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1F756-5369-2B85-2E37-DCED21392903}" v="273" dt="2025-01-22T08:57:3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4" d="100"/>
          <a:sy n="64" d="100"/>
        </p:scale>
        <p:origin x="270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3347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Optimierung der Hyperparameter mit </a:t>
            </a:r>
            <a:r>
              <a:rPr lang="de-DE" dirty="0" err="1"/>
              <a:t>Optuna</a:t>
            </a:r>
            <a:r>
              <a:rPr lang="de-DE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Einfacher Vergleich vorher vs. optimiert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Trainingsdaten auch Segmentieren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Code Verbesserung für weniger Redundanz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E9EC11-4D2E-94B7-93F7-1F369CD2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5" y="3637471"/>
            <a:ext cx="11265629" cy="15009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FDC0CF-E7BD-F26F-1105-CB38619FE8B6}"/>
              </a:ext>
            </a:extLst>
          </p:cNvPr>
          <p:cNvSpPr txBox="1"/>
          <p:nvPr/>
        </p:nvSpPr>
        <p:spPr>
          <a:xfrm>
            <a:off x="1956289" y="1807307"/>
            <a:ext cx="15378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dirty="0">
                <a:latin typeface="Aptos Display"/>
              </a:rPr>
              <a:t>CNN</a:t>
            </a:r>
            <a:endParaRPr lang="de-DE" sz="2800">
              <a:latin typeface="Aptos Display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3347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Optimierung der Hyperparameter </a:t>
            </a:r>
            <a:r>
              <a:rPr lang="de-DE" dirty="0" err="1"/>
              <a:t>Randomize</a:t>
            </a:r>
            <a:r>
              <a:rPr lang="de-DE" dirty="0"/>
              <a:t>-Search --&gt; </a:t>
            </a:r>
            <a:r>
              <a:rPr lang="de-DE" dirty="0" err="1"/>
              <a:t>Optuna</a:t>
            </a:r>
            <a:r>
              <a:rPr lang="de-DE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Segmentierung Vergleich </a:t>
            </a:r>
            <a:r>
              <a:rPr lang="de-DE" dirty="0" err="1"/>
              <a:t>Randomize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Optuna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Trainingsdaten auch Segmentieren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Code Verbesserung für weniger Redundanz und </a:t>
            </a:r>
            <a:r>
              <a:rPr lang="de-DE" dirty="0" err="1"/>
              <a:t>Bearbartungszeit</a:t>
            </a:r>
          </a:p>
        </p:txBody>
      </p:sp>
      <p:pic>
        <p:nvPicPr>
          <p:cNvPr id="7" name="Grafik 6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99E9EC11-4D2E-94B7-93F7-1F369CD2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01" y="3432317"/>
            <a:ext cx="4515811" cy="30249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FDC0CF-E7BD-F26F-1105-CB38619FE8B6}"/>
              </a:ext>
            </a:extLst>
          </p:cNvPr>
          <p:cNvSpPr txBox="1"/>
          <p:nvPr/>
        </p:nvSpPr>
        <p:spPr>
          <a:xfrm>
            <a:off x="1956289" y="1807307"/>
            <a:ext cx="15378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dirty="0">
                <a:latin typeface="Aptos Display"/>
                <a:ea typeface="Calibri"/>
                <a:cs typeface="Calibri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86756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462" y="168030"/>
            <a:ext cx="9144000" cy="1002766"/>
          </a:xfrm>
        </p:spPr>
        <p:txBody>
          <a:bodyPr>
            <a:normAutofit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2" y="1903598"/>
            <a:ext cx="9144000" cy="1207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Optimierung der Hyperparameter </a:t>
            </a:r>
            <a:r>
              <a:rPr lang="de-DE" dirty="0" err="1"/>
              <a:t>Randomize</a:t>
            </a:r>
            <a:r>
              <a:rPr lang="de-DE" dirty="0"/>
              <a:t>-Search --&gt; </a:t>
            </a:r>
            <a:r>
              <a:rPr lang="de-DE" dirty="0" err="1"/>
              <a:t>Optuna</a:t>
            </a:r>
            <a:r>
              <a:rPr lang="de-DE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Segmentierung Vergleich </a:t>
            </a:r>
            <a:r>
              <a:rPr lang="de-DE" dirty="0" err="1"/>
              <a:t>Randomize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Optuna</a:t>
            </a:r>
          </a:p>
        </p:txBody>
      </p:sp>
      <p:pic>
        <p:nvPicPr>
          <p:cNvPr id="7" name="Grafik 6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99E9EC11-4D2E-94B7-93F7-1F369CD2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2" r="6838" b="-287"/>
          <a:stretch/>
        </p:blipFill>
        <p:spPr>
          <a:xfrm>
            <a:off x="247901" y="2816855"/>
            <a:ext cx="4759889" cy="34157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FDC0CF-E7BD-F26F-1105-CB38619FE8B6}"/>
              </a:ext>
            </a:extLst>
          </p:cNvPr>
          <p:cNvSpPr txBox="1"/>
          <p:nvPr/>
        </p:nvSpPr>
        <p:spPr>
          <a:xfrm>
            <a:off x="2102828" y="1377461"/>
            <a:ext cx="15378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dirty="0">
                <a:latin typeface="Aptos Display"/>
                <a:ea typeface="Calibri"/>
                <a:cs typeface="Calibri"/>
              </a:rPr>
              <a:t>SVM</a:t>
            </a:r>
          </a:p>
        </p:txBody>
      </p:sp>
      <p:pic>
        <p:nvPicPr>
          <p:cNvPr id="4" name="Grafik 3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7229BDF8-4A7A-C175-5B3B-D39F0C90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30" y="2814950"/>
            <a:ext cx="6455600" cy="35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0" y="353645"/>
            <a:ext cx="9144000" cy="748766"/>
          </a:xfrm>
        </p:spPr>
        <p:txBody>
          <a:bodyPr>
            <a:normAutofit fontScale="90000"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31" y="5059059"/>
            <a:ext cx="9144000" cy="1188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Tx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Code Verbesserung für weniger Redundanz und </a:t>
            </a:r>
            <a:r>
              <a:rPr lang="de-DE" dirty="0" err="1"/>
              <a:t>Bearbartungszeit</a:t>
            </a:r>
            <a:endParaRPr lang="de-DE"/>
          </a:p>
        </p:txBody>
      </p:sp>
      <p:pic>
        <p:nvPicPr>
          <p:cNvPr id="8" name="Grafik 7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F9B40F10-C69A-335E-0428-D806344A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2" t="5444" r="5452" b="573"/>
          <a:stretch/>
        </p:blipFill>
        <p:spPr>
          <a:xfrm>
            <a:off x="752024" y="1293446"/>
            <a:ext cx="4171728" cy="3200215"/>
          </a:xfrm>
          <a:prstGeom prst="rect">
            <a:avLst/>
          </a:prstGeom>
        </p:spPr>
      </p:pic>
      <p:pic>
        <p:nvPicPr>
          <p:cNvPr id="9" name="Grafik 8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83A05E8-A3DB-67BC-F800-EB3EFCED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56" t="4809" r="5006" b="77"/>
          <a:stretch/>
        </p:blipFill>
        <p:spPr>
          <a:xfrm>
            <a:off x="4925891" y="1181632"/>
            <a:ext cx="6809163" cy="36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Neuerungen</vt:lpstr>
      <vt:lpstr>Neuerungen</vt:lpstr>
      <vt:lpstr>Neuerungen</vt:lpstr>
      <vt:lpstr>Neuerungen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196</cp:revision>
  <dcterms:created xsi:type="dcterms:W3CDTF">2024-11-19T18:39:40Z</dcterms:created>
  <dcterms:modified xsi:type="dcterms:W3CDTF">2025-01-22T08:58:28Z</dcterms:modified>
</cp:coreProperties>
</file>