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BEA06B-7529-8A2A-D7D7-17694AB712BC}" v="146" dt="2025-01-08T02:31:43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59" d="100"/>
          <a:sy n="59" d="100"/>
        </p:scale>
        <p:origin x="450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FABAD-5ED0-986A-A932-AB6D66FF4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817C2-AA96-3D8F-61F8-18696592D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DE639C-319A-F7CE-BA78-3C500A5F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E17EFF-D815-04D9-E915-1089D99D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17CCA2-016C-8BC7-44EE-B2C5C501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15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61489-B3B8-E3BC-DF77-97B92A36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87711C-301A-A9EA-7D58-B1E943354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7623AE-0CB7-6240-1FBC-BC209470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88AE24-14DF-0025-406D-9F89EDD5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E389A5-7949-8131-82AD-498BDC24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67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8571CC-DCC2-0CC6-FF3E-863846D41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2D091C-857C-46C0-6C5D-A0211F215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BA04D-7FAB-E323-4896-1CAB0A88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AD6BB8-49C0-8CAE-1222-AD18F7FF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EE3BD8-6B2F-78AF-CBA5-979FF125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08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E4125-9EE0-27F8-FB55-6D23C088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F360C0-E1EC-F596-5BC3-3314E875B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144843-23D4-8EA4-0D9B-5799F139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7E8616-517F-A2EF-F281-CA51E0A9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57563-12C5-8113-FBE9-440BB3D0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67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35105-127A-DF93-15EF-B05EEB3C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F935A-C626-3B0F-E278-8B4BABB2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B12FA3-0488-6B8E-B0F3-71EE4665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04F317-2EC5-AA0C-ABA8-938D68FE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D3316A-E14E-6987-EBD8-3BE1FC61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74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D5F77-43B0-6CA4-C6BF-41127419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97C184-DBB7-7F50-FE80-25E1A484F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2734AE-7381-1DB3-2827-7DC1FE305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58AB0A-E2FD-60B7-5260-606410CA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5FA052-F375-2E83-13F0-8ED984BD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B3C3E5-F3B0-D41E-FA2E-133AE731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2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BFA96-ADF3-ECD3-FD05-91DB2669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B2447E-671A-6A0F-5006-AF4CEFB26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AE7766-1E81-C3F1-2C3C-95DBEC815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55A38D-A24D-F6A8-3D0E-F53B66189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4CC035-0C15-180C-C462-ADBD3146C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6E7110-7C39-D317-467A-3EDAC596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FB826C-D7FF-D34D-A4E8-5B2896C4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66707A-B409-CB81-C9D5-3B3ADD4C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4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7ACD2-0916-36D2-7CE8-584ED17F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D9B309-0D07-4C9B-58F5-15616782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C5B1EF-DCCF-3CA5-2FC6-D2569DD7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952553-825F-4E0B-043C-C42A0DDE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6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852F32-893C-E433-3005-479078F1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2640B1-529A-E85C-4888-468E26EE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4A4DC5-85D4-D4EB-4C12-B43B2C39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59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A8E1F-9E80-BC11-2120-7DA131F7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A8AA3-3285-D312-B8B0-115E32845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E08C10-2C0D-FB05-5B02-7008F91B8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37EF50-33B1-B80D-3791-8E759D84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0462BC-6D3E-5E1C-6ED3-8426CA3B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E4A965-65AC-6B71-B17D-0B641CEE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1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9DCB9-CE45-F071-4F8C-639CFA8E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DBDCD8-5C67-B337-218F-F59C69FFD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961F05-F148-A78F-B118-53B8E773C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1CF85F-84EC-B9AA-2502-F2280F2E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D4C4F9-EAB0-28FA-8308-E8726269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7AE754-B26A-BC9B-80A4-6D9810B6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58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0940B8-8D8B-91BB-000D-7851AF4C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B19C1E-0DA9-51F1-6012-762EFF9F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23560-EF80-5CD4-C36B-94094DA91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F0D2B-7066-4056-A4A0-8BB15EA2091B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E0C4DA-E35F-41BA-2826-BDEA5A8B1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38D01-9465-E6B5-18D0-DBB5875B1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70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AC58E-3948-52A0-0FE0-5771CD1D3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1500996"/>
          </a:xfrm>
        </p:spPr>
        <p:txBody>
          <a:bodyPr>
            <a:normAutofit/>
          </a:bodyPr>
          <a:lstStyle/>
          <a:p>
            <a:r>
              <a:rPr lang="de-DE" sz="4800" dirty="0"/>
              <a:t>Methode zur Analyse einer Audiodatei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B37FA-6CCE-FF69-A062-BD9B930F0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14444"/>
            <a:ext cx="9144000" cy="254335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 algn="l">
              <a:buFontTx/>
              <a:buChar char="-"/>
            </a:pPr>
            <a:r>
              <a:rPr lang="de-DE" dirty="0"/>
              <a:t>Audiodatei wird in beliebige sekündliche </a:t>
            </a:r>
            <a:r>
              <a:rPr lang="de-DE" dirty="0" err="1"/>
              <a:t>Segmentegröße</a:t>
            </a:r>
            <a:r>
              <a:rPr lang="de-DE" dirty="0"/>
              <a:t> unterteilt (Glättung)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Sprecheranalyse pro Segment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Speichern in einem Buffer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„Bestätigung“ erst nach 2x gleicher Sprecher in aufeinanderfolgenden Segmenten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Ausgabe der Sprecher mit den Start und End Zeiten der Segmente</a:t>
            </a:r>
          </a:p>
        </p:txBody>
      </p:sp>
    </p:spTree>
    <p:extLst>
      <p:ext uri="{BB962C8B-B14F-4D97-AF65-F5344CB8AC3E}">
        <p14:creationId xmlns:p14="http://schemas.microsoft.com/office/powerpoint/2010/main" val="264175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CE44EC-EFDF-E76F-0F36-626C7CE5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          CNN</a:t>
            </a:r>
            <a:br>
              <a:rPr lang="de-DE" dirty="0"/>
            </a:br>
            <a:r>
              <a:rPr lang="de-DE"/>
              <a:t>Werteres Vorgehen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87733BB-D016-E72B-722A-3F3031C51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874429"/>
            <a:ext cx="6172200" cy="3099616"/>
          </a:xfr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429C638-EC76-F99B-3312-996E06E09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Testdaten erweitern</a:t>
            </a:r>
          </a:p>
          <a:p>
            <a:pPr marL="285750" indent="-285750">
              <a:buFontTx/>
              <a:buChar char="-"/>
            </a:pPr>
            <a:r>
              <a:rPr lang="de-DE" dirty="0"/>
              <a:t>Modell weiter optimieren (weniger Fehler)</a:t>
            </a:r>
          </a:p>
          <a:p>
            <a:pPr marL="285750" indent="-285750">
              <a:buFontTx/>
              <a:buChar char="-"/>
            </a:pPr>
            <a:r>
              <a:rPr lang="de-DE" dirty="0"/>
              <a:t>Weitere Anpassungen um einzelne Fehler auszugleichen (womöglich 3 Segmente nacheinander)</a:t>
            </a:r>
          </a:p>
        </p:txBody>
      </p:sp>
    </p:spTree>
    <p:extLst>
      <p:ext uri="{BB962C8B-B14F-4D97-AF65-F5344CB8AC3E}">
        <p14:creationId xmlns:p14="http://schemas.microsoft.com/office/powerpoint/2010/main" val="348822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CE44EC-EFDF-E76F-0F36-626C7CE5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531" y="348343"/>
            <a:ext cx="3322637" cy="1600200"/>
          </a:xfrm>
        </p:spPr>
        <p:txBody>
          <a:bodyPr/>
          <a:lstStyle/>
          <a:p>
            <a:r>
              <a:rPr lang="de-DE"/>
              <a:t>            SVM</a:t>
            </a:r>
            <a:br>
              <a:rPr lang="de-DE" dirty="0"/>
            </a:br>
            <a:r>
              <a:rPr lang="de-DE" dirty="0"/>
              <a:t>Werteres Vorgehen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429C638-EC76-F99B-3312-996E06E09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8531" y="1948543"/>
            <a:ext cx="3056967" cy="12681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alibri"/>
              <a:buChar char="-"/>
            </a:pPr>
            <a:r>
              <a:rPr lang="de-DE" dirty="0"/>
              <a:t>Mögliche Weiteren Optimierungen ausprobieren</a:t>
            </a:r>
          </a:p>
        </p:txBody>
      </p:sp>
      <p:pic>
        <p:nvPicPr>
          <p:cNvPr id="11" name="Inhaltsplatzhalter 10" descr="Ein Bild, das Text, Screenshot, Display, Software enthält.&#10;&#10;Beschreibung automatisch generiert.">
            <a:extLst>
              <a:ext uri="{FF2B5EF4-FFF2-40B4-BE49-F238E27FC236}">
                <a16:creationId xmlns:a16="http://schemas.microsoft.com/office/drawing/2014/main" id="{E7395669-2059-50E0-7E41-D58FD433D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161" r="2161"/>
          <a:stretch/>
        </p:blipFill>
        <p:spPr>
          <a:xfrm>
            <a:off x="4307477" y="221103"/>
            <a:ext cx="7885473" cy="3653032"/>
          </a:xfrm>
        </p:spPr>
      </p:pic>
      <p:pic>
        <p:nvPicPr>
          <p:cNvPr id="5" name="Grafik 4" descr="Ein Bild, das Text, Screenshot, Diagramm, Rechteck enthält.&#10;&#10;Beschreibung automatisch generiert.">
            <a:extLst>
              <a:ext uri="{FF2B5EF4-FFF2-40B4-BE49-F238E27FC236}">
                <a16:creationId xmlns:a16="http://schemas.microsoft.com/office/drawing/2014/main" id="{17B5796E-4232-5094-DDEB-E71BAB846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09" y="3646714"/>
            <a:ext cx="3513726" cy="2808515"/>
          </a:xfrm>
          <a:prstGeom prst="rect">
            <a:avLst/>
          </a:prstGeom>
        </p:spPr>
      </p:pic>
      <p:pic>
        <p:nvPicPr>
          <p:cNvPr id="9" name="Grafik 8" descr="Ein Bild, das Text, Diagramm, Screenshot, Reihe enthält.&#10;&#10;Beschreibung automatisch generiert.">
            <a:extLst>
              <a:ext uri="{FF2B5EF4-FFF2-40B4-BE49-F238E27FC236}">
                <a16:creationId xmlns:a16="http://schemas.microsoft.com/office/drawing/2014/main" id="{2779A72C-5290-7F55-CE35-879AB79C0F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79" t="6719" r="612" b="-395"/>
          <a:stretch/>
        </p:blipFill>
        <p:spPr>
          <a:xfrm>
            <a:off x="4870945" y="4061177"/>
            <a:ext cx="3493780" cy="25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0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10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</vt:lpstr>
      <vt:lpstr>Methode zur Analyse einer Audiodatei</vt:lpstr>
      <vt:lpstr>          CNN Werteres Vorgehen</vt:lpstr>
      <vt:lpstr>            SVM Werteres Vorgehen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Thienel</dc:creator>
  <cp:lastModifiedBy>Felix Thienel</cp:lastModifiedBy>
  <cp:revision>98</cp:revision>
  <dcterms:created xsi:type="dcterms:W3CDTF">2024-11-19T18:39:40Z</dcterms:created>
  <dcterms:modified xsi:type="dcterms:W3CDTF">2025-01-08T02:32:28Z</dcterms:modified>
</cp:coreProperties>
</file>