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1F756-5369-2B85-2E37-DCED21392903}" v="273" dt="2025-01-22T08:57:31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98" d="100"/>
          <a:sy n="98" d="100"/>
        </p:scale>
        <p:origin x="-120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FABAD-5ED0-986A-A932-AB6D66FF4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817C2-AA96-3D8F-61F8-18696592D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DE639C-319A-F7CE-BA78-3C500A5F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17EFF-D815-04D9-E915-1089D99D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17CCA2-016C-8BC7-44EE-B2C5C501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15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61489-B3B8-E3BC-DF77-97B92A36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87711C-301A-A9EA-7D58-B1E94335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7623AE-0CB7-6240-1FBC-BC209470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88AE24-14DF-0025-406D-9F89EDD5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E389A5-7949-8131-82AD-498BDC24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67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8571CC-DCC2-0CC6-FF3E-863846D41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2D091C-857C-46C0-6C5D-A0211F215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BA04D-7FAB-E323-4896-1CAB0A88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AD6BB8-49C0-8CAE-1222-AD18F7FF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EE3BD8-6B2F-78AF-CBA5-979FF125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08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E4125-9EE0-27F8-FB55-6D23C088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F360C0-E1EC-F596-5BC3-3314E875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144843-23D4-8EA4-0D9B-5799F139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7E8616-517F-A2EF-F281-CA51E0A9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57563-12C5-8113-FBE9-440BB3D0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67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35105-127A-DF93-15EF-B05EEB3C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F935A-C626-3B0F-E278-8B4BABB2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B12FA3-0488-6B8E-B0F3-71EE4665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4F317-2EC5-AA0C-ABA8-938D68FE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D3316A-E14E-6987-EBD8-3BE1FC61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4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D5F77-43B0-6CA4-C6BF-41127419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97C184-DBB7-7F50-FE80-25E1A484F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2734AE-7381-1DB3-2827-7DC1FE305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58AB0A-E2FD-60B7-5260-606410CA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5FA052-F375-2E83-13F0-8ED984BD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B3C3E5-F3B0-D41E-FA2E-133AE731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2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BFA96-ADF3-ECD3-FD05-91DB2669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B2447E-671A-6A0F-5006-AF4CEFB26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AE7766-1E81-C3F1-2C3C-95DBEC815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55A38D-A24D-F6A8-3D0E-F53B66189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4CC035-0C15-180C-C462-ADBD3146C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6E7110-7C39-D317-467A-3EDAC596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FB826C-D7FF-D34D-A4E8-5B2896C4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66707A-B409-CB81-C9D5-3B3ADD4C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4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7ACD2-0916-36D2-7CE8-584ED17F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D9B309-0D07-4C9B-58F5-15616782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C5B1EF-DCCF-3CA5-2FC6-D2569DD7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952553-825F-4E0B-043C-C42A0DDE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6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852F32-893C-E433-3005-479078F1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2640B1-529A-E85C-4888-468E26EE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4A4DC5-85D4-D4EB-4C12-B43B2C39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59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A8E1F-9E80-BC11-2120-7DA131F7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A8AA3-3285-D312-B8B0-115E32845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E08C10-2C0D-FB05-5B02-7008F91B8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37EF50-33B1-B80D-3791-8E759D84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0462BC-6D3E-5E1C-6ED3-8426CA3B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E4A965-65AC-6B71-B17D-0B641CEE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1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9DCB9-CE45-F071-4F8C-639CFA8E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DBDCD8-5C67-B337-218F-F59C69FFD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961F05-F148-A78F-B118-53B8E773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1CF85F-84EC-B9AA-2502-F2280F2E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D4C4F9-EAB0-28FA-8308-E872626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7AE754-B26A-BC9B-80A4-6D9810B6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58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0940B8-8D8B-91BB-000D-7851AF4C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B19C1E-0DA9-51F1-6012-762EFF9F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23560-EF80-5CD4-C36B-94094DA91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F0D2B-7066-4056-A4A0-8BB15EA2091B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0C4DA-E35F-41BA-2826-BDEA5A8B1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38D01-9465-E6B5-18D0-DBB5875B1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70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AC58E-3948-52A0-0FE0-5771CD1D3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500996"/>
          </a:xfrm>
        </p:spPr>
        <p:txBody>
          <a:bodyPr>
            <a:normAutofit/>
          </a:bodyPr>
          <a:lstStyle/>
          <a:p>
            <a:r>
              <a:rPr lang="de-DE" sz="4800" dirty="0"/>
              <a:t>Neuerungen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B37FA-6CCE-FF69-A062-BD9B930F0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4444"/>
            <a:ext cx="9144000" cy="33470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de-DE" dirty="0"/>
              <a:t>Optimierung der Hyperparameter mit </a:t>
            </a:r>
            <a:r>
              <a:rPr lang="de-DE" dirty="0" err="1"/>
              <a:t>Optuna</a:t>
            </a:r>
            <a:r>
              <a:rPr lang="de-DE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Einfacher Vergleich vorher vs. optimiert</a:t>
            </a:r>
          </a:p>
          <a:p>
            <a:pPr marL="342900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/>
              <a:t>Trainingsdaten auch Segmentieren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Code Verbesserung für weniger Redundanz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9E9EC11-4D2E-94B7-93F7-1F369CD2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85" y="3637471"/>
            <a:ext cx="11265629" cy="150099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8FDC0CF-E7BD-F26F-1105-CB38619FE8B6}"/>
              </a:ext>
            </a:extLst>
          </p:cNvPr>
          <p:cNvSpPr txBox="1"/>
          <p:nvPr/>
        </p:nvSpPr>
        <p:spPr>
          <a:xfrm>
            <a:off x="1956289" y="1807307"/>
            <a:ext cx="153783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2800" dirty="0">
                <a:latin typeface="Aptos Display"/>
              </a:rPr>
              <a:t>CNN</a:t>
            </a:r>
            <a:endParaRPr lang="de-DE" sz="2800">
              <a:latin typeface="Aptos Display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175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AC58E-3948-52A0-0FE0-5771CD1D3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462" y="168030"/>
            <a:ext cx="9144000" cy="1002766"/>
          </a:xfrm>
        </p:spPr>
        <p:txBody>
          <a:bodyPr>
            <a:normAutofit/>
          </a:bodyPr>
          <a:lstStyle/>
          <a:p>
            <a:r>
              <a:rPr lang="de-DE" sz="4800" dirty="0"/>
              <a:t>Neuerungen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B37FA-6CCE-FF69-A062-BD9B930F0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462" y="1903598"/>
            <a:ext cx="9144000" cy="12075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e-DE" dirty="0"/>
              <a:t>Optimierung der Hyperparameter </a:t>
            </a:r>
            <a:r>
              <a:rPr lang="de-DE" dirty="0" err="1"/>
              <a:t>Randomize</a:t>
            </a:r>
            <a:r>
              <a:rPr lang="de-DE" dirty="0"/>
              <a:t>-Search --&gt; </a:t>
            </a:r>
            <a:r>
              <a:rPr lang="de-DE" dirty="0" err="1"/>
              <a:t>Optuna</a:t>
            </a:r>
            <a:r>
              <a:rPr lang="de-DE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Segmentierung Vergleich </a:t>
            </a:r>
            <a:r>
              <a:rPr lang="de-DE" dirty="0" err="1"/>
              <a:t>Randomize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Optuna</a:t>
            </a:r>
          </a:p>
        </p:txBody>
      </p:sp>
      <p:pic>
        <p:nvPicPr>
          <p:cNvPr id="7" name="Grafik 6" descr="Ein Bild, das Text, Screenshot, Software, Display enthält.&#10;&#10;KI-generierte Inhalte können fehlerhaft sein.">
            <a:extLst>
              <a:ext uri="{FF2B5EF4-FFF2-40B4-BE49-F238E27FC236}">
                <a16:creationId xmlns:a16="http://schemas.microsoft.com/office/drawing/2014/main" id="{99E9EC11-4D2E-94B7-93F7-1F369CD2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12" r="6838" b="-287"/>
          <a:stretch/>
        </p:blipFill>
        <p:spPr>
          <a:xfrm>
            <a:off x="247901" y="2816855"/>
            <a:ext cx="4759889" cy="341578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8FDC0CF-E7BD-F26F-1105-CB38619FE8B6}"/>
              </a:ext>
            </a:extLst>
          </p:cNvPr>
          <p:cNvSpPr txBox="1"/>
          <p:nvPr/>
        </p:nvSpPr>
        <p:spPr>
          <a:xfrm>
            <a:off x="2102828" y="1377461"/>
            <a:ext cx="153783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2800" dirty="0">
                <a:latin typeface="Aptos Display"/>
                <a:ea typeface="Calibri"/>
                <a:cs typeface="Calibri"/>
              </a:rPr>
              <a:t>SVM</a:t>
            </a:r>
          </a:p>
        </p:txBody>
      </p:sp>
      <p:pic>
        <p:nvPicPr>
          <p:cNvPr id="4" name="Grafik 3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7229BDF8-4A7A-C175-5B3B-D39F0C907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430" y="2814950"/>
            <a:ext cx="6455600" cy="350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1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AC58E-3948-52A0-0FE0-5771CD1D3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0" y="353645"/>
            <a:ext cx="9144000" cy="748766"/>
          </a:xfrm>
        </p:spPr>
        <p:txBody>
          <a:bodyPr>
            <a:normAutofit fontScale="90000"/>
          </a:bodyPr>
          <a:lstStyle/>
          <a:p>
            <a:r>
              <a:rPr lang="de-DE" sz="4800" dirty="0"/>
              <a:t>Neuerungen</a:t>
            </a:r>
          </a:p>
        </p:txBody>
      </p:sp>
      <p:pic>
        <p:nvPicPr>
          <p:cNvPr id="8" name="Grafik 7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F9B40F10-C69A-335E-0428-D806344A44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52" t="5444" r="5452" b="573"/>
          <a:stretch/>
        </p:blipFill>
        <p:spPr>
          <a:xfrm>
            <a:off x="752024" y="1293446"/>
            <a:ext cx="4171728" cy="3200215"/>
          </a:xfrm>
          <a:prstGeom prst="rect">
            <a:avLst/>
          </a:prstGeom>
        </p:spPr>
      </p:pic>
      <p:pic>
        <p:nvPicPr>
          <p:cNvPr id="9" name="Grafik 8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383A05E8-A3DB-67BC-F800-EB3EFCED04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56" t="4809" r="5006" b="77"/>
          <a:stretch/>
        </p:blipFill>
        <p:spPr>
          <a:xfrm>
            <a:off x="4925891" y="1181632"/>
            <a:ext cx="6809163" cy="362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9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Neuerungen</vt:lpstr>
      <vt:lpstr>Neuerungen</vt:lpstr>
      <vt:lpstr>Neuerungen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Thienel</dc:creator>
  <cp:lastModifiedBy>Felix Thienel</cp:lastModifiedBy>
  <cp:revision>197</cp:revision>
  <dcterms:created xsi:type="dcterms:W3CDTF">2024-11-19T18:39:40Z</dcterms:created>
  <dcterms:modified xsi:type="dcterms:W3CDTF">2025-01-22T12:49:57Z</dcterms:modified>
</cp:coreProperties>
</file>