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68" r:id="rId4"/>
    <p:sldId id="263" r:id="rId5"/>
    <p:sldId id="265" r:id="rId6"/>
    <p:sldId id="269" r:id="rId7"/>
    <p:sldId id="270" r:id="rId8"/>
    <p:sldId id="271" r:id="rId9"/>
    <p:sldId id="266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8C839-3CB3-6768-8D68-53CC6D2A165F}" v="63" dt="2024-11-27T12:23:47.238"/>
    <p1510:client id="{F8C6DC59-C682-4620-321F-5B43BCF94AE2}" v="586" dt="2024-11-27T07:39:53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sz="2800" dirty="0">
                <a:ea typeface="+mn-lt"/>
                <a:cs typeface="+mn-lt"/>
              </a:rPr>
              <a:t>Automatische Protokollierung </a:t>
            </a:r>
            <a:r>
              <a:rPr lang="de-DE" sz="2800" dirty="0"/>
              <a:t>von live als auch auf Aufnahmen zur Erkennung von:</a:t>
            </a:r>
            <a:endParaRPr lang="de-DE" dirty="0"/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/>
              <a:t>Thema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>
                <a:latin typeface="Avenir Next LT Pro"/>
                <a:cs typeface="Arial"/>
              </a:rPr>
              <a:t>Modellen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>
                <a:latin typeface="Avenir Next LT Pro"/>
                <a:cs typeface="Arial"/>
              </a:rPr>
              <a:t>Planung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>
                <a:latin typeface="Avenir Next LT Pro"/>
                <a:cs typeface="Arial"/>
              </a:rPr>
              <a:t>Libraries und Quellen</a:t>
            </a:r>
            <a:endParaRPr lang="de-DE" sz="2600" b="1" dirty="0">
              <a:latin typeface="Avenir Next LT Pro"/>
              <a:cs typeface="Arial"/>
            </a:endParaRP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r>
              <a:rPr lang="de-DE" sz="2800" dirty="0"/>
              <a:t> 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Thema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800" dirty="0">
                <a:ea typeface="+mn-lt"/>
                <a:cs typeface="+mn-lt"/>
              </a:rPr>
              <a:t>Automatische Protokollierung </a:t>
            </a:r>
            <a:r>
              <a:rPr lang="de-DE" sz="2800" dirty="0"/>
              <a:t>von live als auch auf Aufnahmen zur Erkennung von:</a:t>
            </a:r>
            <a:endParaRPr lang="de-D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Sprecher</a:t>
            </a:r>
            <a:r>
              <a:rPr lang="de-DE" sz="2800" dirty="0"/>
              <a:t> (Stimmerkennung)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Inhalt</a:t>
            </a:r>
            <a:r>
              <a:rPr lang="de-DE" sz="2800" dirty="0"/>
              <a:t> (Audio </a:t>
            </a:r>
            <a:r>
              <a:rPr lang="de-DE" sz="2800" dirty="0">
                <a:sym typeface="Wingdings" panose="05000000000000000000" pitchFamily="2" charset="2"/>
              </a:rPr>
              <a:t></a:t>
            </a:r>
            <a:r>
              <a:rPr lang="de-DE" sz="2800" dirty="0"/>
              <a:t> Text)</a:t>
            </a:r>
          </a:p>
          <a:p>
            <a:endParaRPr lang="de-DE" sz="2800" dirty="0">
              <a:latin typeface="Avenir Next LT Pro"/>
              <a:cs typeface="Arial"/>
            </a:endParaRPr>
          </a:p>
          <a:p>
            <a:r>
              <a:rPr lang="de-DE" sz="2800" b="1" dirty="0">
                <a:latin typeface="Avenir Next LT Pro"/>
                <a:cs typeface="Arial"/>
              </a:rPr>
              <a:t>Nutzen</a:t>
            </a:r>
            <a:r>
              <a:rPr lang="de-DE" sz="2800" dirty="0">
                <a:latin typeface="Avenir Next LT Pro"/>
                <a:cs typeface="Arial"/>
              </a:rPr>
              <a:t>: </a:t>
            </a:r>
            <a:r>
              <a:rPr lang="de-DE" sz="2800" dirty="0" err="1">
                <a:latin typeface="Avenir Next LT Pro"/>
                <a:cs typeface="Arial"/>
              </a:rPr>
              <a:t>Meetingsprotokoll</a:t>
            </a:r>
            <a:r>
              <a:rPr lang="de-DE" sz="2800" dirty="0">
                <a:latin typeface="Avenir Next LT Pro"/>
                <a:cs typeface="Arial"/>
              </a:rPr>
              <a:t>, Untertitel Hörgeräte, Diktiergerät</a:t>
            </a: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r>
              <a:rPr lang="de-DE" sz="2800" dirty="0"/>
              <a:t> 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Modellen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1332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CNN</a:t>
            </a:r>
            <a:r>
              <a:rPr lang="de-DE" sz="2800" dirty="0"/>
              <a:t> (Neuronal Netze bei Felix)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SVM </a:t>
            </a:r>
            <a:r>
              <a:rPr lang="de-DE" sz="2800" dirty="0"/>
              <a:t>(</a:t>
            </a:r>
            <a:r>
              <a:rPr lang="de-DE" sz="2800" dirty="0" err="1"/>
              <a:t>Vecktor</a:t>
            </a:r>
            <a:r>
              <a:rPr lang="de-DE" sz="2800" dirty="0"/>
              <a:t> </a:t>
            </a:r>
            <a:r>
              <a:rPr lang="de-DE" sz="2800" dirty="0" err="1"/>
              <a:t>Machine</a:t>
            </a:r>
            <a:r>
              <a:rPr lang="de-DE" sz="2800" dirty="0"/>
              <a:t> bei </a:t>
            </a:r>
            <a:r>
              <a:rPr lang="de-DE" sz="2800" dirty="0" err="1"/>
              <a:t>Linelle</a:t>
            </a:r>
            <a:r>
              <a:rPr lang="de-DE" sz="2800" dirty="0"/>
              <a:t>)</a:t>
            </a:r>
          </a:p>
          <a:p>
            <a:endParaRPr lang="de-DE" sz="2800" dirty="0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Stand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5" t="7591" r="9895" b="-990"/>
          <a:stretch/>
        </p:blipFill>
        <p:spPr>
          <a:xfrm>
            <a:off x="461242" y="2519796"/>
            <a:ext cx="4816865" cy="3272762"/>
          </a:xfrm>
          <a:prstGeom prst="rect">
            <a:avLst/>
          </a:prstGeom>
        </p:spPr>
      </p:pic>
      <p:pic>
        <p:nvPicPr>
          <p:cNvPr id="4" name="Grafik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52" r="123" b="12000"/>
          <a:stretch/>
        </p:blipFill>
        <p:spPr>
          <a:xfrm>
            <a:off x="6098836" y="903542"/>
            <a:ext cx="5961907" cy="3621024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869B3BF8-09E7-FA27-8FCE-387DACEACD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21" t="21011" r="2183" b="-81"/>
          <a:stretch/>
        </p:blipFill>
        <p:spPr>
          <a:xfrm>
            <a:off x="6097539" y="4514927"/>
            <a:ext cx="5964235" cy="17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Aufbau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7515755" cy="45286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1D-Faltung (32 </a:t>
            </a:r>
            <a:r>
              <a:rPr lang="de-DE" sz="2800" dirty="0" err="1">
                <a:cs typeface="Arial"/>
              </a:rPr>
              <a:t>Convolutions</a:t>
            </a:r>
            <a:r>
              <a:rPr lang="de-DE" sz="2800" dirty="0">
                <a:cs typeface="Arial"/>
              </a:rPr>
              <a:t>-Filter)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Erstes 1D-Pooling (Abschnittslänge 2)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1D-Faltung (64 </a:t>
            </a:r>
            <a:r>
              <a:rPr lang="de-DE" sz="2800" dirty="0" err="1">
                <a:cs typeface="Arial"/>
              </a:rPr>
              <a:t>Convolutions</a:t>
            </a:r>
            <a:r>
              <a:rPr lang="de-DE" sz="2800" dirty="0">
                <a:cs typeface="Arial"/>
              </a:rPr>
              <a:t>-Filter)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Zweites 1D-Pooling (Abschnittslänge 2)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Flatten (1D-Vektor)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(64 Neuronen)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(3 Neuronen/Sprecher)</a:t>
            </a:r>
          </a:p>
          <a:p>
            <a:pPr marL="514350" indent="-514350">
              <a:buAutoNum type="arabicPeriod"/>
            </a:pPr>
            <a:endParaRPr lang="de-DE" sz="2800" dirty="0">
              <a:cs typeface="Arial"/>
            </a:endParaRPr>
          </a:p>
          <a:p>
            <a:pPr marL="514350" indent="-514350">
              <a:buAutoNum type="arabicPeriod"/>
            </a:pPr>
            <a:endParaRPr lang="de-DE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91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Training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11" name="Inhaltsplatzhalter 10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EA29F647-A1A6-309B-FC91-83475C33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3" y="2106613"/>
            <a:ext cx="7184234" cy="4035425"/>
          </a:xfrm>
        </p:spPr>
      </p:pic>
    </p:spTree>
    <p:extLst>
      <p:ext uri="{BB962C8B-B14F-4D97-AF65-F5344CB8AC3E}">
        <p14:creationId xmlns:p14="http://schemas.microsoft.com/office/powerpoint/2010/main" val="101028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A0CC2-0F59-2C11-06FA-CF839DEC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F7793-E54F-F9FF-F8C8-789A33CD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Audioverarbeitung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9A034-94B9-14D5-800C-99F5F70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AF1DFE3-1A6E-D0F5-489E-A683E3A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3657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Analyse von jeweils 10 0,1 </a:t>
            </a:r>
            <a:r>
              <a:rPr lang="de-DE" sz="2800" dirty="0" err="1"/>
              <a:t>sekündigen</a:t>
            </a:r>
            <a:r>
              <a:rPr lang="de-DE" sz="2800" dirty="0"/>
              <a:t> Frames pro Sekunde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Der am öftesten erkannte Sprecher wird für die Sekunde bestimmt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Ausgabe des Namens nur bei Sprecherwechsel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67250A16-3D8D-A8C6-F19D-117FD002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Planung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Weiter Anpassung der Modellen und </a:t>
            </a:r>
            <a:r>
              <a:rPr lang="de-DE" sz="2400" dirty="0" err="1">
                <a:latin typeface="Arial"/>
                <a:cs typeface="Arial"/>
              </a:rPr>
              <a:t>Otimierung</a:t>
            </a:r>
            <a:r>
              <a:rPr lang="de-DE" sz="24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Anpassung der Echtzeit-Spracherkennung.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Weiter Bearbeitung des Transkriptionsalgorithmus.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Vergleich von Ansätzen und Dokumentation.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Vorstellung der Ergebnisse.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36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60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Lucida Bright</vt:lpstr>
      <vt:lpstr>Posterama</vt:lpstr>
      <vt:lpstr>Wingdings</vt:lpstr>
      <vt:lpstr>Wingdings,Sans-Serif</vt:lpstr>
      <vt:lpstr>SplashVTI</vt:lpstr>
      <vt:lpstr>Protokollierungssoftware zur Sprechererkennung</vt:lpstr>
      <vt:lpstr>Agenda</vt:lpstr>
      <vt:lpstr>Thema</vt:lpstr>
      <vt:lpstr>Modellen</vt:lpstr>
      <vt:lpstr>Stand SVM</vt:lpstr>
      <vt:lpstr>Aufbau CNN</vt:lpstr>
      <vt:lpstr>Training CNN</vt:lpstr>
      <vt:lpstr>Audioverarbeitung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704</cp:revision>
  <dcterms:created xsi:type="dcterms:W3CDTF">2024-10-22T18:21:29Z</dcterms:created>
  <dcterms:modified xsi:type="dcterms:W3CDTF">2024-12-03T18:09:35Z</dcterms:modified>
</cp:coreProperties>
</file>