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BEA06B-7529-8A2A-D7D7-17694AB712BC}" v="146" dt="2025-01-08T02:31:43.3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>
        <p:scale>
          <a:sx n="64" d="100"/>
          <a:sy n="64" d="100"/>
        </p:scale>
        <p:origin x="270" y="4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8FABAD-5ED0-986A-A932-AB6D66FF4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2817C2-AA96-3D8F-61F8-18696592D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DE639C-319A-F7CE-BA78-3C500A5FF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0D2B-7066-4056-A4A0-8BB15EA2091B}" type="datetimeFigureOut">
              <a:rPr lang="de-DE" smtClean="0"/>
              <a:t>21.01.2025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E17EFF-D815-04D9-E915-1089D99D1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17CCA2-016C-8BC7-44EE-B2C5C501F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154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261489-B3B8-E3BC-DF77-97B92A36C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E87711C-301A-A9EA-7D58-B1E943354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7623AE-0CB7-6240-1FBC-BC2094704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0D2B-7066-4056-A4A0-8BB15EA2091B}" type="datetimeFigureOut">
              <a:rPr lang="de-DE" smtClean="0"/>
              <a:t>21.01.2025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88AE24-14DF-0025-406D-9F89EDD5A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E389A5-7949-8131-82AD-498BDC244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3671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18571CC-DCC2-0CC6-FF3E-863846D410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C2D091C-857C-46C0-6C5D-A0211F215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2BA04D-7FAB-E323-4896-1CAB0A88F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0D2B-7066-4056-A4A0-8BB15EA2091B}" type="datetimeFigureOut">
              <a:rPr lang="de-DE" smtClean="0"/>
              <a:t>21.01.2025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AD6BB8-49C0-8CAE-1222-AD18F7FFC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EE3BD8-6B2F-78AF-CBA5-979FF125B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9087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7E4125-9EE0-27F8-FB55-6D23C088D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F360C0-E1EC-F596-5BC3-3314E875B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144843-23D4-8EA4-0D9B-5799F139A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0D2B-7066-4056-A4A0-8BB15EA2091B}" type="datetimeFigureOut">
              <a:rPr lang="de-DE" smtClean="0"/>
              <a:t>21.01.2025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7E8616-517F-A2EF-F281-CA51E0A9D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357563-12C5-8113-FBE9-440BB3D0F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8671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635105-127A-DF93-15EF-B05EEB3C9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6F935A-C626-3B0F-E278-8B4BABB22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B12FA3-0488-6B8E-B0F3-71EE46651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0D2B-7066-4056-A4A0-8BB15EA2091B}" type="datetimeFigureOut">
              <a:rPr lang="de-DE" smtClean="0"/>
              <a:t>21.01.2025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04F317-2EC5-AA0C-ABA8-938D68FEB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D3316A-E14E-6987-EBD8-3BE1FC61B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574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8D5F77-43B0-6CA4-C6BF-411274191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97C184-DBB7-7F50-FE80-25E1A484F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12734AE-7381-1DB3-2827-7DC1FE305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58AB0A-E2FD-60B7-5260-606410CA8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0D2B-7066-4056-A4A0-8BB15EA2091B}" type="datetimeFigureOut">
              <a:rPr lang="de-DE" smtClean="0"/>
              <a:t>21.01.2025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5FA052-F375-2E83-13F0-8ED984BDF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B3C3E5-F3B0-D41E-FA2E-133AE731B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32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5BFA96-ADF3-ECD3-FD05-91DB26696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B2447E-671A-6A0F-5006-AF4CEFB26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AE7766-1E81-C3F1-2C3C-95DBEC815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E55A38D-A24D-F6A8-3D0E-F53B66189E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84CC035-0C15-180C-C462-ADBD3146CC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B6E7110-7C39-D317-467A-3EDAC596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0D2B-7066-4056-A4A0-8BB15EA2091B}" type="datetimeFigureOut">
              <a:rPr lang="de-DE" smtClean="0"/>
              <a:t>21.01.2025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CFB826C-D7FF-D34D-A4E8-5B2896C4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A66707A-B409-CB81-C9D5-3B3ADD4CF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448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37ACD2-0916-36D2-7CE8-584ED17F2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FD9B309-0D07-4C9B-58F5-15616782A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0D2B-7066-4056-A4A0-8BB15EA2091B}" type="datetimeFigureOut">
              <a:rPr lang="de-DE" smtClean="0"/>
              <a:t>21.01.2025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C5B1EF-DCCF-3CA5-2FC6-D2569DD77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952553-825F-4E0B-043C-C42A0DDE3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3663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3852F32-893C-E433-3005-479078F1F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0D2B-7066-4056-A4A0-8BB15EA2091B}" type="datetimeFigureOut">
              <a:rPr lang="de-DE" smtClean="0"/>
              <a:t>21.01.2025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52640B1-529A-E85C-4888-468E26EE5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D4A4DC5-85D4-D4EB-4C12-B43B2C39B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3591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A8E1F-9E80-BC11-2120-7DA131F7B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0A8AA3-3285-D312-B8B0-115E32845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E08C10-2C0D-FB05-5B02-7008F91B8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37EF50-33B1-B80D-3791-8E759D849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0D2B-7066-4056-A4A0-8BB15EA2091B}" type="datetimeFigureOut">
              <a:rPr lang="de-DE" smtClean="0"/>
              <a:t>21.01.2025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0462BC-6D3E-5E1C-6ED3-8426CA3B9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E4A965-65AC-6B71-B17D-0B641CEE4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413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49DCB9-CE45-F071-4F8C-639CFA8E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9DBDCD8-5C67-B337-218F-F59C69FFD6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9961F05-F148-A78F-B118-53B8E773C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1CF85F-84EC-B9AA-2502-F2280F2EF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0D2B-7066-4056-A4A0-8BB15EA2091B}" type="datetimeFigureOut">
              <a:rPr lang="de-DE" smtClean="0"/>
              <a:t>21.01.2025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7D4C4F9-EAB0-28FA-8308-E87262699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7AE754-B26A-BC9B-80A4-6D9810B6F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2584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0940B8-8D8B-91BB-000D-7851AF4CD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B19C1E-0DA9-51F1-6012-762EFF9FE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623560-EF80-5CD4-C36B-94094DA91F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BF0D2B-7066-4056-A4A0-8BB15EA2091B}" type="datetimeFigureOut">
              <a:rPr lang="de-DE" smtClean="0"/>
              <a:t>21.01.2025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E0C4DA-E35F-41BA-2826-BDEA5A8B1B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638D01-9465-E6B5-18D0-DBB5875B1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70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5AC58E-3948-52A0-0FE0-5771CD1D3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800"/>
            <a:ext cx="9144000" cy="1500996"/>
          </a:xfrm>
        </p:spPr>
        <p:txBody>
          <a:bodyPr>
            <a:normAutofit/>
          </a:bodyPr>
          <a:lstStyle/>
          <a:p>
            <a:r>
              <a:rPr lang="de-DE" sz="4800" dirty="0"/>
              <a:t>Neuerungen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6B37FA-6CCE-FF69-A062-BD9B930F0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14444"/>
            <a:ext cx="9144000" cy="334705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 algn="l">
              <a:buFontTx/>
              <a:buChar char="-"/>
            </a:pPr>
            <a:r>
              <a:rPr lang="de-DE" dirty="0"/>
              <a:t>Optimierung der Hyperparameter mit </a:t>
            </a:r>
            <a:r>
              <a:rPr lang="de-DE" dirty="0" err="1"/>
              <a:t>Optuna</a:t>
            </a:r>
            <a:r>
              <a:rPr lang="de-DE" dirty="0"/>
              <a:t> </a:t>
            </a:r>
          </a:p>
          <a:p>
            <a:pPr marL="342900" indent="-342900" algn="l">
              <a:buFontTx/>
              <a:buChar char="-"/>
            </a:pPr>
            <a:r>
              <a:rPr lang="de-DE" dirty="0"/>
              <a:t>Einfacher Vergleich vorher vs. optimiert</a:t>
            </a:r>
          </a:p>
          <a:p>
            <a:pPr marL="342900" indent="-342900" algn="l">
              <a:buFontTx/>
              <a:buChar char="-"/>
            </a:pPr>
            <a:endParaRPr lang="de-DE" dirty="0"/>
          </a:p>
          <a:p>
            <a:pPr marL="342900" indent="-342900" algn="l">
              <a:buFontTx/>
              <a:buChar char="-"/>
            </a:pPr>
            <a:endParaRPr lang="de-DE" dirty="0"/>
          </a:p>
          <a:p>
            <a:pPr marL="342900" indent="-342900" algn="l">
              <a:buFontTx/>
              <a:buChar char="-"/>
            </a:pPr>
            <a:endParaRPr lang="de-DE" dirty="0"/>
          </a:p>
          <a:p>
            <a:pPr marL="342900" indent="-342900" algn="l">
              <a:buFontTx/>
              <a:buChar char="-"/>
            </a:pPr>
            <a:endParaRPr lang="de-DE" dirty="0"/>
          </a:p>
          <a:p>
            <a:pPr marL="342900" indent="-342900" algn="l">
              <a:buFontTx/>
              <a:buChar char="-"/>
            </a:pPr>
            <a:r>
              <a:rPr lang="de-DE" dirty="0"/>
              <a:t>Trainingsdaten auch Segmentieren</a:t>
            </a:r>
          </a:p>
          <a:p>
            <a:pPr marL="342900" indent="-342900" algn="l">
              <a:buFontTx/>
              <a:buChar char="-"/>
            </a:pPr>
            <a:r>
              <a:rPr lang="de-DE" dirty="0"/>
              <a:t>Code Verbesserung für weniger Redundanz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9E9EC11-4D2E-94B7-93F7-1F369CD25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85" y="3637471"/>
            <a:ext cx="11265629" cy="150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755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Breitbild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Neuerungen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Felix Thienel</dc:creator>
  <cp:lastModifiedBy>Felix Thienel</cp:lastModifiedBy>
  <cp:revision>102</cp:revision>
  <dcterms:created xsi:type="dcterms:W3CDTF">2024-11-19T18:39:40Z</dcterms:created>
  <dcterms:modified xsi:type="dcterms:W3CDTF">2025-01-21T19:29:16Z</dcterms:modified>
</cp:coreProperties>
</file>