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EA06B-7529-8A2A-D7D7-17694AB712BC}" v="146" dt="2025-01-08T02:31:43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6" d="100"/>
          <a:sy n="86" d="100"/>
        </p:scale>
        <p:origin x="27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Methode zur Analyse von </a:t>
            </a:r>
            <a:br>
              <a:rPr lang="de-DE" sz="4800" dirty="0"/>
            </a:br>
            <a:r>
              <a:rPr lang="de-DE" sz="4800" dirty="0"/>
              <a:t>Live-Aufnahmen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25433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Glättungsfunktion aus den Audiodateien in die live Analyse übernommen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Variable Segment- und </a:t>
            </a:r>
            <a:r>
              <a:rPr lang="de-DE" dirty="0" err="1"/>
              <a:t>Windowlänge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Glättung des Buffers in dem vorgegebenem </a:t>
            </a:r>
            <a:r>
              <a:rPr lang="de-DE" dirty="0" err="1"/>
              <a:t>Window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Ausgabe der Sprecher mit den jeweiligen Zeiten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Delay um eine variable Länge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CNN</a:t>
            </a:r>
            <a:br>
              <a:rPr lang="de-DE" dirty="0"/>
            </a:br>
            <a:r>
              <a:rPr lang="de-DE" dirty="0"/>
              <a:t>ist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4920"/>
            <a:ext cx="3932237" cy="33040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Verschiedene Ansätze mit variabel vielen Filtern, Segmentgrößen, </a:t>
            </a:r>
            <a:r>
              <a:rPr lang="de-DE" dirty="0" err="1"/>
              <a:t>Windowgrößen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Vergleich der Ansätze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ADC7DE6E-123D-67B1-70AF-DAEEFF51F045}"/>
              </a:ext>
            </a:extLst>
          </p:cNvPr>
          <p:cNvSpPr txBox="1">
            <a:spLocks/>
          </p:cNvSpPr>
          <p:nvPr/>
        </p:nvSpPr>
        <p:spPr>
          <a:xfrm>
            <a:off x="7419975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CNN</a:t>
            </a:r>
            <a:br>
              <a:rPr lang="de-DE" dirty="0"/>
            </a:br>
            <a:r>
              <a:rPr lang="de-DE" dirty="0"/>
              <a:t>soll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220EFCAD-E7FF-6965-222D-028F2F7A9924}"/>
              </a:ext>
            </a:extLst>
          </p:cNvPr>
          <p:cNvSpPr txBox="1">
            <a:spLocks/>
          </p:cNvSpPr>
          <p:nvPr/>
        </p:nvSpPr>
        <p:spPr>
          <a:xfrm>
            <a:off x="7419974" y="2564919"/>
            <a:ext cx="3932237" cy="33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Vergleiche grafisch aufbereiten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31" y="348343"/>
            <a:ext cx="3322637" cy="1600200"/>
          </a:xfrm>
        </p:spPr>
        <p:txBody>
          <a:bodyPr/>
          <a:lstStyle/>
          <a:p>
            <a:r>
              <a:rPr lang="de-DE"/>
              <a:t>            SVM</a:t>
            </a:r>
            <a:br>
              <a:rPr lang="de-DE" dirty="0"/>
            </a:br>
            <a:r>
              <a:rPr lang="de-DE" dirty="0"/>
              <a:t>Werteres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531" y="1948543"/>
            <a:ext cx="3056967" cy="126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/>
              <a:buChar char="-"/>
            </a:pPr>
            <a:r>
              <a:rPr lang="de-DE" dirty="0"/>
              <a:t>Mögliche Weiteren Optimierungen ausprobieren</a:t>
            </a:r>
          </a:p>
        </p:txBody>
      </p:sp>
      <p:pic>
        <p:nvPicPr>
          <p:cNvPr id="11" name="Inhaltsplatzhalter 10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E7395669-2059-50E0-7E41-D58FD433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61" r="2161"/>
          <a:stretch/>
        </p:blipFill>
        <p:spPr>
          <a:xfrm>
            <a:off x="4307477" y="221103"/>
            <a:ext cx="7885473" cy="3653032"/>
          </a:xfrm>
        </p:spPr>
      </p:pic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17B5796E-4232-5094-DDEB-E71BAB84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9" y="3646714"/>
            <a:ext cx="3513726" cy="2808515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2779A72C-5290-7F55-CE35-879AB79C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9" t="6719" r="612" b="-395"/>
          <a:stretch/>
        </p:blipFill>
        <p:spPr>
          <a:xfrm>
            <a:off x="4870945" y="4061177"/>
            <a:ext cx="3493780" cy="25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</vt:lpstr>
      <vt:lpstr>Methode zur Analyse von  Live-Aufnahmen</vt:lpstr>
      <vt:lpstr>CNN ist</vt:lpstr>
      <vt:lpstr>            SVM Werteres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100</cp:revision>
  <dcterms:created xsi:type="dcterms:W3CDTF">2024-11-19T18:39:40Z</dcterms:created>
  <dcterms:modified xsi:type="dcterms:W3CDTF">2025-01-08T04:32:09Z</dcterms:modified>
</cp:coreProperties>
</file>