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1126490" y="533400"/>
            <a:ext cx="8787130" cy="5053330"/>
            <a:chOff x="1774" y="840"/>
            <a:chExt cx="13838" cy="7958"/>
          </a:xfrm>
        </p:grpSpPr>
        <p:pic>
          <p:nvPicPr>
            <p:cNvPr id="5" name="Picture 4" descr="motorangles_Vm=20_Km=14.75_Tm=0.0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4" y="840"/>
              <a:ext cx="13838" cy="7959"/>
            </a:xfrm>
            <a:prstGeom prst="rect">
              <a:avLst/>
            </a:prstGeom>
          </p:spPr>
        </p:pic>
        <p:pic>
          <p:nvPicPr>
            <p:cNvPr id="4" name="Picture 3" descr="motorangles_Vm=20_Km=14.75_Tm=0.03_magnified"/>
            <p:cNvPicPr>
              <a:picLocks noChangeAspect="1"/>
            </p:cNvPicPr>
            <p:nvPr/>
          </p:nvPicPr>
          <p:blipFill>
            <a:blip r:embed="rId2"/>
            <a:srcRect l="19649" t="35080" r="52522" b="23634"/>
            <a:stretch>
              <a:fillRect/>
            </a:stretch>
          </p:blipFill>
          <p:spPr>
            <a:xfrm>
              <a:off x="5768" y="3757"/>
              <a:ext cx="3851" cy="3286"/>
            </a:xfrm>
            <a:prstGeom prst="wedgeEllipseCallout">
              <a:avLst>
                <a:gd name="adj1" fmla="val -108426"/>
                <a:gd name="adj2" fmla="val 51947"/>
              </a:avLst>
            </a:prstGeom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967740" y="902335"/>
            <a:ext cx="8787130" cy="5053330"/>
            <a:chOff x="1524" y="1421"/>
            <a:chExt cx="13838" cy="7958"/>
          </a:xfrm>
        </p:grpSpPr>
        <p:pic>
          <p:nvPicPr>
            <p:cNvPr id="5" name="Picture 4" descr="motorangles_Vm=30_Km=14.72_Tm=0.02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24" y="1421"/>
              <a:ext cx="13838" cy="7959"/>
            </a:xfrm>
            <a:prstGeom prst="rect">
              <a:avLst/>
            </a:prstGeom>
          </p:spPr>
        </p:pic>
        <p:pic>
          <p:nvPicPr>
            <p:cNvPr id="4" name="Picture 3" descr="motorangles_Vm=30_Km=14.72_Tm=0.028_magnified"/>
            <p:cNvPicPr>
              <a:picLocks noChangeAspect="1"/>
            </p:cNvPicPr>
            <p:nvPr/>
          </p:nvPicPr>
          <p:blipFill>
            <a:blip r:embed="rId2"/>
            <a:srcRect l="7389" t="22102" r="30572" b="-127"/>
            <a:stretch>
              <a:fillRect/>
            </a:stretch>
          </p:blipFill>
          <p:spPr>
            <a:xfrm>
              <a:off x="5427" y="3584"/>
              <a:ext cx="4673" cy="3381"/>
            </a:xfrm>
            <a:prstGeom prst="wedgeEllipseCallout">
              <a:avLst>
                <a:gd name="adj1" fmla="val -93227"/>
                <a:gd name="adj2" fmla="val 65084"/>
              </a:avLst>
            </a:prstGeom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1555750" y="902335"/>
            <a:ext cx="8787130" cy="5053330"/>
            <a:chOff x="2450" y="1421"/>
            <a:chExt cx="13838" cy="7958"/>
          </a:xfrm>
        </p:grpSpPr>
        <p:pic>
          <p:nvPicPr>
            <p:cNvPr id="5" name="Picture 4" descr="motorangles_Vm=40_Km=14.74_Tm=0.0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50" y="1421"/>
              <a:ext cx="13838" cy="7959"/>
            </a:xfrm>
            <a:prstGeom prst="rect">
              <a:avLst/>
            </a:prstGeom>
          </p:spPr>
        </p:pic>
        <p:pic>
          <p:nvPicPr>
            <p:cNvPr id="4" name="Picture 3" descr="motorangles_Vm=40_Km=14.74_Tm=0.031_magnified"/>
            <p:cNvPicPr>
              <a:picLocks noChangeAspect="1"/>
            </p:cNvPicPr>
            <p:nvPr/>
          </p:nvPicPr>
          <p:blipFill>
            <a:blip r:embed="rId2"/>
            <a:srcRect l="14289" t="22502" r="30024" b="3293"/>
            <a:stretch>
              <a:fillRect/>
            </a:stretch>
          </p:blipFill>
          <p:spPr>
            <a:xfrm>
              <a:off x="6275" y="3332"/>
              <a:ext cx="4400" cy="3373"/>
            </a:xfrm>
            <a:prstGeom prst="wedgeEllipseCallout">
              <a:avLst>
                <a:gd name="adj1" fmla="val -94113"/>
                <a:gd name="adj2" fmla="val 74785"/>
              </a:avLst>
            </a:prstGeom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Writer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linesLK</dc:creator>
  <cp:lastModifiedBy>linesLK</cp:lastModifiedBy>
  <cp:revision>1</cp:revision>
  <dcterms:created xsi:type="dcterms:W3CDTF">2020-09-26T09:12:41Z</dcterms:created>
  <dcterms:modified xsi:type="dcterms:W3CDTF">2020-09-26T09:12:41Z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1033-2.7.1.4479</vt:lpwstr>
  </property>
</Properties>
</file>