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81E1E-E300-4485-B153-D51917925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1E46CC-D6DD-40F5-9F8C-E66093B0A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A1475-B5FC-4F6A-950F-318AE3C4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9994-BEB2-4F9C-AB5C-308415F34B7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5495B-3540-4BE8-A261-CA9EDA09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05C41-466A-469B-A891-424F0991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122B-93A0-46FE-A6DB-0098C765A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0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6A1B6-1D4D-41C2-B9AC-222D2CAB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BC28F1-2CCA-476F-8413-26BE7EFB6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338B0-52A1-416E-B462-56FE1F9F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9994-BEB2-4F9C-AB5C-308415F34B7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90A1A-06E4-4444-9C4F-3225564B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64B6B-A46F-4949-A25E-D330FD79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122B-93A0-46FE-A6DB-0098C765A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9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EC3A39-5644-44C0-AC33-8ED3C4694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A8B5B8-A01F-4754-A64B-5B52EC0D5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2AAD2-0EA3-477F-A39F-2A6D2417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9994-BEB2-4F9C-AB5C-308415F34B7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1927A-8ADC-49E1-8D8B-12DE3A32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53DB0-CB00-46CF-855E-8BC44F70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122B-93A0-46FE-A6DB-0098C765A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4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E134F-5F58-4F6C-A0C9-20AA7C87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D43FE-9A63-4E78-9351-24437FA8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60340-CC18-471C-B074-CC27C591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9994-BEB2-4F9C-AB5C-308415F34B7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2D8CF-8478-4EAD-B21B-059A7FF4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707A7-612F-4B7E-BC00-5BFFA076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122B-93A0-46FE-A6DB-0098C765A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3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F4978-1481-481A-AFAA-34EE714E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072547-426A-4AED-8F04-51B0A8F52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03180-487E-4293-9C48-8E646264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9994-BEB2-4F9C-AB5C-308415F34B7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23223-F7F3-44FC-918C-45409BC4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C80E7-1B03-422B-BBA7-01004564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122B-93A0-46FE-A6DB-0098C765A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87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EEF06-B360-4C03-809D-8C1048B4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3FEF9-FCB9-4779-AF56-B7CF924A6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8DC863-0BE8-4892-8287-B2314BCDD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C58C4-23AC-44E7-B50B-B0D8F0F6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9994-BEB2-4F9C-AB5C-308415F34B7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F4BAC0-5704-43EE-9CEB-F8070F83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E3C12-56C7-4E60-8F88-565749AD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122B-93A0-46FE-A6DB-0098C765A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4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70CCC-0586-4557-A8B6-BFF01E14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8A1FF-E6F6-403C-8847-0FAA737A0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6BC358-33BE-4440-A3CB-8C8ED23C1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6BCB53-E72B-40CD-828B-D845ACDF6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386C48-6244-448F-8CAF-2E9A8E202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0F49E5-8211-43C8-866D-CE284324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9994-BEB2-4F9C-AB5C-308415F34B7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9C8D16-24F8-4E6C-8AC8-4E8520EA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EF101A-C26C-4396-99FA-3709D0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122B-93A0-46FE-A6DB-0098C765A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7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703CC-DDC9-4D44-98C3-83978EF9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FC07A8-0D46-4B3D-8B9D-B28341FD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9994-BEB2-4F9C-AB5C-308415F34B7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70DB78-F371-4F76-9D8E-2F25D224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1D34A3-79FA-46FA-BD8C-7900FAAA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122B-93A0-46FE-A6DB-0098C765A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01DFDD-43AA-48B4-8A5B-F972A6BA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9994-BEB2-4F9C-AB5C-308415F34B7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A8C627-265A-4258-9DDC-51775556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BD033E-EEB1-407B-A9E6-26162766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122B-93A0-46FE-A6DB-0098C765A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2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AE3-F590-4FE7-95E8-C2432DFF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D6E7F-D8C5-48EE-9049-3F9A4A4C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3E22A6-AB44-463C-8349-093CA8375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8BCE10-746D-47FD-8365-910A246E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9994-BEB2-4F9C-AB5C-308415F34B7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3F72A-97BC-4DA9-8865-B35111E6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7BE358-BF49-4EBD-9194-3D200DE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122B-93A0-46FE-A6DB-0098C765A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57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EBE3A-ADB0-4855-9C3E-CE9B43AE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39190E-1FCC-4E87-B7E2-06FFEDB3D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47BFDD-D6B0-424E-B5E3-0AC102A3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2E046F-D83C-4875-995C-46C501BF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9994-BEB2-4F9C-AB5C-308415F34B7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B0BE4-2811-4508-8BF9-DABA1296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1D6EF-C4F0-4CE9-9C8D-27599CD8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122B-93A0-46FE-A6DB-0098C765A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78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5CD2DB-1422-43B2-AF1D-82FEB960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4393FB-7359-4CE3-BDB5-BFBECA062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2BE47-CDD9-4393-BD86-E5944BDE0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29994-BEB2-4F9C-AB5C-308415F34B7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A1E10-3E86-4C49-A0A1-9D4570AFA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68F69-E90E-4D74-AB91-0EECBF637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7122B-93A0-46FE-A6DB-0098C765A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9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B4A0D23-7175-4901-90E2-5AE4DCEEBB3F}"/>
              </a:ext>
            </a:extLst>
          </p:cNvPr>
          <p:cNvGrpSpPr/>
          <p:nvPr/>
        </p:nvGrpSpPr>
        <p:grpSpPr>
          <a:xfrm>
            <a:off x="270023" y="912208"/>
            <a:ext cx="12192000" cy="2349561"/>
            <a:chOff x="270023" y="912208"/>
            <a:chExt cx="12192000" cy="234956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B4BE04F-ED90-410C-B726-EAA682D98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023" y="912208"/>
              <a:ext cx="12192000" cy="2349561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3DFC3BE-DF3B-4780-8E13-851DEEA0B808}"/>
                </a:ext>
              </a:extLst>
            </p:cNvPr>
            <p:cNvSpPr/>
            <p:nvPr/>
          </p:nvSpPr>
          <p:spPr>
            <a:xfrm>
              <a:off x="3111417" y="1731765"/>
              <a:ext cx="656647" cy="94393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3BC668F-7E45-4BC2-A74A-664330661588}"/>
                </a:ext>
              </a:extLst>
            </p:cNvPr>
            <p:cNvSpPr/>
            <p:nvPr/>
          </p:nvSpPr>
          <p:spPr>
            <a:xfrm>
              <a:off x="9769966" y="1731765"/>
              <a:ext cx="422291" cy="422291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55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B568A60-C0FC-4537-8E31-A5EFFBB43D14}"/>
              </a:ext>
            </a:extLst>
          </p:cNvPr>
          <p:cNvGrpSpPr/>
          <p:nvPr/>
        </p:nvGrpSpPr>
        <p:grpSpPr>
          <a:xfrm>
            <a:off x="-30685" y="2468248"/>
            <a:ext cx="12192000" cy="2166980"/>
            <a:chOff x="-30685" y="2468248"/>
            <a:chExt cx="12192000" cy="216698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556FF00-0EA9-417D-9A31-72BDFC588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685" y="2468248"/>
              <a:ext cx="12192000" cy="2166980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9A1F426-3F3A-422D-A335-581BCC04D90D}"/>
                </a:ext>
              </a:extLst>
            </p:cNvPr>
            <p:cNvSpPr/>
            <p:nvPr/>
          </p:nvSpPr>
          <p:spPr>
            <a:xfrm>
              <a:off x="9506078" y="3429000"/>
              <a:ext cx="509364" cy="509364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602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jiayue zhang</dc:creator>
  <cp:lastModifiedBy>jiayue zhang</cp:lastModifiedBy>
  <cp:revision>4</cp:revision>
  <dcterms:created xsi:type="dcterms:W3CDTF">2020-03-23T07:59:54Z</dcterms:created>
  <dcterms:modified xsi:type="dcterms:W3CDTF">2020-03-25T04:19:37Z</dcterms:modified>
</cp:coreProperties>
</file>