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B275A-70CA-4458-8EE1-536C44D31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D5BF91-5665-41E9-A385-D0F5CBAA5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99419-C5A0-4068-9C82-80EDF4A5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FA45-68F1-4E08-9620-485DEB315E0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02EF36-E4FF-41B5-97C3-4322A237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9858B-A402-4B88-8EFD-D0A8DACA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3A4-64D9-42C2-8C30-C48A22BFC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76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CCA0D-3043-4918-AEF2-514225C1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852406-DAAB-4303-A022-21E0A3190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AD70F-CEF2-4A02-B37A-2925C911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FA45-68F1-4E08-9620-485DEB315E0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C7F20-1132-4E1F-BF7A-544AFBE1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BD374-B612-43F7-A03B-547EB3CC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3A4-64D9-42C2-8C30-C48A22BFC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43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E6DBEF-3CEF-4B4B-A1C1-EF1B05690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5E74A6-67E4-4286-BD8E-7693CA4DC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41AF16-FC4C-4180-B7AC-D0C8FA9D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FA45-68F1-4E08-9620-485DEB315E0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4534A-3B71-4BE8-AA7D-1E4A1CDD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EF5EE-E248-49DF-9860-66419FE2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3A4-64D9-42C2-8C30-C48A22BFC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44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CE056-9F55-44DB-A07B-D9F4F862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BC9D5-D547-4857-8012-4D0C26121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5AD75-DC1D-418C-BDA1-F85979A4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FA45-68F1-4E08-9620-485DEB315E0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1B1F19-3D10-4A19-8B82-E0077C9B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8326F-3FD3-48F8-80D9-CAC48CF4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3A4-64D9-42C2-8C30-C48A22BFC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88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BB391-529A-40DD-B156-A8C4A8A6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83A915-B5B6-4A8C-A99C-87BFF6802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3D2BB-1BED-4B9F-B224-FD700CC9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FA45-68F1-4E08-9620-485DEB315E0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06F48-770B-435E-8F0F-A2486291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2A101-1D8D-406F-ADFD-D6AD1DF9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3A4-64D9-42C2-8C30-C48A22BFC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6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1FAF2-DE74-47F6-A3F4-9BE2BC07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83B1A8-ABFC-4DDF-BF37-C102BDDAE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BF20BC-F735-4174-ABD7-AA1736E8B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257A3A-3EEA-4884-B4CB-4FB92CF6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FA45-68F1-4E08-9620-485DEB315E0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A8E4E8-2ACA-4175-BB9E-2F914B2D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D9C91D-A729-461F-8FF0-51CDF773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3A4-64D9-42C2-8C30-C48A22BFC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4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F453D-23D5-459B-B424-83183275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0D99F2-2B90-4DA7-9A55-37C29E46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9F9009-98F3-488F-B206-C40CDF3D2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EC874A-E24E-49E6-95D4-C579F82C3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88A83B-329A-432A-BDEA-7B98EDF6F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E754C9-AE79-409D-8E54-3425C512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FA45-68F1-4E08-9620-485DEB315E0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8882EB-1212-4A08-BAD6-213F2EED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E324F2-5BCC-43E0-A371-76FCB6BB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3A4-64D9-42C2-8C30-C48A22BFC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17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80699-2711-4498-8519-19EE5124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140A9E-46EE-431C-A12D-340C331A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FA45-68F1-4E08-9620-485DEB315E0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973471-9D34-418D-BC8D-42EF0975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B43960-2FD9-4D1C-8156-BE002000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3A4-64D9-42C2-8C30-C48A22BFC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12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3BA9D3-E25A-4EE0-854F-FFBF7FF5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FA45-68F1-4E08-9620-485DEB315E0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DE0EE-A0B5-4A03-AFF3-1DFFA2A2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C52457-206F-42E9-8EBC-7579B8B6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3A4-64D9-42C2-8C30-C48A22BFC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40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51BCB-6BB0-4989-89FE-A5C552F9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E4343-1049-4E3B-8EA5-F40360E26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267A85-5917-4627-A1B0-DFBE6DB3A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0B197A-EBCF-4E51-AFFE-69049A1A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FA45-68F1-4E08-9620-485DEB315E0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36AB0-52B2-4AC4-87C2-37A0CC86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CC7A6-F356-40F7-A966-63136518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3A4-64D9-42C2-8C30-C48A22BFC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65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A1145-80CB-46A5-B354-5598CDAD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2877FB-0161-4670-86DA-BC1F26E76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B04FE0-6D9D-4793-B06A-B383D5E0A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FA6D92-E296-4E0A-ACBB-9EFBF154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FA45-68F1-4E08-9620-485DEB315E0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4D4BCF-74C5-49F5-BBCD-554B4984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BFEB44-8583-4568-A068-074660F0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3A4-64D9-42C2-8C30-C48A22BFC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7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1BF2D3-05AD-483F-86A7-5FD76FD45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845F11-27BE-47C1-9FEC-7E75B1B36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02DDB-E76A-470A-A7C3-CCDF28ED5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FFA45-68F1-4E08-9620-485DEB315E0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10316-38F3-4ACE-B9B0-E8A01C92A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4F595-3463-4591-B776-BD98B5473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A3A4-64D9-42C2-8C30-C48A22BFC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22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1631B43-4F20-493D-9087-C04136570845}"/>
              </a:ext>
            </a:extLst>
          </p:cNvPr>
          <p:cNvSpPr txBox="1"/>
          <p:nvPr/>
        </p:nvSpPr>
        <p:spPr>
          <a:xfrm>
            <a:off x="499369" y="352432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altLang="zh-CN" sz="3200" b="1" dirty="0"/>
              <a:t>PCB 1048669</a:t>
            </a:r>
            <a:endParaRPr lang="zh-CN" altLang="en-US" sz="3200" b="1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20F9F3E-7C83-43B2-89F0-5ACACA03D6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" t="10551" r="-289" b="16440"/>
          <a:stretch/>
        </p:blipFill>
        <p:spPr>
          <a:xfrm rot="16200000">
            <a:off x="3273737" y="965966"/>
            <a:ext cx="5464016" cy="540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1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1631B43-4F20-493D-9087-C04136570845}"/>
              </a:ext>
            </a:extLst>
          </p:cNvPr>
          <p:cNvSpPr txBox="1"/>
          <p:nvPr/>
        </p:nvSpPr>
        <p:spPr>
          <a:xfrm>
            <a:off x="499369" y="352432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altLang="zh-CN" sz="3200" b="1" dirty="0"/>
              <a:t>Power</a:t>
            </a:r>
            <a:endParaRPr lang="zh-CN" altLang="en-US" sz="32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AA3EF8-59D8-49D0-814C-75659B72E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81527" y="603425"/>
            <a:ext cx="3492948" cy="465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097CFAB-BE04-4154-85CF-DE7D2C522358}"/>
              </a:ext>
            </a:extLst>
          </p:cNvPr>
          <p:cNvSpPr/>
          <p:nvPr/>
        </p:nvSpPr>
        <p:spPr>
          <a:xfrm>
            <a:off x="2831977" y="4296792"/>
            <a:ext cx="328473" cy="284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3432AF-2BFD-471B-BF3E-4D4C84330D79}"/>
              </a:ext>
            </a:extLst>
          </p:cNvPr>
          <p:cNvSpPr txBox="1"/>
          <p:nvPr/>
        </p:nvSpPr>
        <p:spPr>
          <a:xfrm>
            <a:off x="2684755" y="4678531"/>
            <a:ext cx="7597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/>
              <a:t>VCC+</a:t>
            </a:r>
            <a:endParaRPr lang="zh-CN" altLang="en-US" sz="16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013948-49BC-40D9-A5B3-F0C0B768E8EE}"/>
              </a:ext>
            </a:extLst>
          </p:cNvPr>
          <p:cNvSpPr/>
          <p:nvPr/>
        </p:nvSpPr>
        <p:spPr>
          <a:xfrm>
            <a:off x="4209959" y="4296792"/>
            <a:ext cx="328473" cy="284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9AEE99-C100-4BB7-AC76-F63C425B73AE}"/>
              </a:ext>
            </a:extLst>
          </p:cNvPr>
          <p:cNvSpPr txBox="1"/>
          <p:nvPr/>
        </p:nvSpPr>
        <p:spPr>
          <a:xfrm>
            <a:off x="4062737" y="4678531"/>
            <a:ext cx="7597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/>
              <a:t>VCC-</a:t>
            </a:r>
            <a:endParaRPr lang="zh-CN" altLang="en-US" sz="16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6E7C521-5E9D-42F4-9ADA-FC0C7BC97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392557" y="287632"/>
            <a:ext cx="21431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BDD7E8-7BF6-4BB8-9364-1D16B2C49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392557" y="3249781"/>
            <a:ext cx="21431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5DC2A8E0-DBAF-4895-9C4D-2D900C12FF84}"/>
              </a:ext>
            </a:extLst>
          </p:cNvPr>
          <p:cNvSpPr/>
          <p:nvPr/>
        </p:nvSpPr>
        <p:spPr>
          <a:xfrm>
            <a:off x="2828000" y="2923178"/>
            <a:ext cx="328473" cy="3284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5BAD9F-11F2-448E-B739-70059D3F2715}"/>
              </a:ext>
            </a:extLst>
          </p:cNvPr>
          <p:cNvSpPr/>
          <p:nvPr/>
        </p:nvSpPr>
        <p:spPr>
          <a:xfrm>
            <a:off x="2827999" y="3277877"/>
            <a:ext cx="328473" cy="3284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73D3BDB-F163-49BE-8C76-6AA8BE8B5256}"/>
              </a:ext>
            </a:extLst>
          </p:cNvPr>
          <p:cNvCxnSpPr>
            <a:cxnSpLocks/>
          </p:cNvCxnSpPr>
          <p:nvPr/>
        </p:nvCxnSpPr>
        <p:spPr>
          <a:xfrm flipV="1">
            <a:off x="3156471" y="1796444"/>
            <a:ext cx="3878898" cy="1290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ED70216-FF77-40DF-ADF0-35F2C91F9F05}"/>
              </a:ext>
            </a:extLst>
          </p:cNvPr>
          <p:cNvCxnSpPr>
            <a:cxnSpLocks/>
            <a:endCxn id="1030" idx="0"/>
          </p:cNvCxnSpPr>
          <p:nvPr/>
        </p:nvCxnSpPr>
        <p:spPr>
          <a:xfrm>
            <a:off x="3156472" y="3482257"/>
            <a:ext cx="3878898" cy="1196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65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1631B43-4F20-493D-9087-C04136570845}"/>
              </a:ext>
            </a:extLst>
          </p:cNvPr>
          <p:cNvSpPr txBox="1"/>
          <p:nvPr/>
        </p:nvSpPr>
        <p:spPr>
          <a:xfrm>
            <a:off x="499369" y="352432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altLang="zh-CN" sz="3200" b="1" dirty="0"/>
              <a:t>Front End</a:t>
            </a:r>
            <a:endParaRPr lang="zh-CN" altLang="en-US" sz="32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3A80DD-5038-49FC-9F7E-FB0050E81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070" y="1694265"/>
            <a:ext cx="7847860" cy="449809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9967B31-0A7B-421D-949A-B5EC159699C2}"/>
              </a:ext>
            </a:extLst>
          </p:cNvPr>
          <p:cNvSpPr txBox="1"/>
          <p:nvPr/>
        </p:nvSpPr>
        <p:spPr>
          <a:xfrm>
            <a:off x="5703902" y="1205379"/>
            <a:ext cx="18066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BNC Input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1672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1631B43-4F20-493D-9087-C04136570845}"/>
              </a:ext>
            </a:extLst>
          </p:cNvPr>
          <p:cNvSpPr txBox="1"/>
          <p:nvPr/>
        </p:nvSpPr>
        <p:spPr>
          <a:xfrm>
            <a:off x="499369" y="352432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altLang="zh-CN" sz="3200" b="1" dirty="0"/>
              <a:t>Front End</a:t>
            </a:r>
            <a:endParaRPr lang="zh-CN" altLang="en-US" sz="32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9967B31-0A7B-421D-949A-B5EC159699C2}"/>
              </a:ext>
            </a:extLst>
          </p:cNvPr>
          <p:cNvSpPr txBox="1"/>
          <p:nvPr/>
        </p:nvSpPr>
        <p:spPr>
          <a:xfrm>
            <a:off x="5703902" y="1205379"/>
            <a:ext cx="1487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ADC Input</a:t>
            </a:r>
            <a:endParaRPr lang="zh-CN" altLang="en-US"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5CE71B-3CCF-455C-97C2-F08109F2F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923" y="1605489"/>
            <a:ext cx="8554166" cy="490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1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1631B43-4F20-493D-9087-C04136570845}"/>
              </a:ext>
            </a:extLst>
          </p:cNvPr>
          <p:cNvSpPr txBox="1"/>
          <p:nvPr/>
        </p:nvSpPr>
        <p:spPr>
          <a:xfrm>
            <a:off x="499369" y="352432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GUI</a:t>
            </a:r>
            <a:endParaRPr lang="zh-CN" altLang="en-US" sz="32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9967B31-0A7B-421D-949A-B5EC159699C2}"/>
              </a:ext>
            </a:extLst>
          </p:cNvPr>
          <p:cNvSpPr txBox="1"/>
          <p:nvPr/>
        </p:nvSpPr>
        <p:spPr>
          <a:xfrm>
            <a:off x="5703902" y="1205379"/>
            <a:ext cx="1487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BNC Input</a:t>
            </a:r>
            <a:endParaRPr lang="zh-CN" altLang="en-US" sz="20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CA15E3-604A-474B-9A95-C832EADBA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511" y="1668794"/>
            <a:ext cx="8438756" cy="483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8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1631B43-4F20-493D-9087-C04136570845}"/>
              </a:ext>
            </a:extLst>
          </p:cNvPr>
          <p:cNvSpPr txBox="1"/>
          <p:nvPr/>
        </p:nvSpPr>
        <p:spPr>
          <a:xfrm>
            <a:off x="499369" y="352432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GUI</a:t>
            </a:r>
            <a:endParaRPr lang="zh-CN" altLang="en-US" sz="32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9967B31-0A7B-421D-949A-B5EC159699C2}"/>
              </a:ext>
            </a:extLst>
          </p:cNvPr>
          <p:cNvSpPr txBox="1"/>
          <p:nvPr/>
        </p:nvSpPr>
        <p:spPr>
          <a:xfrm>
            <a:off x="5703902" y="1205379"/>
            <a:ext cx="1487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GUI output</a:t>
            </a:r>
            <a:endParaRPr lang="zh-CN" altLang="en-US"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0937DE-3BA8-4279-8F2D-282C45B0E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175" y="1958081"/>
            <a:ext cx="4951428" cy="412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8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1631B43-4F20-493D-9087-C04136570845}"/>
              </a:ext>
            </a:extLst>
          </p:cNvPr>
          <p:cNvSpPr txBox="1"/>
          <p:nvPr/>
        </p:nvSpPr>
        <p:spPr>
          <a:xfrm>
            <a:off x="499369" y="352432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Block Diagram</a:t>
            </a:r>
            <a:endParaRPr lang="zh-CN" altLang="en-US" sz="3200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CEFFE9A-2FD9-4F6C-AEF9-87591E177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39" y="1088501"/>
            <a:ext cx="7568722" cy="535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34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22</Words>
  <Application>Microsoft Office PowerPoint</Application>
  <PresentationFormat>宽屏</PresentationFormat>
  <Paragraphs>13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jiayue zhang</dc:creator>
  <cp:lastModifiedBy>jiayue zhang</cp:lastModifiedBy>
  <cp:revision>1</cp:revision>
  <dcterms:created xsi:type="dcterms:W3CDTF">2021-11-21T23:36:37Z</dcterms:created>
  <dcterms:modified xsi:type="dcterms:W3CDTF">2021-11-22T23:36:57Z</dcterms:modified>
</cp:coreProperties>
</file>