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8" r:id="rId6"/>
    <p:sldId id="263" r:id="rId7"/>
    <p:sldId id="272" r:id="rId8"/>
    <p:sldId id="261" r:id="rId9"/>
    <p:sldId id="262" r:id="rId10"/>
    <p:sldId id="276" r:id="rId11"/>
    <p:sldId id="268" r:id="rId12"/>
    <p:sldId id="265" r:id="rId13"/>
    <p:sldId id="267" r:id="rId14"/>
    <p:sldId id="271" r:id="rId15"/>
    <p:sldId id="270" r:id="rId16"/>
    <p:sldId id="275" r:id="rId17"/>
    <p:sldId id="273" r:id="rId18"/>
    <p:sldId id="274" r:id="rId19"/>
    <p:sldId id="277" r:id="rId20"/>
    <p:sldId id="280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8"/>
    <p:restoredTop sz="94640"/>
  </p:normalViewPr>
  <p:slideViewPr>
    <p:cSldViewPr snapToGrid="0">
      <p:cViewPr varScale="1">
        <p:scale>
          <a:sx n="92" d="100"/>
          <a:sy n="92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CE763-E30D-BF45-9CC8-EE3827399042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DB944-FB33-914E-BB18-6208723A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6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Pre-machine learned data shows there is linear regression between market estimate and sale price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DB944-FB33-914E-BB18-6208723A31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5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1B07-31E2-DA80-7F68-E56A97BF9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Zillow prices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D9834-A7FD-764A-DCDF-5F4A2CFE1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Linet</a:t>
            </a:r>
            <a:r>
              <a:rPr lang="en-US" dirty="0"/>
              <a:t> </a:t>
            </a:r>
            <a:r>
              <a:rPr lang="en-US" dirty="0" err="1"/>
              <a:t>osoro</a:t>
            </a:r>
            <a:r>
              <a:rPr lang="en-US" dirty="0"/>
              <a:t>, Jennifer savage, </a:t>
            </a:r>
            <a:r>
              <a:rPr lang="en-US" dirty="0" err="1"/>
              <a:t>madeline</a:t>
            </a:r>
            <a:r>
              <a:rPr lang="en-US" dirty="0"/>
              <a:t> riley</a:t>
            </a:r>
          </a:p>
        </p:txBody>
      </p:sp>
    </p:spTree>
    <p:extLst>
      <p:ext uri="{BB962C8B-B14F-4D97-AF65-F5344CB8AC3E}">
        <p14:creationId xmlns:p14="http://schemas.microsoft.com/office/powerpoint/2010/main" val="98566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B200-49BD-7D68-F070-CBD3E198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regression method</a:t>
            </a:r>
          </a:p>
        </p:txBody>
      </p:sp>
      <p:pic>
        <p:nvPicPr>
          <p:cNvPr id="9" name="Content Placeholder 8" descr="A graph with blue dots and dotted lines&#10;&#10;Description automatically generated">
            <a:extLst>
              <a:ext uri="{FF2B5EF4-FFF2-40B4-BE49-F238E27FC236}">
                <a16:creationId xmlns:a16="http://schemas.microsoft.com/office/drawing/2014/main" id="{B1F281C1-710D-A8AE-C229-B5EA39D3C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127" y="2141538"/>
            <a:ext cx="6082770" cy="3649662"/>
          </a:xfrm>
        </p:spPr>
      </p:pic>
    </p:spTree>
    <p:extLst>
      <p:ext uri="{BB962C8B-B14F-4D97-AF65-F5344CB8AC3E}">
        <p14:creationId xmlns:p14="http://schemas.microsoft.com/office/powerpoint/2010/main" val="14305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0328-5428-2E3B-AC32-E345BAF3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8" y="581891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Support vector machine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ABB6550-1184-45AC-B4E0-ED56DADEF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462" y="1755545"/>
            <a:ext cx="5504319" cy="3649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BF35B-5772-222E-FD96-93785CB02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460" y="5405207"/>
            <a:ext cx="5504319" cy="5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6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7358-280A-63AB-0F81-1DEEF39A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1960200"/>
            <a:ext cx="10131427" cy="146880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6469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FA30D2-0EDE-02DB-19C2-075A72BD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House prices vs square feet</a:t>
            </a:r>
          </a:p>
        </p:txBody>
      </p:sp>
      <p:pic>
        <p:nvPicPr>
          <p:cNvPr id="7" name="Content Placeholder 6" descr="A screenshot of a map&#10;&#10;Description automatically generated">
            <a:extLst>
              <a:ext uri="{FF2B5EF4-FFF2-40B4-BE49-F238E27FC236}">
                <a16:creationId xmlns:a16="http://schemas.microsoft.com/office/drawing/2014/main" id="{50B95042-C7CF-9594-AF4A-41C7B6C9A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583" y="2215739"/>
            <a:ext cx="5645726" cy="4032661"/>
          </a:xfrm>
        </p:spPr>
      </p:pic>
      <p:pic>
        <p:nvPicPr>
          <p:cNvPr id="13" name="Picture 12" descr="A map of states with different states&#10;&#10;Description automatically generated">
            <a:extLst>
              <a:ext uri="{FF2B5EF4-FFF2-40B4-BE49-F238E27FC236}">
                <a16:creationId xmlns:a16="http://schemas.microsoft.com/office/drawing/2014/main" id="{F24EB984-21D8-9FB0-05C1-159F08334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5738"/>
            <a:ext cx="5645725" cy="403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8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BEF9-16DD-4F58-76C6-33077D2F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House prices vs square feet</a:t>
            </a:r>
          </a:p>
        </p:txBody>
      </p:sp>
      <p:pic>
        <p:nvPicPr>
          <p:cNvPr id="5" name="Content Placeholder 4" descr="A map of the united states&#10;&#10;Description automatically generated">
            <a:extLst>
              <a:ext uri="{FF2B5EF4-FFF2-40B4-BE49-F238E27FC236}">
                <a16:creationId xmlns:a16="http://schemas.microsoft.com/office/drawing/2014/main" id="{6D6AEE7B-434F-FCD7-99EF-5BF334DE3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6817" y="2180317"/>
            <a:ext cx="5224318" cy="3731656"/>
          </a:xfrm>
        </p:spPr>
      </p:pic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BF6DA6BB-BC8A-3917-DBA9-97A677C1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65" y="2180317"/>
            <a:ext cx="5224318" cy="373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0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5612-70C0-ED52-4852-7DDC6DDA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regression correlation</a:t>
            </a:r>
          </a:p>
        </p:txBody>
      </p:sp>
      <p:pic>
        <p:nvPicPr>
          <p:cNvPr id="5" name="Content Placeholder 4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75D23BFD-7826-A9E2-23BB-85F2F6341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404" y="2141538"/>
            <a:ext cx="4866216" cy="3649662"/>
          </a:xfrm>
        </p:spPr>
      </p:pic>
    </p:spTree>
    <p:extLst>
      <p:ext uri="{BB962C8B-B14F-4D97-AF65-F5344CB8AC3E}">
        <p14:creationId xmlns:p14="http://schemas.microsoft.com/office/powerpoint/2010/main" val="308825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F978-F300-E038-6009-2A879594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House price by bedroom,</a:t>
            </a:r>
          </a:p>
        </p:txBody>
      </p:sp>
      <p:pic>
        <p:nvPicPr>
          <p:cNvPr id="5" name="Content Placeholder 4" descr="A chart of a house prices&#10;&#10;Description automatically generated with medium confidence">
            <a:extLst>
              <a:ext uri="{FF2B5EF4-FFF2-40B4-BE49-F238E27FC236}">
                <a16:creationId xmlns:a16="http://schemas.microsoft.com/office/drawing/2014/main" id="{3ED29C4E-2617-1228-590B-699B2DFE3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3271" y="2162802"/>
            <a:ext cx="5576601" cy="4461281"/>
          </a:xfrm>
        </p:spPr>
      </p:pic>
    </p:spTree>
    <p:extLst>
      <p:ext uri="{BB962C8B-B14F-4D97-AF65-F5344CB8AC3E}">
        <p14:creationId xmlns:p14="http://schemas.microsoft.com/office/powerpoint/2010/main" val="228469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21FD-89A7-B59A-9E01-4C0B2E05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Median house price by bedroom</a:t>
            </a:r>
          </a:p>
        </p:txBody>
      </p:sp>
      <p:pic>
        <p:nvPicPr>
          <p:cNvPr id="5" name="Content Placeholder 4" descr="A graph of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F683A8C8-04F3-0CA4-01C2-6BBC54D58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437" y="2065867"/>
            <a:ext cx="5594151" cy="4475321"/>
          </a:xfrm>
        </p:spPr>
      </p:pic>
    </p:spTree>
    <p:extLst>
      <p:ext uri="{BB962C8B-B14F-4D97-AF65-F5344CB8AC3E}">
        <p14:creationId xmlns:p14="http://schemas.microsoft.com/office/powerpoint/2010/main" val="2073912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3943-0C0C-1223-6874-B18F88A4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House price by square feet</a:t>
            </a:r>
          </a:p>
        </p:txBody>
      </p:sp>
      <p:pic>
        <p:nvPicPr>
          <p:cNvPr id="5" name="Content Placeholder 4" descr="A chart of a house area&#10;&#10;Description automatically generated">
            <a:extLst>
              <a:ext uri="{FF2B5EF4-FFF2-40B4-BE49-F238E27FC236}">
                <a16:creationId xmlns:a16="http://schemas.microsoft.com/office/drawing/2014/main" id="{473FBF0B-8A1A-D961-5783-96C308B6E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211" y="2065867"/>
            <a:ext cx="5895577" cy="4716462"/>
          </a:xfrm>
        </p:spPr>
      </p:pic>
    </p:spTree>
    <p:extLst>
      <p:ext uri="{BB962C8B-B14F-4D97-AF65-F5344CB8AC3E}">
        <p14:creationId xmlns:p14="http://schemas.microsoft.com/office/powerpoint/2010/main" val="3721197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36EA-2756-85FF-0E15-4E375FF9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CED71-744B-21E0-DE02-55E81556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Forest: moderate performance at 65%</a:t>
            </a:r>
          </a:p>
          <a:p>
            <a:r>
              <a:rPr lang="en-US" dirty="0"/>
              <a:t>Decision Tree: poor performance at 50%</a:t>
            </a:r>
          </a:p>
          <a:p>
            <a:r>
              <a:rPr lang="en-US" dirty="0"/>
              <a:t>Linear Regression: poor performance at 41% training and 30% testing</a:t>
            </a:r>
          </a:p>
          <a:p>
            <a:r>
              <a:rPr lang="en-US" dirty="0"/>
              <a:t>Support Vector Machine: poor performance at 46%</a:t>
            </a:r>
          </a:p>
        </p:txBody>
      </p:sp>
    </p:spTree>
    <p:extLst>
      <p:ext uri="{BB962C8B-B14F-4D97-AF65-F5344CB8AC3E}">
        <p14:creationId xmlns:p14="http://schemas.microsoft.com/office/powerpoint/2010/main" val="385571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86DA-E358-B7AC-7FEF-5E9FD504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overview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C0FF-385F-79D3-D75D-C5E43E465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Project task is to s</a:t>
            </a:r>
            <a:r>
              <a:rPr lang="en-US" b="0" i="0" dirty="0">
                <a:solidFill>
                  <a:srgbClr val="FFFFFF"/>
                </a:solidFill>
                <a:effectLst/>
              </a:rPr>
              <a:t>olve a problem or answer a question using machine learning in conjunction with other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</a:rPr>
              <a:t>Our objective is to use machine learning models to predict the price of homes based on set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7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A869-FD57-0941-38BA-3AA611FB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6497-F409-CBF7-DF29-54C9B805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7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13B5-7F3A-7D43-988C-7FE3029E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pic>
        <p:nvPicPr>
          <p:cNvPr id="1026" name="Picture 2" descr="Waving Kitties | Flyin' Fur Pet Sitting">
            <a:extLst>
              <a:ext uri="{FF2B5EF4-FFF2-40B4-BE49-F238E27FC236}">
                <a16:creationId xmlns:a16="http://schemas.microsoft.com/office/drawing/2014/main" id="{5C2E87B4-0B44-6666-3524-C47095F24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17" y="2251364"/>
            <a:ext cx="4379191" cy="320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62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1BD1-1DB9-5709-FB63-6A8F166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25B85-2946-1E2B-5B38-CB293346D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load</a:t>
            </a:r>
          </a:p>
          <a:p>
            <a:r>
              <a:rPr lang="en-US" dirty="0"/>
              <a:t>Pre-process</a:t>
            </a:r>
          </a:p>
          <a:p>
            <a:r>
              <a:rPr lang="en-US" dirty="0"/>
              <a:t>Clean the data</a:t>
            </a:r>
          </a:p>
          <a:p>
            <a:r>
              <a:rPr lang="en-US" dirty="0"/>
              <a:t>Convert &amp; encode</a:t>
            </a:r>
          </a:p>
          <a:p>
            <a:r>
              <a:rPr lang="en-US" dirty="0"/>
              <a:t>Train &amp; test data</a:t>
            </a:r>
          </a:p>
          <a:p>
            <a:r>
              <a:rPr lang="en-US" dirty="0"/>
              <a:t>Display results</a:t>
            </a:r>
          </a:p>
        </p:txBody>
      </p:sp>
    </p:spTree>
    <p:extLst>
      <p:ext uri="{BB962C8B-B14F-4D97-AF65-F5344CB8AC3E}">
        <p14:creationId xmlns:p14="http://schemas.microsoft.com/office/powerpoint/2010/main" val="351364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27A4-520D-4FD7-2A93-28CF36E0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6EB88-FDAC-C5C3-C65A-CB5D43F04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Support Vector Machine</a:t>
            </a:r>
          </a:p>
          <a:p>
            <a:r>
              <a:rPr lang="en-US" dirty="0"/>
              <a:t>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60113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FEA0-C74E-6A5B-9931-A1E52086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17906"/>
            <a:ext cx="10131425" cy="1456267"/>
          </a:xfrm>
        </p:spPr>
        <p:txBody>
          <a:bodyPr/>
          <a:lstStyle/>
          <a:p>
            <a:pPr algn="r"/>
            <a:r>
              <a:rPr lang="en-US" dirty="0"/>
              <a:t>processing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9700F4-1C28-4DFE-A16B-AA8332F97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8647" y="4134571"/>
            <a:ext cx="6790035" cy="2505523"/>
          </a:xfrm>
          <a:prstGeom prst="rect">
            <a:avLst/>
          </a:prstGeom>
        </p:spPr>
      </p:pic>
      <p:pic>
        <p:nvPicPr>
          <p:cNvPr id="6" name="Picture 5" descr="A screenshot of a web page&#10;&#10;Description automatically generated">
            <a:extLst>
              <a:ext uri="{FF2B5EF4-FFF2-40B4-BE49-F238E27FC236}">
                <a16:creationId xmlns:a16="http://schemas.microsoft.com/office/drawing/2014/main" id="{0040CF89-71B2-DA00-AA31-D4E3910E7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47" y="1288969"/>
            <a:ext cx="6790035" cy="27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8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017F-0AE1-C0AD-3C4C-41D6F594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4B266EB-9A91-1FCA-44BE-01A51BD37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617" y="1948228"/>
            <a:ext cx="7746692" cy="4300172"/>
          </a:xfrm>
        </p:spPr>
      </p:pic>
    </p:spTree>
    <p:extLst>
      <p:ext uri="{BB962C8B-B14F-4D97-AF65-F5344CB8AC3E}">
        <p14:creationId xmlns:p14="http://schemas.microsoft.com/office/powerpoint/2010/main" val="415830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5BEA-3C68-9412-BBF8-D5CDE33A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 method</a:t>
            </a:r>
          </a:p>
        </p:txBody>
      </p:sp>
      <p:pic>
        <p:nvPicPr>
          <p:cNvPr id="5" name="Content Placeholder 4" descr="A graph with dotted lines and dots&#10;&#10;Description automatically generated">
            <a:extLst>
              <a:ext uri="{FF2B5EF4-FFF2-40B4-BE49-F238E27FC236}">
                <a16:creationId xmlns:a16="http://schemas.microsoft.com/office/drawing/2014/main" id="{B7778146-FDBF-7658-5EBA-98EA49952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127" y="2141538"/>
            <a:ext cx="6082770" cy="3649662"/>
          </a:xfrm>
        </p:spPr>
      </p:pic>
    </p:spTree>
    <p:extLst>
      <p:ext uri="{BB962C8B-B14F-4D97-AF65-F5344CB8AC3E}">
        <p14:creationId xmlns:p14="http://schemas.microsoft.com/office/powerpoint/2010/main" val="172652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B5DA-355F-4856-F002-A0E095D9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</a:t>
            </a: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E37D51D-23A0-86B3-8431-BC985E53D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709" y="1898560"/>
            <a:ext cx="7235013" cy="4349840"/>
          </a:xfrm>
        </p:spPr>
      </p:pic>
    </p:spTree>
    <p:extLst>
      <p:ext uri="{BB962C8B-B14F-4D97-AF65-F5344CB8AC3E}">
        <p14:creationId xmlns:p14="http://schemas.microsoft.com/office/powerpoint/2010/main" val="377462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456A-8676-EB71-D81B-1A0A2AB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9" y="332510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Linear regression model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66153AC-89FB-DFD8-5B36-04808C568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648" y="1362121"/>
            <a:ext cx="6203662" cy="4133757"/>
          </a:xfrm>
        </p:spPr>
      </p:pic>
      <p:pic>
        <p:nvPicPr>
          <p:cNvPr id="7" name="Picture 6" descr="A screenshot of a white board&#10;&#10;Description automatically generated">
            <a:extLst>
              <a:ext uri="{FF2B5EF4-FFF2-40B4-BE49-F238E27FC236}">
                <a16:creationId xmlns:a16="http://schemas.microsoft.com/office/drawing/2014/main" id="{44991F57-7875-327C-E393-E25EE0715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648" y="5495878"/>
            <a:ext cx="6203662" cy="122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25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1461</TotalTime>
  <Words>189</Words>
  <Application>Microsoft Macintosh PowerPoint</Application>
  <PresentationFormat>Widescreen</PresentationFormat>
  <Paragraphs>39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Celestial</vt:lpstr>
      <vt:lpstr>Predicting Zillow prices with machine learning</vt:lpstr>
      <vt:lpstr>Project overview and objectives</vt:lpstr>
      <vt:lpstr>process</vt:lpstr>
      <vt:lpstr>Machine learning models</vt:lpstr>
      <vt:lpstr>processing the data</vt:lpstr>
      <vt:lpstr>Random forest</vt:lpstr>
      <vt:lpstr>Random forest method</vt:lpstr>
      <vt:lpstr>Decision tree</vt:lpstr>
      <vt:lpstr>Linear regression model</vt:lpstr>
      <vt:lpstr>Linear regression method</vt:lpstr>
      <vt:lpstr>Support vector machine</vt:lpstr>
      <vt:lpstr>results</vt:lpstr>
      <vt:lpstr>House prices vs square feet</vt:lpstr>
      <vt:lpstr>House prices vs square feet</vt:lpstr>
      <vt:lpstr>Linear regression correlation</vt:lpstr>
      <vt:lpstr>House price by bedroom,</vt:lpstr>
      <vt:lpstr>Median house price by bedroom</vt:lpstr>
      <vt:lpstr>House price by square feet</vt:lpstr>
      <vt:lpstr>analysis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Zillow prices with machine learning</dc:title>
  <dc:creator>Madeline Riley</dc:creator>
  <cp:lastModifiedBy>Madeline Riley</cp:lastModifiedBy>
  <cp:revision>23</cp:revision>
  <dcterms:created xsi:type="dcterms:W3CDTF">2024-06-06T01:27:08Z</dcterms:created>
  <dcterms:modified xsi:type="dcterms:W3CDTF">2024-06-07T01:48:32Z</dcterms:modified>
</cp:coreProperties>
</file>