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5" r:id="rId4"/>
    <p:sldId id="272" r:id="rId5"/>
    <p:sldId id="269" r:id="rId6"/>
    <p:sldId id="273" r:id="rId7"/>
    <p:sldId id="278" r:id="rId8"/>
    <p:sldId id="279" r:id="rId9"/>
    <p:sldId id="295" r:id="rId10"/>
    <p:sldId id="296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997450" y="4005064"/>
            <a:ext cx="5635625" cy="86345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27448" y="1598651"/>
            <a:ext cx="3487705" cy="4266759"/>
            <a:chOff x="1282701" y="1617662"/>
            <a:chExt cx="3070225" cy="3756026"/>
          </a:xfrm>
        </p:grpSpPr>
        <p:sp>
          <p:nvSpPr>
            <p:cNvPr id="8" name="Freeform 5"/>
            <p:cNvSpPr/>
            <p:nvPr/>
          </p:nvSpPr>
          <p:spPr bwMode="auto">
            <a:xfrm>
              <a:off x="3079751" y="5056188"/>
              <a:ext cx="125413" cy="22225"/>
            </a:xfrm>
            <a:custGeom>
              <a:avLst/>
              <a:gdLst>
                <a:gd name="T0" fmla="*/ 0 w 11"/>
                <a:gd name="T1" fmla="*/ 1 h 2"/>
                <a:gd name="T2" fmla="*/ 2 w 11"/>
                <a:gd name="T3" fmla="*/ 1 h 2"/>
                <a:gd name="T4" fmla="*/ 10 w 11"/>
                <a:gd name="T5" fmla="*/ 2 h 2"/>
                <a:gd name="T6" fmla="*/ 11 w 11"/>
                <a:gd name="T7" fmla="*/ 2 h 2"/>
                <a:gd name="T8" fmla="*/ 10 w 11"/>
                <a:gd name="T9" fmla="*/ 2 h 2"/>
                <a:gd name="T10" fmla="*/ 0 w 1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5" y="1"/>
                    <a:pt x="7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7" y="2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079751" y="4976813"/>
              <a:ext cx="90488" cy="22225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4 w 8"/>
                <a:gd name="T5" fmla="*/ 1 h 2"/>
                <a:gd name="T6" fmla="*/ 6 w 8"/>
                <a:gd name="T7" fmla="*/ 2 h 2"/>
                <a:gd name="T8" fmla="*/ 8 w 8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5" y="2"/>
                    <a:pt x="3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214563" y="4818063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1" y="1"/>
                    <a:pt x="2" y="1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57413" y="4738688"/>
              <a:ext cx="57150" cy="66675"/>
            </a:xfrm>
            <a:custGeom>
              <a:avLst/>
              <a:gdLst>
                <a:gd name="T0" fmla="*/ 5 w 5"/>
                <a:gd name="T1" fmla="*/ 6 h 6"/>
                <a:gd name="T2" fmla="*/ 4 w 5"/>
                <a:gd name="T3" fmla="*/ 6 h 6"/>
                <a:gd name="T4" fmla="*/ 0 w 5"/>
                <a:gd name="T5" fmla="*/ 0 h 6"/>
                <a:gd name="T6" fmla="*/ 5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cubicBezTo>
                    <a:pt x="5" y="6"/>
                    <a:pt x="5" y="6"/>
                    <a:pt x="4" y="6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2" y="2"/>
                    <a:pt x="3" y="5"/>
                    <a:pt x="5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03451" y="4659313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3" y="7"/>
                    <a:pt x="1" y="3"/>
                    <a:pt x="0" y="0"/>
                  </a:cubicBezTo>
                  <a:cubicBezTo>
                    <a:pt x="2" y="3"/>
                    <a:pt x="3" y="6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863851" y="446563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1 w 2"/>
                <a:gd name="T5" fmla="*/ 0 h 7"/>
                <a:gd name="T6" fmla="*/ 2 w 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2" y="2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886076" y="4465638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181351" y="4408488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943226" y="4364038"/>
              <a:ext cx="22225" cy="33338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0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0"/>
                    <a:pt x="1" y="0"/>
                  </a:cubicBezTo>
                  <a:cubicBezTo>
                    <a:pt x="2" y="0"/>
                    <a:pt x="1" y="1"/>
                    <a:pt x="2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851151" y="4352925"/>
              <a:ext cx="23813" cy="55563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1 w 2"/>
                <a:gd name="T5" fmla="*/ 0 h 5"/>
                <a:gd name="T6" fmla="*/ 1 w 2"/>
                <a:gd name="T7" fmla="*/ 2 h 5"/>
                <a:gd name="T8" fmla="*/ 1 w 2"/>
                <a:gd name="T9" fmla="*/ 4 h 5"/>
                <a:gd name="T10" fmla="*/ 1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0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840038" y="4306888"/>
              <a:ext cx="11113" cy="46038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0 h 4"/>
                <a:gd name="T4" fmla="*/ 1 w 1"/>
                <a:gd name="T5" fmla="*/ 0 h 4"/>
                <a:gd name="T6" fmla="*/ 1 w 1"/>
                <a:gd name="T7" fmla="*/ 2 h 4"/>
                <a:gd name="T8" fmla="*/ 0 w 1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897188" y="4249738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2 h 4"/>
                <a:gd name="T8" fmla="*/ 1 w 2"/>
                <a:gd name="T9" fmla="*/ 0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773488" y="3863975"/>
              <a:ext cx="22225" cy="9048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0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170238" y="4113213"/>
              <a:ext cx="11113" cy="2381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341688" y="3932238"/>
              <a:ext cx="90488" cy="114300"/>
            </a:xfrm>
            <a:custGeom>
              <a:avLst/>
              <a:gdLst>
                <a:gd name="T0" fmla="*/ 7 w 8"/>
                <a:gd name="T1" fmla="*/ 10 h 10"/>
                <a:gd name="T2" fmla="*/ 0 w 8"/>
                <a:gd name="T3" fmla="*/ 1 h 10"/>
                <a:gd name="T4" fmla="*/ 1 w 8"/>
                <a:gd name="T5" fmla="*/ 1 h 10"/>
                <a:gd name="T6" fmla="*/ 6 w 8"/>
                <a:gd name="T7" fmla="*/ 8 h 10"/>
                <a:gd name="T8" fmla="*/ 7 w 8"/>
                <a:gd name="T9" fmla="*/ 7 h 10"/>
                <a:gd name="T10" fmla="*/ 6 w 8"/>
                <a:gd name="T11" fmla="*/ 9 h 10"/>
                <a:gd name="T12" fmla="*/ 7 w 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7" y="10"/>
                  </a:moveTo>
                  <a:cubicBezTo>
                    <a:pt x="4" y="7"/>
                    <a:pt x="1" y="5"/>
                    <a:pt x="0" y="1"/>
                  </a:cubicBezTo>
                  <a:cubicBezTo>
                    <a:pt x="1" y="0"/>
                    <a:pt x="0" y="2"/>
                    <a:pt x="1" y="1"/>
                  </a:cubicBezTo>
                  <a:cubicBezTo>
                    <a:pt x="3" y="4"/>
                    <a:pt x="5" y="6"/>
                    <a:pt x="6" y="8"/>
                  </a:cubicBezTo>
                  <a:cubicBezTo>
                    <a:pt x="7" y="7"/>
                    <a:pt x="6" y="7"/>
                    <a:pt x="7" y="7"/>
                  </a:cubicBezTo>
                  <a:cubicBezTo>
                    <a:pt x="7" y="8"/>
                    <a:pt x="8" y="9"/>
                    <a:pt x="6" y="9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2828926" y="4148138"/>
              <a:ext cx="57150" cy="90488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7 h 8"/>
                <a:gd name="T4" fmla="*/ 0 w 5"/>
                <a:gd name="T5" fmla="*/ 7 h 8"/>
                <a:gd name="T6" fmla="*/ 5 w 5"/>
                <a:gd name="T7" fmla="*/ 0 h 8"/>
                <a:gd name="T8" fmla="*/ 1 w 5"/>
                <a:gd name="T9" fmla="*/ 6 h 8"/>
                <a:gd name="T10" fmla="*/ 3 w 5"/>
                <a:gd name="T11" fmla="*/ 5 h 8"/>
                <a:gd name="T12" fmla="*/ 0 w 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3" y="2"/>
                    <a:pt x="5" y="0"/>
                  </a:cubicBezTo>
                  <a:cubicBezTo>
                    <a:pt x="4" y="2"/>
                    <a:pt x="2" y="4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2" y="6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3795713" y="367188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0 w 2"/>
                <a:gd name="T5" fmla="*/ 0 h 7"/>
                <a:gd name="T6" fmla="*/ 2 w 2"/>
                <a:gd name="T7" fmla="*/ 6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773488" y="3660775"/>
              <a:ext cx="22225" cy="90488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8 h 8"/>
                <a:gd name="T4" fmla="*/ 1 w 2"/>
                <a:gd name="T5" fmla="*/ 0 h 8"/>
                <a:gd name="T6" fmla="*/ 2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3"/>
                    <a:pt x="2" y="5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49488" y="4022725"/>
              <a:ext cx="57150" cy="114300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10 h 10"/>
                <a:gd name="T4" fmla="*/ 0 w 5"/>
                <a:gd name="T5" fmla="*/ 0 h 10"/>
                <a:gd name="T6" fmla="*/ 1 w 5"/>
                <a:gd name="T7" fmla="*/ 2 h 10"/>
                <a:gd name="T8" fmla="*/ 5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7"/>
                    <a:pt x="0" y="4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5"/>
                    <a:pt x="4" y="8"/>
                    <a:pt x="5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282826" y="3989388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5 w 6"/>
                <a:gd name="T3" fmla="*/ 9 h 9"/>
                <a:gd name="T4" fmla="*/ 0 w 6"/>
                <a:gd name="T5" fmla="*/ 0 h 9"/>
                <a:gd name="T6" fmla="*/ 1 w 6"/>
                <a:gd name="T7" fmla="*/ 2 h 9"/>
                <a:gd name="T8" fmla="*/ 4 w 6"/>
                <a:gd name="T9" fmla="*/ 8 h 9"/>
                <a:gd name="T10" fmla="*/ 6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3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4"/>
                    <a:pt x="4" y="6"/>
                    <a:pt x="4" y="8"/>
                  </a:cubicBezTo>
                  <a:cubicBezTo>
                    <a:pt x="5" y="9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271713" y="4000500"/>
              <a:ext cx="46038" cy="101600"/>
            </a:xfrm>
            <a:custGeom>
              <a:avLst/>
              <a:gdLst>
                <a:gd name="T0" fmla="*/ 4 w 4"/>
                <a:gd name="T1" fmla="*/ 9 h 9"/>
                <a:gd name="T2" fmla="*/ 4 w 4"/>
                <a:gd name="T3" fmla="*/ 9 h 9"/>
                <a:gd name="T4" fmla="*/ 0 w 4"/>
                <a:gd name="T5" fmla="*/ 0 h 9"/>
                <a:gd name="T6" fmla="*/ 4 w 4"/>
                <a:gd name="T7" fmla="*/ 8 h 9"/>
                <a:gd name="T8" fmla="*/ 4 w 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2" y="2"/>
                    <a:pt x="2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3306763" y="3671888"/>
              <a:ext cx="46038" cy="55563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1"/>
                    <a:pt x="3" y="3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3317876" y="3660775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3" y="2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3681413" y="3467100"/>
              <a:ext cx="46038" cy="101600"/>
            </a:xfrm>
            <a:custGeom>
              <a:avLst/>
              <a:gdLst>
                <a:gd name="T0" fmla="*/ 1 w 4"/>
                <a:gd name="T1" fmla="*/ 0 h 9"/>
                <a:gd name="T2" fmla="*/ 3 w 4"/>
                <a:gd name="T3" fmla="*/ 6 h 9"/>
                <a:gd name="T4" fmla="*/ 3 w 4"/>
                <a:gd name="T5" fmla="*/ 9 h 9"/>
                <a:gd name="T6" fmla="*/ 1 w 4"/>
                <a:gd name="T7" fmla="*/ 3 h 9"/>
                <a:gd name="T8" fmla="*/ 1 w 4"/>
                <a:gd name="T9" fmla="*/ 8 h 9"/>
                <a:gd name="T10" fmla="*/ 1 w 4"/>
                <a:gd name="T11" fmla="*/ 3 h 9"/>
                <a:gd name="T12" fmla="*/ 1 w 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cubicBezTo>
                    <a:pt x="2" y="2"/>
                    <a:pt x="2" y="3"/>
                    <a:pt x="3" y="6"/>
                  </a:cubicBezTo>
                  <a:cubicBezTo>
                    <a:pt x="3" y="7"/>
                    <a:pt x="4" y="8"/>
                    <a:pt x="3" y="9"/>
                  </a:cubicBezTo>
                  <a:cubicBezTo>
                    <a:pt x="2" y="7"/>
                    <a:pt x="2" y="5"/>
                    <a:pt x="1" y="3"/>
                  </a:cubicBezTo>
                  <a:cubicBezTo>
                    <a:pt x="1" y="4"/>
                    <a:pt x="2" y="7"/>
                    <a:pt x="1" y="8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851151" y="3773488"/>
              <a:ext cx="34925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3830638" y="346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840038" y="3727450"/>
              <a:ext cx="68263" cy="68263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1 h 6"/>
                <a:gd name="T4" fmla="*/ 3 w 6"/>
                <a:gd name="T5" fmla="*/ 2 h 6"/>
                <a:gd name="T6" fmla="*/ 6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4" y="5"/>
                    <a:pt x="2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5" y="5"/>
                    <a:pt x="6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3830638" y="3444875"/>
              <a:ext cx="0" cy="22225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3511551" y="3467100"/>
              <a:ext cx="22225" cy="101600"/>
            </a:xfrm>
            <a:custGeom>
              <a:avLst/>
              <a:gdLst>
                <a:gd name="T0" fmla="*/ 2 w 2"/>
                <a:gd name="T1" fmla="*/ 9 h 9"/>
                <a:gd name="T2" fmla="*/ 1 w 2"/>
                <a:gd name="T3" fmla="*/ 9 h 9"/>
                <a:gd name="T4" fmla="*/ 0 w 2"/>
                <a:gd name="T5" fmla="*/ 0 h 9"/>
                <a:gd name="T6" fmla="*/ 2 w 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2" y="9"/>
                    <a:pt x="1" y="9"/>
                    <a:pt x="1" y="9"/>
                  </a:cubicBezTo>
                  <a:cubicBezTo>
                    <a:pt x="1" y="6"/>
                    <a:pt x="0" y="3"/>
                    <a:pt x="0" y="0"/>
                  </a:cubicBezTo>
                  <a:cubicBezTo>
                    <a:pt x="1" y="3"/>
                    <a:pt x="1" y="6"/>
                    <a:pt x="2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3489326" y="3421063"/>
              <a:ext cx="249238" cy="68263"/>
            </a:xfrm>
            <a:custGeom>
              <a:avLst/>
              <a:gdLst>
                <a:gd name="T0" fmla="*/ 0 w 22"/>
                <a:gd name="T1" fmla="*/ 0 h 6"/>
                <a:gd name="T2" fmla="*/ 4 w 22"/>
                <a:gd name="T3" fmla="*/ 2 h 6"/>
                <a:gd name="T4" fmla="*/ 12 w 22"/>
                <a:gd name="T5" fmla="*/ 3 h 6"/>
                <a:gd name="T6" fmla="*/ 20 w 22"/>
                <a:gd name="T7" fmla="*/ 3 h 6"/>
                <a:gd name="T8" fmla="*/ 21 w 22"/>
                <a:gd name="T9" fmla="*/ 4 h 6"/>
                <a:gd name="T10" fmla="*/ 21 w 22"/>
                <a:gd name="T11" fmla="*/ 5 h 6"/>
                <a:gd name="T12" fmla="*/ 22 w 22"/>
                <a:gd name="T13" fmla="*/ 5 h 6"/>
                <a:gd name="T14" fmla="*/ 20 w 22"/>
                <a:gd name="T15" fmla="*/ 6 h 6"/>
                <a:gd name="T16" fmla="*/ 20 w 22"/>
                <a:gd name="T17" fmla="*/ 4 h 6"/>
                <a:gd name="T18" fmla="*/ 18 w 22"/>
                <a:gd name="T19" fmla="*/ 4 h 6"/>
                <a:gd name="T20" fmla="*/ 2 w 22"/>
                <a:gd name="T21" fmla="*/ 2 h 6"/>
                <a:gd name="T22" fmla="*/ 0 w 2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">
                  <a:moveTo>
                    <a:pt x="0" y="0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7" y="3"/>
                    <a:pt x="9" y="3"/>
                    <a:pt x="12" y="3"/>
                  </a:cubicBezTo>
                  <a:cubicBezTo>
                    <a:pt x="15" y="3"/>
                    <a:pt x="17" y="4"/>
                    <a:pt x="20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1" y="5"/>
                    <a:pt x="21" y="5"/>
                  </a:cubicBezTo>
                  <a:cubicBezTo>
                    <a:pt x="21" y="5"/>
                    <a:pt x="21" y="4"/>
                    <a:pt x="22" y="5"/>
                  </a:cubicBezTo>
                  <a:cubicBezTo>
                    <a:pt x="22" y="5"/>
                    <a:pt x="21" y="6"/>
                    <a:pt x="20" y="6"/>
                  </a:cubicBezTo>
                  <a:cubicBezTo>
                    <a:pt x="19" y="6"/>
                    <a:pt x="20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2" y="4"/>
                    <a:pt x="6" y="4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3500438" y="3467100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  <a:cubicBezTo>
                    <a:pt x="1" y="2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282826" y="3875088"/>
              <a:ext cx="34925" cy="68263"/>
            </a:xfrm>
            <a:custGeom>
              <a:avLst/>
              <a:gdLst>
                <a:gd name="T0" fmla="*/ 2 w 3"/>
                <a:gd name="T1" fmla="*/ 6 h 6"/>
                <a:gd name="T2" fmla="*/ 0 w 3"/>
                <a:gd name="T3" fmla="*/ 0 h 6"/>
                <a:gd name="T4" fmla="*/ 2 w 3"/>
                <a:gd name="T5" fmla="*/ 5 h 6"/>
                <a:gd name="T6" fmla="*/ 3 w 3"/>
                <a:gd name="T7" fmla="*/ 5 h 6"/>
                <a:gd name="T8" fmla="*/ 2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  <a:cubicBezTo>
                    <a:pt x="1" y="0"/>
                    <a:pt x="1" y="4"/>
                    <a:pt x="2" y="5"/>
                  </a:cubicBezTo>
                  <a:cubicBezTo>
                    <a:pt x="3" y="5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919413" y="3660775"/>
              <a:ext cx="57150" cy="55563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5 w 5"/>
                <a:gd name="T5" fmla="*/ 5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4"/>
                    <a:pt x="1" y="2"/>
                    <a:pt x="0" y="0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82826" y="3830638"/>
              <a:ext cx="34925" cy="44450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0 h 4"/>
                <a:gd name="T6" fmla="*/ 2 w 3"/>
                <a:gd name="T7" fmla="*/ 3 h 4"/>
                <a:gd name="T8" fmla="*/ 3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1" y="3"/>
                    <a:pt x="1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3090863" y="3535363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5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782888" y="3648075"/>
              <a:ext cx="46038" cy="46038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4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2" y="4"/>
                    <a:pt x="1" y="1"/>
                    <a:pt x="0" y="0"/>
                  </a:cubicBezTo>
                  <a:cubicBezTo>
                    <a:pt x="1" y="1"/>
                    <a:pt x="3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41513" y="3910013"/>
              <a:ext cx="68263" cy="79375"/>
            </a:xfrm>
            <a:custGeom>
              <a:avLst/>
              <a:gdLst>
                <a:gd name="T0" fmla="*/ 0 w 6"/>
                <a:gd name="T1" fmla="*/ 6 h 7"/>
                <a:gd name="T2" fmla="*/ 6 w 6"/>
                <a:gd name="T3" fmla="*/ 0 h 7"/>
                <a:gd name="T4" fmla="*/ 1 w 6"/>
                <a:gd name="T5" fmla="*/ 6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cubicBezTo>
                    <a:pt x="2" y="4"/>
                    <a:pt x="4" y="2"/>
                    <a:pt x="6" y="0"/>
                  </a:cubicBezTo>
                  <a:cubicBezTo>
                    <a:pt x="5" y="2"/>
                    <a:pt x="2" y="4"/>
                    <a:pt x="1" y="6"/>
                  </a:cubicBezTo>
                  <a:cubicBezTo>
                    <a:pt x="1" y="7"/>
                    <a:pt x="0" y="7"/>
                    <a:pt x="0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3148013" y="3546475"/>
              <a:ext cx="22225" cy="22225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3397251" y="3467100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293938" y="3784600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0 h 4"/>
                <a:gd name="T4" fmla="*/ 1 w 3"/>
                <a:gd name="T5" fmla="*/ 3 h 4"/>
                <a:gd name="T6" fmla="*/ 2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2" y="3"/>
                    <a:pt x="3" y="4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3124201" y="3513138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2055813" y="3875088"/>
              <a:ext cx="11113" cy="2381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1 w 1"/>
                <a:gd name="T5" fmla="*/ 1 h 2"/>
                <a:gd name="T6" fmla="*/ 0 w 1"/>
                <a:gd name="T7" fmla="*/ 1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3409951" y="3354388"/>
              <a:ext cx="33338" cy="55563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1 w 3"/>
                <a:gd name="T5" fmla="*/ 4 h 5"/>
                <a:gd name="T6" fmla="*/ 0 w 3"/>
                <a:gd name="T7" fmla="*/ 0 h 5"/>
                <a:gd name="T8" fmla="*/ 2 w 3"/>
                <a:gd name="T9" fmla="*/ 3 h 5"/>
                <a:gd name="T10" fmla="*/ 3 w 3"/>
                <a:gd name="T11" fmla="*/ 2 h 5"/>
                <a:gd name="T12" fmla="*/ 3 w 3"/>
                <a:gd name="T13" fmla="*/ 0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" y="2"/>
                    <a:pt x="2" y="0"/>
                    <a:pt x="3" y="0"/>
                  </a:cubicBezTo>
                  <a:cubicBezTo>
                    <a:pt x="3" y="1"/>
                    <a:pt x="3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3148013" y="3433763"/>
              <a:ext cx="57150" cy="22225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0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2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3443288" y="3330575"/>
              <a:ext cx="33338" cy="34925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1" y="3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3317876" y="33543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136901" y="3341688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4 h 4"/>
                <a:gd name="T4" fmla="*/ 1 w 2"/>
                <a:gd name="T5" fmla="*/ 1 h 4"/>
                <a:gd name="T6" fmla="*/ 2 w 2"/>
                <a:gd name="T7" fmla="*/ 0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3101976" y="3365500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1 h 3"/>
                <a:gd name="T4" fmla="*/ 1 w 1"/>
                <a:gd name="T5" fmla="*/ 0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1" y="2"/>
                    <a:pt x="0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443163" y="3433763"/>
              <a:ext cx="44450" cy="6667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2" y="2"/>
                    <a:pt x="0" y="0"/>
                  </a:cubicBezTo>
                  <a:cubicBezTo>
                    <a:pt x="2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487613" y="3275013"/>
              <a:ext cx="92075" cy="134938"/>
            </a:xfrm>
            <a:custGeom>
              <a:avLst/>
              <a:gdLst>
                <a:gd name="T0" fmla="*/ 1 w 8"/>
                <a:gd name="T1" fmla="*/ 12 h 12"/>
                <a:gd name="T2" fmla="*/ 3 w 8"/>
                <a:gd name="T3" fmla="*/ 4 h 12"/>
                <a:gd name="T4" fmla="*/ 8 w 8"/>
                <a:gd name="T5" fmla="*/ 0 h 12"/>
                <a:gd name="T6" fmla="*/ 8 w 8"/>
                <a:gd name="T7" fmla="*/ 7 h 12"/>
                <a:gd name="T8" fmla="*/ 8 w 8"/>
                <a:gd name="T9" fmla="*/ 8 h 12"/>
                <a:gd name="T10" fmla="*/ 7 w 8"/>
                <a:gd name="T11" fmla="*/ 1 h 12"/>
                <a:gd name="T12" fmla="*/ 1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1" y="12"/>
                  </a:moveTo>
                  <a:cubicBezTo>
                    <a:pt x="0" y="9"/>
                    <a:pt x="2" y="6"/>
                    <a:pt x="3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6"/>
                    <a:pt x="7" y="3"/>
                    <a:pt x="7" y="1"/>
                  </a:cubicBezTo>
                  <a:cubicBezTo>
                    <a:pt x="3" y="3"/>
                    <a:pt x="1" y="7"/>
                    <a:pt x="1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3773488" y="2900363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987676" y="3114675"/>
              <a:ext cx="12700" cy="34925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965451" y="3114675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0"/>
                    <a:pt x="1" y="0"/>
                  </a:cubicBezTo>
                  <a:cubicBezTo>
                    <a:pt x="2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624138" y="3182938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397126" y="32623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6 h 6"/>
                <a:gd name="T4" fmla="*/ 2 w 4"/>
                <a:gd name="T5" fmla="*/ 2 h 6"/>
                <a:gd name="T6" fmla="*/ 1 w 4"/>
                <a:gd name="T7" fmla="*/ 0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6"/>
                    <a:pt x="3" y="5"/>
                    <a:pt x="3" y="6"/>
                  </a:cubicBezTo>
                  <a:cubicBezTo>
                    <a:pt x="3" y="4"/>
                    <a:pt x="1" y="3"/>
                    <a:pt x="2" y="2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2" y="2"/>
                    <a:pt x="2" y="3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419351" y="3251200"/>
              <a:ext cx="34925" cy="68263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635251" y="3149600"/>
              <a:ext cx="34925" cy="68263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4057651" y="2706688"/>
              <a:ext cx="57150" cy="34925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4" y="1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3000376" y="3048000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1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3181351" y="2911475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2 h 8"/>
                <a:gd name="T8" fmla="*/ 1 w 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2101851" y="3240088"/>
              <a:ext cx="44450" cy="90488"/>
            </a:xfrm>
            <a:custGeom>
              <a:avLst/>
              <a:gdLst>
                <a:gd name="T0" fmla="*/ 4 w 4"/>
                <a:gd name="T1" fmla="*/ 8 h 8"/>
                <a:gd name="T2" fmla="*/ 3 w 4"/>
                <a:gd name="T3" fmla="*/ 8 h 8"/>
                <a:gd name="T4" fmla="*/ 0 w 4"/>
                <a:gd name="T5" fmla="*/ 0 h 8"/>
                <a:gd name="T6" fmla="*/ 4 w 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3" y="8"/>
                    <a:pt x="3" y="8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1" y="2"/>
                    <a:pt x="2" y="5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2214563" y="3182938"/>
              <a:ext cx="46038" cy="79375"/>
            </a:xfrm>
            <a:custGeom>
              <a:avLst/>
              <a:gdLst>
                <a:gd name="T0" fmla="*/ 4 w 4"/>
                <a:gd name="T1" fmla="*/ 7 h 7"/>
                <a:gd name="T2" fmla="*/ 3 w 4"/>
                <a:gd name="T3" fmla="*/ 7 h 7"/>
                <a:gd name="T4" fmla="*/ 0 w 4"/>
                <a:gd name="T5" fmla="*/ 0 h 7"/>
                <a:gd name="T6" fmla="*/ 4 w 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4" y="7"/>
                    <a:pt x="3" y="7"/>
                    <a:pt x="3" y="7"/>
                  </a:cubicBez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3" y="6"/>
                    <a:pt x="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2659063" y="3048000"/>
              <a:ext cx="44450" cy="66675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0 h 6"/>
                <a:gd name="T4" fmla="*/ 4 w 4"/>
                <a:gd name="T5" fmla="*/ 5 h 6"/>
                <a:gd name="T6" fmla="*/ 4 w 4"/>
                <a:gd name="T7" fmla="*/ 6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4"/>
                    <a:pt x="4" y="5"/>
                  </a:cubicBezTo>
                  <a:cubicBezTo>
                    <a:pt x="3" y="5"/>
                    <a:pt x="4" y="5"/>
                    <a:pt x="4" y="6"/>
                  </a:cubicBezTo>
                  <a:cubicBezTo>
                    <a:pt x="2" y="5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2238376" y="3194050"/>
              <a:ext cx="33338" cy="57150"/>
            </a:xfrm>
            <a:custGeom>
              <a:avLst/>
              <a:gdLst>
                <a:gd name="T0" fmla="*/ 3 w 3"/>
                <a:gd name="T1" fmla="*/ 5 h 5"/>
                <a:gd name="T2" fmla="*/ 2 w 3"/>
                <a:gd name="T3" fmla="*/ 5 h 5"/>
                <a:gd name="T4" fmla="*/ 0 w 3"/>
                <a:gd name="T5" fmla="*/ 0 h 5"/>
                <a:gd name="T6" fmla="*/ 3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2" y="5"/>
                    <a:pt x="2" y="5"/>
                  </a:cubicBezTo>
                  <a:cubicBezTo>
                    <a:pt x="2" y="3"/>
                    <a:pt x="1" y="1"/>
                    <a:pt x="0" y="0"/>
                  </a:cubicBezTo>
                  <a:cubicBezTo>
                    <a:pt x="2" y="1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3136901" y="2854325"/>
              <a:ext cx="22225" cy="682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0 h 6"/>
                <a:gd name="T4" fmla="*/ 2 w 2"/>
                <a:gd name="T5" fmla="*/ 6 h 6"/>
                <a:gd name="T6" fmla="*/ 1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3124201" y="280828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5"/>
                    <a:pt x="0" y="2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2293938" y="3070225"/>
              <a:ext cx="34925" cy="57150"/>
            </a:xfrm>
            <a:custGeom>
              <a:avLst/>
              <a:gdLst>
                <a:gd name="T0" fmla="*/ 2 w 3"/>
                <a:gd name="T1" fmla="*/ 5 h 5"/>
                <a:gd name="T2" fmla="*/ 1 w 3"/>
                <a:gd name="T3" fmla="*/ 0 h 5"/>
                <a:gd name="T4" fmla="*/ 2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4"/>
                    <a:pt x="0" y="1"/>
                    <a:pt x="1" y="0"/>
                  </a:cubicBezTo>
                  <a:cubicBezTo>
                    <a:pt x="1" y="1"/>
                    <a:pt x="3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2271713" y="3070225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2238376" y="30813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2782888" y="2900363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2749551" y="2706688"/>
              <a:ext cx="136525" cy="147638"/>
            </a:xfrm>
            <a:custGeom>
              <a:avLst/>
              <a:gdLst>
                <a:gd name="T0" fmla="*/ 12 w 12"/>
                <a:gd name="T1" fmla="*/ 13 h 13"/>
                <a:gd name="T2" fmla="*/ 11 w 12"/>
                <a:gd name="T3" fmla="*/ 13 h 13"/>
                <a:gd name="T4" fmla="*/ 0 w 12"/>
                <a:gd name="T5" fmla="*/ 0 h 13"/>
                <a:gd name="T6" fmla="*/ 8 w 12"/>
                <a:gd name="T7" fmla="*/ 9 h 13"/>
                <a:gd name="T8" fmla="*/ 12 w 12"/>
                <a:gd name="T9" fmla="*/ 12 h 13"/>
                <a:gd name="T10" fmla="*/ 12 w 1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13"/>
                    <a:pt x="12" y="13"/>
                    <a:pt x="11" y="13"/>
                  </a:cubicBezTo>
                  <a:cubicBezTo>
                    <a:pt x="8" y="9"/>
                    <a:pt x="4" y="4"/>
                    <a:pt x="0" y="0"/>
                  </a:cubicBezTo>
                  <a:cubicBezTo>
                    <a:pt x="3" y="2"/>
                    <a:pt x="6" y="6"/>
                    <a:pt x="8" y="9"/>
                  </a:cubicBezTo>
                  <a:cubicBezTo>
                    <a:pt x="10" y="10"/>
                    <a:pt x="10" y="11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2249488" y="2990850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520826" y="3070225"/>
              <a:ext cx="92075" cy="158750"/>
            </a:xfrm>
            <a:custGeom>
              <a:avLst/>
              <a:gdLst>
                <a:gd name="T0" fmla="*/ 0 w 8"/>
                <a:gd name="T1" fmla="*/ 14 h 14"/>
                <a:gd name="T2" fmla="*/ 7 w 8"/>
                <a:gd name="T3" fmla="*/ 0 h 14"/>
                <a:gd name="T4" fmla="*/ 8 w 8"/>
                <a:gd name="T5" fmla="*/ 0 h 14"/>
                <a:gd name="T6" fmla="*/ 1 w 8"/>
                <a:gd name="T7" fmla="*/ 14 h 14"/>
                <a:gd name="T8" fmla="*/ 0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5" y="5"/>
                    <a:pt x="3" y="9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668463" y="3103563"/>
              <a:ext cx="12700" cy="2381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2181226" y="2876550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3068638" y="2514600"/>
              <a:ext cx="22225" cy="101600"/>
            </a:xfrm>
            <a:custGeom>
              <a:avLst/>
              <a:gdLst>
                <a:gd name="T0" fmla="*/ 1 w 2"/>
                <a:gd name="T1" fmla="*/ 8 h 9"/>
                <a:gd name="T2" fmla="*/ 0 w 2"/>
                <a:gd name="T3" fmla="*/ 9 h 9"/>
                <a:gd name="T4" fmla="*/ 1 w 2"/>
                <a:gd name="T5" fmla="*/ 0 h 9"/>
                <a:gd name="T6" fmla="*/ 1 w 2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1" y="8"/>
                  </a:moveTo>
                  <a:cubicBezTo>
                    <a:pt x="1" y="9"/>
                    <a:pt x="0" y="9"/>
                    <a:pt x="0" y="9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2101851" y="2876550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2112963" y="286543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3500438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0 w 3"/>
                <a:gd name="T3" fmla="*/ 0 h 10"/>
                <a:gd name="T4" fmla="*/ 2 w 3"/>
                <a:gd name="T5" fmla="*/ 7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1"/>
                    <a:pt x="1" y="5"/>
                    <a:pt x="2" y="7"/>
                  </a:cubicBezTo>
                  <a:cubicBezTo>
                    <a:pt x="1" y="7"/>
                    <a:pt x="3" y="9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3465513" y="2309813"/>
              <a:ext cx="34925" cy="112713"/>
            </a:xfrm>
            <a:custGeom>
              <a:avLst/>
              <a:gdLst>
                <a:gd name="T0" fmla="*/ 3 w 3"/>
                <a:gd name="T1" fmla="*/ 10 h 10"/>
                <a:gd name="T2" fmla="*/ 2 w 3"/>
                <a:gd name="T3" fmla="*/ 10 h 10"/>
                <a:gd name="T4" fmla="*/ 0 w 3"/>
                <a:gd name="T5" fmla="*/ 0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2" y="10"/>
                  </a:cubicBezTo>
                  <a:cubicBezTo>
                    <a:pt x="1" y="7"/>
                    <a:pt x="0" y="3"/>
                    <a:pt x="0" y="0"/>
                  </a:cubicBezTo>
                  <a:cubicBezTo>
                    <a:pt x="1" y="2"/>
                    <a:pt x="1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3432176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10 h 10"/>
                <a:gd name="T4" fmla="*/ 1 w 3"/>
                <a:gd name="T5" fmla="*/ 2 h 10"/>
                <a:gd name="T6" fmla="*/ 1 w 3"/>
                <a:gd name="T7" fmla="*/ 0 h 10"/>
                <a:gd name="T8" fmla="*/ 3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1" y="7"/>
                    <a:pt x="1" y="5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3432176" y="24003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3386138" y="2263775"/>
              <a:ext cx="46038" cy="136525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0 w 4"/>
                <a:gd name="T5" fmla="*/ 2 h 12"/>
                <a:gd name="T6" fmla="*/ 0 w 4"/>
                <a:gd name="T7" fmla="*/ 0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9"/>
                    <a:pt x="1" y="6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5"/>
                    <a:pt x="3" y="7"/>
                    <a:pt x="4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2146301" y="2728913"/>
              <a:ext cx="23813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2146301" y="2695575"/>
              <a:ext cx="23813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3500438" y="21971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3476626" y="211613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6"/>
                    <a:pt x="0" y="2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5"/>
                    <a:pt x="2" y="7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2055813" y="2536825"/>
              <a:ext cx="136525" cy="101600"/>
            </a:xfrm>
            <a:custGeom>
              <a:avLst/>
              <a:gdLst>
                <a:gd name="T0" fmla="*/ 4 w 12"/>
                <a:gd name="T1" fmla="*/ 4 h 9"/>
                <a:gd name="T2" fmla="*/ 7 w 12"/>
                <a:gd name="T3" fmla="*/ 5 h 9"/>
                <a:gd name="T4" fmla="*/ 8 w 12"/>
                <a:gd name="T5" fmla="*/ 8 h 9"/>
                <a:gd name="T6" fmla="*/ 2 w 12"/>
                <a:gd name="T7" fmla="*/ 6 h 9"/>
                <a:gd name="T8" fmla="*/ 5 w 12"/>
                <a:gd name="T9" fmla="*/ 1 h 9"/>
                <a:gd name="T10" fmla="*/ 10 w 12"/>
                <a:gd name="T11" fmla="*/ 5 h 9"/>
                <a:gd name="T12" fmla="*/ 8 w 12"/>
                <a:gd name="T13" fmla="*/ 9 h 9"/>
                <a:gd name="T14" fmla="*/ 4 w 12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4"/>
                  </a:moveTo>
                  <a:cubicBezTo>
                    <a:pt x="4" y="2"/>
                    <a:pt x="6" y="5"/>
                    <a:pt x="7" y="5"/>
                  </a:cubicBezTo>
                  <a:cubicBezTo>
                    <a:pt x="8" y="6"/>
                    <a:pt x="7" y="7"/>
                    <a:pt x="8" y="8"/>
                  </a:cubicBezTo>
                  <a:cubicBezTo>
                    <a:pt x="12" y="2"/>
                    <a:pt x="1" y="0"/>
                    <a:pt x="2" y="6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7" y="1"/>
                    <a:pt x="9" y="3"/>
                    <a:pt x="10" y="5"/>
                  </a:cubicBezTo>
                  <a:cubicBezTo>
                    <a:pt x="10" y="6"/>
                    <a:pt x="10" y="9"/>
                    <a:pt x="8" y="9"/>
                  </a:cubicBezTo>
                  <a:cubicBezTo>
                    <a:pt x="6" y="9"/>
                    <a:pt x="7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2874963" y="2197100"/>
              <a:ext cx="68263" cy="112713"/>
            </a:xfrm>
            <a:custGeom>
              <a:avLst/>
              <a:gdLst>
                <a:gd name="T0" fmla="*/ 6 w 6"/>
                <a:gd name="T1" fmla="*/ 10 h 10"/>
                <a:gd name="T2" fmla="*/ 6 w 6"/>
                <a:gd name="T3" fmla="*/ 10 h 10"/>
                <a:gd name="T4" fmla="*/ 0 w 6"/>
                <a:gd name="T5" fmla="*/ 0 h 10"/>
                <a:gd name="T6" fmla="*/ 6 w 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6"/>
                    <a:pt x="3" y="3"/>
                    <a:pt x="0" y="0"/>
                  </a:cubicBezTo>
                  <a:cubicBezTo>
                    <a:pt x="3" y="2"/>
                    <a:pt x="5" y="6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2157413" y="2422525"/>
              <a:ext cx="80963" cy="114300"/>
            </a:xfrm>
            <a:custGeom>
              <a:avLst/>
              <a:gdLst>
                <a:gd name="T0" fmla="*/ 7 w 7"/>
                <a:gd name="T1" fmla="*/ 10 h 10"/>
                <a:gd name="T2" fmla="*/ 6 w 7"/>
                <a:gd name="T3" fmla="*/ 10 h 10"/>
                <a:gd name="T4" fmla="*/ 0 w 7"/>
                <a:gd name="T5" fmla="*/ 0 h 10"/>
                <a:gd name="T6" fmla="*/ 3 w 7"/>
                <a:gd name="T7" fmla="*/ 4 h 10"/>
                <a:gd name="T8" fmla="*/ 6 w 7"/>
                <a:gd name="T9" fmla="*/ 9 h 10"/>
                <a:gd name="T10" fmla="*/ 7 w 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2" y="2"/>
                    <a:pt x="3" y="4"/>
                  </a:cubicBezTo>
                  <a:cubicBezTo>
                    <a:pt x="4" y="6"/>
                    <a:pt x="5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3148013" y="219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3363913" y="2060575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0" y="2"/>
                    <a:pt x="1" y="0"/>
                  </a:cubicBezTo>
                  <a:cubicBezTo>
                    <a:pt x="1" y="2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3033713" y="2197100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3022601" y="2184400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3044826" y="2173288"/>
              <a:ext cx="11113" cy="2381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2454276" y="2252663"/>
              <a:ext cx="33338" cy="90488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1 h 8"/>
                <a:gd name="T4" fmla="*/ 3 w 3"/>
                <a:gd name="T5" fmla="*/ 2 h 8"/>
                <a:gd name="T6" fmla="*/ 2 w 3"/>
                <a:gd name="T7" fmla="*/ 8 h 8"/>
                <a:gd name="T8" fmla="*/ 2 w 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3" y="6"/>
                    <a:pt x="3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3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3113088" y="2116138"/>
              <a:ext cx="11113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2362201" y="2309813"/>
              <a:ext cx="34925" cy="57150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3159126" y="2036763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0 h 4"/>
                <a:gd name="T4" fmla="*/ 1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1" y="1"/>
                    <a:pt x="1" y="0"/>
                  </a:cubicBezTo>
                  <a:cubicBezTo>
                    <a:pt x="2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3022601" y="2036763"/>
              <a:ext cx="33338" cy="92075"/>
            </a:xfrm>
            <a:custGeom>
              <a:avLst/>
              <a:gdLst>
                <a:gd name="T0" fmla="*/ 0 w 3"/>
                <a:gd name="T1" fmla="*/ 7 h 8"/>
                <a:gd name="T2" fmla="*/ 0 w 3"/>
                <a:gd name="T3" fmla="*/ 7 h 8"/>
                <a:gd name="T4" fmla="*/ 3 w 3"/>
                <a:gd name="T5" fmla="*/ 0 h 8"/>
                <a:gd name="T6" fmla="*/ 0 w 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5"/>
                    <a:pt x="2" y="2"/>
                    <a:pt x="3" y="0"/>
                  </a:cubicBezTo>
                  <a:cubicBezTo>
                    <a:pt x="2" y="3"/>
                    <a:pt x="1" y="5"/>
                    <a:pt x="0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2443163" y="2287588"/>
              <a:ext cx="22225" cy="22225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3249613" y="1946275"/>
              <a:ext cx="23813" cy="68263"/>
            </a:xfrm>
            <a:custGeom>
              <a:avLst/>
              <a:gdLst>
                <a:gd name="T0" fmla="*/ 1 w 2"/>
                <a:gd name="T1" fmla="*/ 0 h 6"/>
                <a:gd name="T2" fmla="*/ 1 w 2"/>
                <a:gd name="T3" fmla="*/ 4 h 6"/>
                <a:gd name="T4" fmla="*/ 1 w 2"/>
                <a:gd name="T5" fmla="*/ 6 h 6"/>
                <a:gd name="T6" fmla="*/ 1 w 2"/>
                <a:gd name="T7" fmla="*/ 1 h 6"/>
                <a:gd name="T8" fmla="*/ 1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2" y="6"/>
                    <a:pt x="1" y="6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3273426" y="1935163"/>
              <a:ext cx="11113" cy="68263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0 w 1"/>
                <a:gd name="T5" fmla="*/ 6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3170238" y="1957388"/>
              <a:ext cx="79375" cy="79375"/>
            </a:xfrm>
            <a:custGeom>
              <a:avLst/>
              <a:gdLst>
                <a:gd name="T0" fmla="*/ 0 w 7"/>
                <a:gd name="T1" fmla="*/ 5 h 7"/>
                <a:gd name="T2" fmla="*/ 7 w 7"/>
                <a:gd name="T3" fmla="*/ 0 h 7"/>
                <a:gd name="T4" fmla="*/ 2 w 7"/>
                <a:gd name="T5" fmla="*/ 5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2" y="5"/>
                    <a:pt x="5" y="2"/>
                    <a:pt x="7" y="0"/>
                  </a:cubicBezTo>
                  <a:cubicBezTo>
                    <a:pt x="6" y="2"/>
                    <a:pt x="4" y="4"/>
                    <a:pt x="2" y="5"/>
                  </a:cubicBezTo>
                  <a:cubicBezTo>
                    <a:pt x="2" y="6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2817813" y="1935163"/>
              <a:ext cx="22225" cy="125413"/>
            </a:xfrm>
            <a:custGeom>
              <a:avLst/>
              <a:gdLst>
                <a:gd name="T0" fmla="*/ 2 w 2"/>
                <a:gd name="T1" fmla="*/ 11 h 11"/>
                <a:gd name="T2" fmla="*/ 1 w 2"/>
                <a:gd name="T3" fmla="*/ 11 h 11"/>
                <a:gd name="T4" fmla="*/ 0 w 2"/>
                <a:gd name="T5" fmla="*/ 0 h 11"/>
                <a:gd name="T6" fmla="*/ 2 w 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" y="3"/>
                    <a:pt x="1" y="7"/>
                    <a:pt x="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2397126" y="217328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2782888" y="1912938"/>
              <a:ext cx="23813" cy="112713"/>
            </a:xfrm>
            <a:custGeom>
              <a:avLst/>
              <a:gdLst>
                <a:gd name="T0" fmla="*/ 2 w 2"/>
                <a:gd name="T1" fmla="*/ 10 h 10"/>
                <a:gd name="T2" fmla="*/ 0 w 2"/>
                <a:gd name="T3" fmla="*/ 0 h 10"/>
                <a:gd name="T4" fmla="*/ 2 w 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0">
                  <a:moveTo>
                    <a:pt x="2" y="10"/>
                  </a:moveTo>
                  <a:cubicBezTo>
                    <a:pt x="1" y="8"/>
                    <a:pt x="0" y="2"/>
                    <a:pt x="0" y="0"/>
                  </a:cubicBezTo>
                  <a:cubicBezTo>
                    <a:pt x="1" y="3"/>
                    <a:pt x="1" y="7"/>
                    <a:pt x="2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2613026" y="1935163"/>
              <a:ext cx="11113" cy="57150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1" y="1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2601913" y="19700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3136901" y="1765300"/>
              <a:ext cx="44450" cy="57150"/>
            </a:xfrm>
            <a:custGeom>
              <a:avLst/>
              <a:gdLst>
                <a:gd name="T0" fmla="*/ 0 w 4"/>
                <a:gd name="T1" fmla="*/ 5 h 5"/>
                <a:gd name="T2" fmla="*/ 4 w 4"/>
                <a:gd name="T3" fmla="*/ 0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3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2328863" y="1981200"/>
              <a:ext cx="22225" cy="90488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8 h 8"/>
                <a:gd name="T4" fmla="*/ 1 w 2"/>
                <a:gd name="T5" fmla="*/ 0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2" y="3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2386013" y="1844675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1 w 2"/>
                <a:gd name="T3" fmla="*/ 0 h 4"/>
                <a:gd name="T4" fmla="*/ 0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0" y="1"/>
                    <a:pt x="1" y="0"/>
                  </a:cubicBezTo>
                  <a:cubicBezTo>
                    <a:pt x="1" y="1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2374901" y="1811338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2249488" y="1855788"/>
              <a:ext cx="22225" cy="2222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9"/>
            <p:cNvSpPr>
              <a:spLocks noEditPoints="1"/>
            </p:cNvSpPr>
            <p:nvPr/>
          </p:nvSpPr>
          <p:spPr bwMode="auto">
            <a:xfrm>
              <a:off x="1282701" y="1617662"/>
              <a:ext cx="3070225" cy="3756026"/>
            </a:xfrm>
            <a:custGeom>
              <a:avLst/>
              <a:gdLst>
                <a:gd name="T0" fmla="*/ 204 w 270"/>
                <a:gd name="T1" fmla="*/ 134 h 331"/>
                <a:gd name="T2" fmla="*/ 227 w 270"/>
                <a:gd name="T3" fmla="*/ 91 h 331"/>
                <a:gd name="T4" fmla="*/ 211 w 270"/>
                <a:gd name="T5" fmla="*/ 63 h 331"/>
                <a:gd name="T6" fmla="*/ 120 w 270"/>
                <a:gd name="T7" fmla="*/ 32 h 331"/>
                <a:gd name="T8" fmla="*/ 61 w 270"/>
                <a:gd name="T9" fmla="*/ 44 h 331"/>
                <a:gd name="T10" fmla="*/ 17 w 270"/>
                <a:gd name="T11" fmla="*/ 68 h 331"/>
                <a:gd name="T12" fmla="*/ 46 w 270"/>
                <a:gd name="T13" fmla="*/ 129 h 331"/>
                <a:gd name="T14" fmla="*/ 101 w 270"/>
                <a:gd name="T15" fmla="*/ 81 h 331"/>
                <a:gd name="T16" fmla="*/ 70 w 270"/>
                <a:gd name="T17" fmla="*/ 164 h 331"/>
                <a:gd name="T18" fmla="*/ 155 w 270"/>
                <a:gd name="T19" fmla="*/ 255 h 331"/>
                <a:gd name="T20" fmla="*/ 163 w 270"/>
                <a:gd name="T21" fmla="*/ 150 h 331"/>
                <a:gd name="T22" fmla="*/ 142 w 270"/>
                <a:gd name="T23" fmla="*/ 110 h 331"/>
                <a:gd name="T24" fmla="*/ 185 w 270"/>
                <a:gd name="T25" fmla="*/ 226 h 331"/>
                <a:gd name="T26" fmla="*/ 252 w 270"/>
                <a:gd name="T27" fmla="*/ 175 h 331"/>
                <a:gd name="T28" fmla="*/ 176 w 270"/>
                <a:gd name="T29" fmla="*/ 46 h 331"/>
                <a:gd name="T30" fmla="*/ 27 w 270"/>
                <a:gd name="T31" fmla="*/ 94 h 331"/>
                <a:gd name="T32" fmla="*/ 41 w 270"/>
                <a:gd name="T33" fmla="*/ 82 h 331"/>
                <a:gd name="T34" fmla="*/ 53 w 270"/>
                <a:gd name="T35" fmla="*/ 94 h 331"/>
                <a:gd name="T36" fmla="*/ 34 w 270"/>
                <a:gd name="T37" fmla="*/ 64 h 331"/>
                <a:gd name="T38" fmla="*/ 72 w 270"/>
                <a:gd name="T39" fmla="*/ 89 h 331"/>
                <a:gd name="T40" fmla="*/ 161 w 270"/>
                <a:gd name="T41" fmla="*/ 166 h 331"/>
                <a:gd name="T42" fmla="*/ 117 w 270"/>
                <a:gd name="T43" fmla="*/ 66 h 331"/>
                <a:gd name="T44" fmla="*/ 129 w 270"/>
                <a:gd name="T45" fmla="*/ 56 h 331"/>
                <a:gd name="T46" fmla="*/ 107 w 270"/>
                <a:gd name="T47" fmla="*/ 115 h 331"/>
                <a:gd name="T48" fmla="*/ 93 w 270"/>
                <a:gd name="T49" fmla="*/ 87 h 331"/>
                <a:gd name="T50" fmla="*/ 77 w 270"/>
                <a:gd name="T51" fmla="*/ 125 h 331"/>
                <a:gd name="T52" fmla="*/ 129 w 270"/>
                <a:gd name="T53" fmla="*/ 146 h 331"/>
                <a:gd name="T54" fmla="*/ 141 w 270"/>
                <a:gd name="T55" fmla="*/ 147 h 331"/>
                <a:gd name="T56" fmla="*/ 115 w 270"/>
                <a:gd name="T57" fmla="*/ 169 h 331"/>
                <a:gd name="T58" fmla="*/ 105 w 270"/>
                <a:gd name="T59" fmla="*/ 185 h 331"/>
                <a:gd name="T60" fmla="*/ 108 w 270"/>
                <a:gd name="T61" fmla="*/ 170 h 331"/>
                <a:gd name="T62" fmla="*/ 81 w 270"/>
                <a:gd name="T63" fmla="*/ 178 h 331"/>
                <a:gd name="T64" fmla="*/ 69 w 270"/>
                <a:gd name="T65" fmla="*/ 168 h 331"/>
                <a:gd name="T66" fmla="*/ 54 w 270"/>
                <a:gd name="T67" fmla="*/ 188 h 331"/>
                <a:gd name="T68" fmla="*/ 60 w 270"/>
                <a:gd name="T69" fmla="*/ 194 h 331"/>
                <a:gd name="T70" fmla="*/ 61 w 270"/>
                <a:gd name="T71" fmla="*/ 185 h 331"/>
                <a:gd name="T72" fmla="*/ 57 w 270"/>
                <a:gd name="T73" fmla="*/ 185 h 331"/>
                <a:gd name="T74" fmla="*/ 103 w 270"/>
                <a:gd name="T75" fmla="*/ 203 h 331"/>
                <a:gd name="T76" fmla="*/ 96 w 270"/>
                <a:gd name="T77" fmla="*/ 225 h 331"/>
                <a:gd name="T78" fmla="*/ 96 w 270"/>
                <a:gd name="T79" fmla="*/ 233 h 331"/>
                <a:gd name="T80" fmla="*/ 103 w 270"/>
                <a:gd name="T81" fmla="*/ 222 h 331"/>
                <a:gd name="T82" fmla="*/ 104 w 270"/>
                <a:gd name="T83" fmla="*/ 192 h 331"/>
                <a:gd name="T84" fmla="*/ 115 w 270"/>
                <a:gd name="T85" fmla="*/ 214 h 331"/>
                <a:gd name="T86" fmla="*/ 127 w 270"/>
                <a:gd name="T87" fmla="*/ 252 h 331"/>
                <a:gd name="T88" fmla="*/ 125 w 270"/>
                <a:gd name="T89" fmla="*/ 243 h 331"/>
                <a:gd name="T90" fmla="*/ 130 w 270"/>
                <a:gd name="T91" fmla="*/ 244 h 331"/>
                <a:gd name="T92" fmla="*/ 170 w 270"/>
                <a:gd name="T93" fmla="*/ 237 h 331"/>
                <a:gd name="T94" fmla="*/ 161 w 270"/>
                <a:gd name="T95" fmla="*/ 240 h 331"/>
                <a:gd name="T96" fmla="*/ 172 w 270"/>
                <a:gd name="T97" fmla="*/ 230 h 331"/>
                <a:gd name="T98" fmla="*/ 155 w 270"/>
                <a:gd name="T99" fmla="*/ 241 h 331"/>
                <a:gd name="T100" fmla="*/ 165 w 270"/>
                <a:gd name="T101" fmla="*/ 323 h 331"/>
                <a:gd name="T102" fmla="*/ 177 w 270"/>
                <a:gd name="T103" fmla="*/ 233 h 331"/>
                <a:gd name="T104" fmla="*/ 151 w 270"/>
                <a:gd name="T105" fmla="*/ 196 h 331"/>
                <a:gd name="T106" fmla="*/ 145 w 270"/>
                <a:gd name="T107" fmla="*/ 228 h 331"/>
                <a:gd name="T108" fmla="*/ 126 w 270"/>
                <a:gd name="T109" fmla="*/ 163 h 331"/>
                <a:gd name="T110" fmla="*/ 142 w 270"/>
                <a:gd name="T111" fmla="*/ 136 h 331"/>
                <a:gd name="T112" fmla="*/ 125 w 270"/>
                <a:gd name="T113" fmla="*/ 130 h 331"/>
                <a:gd name="T114" fmla="*/ 147 w 270"/>
                <a:gd name="T115" fmla="*/ 75 h 331"/>
                <a:gd name="T116" fmla="*/ 211 w 270"/>
                <a:gd name="T117" fmla="*/ 130 h 331"/>
                <a:gd name="T118" fmla="*/ 187 w 270"/>
                <a:gd name="T119" fmla="*/ 122 h 331"/>
                <a:gd name="T120" fmla="*/ 197 w 270"/>
                <a:gd name="T121" fmla="*/ 187 h 331"/>
                <a:gd name="T122" fmla="*/ 174 w 270"/>
                <a:gd name="T123" fmla="*/ 198 h 331"/>
                <a:gd name="T124" fmla="*/ 228 w 270"/>
                <a:gd name="T125" fmla="*/ 19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331">
                  <a:moveTo>
                    <a:pt x="253" y="172"/>
                  </a:moveTo>
                  <a:cubicBezTo>
                    <a:pt x="256" y="174"/>
                    <a:pt x="257" y="176"/>
                    <a:pt x="260" y="177"/>
                  </a:cubicBezTo>
                  <a:cubicBezTo>
                    <a:pt x="260" y="178"/>
                    <a:pt x="262" y="179"/>
                    <a:pt x="263" y="179"/>
                  </a:cubicBezTo>
                  <a:cubicBezTo>
                    <a:pt x="263" y="179"/>
                    <a:pt x="263" y="179"/>
                    <a:pt x="263" y="179"/>
                  </a:cubicBezTo>
                  <a:cubicBezTo>
                    <a:pt x="264" y="180"/>
                    <a:pt x="265" y="181"/>
                    <a:pt x="266" y="182"/>
                  </a:cubicBezTo>
                  <a:cubicBezTo>
                    <a:pt x="267" y="182"/>
                    <a:pt x="268" y="183"/>
                    <a:pt x="269" y="183"/>
                  </a:cubicBezTo>
                  <a:cubicBezTo>
                    <a:pt x="268" y="182"/>
                    <a:pt x="268" y="181"/>
                    <a:pt x="267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6" y="180"/>
                    <a:pt x="265" y="180"/>
                    <a:pt x="264" y="179"/>
                  </a:cubicBezTo>
                  <a:cubicBezTo>
                    <a:pt x="261" y="177"/>
                    <a:pt x="259" y="176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3"/>
                  </a:cubicBezTo>
                  <a:cubicBezTo>
                    <a:pt x="255" y="174"/>
                    <a:pt x="255" y="174"/>
                    <a:pt x="255" y="173"/>
                  </a:cubicBezTo>
                  <a:cubicBezTo>
                    <a:pt x="255" y="173"/>
                    <a:pt x="255" y="174"/>
                    <a:pt x="256" y="173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8" y="174"/>
                    <a:pt x="261" y="176"/>
                    <a:pt x="264" y="177"/>
                  </a:cubicBezTo>
                  <a:cubicBezTo>
                    <a:pt x="265" y="177"/>
                    <a:pt x="267" y="179"/>
                    <a:pt x="269" y="178"/>
                  </a:cubicBezTo>
                  <a:cubicBezTo>
                    <a:pt x="263" y="176"/>
                    <a:pt x="257" y="174"/>
                    <a:pt x="252" y="171"/>
                  </a:cubicBezTo>
                  <a:cubicBezTo>
                    <a:pt x="252" y="170"/>
                    <a:pt x="251" y="170"/>
                    <a:pt x="251" y="169"/>
                  </a:cubicBezTo>
                  <a:cubicBezTo>
                    <a:pt x="252" y="169"/>
                    <a:pt x="253" y="170"/>
                    <a:pt x="253" y="169"/>
                  </a:cubicBezTo>
                  <a:cubicBezTo>
                    <a:pt x="254" y="171"/>
                    <a:pt x="256" y="171"/>
                    <a:pt x="257" y="172"/>
                  </a:cubicBezTo>
                  <a:cubicBezTo>
                    <a:pt x="259" y="173"/>
                    <a:pt x="261" y="173"/>
                    <a:pt x="263" y="174"/>
                  </a:cubicBezTo>
                  <a:cubicBezTo>
                    <a:pt x="265" y="174"/>
                    <a:pt x="267" y="175"/>
                    <a:pt x="269" y="175"/>
                  </a:cubicBezTo>
                  <a:cubicBezTo>
                    <a:pt x="268" y="173"/>
                    <a:pt x="267" y="174"/>
                    <a:pt x="265" y="174"/>
                  </a:cubicBezTo>
                  <a:cubicBezTo>
                    <a:pt x="264" y="173"/>
                    <a:pt x="263" y="173"/>
                    <a:pt x="261" y="173"/>
                  </a:cubicBezTo>
                  <a:cubicBezTo>
                    <a:pt x="259" y="171"/>
                    <a:pt x="255" y="171"/>
                    <a:pt x="253" y="170"/>
                  </a:cubicBezTo>
                  <a:cubicBezTo>
                    <a:pt x="254" y="170"/>
                    <a:pt x="255" y="170"/>
                    <a:pt x="255" y="170"/>
                  </a:cubicBezTo>
                  <a:cubicBezTo>
                    <a:pt x="256" y="170"/>
                    <a:pt x="258" y="170"/>
                    <a:pt x="259" y="170"/>
                  </a:cubicBezTo>
                  <a:cubicBezTo>
                    <a:pt x="259" y="171"/>
                    <a:pt x="260" y="170"/>
                    <a:pt x="261" y="171"/>
                  </a:cubicBezTo>
                  <a:cubicBezTo>
                    <a:pt x="262" y="171"/>
                    <a:pt x="263" y="171"/>
                    <a:pt x="265" y="171"/>
                  </a:cubicBezTo>
                  <a:cubicBezTo>
                    <a:pt x="266" y="171"/>
                    <a:pt x="268" y="172"/>
                    <a:pt x="268" y="170"/>
                  </a:cubicBezTo>
                  <a:cubicBezTo>
                    <a:pt x="262" y="170"/>
                    <a:pt x="257" y="169"/>
                    <a:pt x="251" y="169"/>
                  </a:cubicBezTo>
                  <a:cubicBezTo>
                    <a:pt x="251" y="168"/>
                    <a:pt x="250" y="168"/>
                    <a:pt x="250" y="168"/>
                  </a:cubicBezTo>
                  <a:cubicBezTo>
                    <a:pt x="250" y="168"/>
                    <a:pt x="249" y="168"/>
                    <a:pt x="249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0" y="167"/>
                    <a:pt x="251" y="167"/>
                    <a:pt x="251" y="168"/>
                  </a:cubicBezTo>
                  <a:cubicBezTo>
                    <a:pt x="252" y="167"/>
                    <a:pt x="254" y="168"/>
                    <a:pt x="256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9" y="168"/>
                    <a:pt x="262" y="168"/>
                    <a:pt x="264" y="168"/>
                  </a:cubicBezTo>
                  <a:cubicBezTo>
                    <a:pt x="265" y="169"/>
                    <a:pt x="266" y="169"/>
                    <a:pt x="266" y="168"/>
                  </a:cubicBezTo>
                  <a:cubicBezTo>
                    <a:pt x="261" y="167"/>
                    <a:pt x="255" y="167"/>
                    <a:pt x="250" y="167"/>
                  </a:cubicBezTo>
                  <a:cubicBezTo>
                    <a:pt x="254" y="166"/>
                    <a:pt x="259" y="167"/>
                    <a:pt x="264" y="166"/>
                  </a:cubicBezTo>
                  <a:cubicBezTo>
                    <a:pt x="263" y="165"/>
                    <a:pt x="261" y="165"/>
                    <a:pt x="260" y="166"/>
                  </a:cubicBezTo>
                  <a:cubicBezTo>
                    <a:pt x="256" y="166"/>
                    <a:pt x="252" y="166"/>
                    <a:pt x="249" y="165"/>
                  </a:cubicBezTo>
                  <a:cubicBezTo>
                    <a:pt x="247" y="166"/>
                    <a:pt x="246" y="165"/>
                    <a:pt x="246" y="166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6" y="165"/>
                    <a:pt x="247" y="165"/>
                    <a:pt x="248" y="165"/>
                  </a:cubicBezTo>
                  <a:cubicBezTo>
                    <a:pt x="251" y="166"/>
                    <a:pt x="253" y="165"/>
                    <a:pt x="256" y="165"/>
                  </a:cubicBezTo>
                  <a:cubicBezTo>
                    <a:pt x="257" y="165"/>
                    <a:pt x="260" y="165"/>
                    <a:pt x="261" y="164"/>
                  </a:cubicBezTo>
                  <a:cubicBezTo>
                    <a:pt x="262" y="165"/>
                    <a:pt x="265" y="165"/>
                    <a:pt x="265" y="163"/>
                  </a:cubicBezTo>
                  <a:cubicBezTo>
                    <a:pt x="260" y="164"/>
                    <a:pt x="256" y="164"/>
                    <a:pt x="252" y="164"/>
                  </a:cubicBezTo>
                  <a:cubicBezTo>
                    <a:pt x="250" y="164"/>
                    <a:pt x="247" y="165"/>
                    <a:pt x="245" y="164"/>
                  </a:cubicBezTo>
                  <a:cubicBezTo>
                    <a:pt x="246" y="164"/>
                    <a:pt x="247" y="164"/>
                    <a:pt x="247" y="164"/>
                  </a:cubicBezTo>
                  <a:cubicBezTo>
                    <a:pt x="248" y="164"/>
                    <a:pt x="250" y="164"/>
                    <a:pt x="251" y="163"/>
                  </a:cubicBezTo>
                  <a:cubicBezTo>
                    <a:pt x="252" y="164"/>
                    <a:pt x="255" y="164"/>
                    <a:pt x="257" y="163"/>
                  </a:cubicBezTo>
                  <a:cubicBezTo>
                    <a:pt x="258" y="163"/>
                    <a:pt x="259" y="163"/>
                    <a:pt x="260" y="163"/>
                  </a:cubicBezTo>
                  <a:cubicBezTo>
                    <a:pt x="260" y="163"/>
                    <a:pt x="262" y="163"/>
                    <a:pt x="262" y="163"/>
                  </a:cubicBezTo>
                  <a:cubicBezTo>
                    <a:pt x="262" y="163"/>
                    <a:pt x="262" y="162"/>
                    <a:pt x="262" y="162"/>
                  </a:cubicBezTo>
                  <a:cubicBezTo>
                    <a:pt x="256" y="162"/>
                    <a:pt x="251" y="164"/>
                    <a:pt x="246" y="163"/>
                  </a:cubicBezTo>
                  <a:cubicBezTo>
                    <a:pt x="244" y="163"/>
                    <a:pt x="242" y="163"/>
                    <a:pt x="241" y="162"/>
                  </a:cubicBezTo>
                  <a:cubicBezTo>
                    <a:pt x="243" y="162"/>
                    <a:pt x="246" y="162"/>
                    <a:pt x="248" y="161"/>
                  </a:cubicBezTo>
                  <a:cubicBezTo>
                    <a:pt x="248" y="162"/>
                    <a:pt x="249" y="162"/>
                    <a:pt x="249" y="162"/>
                  </a:cubicBezTo>
                  <a:cubicBezTo>
                    <a:pt x="252" y="161"/>
                    <a:pt x="256" y="161"/>
                    <a:pt x="260" y="161"/>
                  </a:cubicBezTo>
                  <a:cubicBezTo>
                    <a:pt x="260" y="160"/>
                    <a:pt x="260" y="160"/>
                    <a:pt x="260" y="160"/>
                  </a:cubicBezTo>
                  <a:cubicBezTo>
                    <a:pt x="253" y="160"/>
                    <a:pt x="247" y="161"/>
                    <a:pt x="241" y="162"/>
                  </a:cubicBezTo>
                  <a:cubicBezTo>
                    <a:pt x="240" y="161"/>
                    <a:pt x="238" y="160"/>
                    <a:pt x="238" y="159"/>
                  </a:cubicBezTo>
                  <a:cubicBezTo>
                    <a:pt x="242" y="159"/>
                    <a:pt x="243" y="160"/>
                    <a:pt x="246" y="159"/>
                  </a:cubicBezTo>
                  <a:cubicBezTo>
                    <a:pt x="247" y="160"/>
                    <a:pt x="249" y="160"/>
                    <a:pt x="249" y="159"/>
                  </a:cubicBezTo>
                  <a:cubicBezTo>
                    <a:pt x="252" y="159"/>
                    <a:pt x="255" y="159"/>
                    <a:pt x="258" y="160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7" y="159"/>
                    <a:pt x="255" y="158"/>
                    <a:pt x="255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2" y="158"/>
                    <a:pt x="248" y="159"/>
                    <a:pt x="245" y="159"/>
                  </a:cubicBezTo>
                  <a:cubicBezTo>
                    <a:pt x="244" y="159"/>
                    <a:pt x="243" y="159"/>
                    <a:pt x="242" y="159"/>
                  </a:cubicBezTo>
                  <a:cubicBezTo>
                    <a:pt x="241" y="158"/>
                    <a:pt x="239" y="159"/>
                    <a:pt x="237" y="159"/>
                  </a:cubicBezTo>
                  <a:cubicBezTo>
                    <a:pt x="236" y="158"/>
                    <a:pt x="236" y="158"/>
                    <a:pt x="235" y="158"/>
                  </a:cubicBezTo>
                  <a:cubicBezTo>
                    <a:pt x="237" y="158"/>
                    <a:pt x="240" y="158"/>
                    <a:pt x="240" y="157"/>
                  </a:cubicBezTo>
                  <a:cubicBezTo>
                    <a:pt x="241" y="158"/>
                    <a:pt x="242" y="158"/>
                    <a:pt x="244" y="157"/>
                  </a:cubicBezTo>
                  <a:cubicBezTo>
                    <a:pt x="244" y="157"/>
                    <a:pt x="243" y="158"/>
                    <a:pt x="244" y="158"/>
                  </a:cubicBezTo>
                  <a:cubicBezTo>
                    <a:pt x="245" y="158"/>
                    <a:pt x="247" y="157"/>
                    <a:pt x="248" y="157"/>
                  </a:cubicBezTo>
                  <a:cubicBezTo>
                    <a:pt x="249" y="157"/>
                    <a:pt x="251" y="157"/>
                    <a:pt x="253" y="156"/>
                  </a:cubicBezTo>
                  <a:cubicBezTo>
                    <a:pt x="253" y="157"/>
                    <a:pt x="255" y="157"/>
                    <a:pt x="255" y="156"/>
                  </a:cubicBezTo>
                  <a:cubicBezTo>
                    <a:pt x="250" y="155"/>
                    <a:pt x="244" y="157"/>
                    <a:pt x="239" y="157"/>
                  </a:cubicBezTo>
                  <a:cubicBezTo>
                    <a:pt x="241" y="157"/>
                    <a:pt x="247" y="156"/>
                    <a:pt x="252" y="156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45" y="155"/>
                    <a:pt x="239" y="156"/>
                    <a:pt x="233" y="156"/>
                  </a:cubicBezTo>
                  <a:cubicBezTo>
                    <a:pt x="233" y="156"/>
                    <a:pt x="232" y="156"/>
                    <a:pt x="232" y="156"/>
                  </a:cubicBezTo>
                  <a:cubicBezTo>
                    <a:pt x="235" y="156"/>
                    <a:pt x="239" y="155"/>
                    <a:pt x="241" y="155"/>
                  </a:cubicBezTo>
                  <a:cubicBezTo>
                    <a:pt x="241" y="155"/>
                    <a:pt x="241" y="154"/>
                    <a:pt x="241" y="154"/>
                  </a:cubicBezTo>
                  <a:cubicBezTo>
                    <a:pt x="243" y="155"/>
                    <a:pt x="245" y="154"/>
                    <a:pt x="247" y="154"/>
                  </a:cubicBezTo>
                  <a:cubicBezTo>
                    <a:pt x="248" y="153"/>
                    <a:pt x="250" y="154"/>
                    <a:pt x="249" y="152"/>
                  </a:cubicBezTo>
                  <a:cubicBezTo>
                    <a:pt x="245" y="153"/>
                    <a:pt x="241" y="154"/>
                    <a:pt x="237" y="155"/>
                  </a:cubicBezTo>
                  <a:cubicBezTo>
                    <a:pt x="235" y="155"/>
                    <a:pt x="232" y="155"/>
                    <a:pt x="230" y="154"/>
                  </a:cubicBezTo>
                  <a:cubicBezTo>
                    <a:pt x="232" y="154"/>
                    <a:pt x="232" y="154"/>
                    <a:pt x="233" y="154"/>
                  </a:cubicBezTo>
                  <a:cubicBezTo>
                    <a:pt x="233" y="154"/>
                    <a:pt x="233" y="154"/>
                    <a:pt x="234" y="154"/>
                  </a:cubicBezTo>
                  <a:cubicBezTo>
                    <a:pt x="235" y="154"/>
                    <a:pt x="238" y="154"/>
                    <a:pt x="240" y="153"/>
                  </a:cubicBezTo>
                  <a:cubicBezTo>
                    <a:pt x="242" y="153"/>
                    <a:pt x="244" y="152"/>
                    <a:pt x="246" y="151"/>
                  </a:cubicBezTo>
                  <a:cubicBezTo>
                    <a:pt x="246" y="150"/>
                    <a:pt x="244" y="151"/>
                    <a:pt x="243" y="151"/>
                  </a:cubicBezTo>
                  <a:cubicBezTo>
                    <a:pt x="239" y="152"/>
                    <a:pt x="234" y="154"/>
                    <a:pt x="231" y="153"/>
                  </a:cubicBezTo>
                  <a:cubicBezTo>
                    <a:pt x="232" y="152"/>
                    <a:pt x="233" y="153"/>
                    <a:pt x="234" y="152"/>
                  </a:cubicBezTo>
                  <a:cubicBezTo>
                    <a:pt x="232" y="152"/>
                    <a:pt x="231" y="153"/>
                    <a:pt x="229" y="153"/>
                  </a:cubicBezTo>
                  <a:cubicBezTo>
                    <a:pt x="228" y="152"/>
                    <a:pt x="227" y="152"/>
                    <a:pt x="226" y="150"/>
                  </a:cubicBezTo>
                  <a:cubicBezTo>
                    <a:pt x="227" y="150"/>
                    <a:pt x="227" y="151"/>
                    <a:pt x="228" y="150"/>
                  </a:cubicBezTo>
                  <a:cubicBezTo>
                    <a:pt x="230" y="152"/>
                    <a:pt x="235" y="150"/>
                    <a:pt x="237" y="152"/>
                  </a:cubicBezTo>
                  <a:cubicBezTo>
                    <a:pt x="238" y="151"/>
                    <a:pt x="240" y="151"/>
                    <a:pt x="241" y="151"/>
                  </a:cubicBezTo>
                  <a:cubicBezTo>
                    <a:pt x="242" y="151"/>
                    <a:pt x="245" y="151"/>
                    <a:pt x="245" y="149"/>
                  </a:cubicBezTo>
                  <a:cubicBezTo>
                    <a:pt x="239" y="150"/>
                    <a:pt x="233" y="151"/>
                    <a:pt x="228" y="150"/>
                  </a:cubicBezTo>
                  <a:cubicBezTo>
                    <a:pt x="230" y="149"/>
                    <a:pt x="231" y="150"/>
                    <a:pt x="232" y="149"/>
                  </a:cubicBezTo>
                  <a:cubicBezTo>
                    <a:pt x="232" y="149"/>
                    <a:pt x="233" y="149"/>
                    <a:pt x="233" y="149"/>
                  </a:cubicBezTo>
                  <a:cubicBezTo>
                    <a:pt x="236" y="148"/>
                    <a:pt x="238" y="148"/>
                    <a:pt x="241" y="148"/>
                  </a:cubicBezTo>
                  <a:cubicBezTo>
                    <a:pt x="242" y="147"/>
                    <a:pt x="243" y="148"/>
                    <a:pt x="243" y="146"/>
                  </a:cubicBezTo>
                  <a:cubicBezTo>
                    <a:pt x="237" y="147"/>
                    <a:pt x="231" y="149"/>
                    <a:pt x="225" y="150"/>
                  </a:cubicBezTo>
                  <a:cubicBezTo>
                    <a:pt x="224" y="149"/>
                    <a:pt x="223" y="149"/>
                    <a:pt x="224" y="148"/>
                  </a:cubicBezTo>
                  <a:cubicBezTo>
                    <a:pt x="225" y="148"/>
                    <a:pt x="228" y="149"/>
                    <a:pt x="231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4" y="147"/>
                    <a:pt x="237" y="147"/>
                    <a:pt x="240" y="146"/>
                  </a:cubicBezTo>
                  <a:cubicBezTo>
                    <a:pt x="239" y="145"/>
                    <a:pt x="237" y="146"/>
                    <a:pt x="235" y="146"/>
                  </a:cubicBezTo>
                  <a:cubicBezTo>
                    <a:pt x="233" y="147"/>
                    <a:pt x="231" y="147"/>
                    <a:pt x="230" y="147"/>
                  </a:cubicBezTo>
                  <a:cubicBezTo>
                    <a:pt x="229" y="147"/>
                    <a:pt x="229" y="147"/>
                    <a:pt x="229" y="148"/>
                  </a:cubicBezTo>
                  <a:cubicBezTo>
                    <a:pt x="226" y="147"/>
                    <a:pt x="221" y="149"/>
                    <a:pt x="221" y="146"/>
                  </a:cubicBezTo>
                  <a:cubicBezTo>
                    <a:pt x="226" y="146"/>
                    <a:pt x="231" y="145"/>
                    <a:pt x="236" y="143"/>
                  </a:cubicBezTo>
                  <a:cubicBezTo>
                    <a:pt x="236" y="142"/>
                    <a:pt x="237" y="142"/>
                    <a:pt x="236" y="141"/>
                  </a:cubicBezTo>
                  <a:cubicBezTo>
                    <a:pt x="233" y="142"/>
                    <a:pt x="231" y="142"/>
                    <a:pt x="229" y="143"/>
                  </a:cubicBezTo>
                  <a:cubicBezTo>
                    <a:pt x="230" y="143"/>
                    <a:pt x="230" y="143"/>
                    <a:pt x="229" y="143"/>
                  </a:cubicBezTo>
                  <a:cubicBezTo>
                    <a:pt x="226" y="143"/>
                    <a:pt x="222" y="144"/>
                    <a:pt x="218" y="144"/>
                  </a:cubicBezTo>
                  <a:cubicBezTo>
                    <a:pt x="218" y="144"/>
                    <a:pt x="217" y="144"/>
                    <a:pt x="218" y="143"/>
                  </a:cubicBezTo>
                  <a:cubicBezTo>
                    <a:pt x="220" y="143"/>
                    <a:pt x="222" y="142"/>
                    <a:pt x="224" y="142"/>
                  </a:cubicBezTo>
                  <a:cubicBezTo>
                    <a:pt x="224" y="142"/>
                    <a:pt x="225" y="142"/>
                    <a:pt x="225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2"/>
                    <a:pt x="228" y="141"/>
                    <a:pt x="229" y="141"/>
                  </a:cubicBezTo>
                  <a:cubicBezTo>
                    <a:pt x="230" y="140"/>
                    <a:pt x="233" y="141"/>
                    <a:pt x="233" y="139"/>
                  </a:cubicBezTo>
                  <a:cubicBezTo>
                    <a:pt x="227" y="141"/>
                    <a:pt x="222" y="142"/>
                    <a:pt x="217" y="142"/>
                  </a:cubicBezTo>
                  <a:cubicBezTo>
                    <a:pt x="215" y="143"/>
                    <a:pt x="214" y="143"/>
                    <a:pt x="214" y="142"/>
                  </a:cubicBezTo>
                  <a:cubicBezTo>
                    <a:pt x="216" y="142"/>
                    <a:pt x="218" y="141"/>
                    <a:pt x="220" y="141"/>
                  </a:cubicBezTo>
                  <a:cubicBezTo>
                    <a:pt x="220" y="141"/>
                    <a:pt x="221" y="141"/>
                    <a:pt x="221" y="140"/>
                  </a:cubicBezTo>
                  <a:cubicBezTo>
                    <a:pt x="221" y="141"/>
                    <a:pt x="222" y="141"/>
                    <a:pt x="222" y="141"/>
                  </a:cubicBezTo>
                  <a:cubicBezTo>
                    <a:pt x="223" y="140"/>
                    <a:pt x="229" y="139"/>
                    <a:pt x="231" y="139"/>
                  </a:cubicBezTo>
                  <a:cubicBezTo>
                    <a:pt x="231" y="139"/>
                    <a:pt x="231" y="139"/>
                    <a:pt x="231" y="138"/>
                  </a:cubicBezTo>
                  <a:cubicBezTo>
                    <a:pt x="229" y="138"/>
                    <a:pt x="227" y="139"/>
                    <a:pt x="225" y="139"/>
                  </a:cubicBezTo>
                  <a:cubicBezTo>
                    <a:pt x="221" y="140"/>
                    <a:pt x="216" y="141"/>
                    <a:pt x="213" y="141"/>
                  </a:cubicBezTo>
                  <a:cubicBezTo>
                    <a:pt x="212" y="141"/>
                    <a:pt x="211" y="141"/>
                    <a:pt x="212" y="140"/>
                  </a:cubicBezTo>
                  <a:cubicBezTo>
                    <a:pt x="213" y="140"/>
                    <a:pt x="213" y="140"/>
                    <a:pt x="214" y="140"/>
                  </a:cubicBezTo>
                  <a:cubicBezTo>
                    <a:pt x="214" y="140"/>
                    <a:pt x="215" y="140"/>
                    <a:pt x="215" y="140"/>
                  </a:cubicBezTo>
                  <a:cubicBezTo>
                    <a:pt x="216" y="140"/>
                    <a:pt x="218" y="140"/>
                    <a:pt x="219" y="139"/>
                  </a:cubicBezTo>
                  <a:cubicBezTo>
                    <a:pt x="221" y="139"/>
                    <a:pt x="223" y="138"/>
                    <a:pt x="224" y="137"/>
                  </a:cubicBezTo>
                  <a:cubicBezTo>
                    <a:pt x="225" y="138"/>
                    <a:pt x="226" y="137"/>
                    <a:pt x="226" y="137"/>
                  </a:cubicBezTo>
                  <a:cubicBezTo>
                    <a:pt x="227" y="137"/>
                    <a:pt x="229" y="137"/>
                    <a:pt x="229" y="136"/>
                  </a:cubicBezTo>
                  <a:cubicBezTo>
                    <a:pt x="224" y="137"/>
                    <a:pt x="219" y="139"/>
                    <a:pt x="214" y="139"/>
                  </a:cubicBezTo>
                  <a:cubicBezTo>
                    <a:pt x="214" y="138"/>
                    <a:pt x="216" y="139"/>
                    <a:pt x="215" y="138"/>
                  </a:cubicBezTo>
                  <a:cubicBezTo>
                    <a:pt x="214" y="139"/>
                    <a:pt x="210" y="140"/>
                    <a:pt x="209" y="139"/>
                  </a:cubicBezTo>
                  <a:cubicBezTo>
                    <a:pt x="210" y="139"/>
                    <a:pt x="212" y="138"/>
                    <a:pt x="213" y="138"/>
                  </a:cubicBezTo>
                  <a:cubicBezTo>
                    <a:pt x="214" y="138"/>
                    <a:pt x="217" y="138"/>
                    <a:pt x="216" y="138"/>
                  </a:cubicBezTo>
                  <a:cubicBezTo>
                    <a:pt x="216" y="138"/>
                    <a:pt x="217" y="138"/>
                    <a:pt x="217" y="137"/>
                  </a:cubicBezTo>
                  <a:cubicBezTo>
                    <a:pt x="218" y="137"/>
                    <a:pt x="220" y="137"/>
                    <a:pt x="222" y="136"/>
                  </a:cubicBezTo>
                  <a:cubicBezTo>
                    <a:pt x="223" y="136"/>
                    <a:pt x="227" y="136"/>
                    <a:pt x="227" y="135"/>
                  </a:cubicBezTo>
                  <a:cubicBezTo>
                    <a:pt x="220" y="136"/>
                    <a:pt x="214" y="138"/>
                    <a:pt x="208" y="138"/>
                  </a:cubicBezTo>
                  <a:cubicBezTo>
                    <a:pt x="209" y="137"/>
                    <a:pt x="210" y="137"/>
                    <a:pt x="211" y="136"/>
                  </a:cubicBezTo>
                  <a:cubicBezTo>
                    <a:pt x="209" y="137"/>
                    <a:pt x="206" y="138"/>
                    <a:pt x="205" y="136"/>
                  </a:cubicBezTo>
                  <a:cubicBezTo>
                    <a:pt x="207" y="136"/>
                    <a:pt x="207" y="136"/>
                    <a:pt x="209" y="136"/>
                  </a:cubicBezTo>
                  <a:cubicBezTo>
                    <a:pt x="209" y="136"/>
                    <a:pt x="209" y="135"/>
                    <a:pt x="210" y="135"/>
                  </a:cubicBezTo>
                  <a:cubicBezTo>
                    <a:pt x="215" y="135"/>
                    <a:pt x="220" y="134"/>
                    <a:pt x="224" y="132"/>
                  </a:cubicBezTo>
                  <a:cubicBezTo>
                    <a:pt x="224" y="133"/>
                    <a:pt x="225" y="132"/>
                    <a:pt x="225" y="132"/>
                  </a:cubicBezTo>
                  <a:cubicBezTo>
                    <a:pt x="218" y="133"/>
                    <a:pt x="213" y="135"/>
                    <a:pt x="206" y="135"/>
                  </a:cubicBezTo>
                  <a:cubicBezTo>
                    <a:pt x="207" y="134"/>
                    <a:pt x="208" y="135"/>
                    <a:pt x="209" y="134"/>
                  </a:cubicBezTo>
                  <a:cubicBezTo>
                    <a:pt x="206" y="134"/>
                    <a:pt x="203" y="136"/>
                    <a:pt x="201" y="135"/>
                  </a:cubicBezTo>
                  <a:cubicBezTo>
                    <a:pt x="202" y="134"/>
                    <a:pt x="202" y="135"/>
                    <a:pt x="203" y="135"/>
                  </a:cubicBezTo>
                  <a:cubicBezTo>
                    <a:pt x="203" y="134"/>
                    <a:pt x="204" y="135"/>
                    <a:pt x="204" y="134"/>
                  </a:cubicBezTo>
                  <a:cubicBezTo>
                    <a:pt x="205" y="134"/>
                    <a:pt x="206" y="134"/>
                    <a:pt x="205" y="134"/>
                  </a:cubicBezTo>
                  <a:cubicBezTo>
                    <a:pt x="208" y="133"/>
                    <a:pt x="210" y="133"/>
                    <a:pt x="213" y="132"/>
                  </a:cubicBezTo>
                  <a:cubicBezTo>
                    <a:pt x="213" y="132"/>
                    <a:pt x="215" y="132"/>
                    <a:pt x="215" y="131"/>
                  </a:cubicBezTo>
                  <a:cubicBezTo>
                    <a:pt x="216" y="131"/>
                    <a:pt x="216" y="132"/>
                    <a:pt x="216" y="132"/>
                  </a:cubicBezTo>
                  <a:cubicBezTo>
                    <a:pt x="217" y="130"/>
                    <a:pt x="220" y="131"/>
                    <a:pt x="221" y="130"/>
                  </a:cubicBezTo>
                  <a:cubicBezTo>
                    <a:pt x="221" y="129"/>
                    <a:pt x="218" y="130"/>
                    <a:pt x="218" y="128"/>
                  </a:cubicBezTo>
                  <a:cubicBezTo>
                    <a:pt x="218" y="128"/>
                    <a:pt x="217" y="128"/>
                    <a:pt x="217" y="128"/>
                  </a:cubicBezTo>
                  <a:cubicBezTo>
                    <a:pt x="213" y="125"/>
                    <a:pt x="209" y="121"/>
                    <a:pt x="204" y="118"/>
                  </a:cubicBezTo>
                  <a:cubicBezTo>
                    <a:pt x="206" y="121"/>
                    <a:pt x="209" y="122"/>
                    <a:pt x="211" y="124"/>
                  </a:cubicBezTo>
                  <a:cubicBezTo>
                    <a:pt x="210" y="125"/>
                    <a:pt x="210" y="124"/>
                    <a:pt x="209" y="125"/>
                  </a:cubicBezTo>
                  <a:cubicBezTo>
                    <a:pt x="207" y="122"/>
                    <a:pt x="205" y="121"/>
                    <a:pt x="202" y="119"/>
                  </a:cubicBezTo>
                  <a:cubicBezTo>
                    <a:pt x="202" y="118"/>
                    <a:pt x="203" y="118"/>
                    <a:pt x="203" y="118"/>
                  </a:cubicBezTo>
                  <a:cubicBezTo>
                    <a:pt x="202" y="118"/>
                    <a:pt x="201" y="118"/>
                    <a:pt x="200" y="118"/>
                  </a:cubicBezTo>
                  <a:cubicBezTo>
                    <a:pt x="200" y="118"/>
                    <a:pt x="200" y="119"/>
                    <a:pt x="199" y="119"/>
                  </a:cubicBezTo>
                  <a:cubicBezTo>
                    <a:pt x="199" y="116"/>
                    <a:pt x="204" y="114"/>
                    <a:pt x="205" y="117"/>
                  </a:cubicBezTo>
                  <a:cubicBezTo>
                    <a:pt x="205" y="117"/>
                    <a:pt x="205" y="117"/>
                    <a:pt x="205" y="117"/>
                  </a:cubicBezTo>
                  <a:cubicBezTo>
                    <a:pt x="204" y="118"/>
                    <a:pt x="204" y="117"/>
                    <a:pt x="203" y="117"/>
                  </a:cubicBezTo>
                  <a:cubicBezTo>
                    <a:pt x="203" y="118"/>
                    <a:pt x="204" y="118"/>
                    <a:pt x="204" y="118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05" y="118"/>
                    <a:pt x="205" y="117"/>
                    <a:pt x="205" y="117"/>
                  </a:cubicBezTo>
                  <a:cubicBezTo>
                    <a:pt x="206" y="118"/>
                    <a:pt x="207" y="119"/>
                    <a:pt x="208" y="119"/>
                  </a:cubicBezTo>
                  <a:cubicBezTo>
                    <a:pt x="207" y="118"/>
                    <a:pt x="206" y="118"/>
                    <a:pt x="206" y="117"/>
                  </a:cubicBezTo>
                  <a:cubicBezTo>
                    <a:pt x="211" y="120"/>
                    <a:pt x="215" y="125"/>
                    <a:pt x="220" y="128"/>
                  </a:cubicBezTo>
                  <a:cubicBezTo>
                    <a:pt x="220" y="128"/>
                    <a:pt x="221" y="128"/>
                    <a:pt x="221" y="128"/>
                  </a:cubicBezTo>
                  <a:cubicBezTo>
                    <a:pt x="220" y="127"/>
                    <a:pt x="220" y="126"/>
                    <a:pt x="219" y="125"/>
                  </a:cubicBezTo>
                  <a:cubicBezTo>
                    <a:pt x="218" y="125"/>
                    <a:pt x="220" y="126"/>
                    <a:pt x="219" y="126"/>
                  </a:cubicBezTo>
                  <a:cubicBezTo>
                    <a:pt x="215" y="124"/>
                    <a:pt x="211" y="120"/>
                    <a:pt x="207" y="117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1" y="119"/>
                    <a:pt x="215" y="121"/>
                    <a:pt x="218" y="125"/>
                  </a:cubicBezTo>
                  <a:cubicBezTo>
                    <a:pt x="218" y="124"/>
                    <a:pt x="217" y="124"/>
                    <a:pt x="216" y="123"/>
                  </a:cubicBezTo>
                  <a:cubicBezTo>
                    <a:pt x="219" y="124"/>
                    <a:pt x="221" y="126"/>
                    <a:pt x="223" y="128"/>
                  </a:cubicBezTo>
                  <a:cubicBezTo>
                    <a:pt x="223" y="128"/>
                    <a:pt x="223" y="128"/>
                    <a:pt x="224" y="128"/>
                  </a:cubicBezTo>
                  <a:cubicBezTo>
                    <a:pt x="221" y="125"/>
                    <a:pt x="219" y="124"/>
                    <a:pt x="216" y="121"/>
                  </a:cubicBezTo>
                  <a:cubicBezTo>
                    <a:pt x="214" y="119"/>
                    <a:pt x="212" y="117"/>
                    <a:pt x="209" y="116"/>
                  </a:cubicBezTo>
                  <a:cubicBezTo>
                    <a:pt x="210" y="116"/>
                    <a:pt x="210" y="115"/>
                    <a:pt x="211" y="115"/>
                  </a:cubicBezTo>
                  <a:cubicBezTo>
                    <a:pt x="212" y="117"/>
                    <a:pt x="214" y="118"/>
                    <a:pt x="216" y="120"/>
                  </a:cubicBezTo>
                  <a:cubicBezTo>
                    <a:pt x="216" y="119"/>
                    <a:pt x="215" y="119"/>
                    <a:pt x="216" y="119"/>
                  </a:cubicBezTo>
                  <a:cubicBezTo>
                    <a:pt x="218" y="120"/>
                    <a:pt x="219" y="122"/>
                    <a:pt x="222" y="124"/>
                  </a:cubicBezTo>
                  <a:cubicBezTo>
                    <a:pt x="222" y="123"/>
                    <a:pt x="222" y="123"/>
                    <a:pt x="222" y="123"/>
                  </a:cubicBezTo>
                  <a:cubicBezTo>
                    <a:pt x="222" y="125"/>
                    <a:pt x="224" y="126"/>
                    <a:pt x="225" y="126"/>
                  </a:cubicBezTo>
                  <a:cubicBezTo>
                    <a:pt x="220" y="122"/>
                    <a:pt x="216" y="118"/>
                    <a:pt x="211" y="114"/>
                  </a:cubicBezTo>
                  <a:cubicBezTo>
                    <a:pt x="212" y="114"/>
                    <a:pt x="213" y="114"/>
                    <a:pt x="214" y="115"/>
                  </a:cubicBezTo>
                  <a:cubicBezTo>
                    <a:pt x="214" y="115"/>
                    <a:pt x="214" y="115"/>
                    <a:pt x="214" y="115"/>
                  </a:cubicBezTo>
                  <a:cubicBezTo>
                    <a:pt x="216" y="117"/>
                    <a:pt x="218" y="118"/>
                    <a:pt x="220" y="119"/>
                  </a:cubicBezTo>
                  <a:cubicBezTo>
                    <a:pt x="220" y="121"/>
                    <a:pt x="222" y="122"/>
                    <a:pt x="222" y="122"/>
                  </a:cubicBezTo>
                  <a:cubicBezTo>
                    <a:pt x="224" y="123"/>
                    <a:pt x="225" y="125"/>
                    <a:pt x="227" y="125"/>
                  </a:cubicBezTo>
                  <a:cubicBezTo>
                    <a:pt x="226" y="124"/>
                    <a:pt x="224" y="123"/>
                    <a:pt x="223" y="122"/>
                  </a:cubicBezTo>
                  <a:cubicBezTo>
                    <a:pt x="220" y="119"/>
                    <a:pt x="217" y="117"/>
                    <a:pt x="215" y="114"/>
                  </a:cubicBezTo>
                  <a:cubicBezTo>
                    <a:pt x="216" y="114"/>
                    <a:pt x="216" y="115"/>
                    <a:pt x="217" y="115"/>
                  </a:cubicBezTo>
                  <a:cubicBezTo>
                    <a:pt x="217" y="114"/>
                    <a:pt x="215" y="114"/>
                    <a:pt x="216" y="113"/>
                  </a:cubicBezTo>
                  <a:cubicBezTo>
                    <a:pt x="220" y="118"/>
                    <a:pt x="225" y="121"/>
                    <a:pt x="230" y="125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27" y="122"/>
                    <a:pt x="224" y="120"/>
                    <a:pt x="221" y="117"/>
                  </a:cubicBezTo>
                  <a:cubicBezTo>
                    <a:pt x="220" y="116"/>
                    <a:pt x="218" y="114"/>
                    <a:pt x="216" y="113"/>
                  </a:cubicBezTo>
                  <a:cubicBezTo>
                    <a:pt x="217" y="113"/>
                    <a:pt x="217" y="113"/>
                    <a:pt x="217" y="113"/>
                  </a:cubicBezTo>
                  <a:cubicBezTo>
                    <a:pt x="218" y="113"/>
                    <a:pt x="218" y="114"/>
                    <a:pt x="219" y="114"/>
                  </a:cubicBezTo>
                  <a:cubicBezTo>
                    <a:pt x="219" y="113"/>
                    <a:pt x="218" y="113"/>
                    <a:pt x="217" y="112"/>
                  </a:cubicBezTo>
                  <a:cubicBezTo>
                    <a:pt x="218" y="112"/>
                    <a:pt x="218" y="112"/>
                    <a:pt x="219" y="112"/>
                  </a:cubicBezTo>
                  <a:cubicBezTo>
                    <a:pt x="221" y="114"/>
                    <a:pt x="223" y="116"/>
                    <a:pt x="226" y="118"/>
                  </a:cubicBezTo>
                  <a:cubicBezTo>
                    <a:pt x="226" y="118"/>
                    <a:pt x="228" y="120"/>
                    <a:pt x="230" y="121"/>
                  </a:cubicBezTo>
                  <a:cubicBezTo>
                    <a:pt x="230" y="121"/>
                    <a:pt x="231" y="123"/>
                    <a:pt x="233" y="123"/>
                  </a:cubicBezTo>
                  <a:cubicBezTo>
                    <a:pt x="232" y="121"/>
                    <a:pt x="230" y="121"/>
                    <a:pt x="229" y="120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6" y="117"/>
                    <a:pt x="222" y="115"/>
                    <a:pt x="219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3" y="114"/>
                    <a:pt x="226" y="116"/>
                    <a:pt x="228" y="118"/>
                  </a:cubicBezTo>
                  <a:cubicBezTo>
                    <a:pt x="230" y="120"/>
                    <a:pt x="233" y="122"/>
                    <a:pt x="235" y="124"/>
                  </a:cubicBezTo>
                  <a:cubicBezTo>
                    <a:pt x="235" y="122"/>
                    <a:pt x="233" y="121"/>
                    <a:pt x="231" y="120"/>
                  </a:cubicBezTo>
                  <a:cubicBezTo>
                    <a:pt x="231" y="119"/>
                    <a:pt x="230" y="118"/>
                    <a:pt x="229" y="118"/>
                  </a:cubicBezTo>
                  <a:cubicBezTo>
                    <a:pt x="229" y="117"/>
                    <a:pt x="227" y="116"/>
                    <a:pt x="226" y="114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4" y="113"/>
                    <a:pt x="223" y="112"/>
                    <a:pt x="221" y="111"/>
                  </a:cubicBezTo>
                  <a:cubicBezTo>
                    <a:pt x="222" y="111"/>
                    <a:pt x="222" y="110"/>
                    <a:pt x="222" y="110"/>
                  </a:cubicBezTo>
                  <a:cubicBezTo>
                    <a:pt x="222" y="111"/>
                    <a:pt x="223" y="111"/>
                    <a:pt x="223" y="112"/>
                  </a:cubicBezTo>
                  <a:cubicBezTo>
                    <a:pt x="224" y="111"/>
                    <a:pt x="224" y="112"/>
                    <a:pt x="225" y="112"/>
                  </a:cubicBezTo>
                  <a:cubicBezTo>
                    <a:pt x="226" y="113"/>
                    <a:pt x="227" y="114"/>
                    <a:pt x="228" y="115"/>
                  </a:cubicBezTo>
                  <a:cubicBezTo>
                    <a:pt x="230" y="116"/>
                    <a:pt x="233" y="118"/>
                    <a:pt x="234" y="120"/>
                  </a:cubicBezTo>
                  <a:cubicBezTo>
                    <a:pt x="235" y="121"/>
                    <a:pt x="236" y="122"/>
                    <a:pt x="237" y="121"/>
                  </a:cubicBezTo>
                  <a:cubicBezTo>
                    <a:pt x="232" y="117"/>
                    <a:pt x="228" y="113"/>
                    <a:pt x="223" y="110"/>
                  </a:cubicBezTo>
                  <a:cubicBezTo>
                    <a:pt x="224" y="109"/>
                    <a:pt x="225" y="109"/>
                    <a:pt x="226" y="109"/>
                  </a:cubicBezTo>
                  <a:cubicBezTo>
                    <a:pt x="230" y="112"/>
                    <a:pt x="233" y="115"/>
                    <a:pt x="237" y="118"/>
                  </a:cubicBezTo>
                  <a:cubicBezTo>
                    <a:pt x="237" y="119"/>
                    <a:pt x="237" y="119"/>
                    <a:pt x="238" y="119"/>
                  </a:cubicBezTo>
                  <a:cubicBezTo>
                    <a:pt x="236" y="116"/>
                    <a:pt x="233" y="114"/>
                    <a:pt x="231" y="112"/>
                  </a:cubicBezTo>
                  <a:cubicBezTo>
                    <a:pt x="230" y="111"/>
                    <a:pt x="228" y="110"/>
                    <a:pt x="226" y="108"/>
                  </a:cubicBezTo>
                  <a:cubicBezTo>
                    <a:pt x="227" y="109"/>
                    <a:pt x="227" y="109"/>
                    <a:pt x="227" y="108"/>
                  </a:cubicBezTo>
                  <a:cubicBezTo>
                    <a:pt x="232" y="111"/>
                    <a:pt x="236" y="114"/>
                    <a:pt x="240" y="118"/>
                  </a:cubicBezTo>
                  <a:cubicBezTo>
                    <a:pt x="240" y="116"/>
                    <a:pt x="237" y="115"/>
                    <a:pt x="236" y="113"/>
                  </a:cubicBezTo>
                  <a:cubicBezTo>
                    <a:pt x="233" y="111"/>
                    <a:pt x="231" y="109"/>
                    <a:pt x="228" y="107"/>
                  </a:cubicBezTo>
                  <a:cubicBezTo>
                    <a:pt x="229" y="106"/>
                    <a:pt x="229" y="108"/>
                    <a:pt x="230" y="108"/>
                  </a:cubicBezTo>
                  <a:cubicBezTo>
                    <a:pt x="230" y="107"/>
                    <a:pt x="229" y="108"/>
                    <a:pt x="229" y="107"/>
                  </a:cubicBezTo>
                  <a:cubicBezTo>
                    <a:pt x="230" y="107"/>
                    <a:pt x="231" y="108"/>
                    <a:pt x="232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5" y="110"/>
                    <a:pt x="237" y="112"/>
                    <a:pt x="239" y="114"/>
                  </a:cubicBezTo>
                  <a:cubicBezTo>
                    <a:pt x="241" y="115"/>
                    <a:pt x="242" y="116"/>
                    <a:pt x="243" y="116"/>
                  </a:cubicBezTo>
                  <a:cubicBezTo>
                    <a:pt x="239" y="112"/>
                    <a:pt x="235" y="110"/>
                    <a:pt x="231" y="106"/>
                  </a:cubicBezTo>
                  <a:cubicBezTo>
                    <a:pt x="230" y="106"/>
                    <a:pt x="230" y="107"/>
                    <a:pt x="230" y="107"/>
                  </a:cubicBezTo>
                  <a:cubicBezTo>
                    <a:pt x="231" y="107"/>
                    <a:pt x="230" y="106"/>
                    <a:pt x="230" y="106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6" y="108"/>
                    <a:pt x="240" y="112"/>
                    <a:pt x="244" y="114"/>
                  </a:cubicBezTo>
                  <a:cubicBezTo>
                    <a:pt x="245" y="113"/>
                    <a:pt x="243" y="113"/>
                    <a:pt x="242" y="112"/>
                  </a:cubicBezTo>
                  <a:cubicBezTo>
                    <a:pt x="240" y="110"/>
                    <a:pt x="237" y="108"/>
                    <a:pt x="234" y="106"/>
                  </a:cubicBezTo>
                  <a:cubicBezTo>
                    <a:pt x="233" y="106"/>
                    <a:pt x="233" y="106"/>
                    <a:pt x="233" y="105"/>
                  </a:cubicBezTo>
                  <a:cubicBezTo>
                    <a:pt x="235" y="103"/>
                    <a:pt x="237" y="107"/>
                    <a:pt x="23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39" y="107"/>
                    <a:pt x="240" y="109"/>
                    <a:pt x="242" y="109"/>
                  </a:cubicBezTo>
                  <a:cubicBezTo>
                    <a:pt x="243" y="111"/>
                    <a:pt x="245" y="112"/>
                    <a:pt x="247" y="113"/>
                  </a:cubicBezTo>
                  <a:cubicBezTo>
                    <a:pt x="246" y="111"/>
                    <a:pt x="243" y="110"/>
                    <a:pt x="242" y="108"/>
                  </a:cubicBezTo>
                  <a:cubicBezTo>
                    <a:pt x="240" y="108"/>
                    <a:pt x="239" y="107"/>
                    <a:pt x="238" y="106"/>
                  </a:cubicBezTo>
                  <a:cubicBezTo>
                    <a:pt x="237" y="106"/>
                    <a:pt x="236" y="105"/>
                    <a:pt x="236" y="104"/>
                  </a:cubicBezTo>
                  <a:cubicBezTo>
                    <a:pt x="237" y="104"/>
                    <a:pt x="238" y="105"/>
                    <a:pt x="239" y="105"/>
                  </a:cubicBezTo>
                  <a:cubicBezTo>
                    <a:pt x="240" y="107"/>
                    <a:pt x="242" y="108"/>
                    <a:pt x="243" y="109"/>
                  </a:cubicBezTo>
                  <a:cubicBezTo>
                    <a:pt x="245" y="110"/>
                    <a:pt x="246" y="111"/>
                    <a:pt x="247" y="110"/>
                  </a:cubicBezTo>
                  <a:cubicBezTo>
                    <a:pt x="244" y="108"/>
                    <a:pt x="241" y="106"/>
                    <a:pt x="238" y="104"/>
                  </a:cubicBezTo>
                  <a:cubicBezTo>
                    <a:pt x="239" y="104"/>
                    <a:pt x="241" y="104"/>
                    <a:pt x="242" y="104"/>
                  </a:cubicBezTo>
                  <a:cubicBezTo>
                    <a:pt x="243" y="104"/>
                    <a:pt x="245" y="105"/>
                    <a:pt x="247" y="105"/>
                  </a:cubicBezTo>
                  <a:cubicBezTo>
                    <a:pt x="248" y="105"/>
                    <a:pt x="251" y="105"/>
                    <a:pt x="252" y="104"/>
                  </a:cubicBezTo>
                  <a:cubicBezTo>
                    <a:pt x="247" y="104"/>
                    <a:pt x="243" y="104"/>
                    <a:pt x="239" y="103"/>
                  </a:cubicBezTo>
                  <a:cubicBezTo>
                    <a:pt x="241" y="103"/>
                    <a:pt x="243" y="102"/>
                    <a:pt x="245" y="101"/>
                  </a:cubicBezTo>
                  <a:cubicBezTo>
                    <a:pt x="246" y="101"/>
                    <a:pt x="247" y="101"/>
                    <a:pt x="247" y="100"/>
                  </a:cubicBezTo>
                  <a:cubicBezTo>
                    <a:pt x="243" y="101"/>
                    <a:pt x="241" y="103"/>
                    <a:pt x="237" y="103"/>
                  </a:cubicBezTo>
                  <a:cubicBezTo>
                    <a:pt x="238" y="102"/>
                    <a:pt x="242" y="101"/>
                    <a:pt x="243" y="99"/>
                  </a:cubicBezTo>
                  <a:cubicBezTo>
                    <a:pt x="242" y="100"/>
                    <a:pt x="241" y="100"/>
                    <a:pt x="240" y="101"/>
                  </a:cubicBezTo>
                  <a:cubicBezTo>
                    <a:pt x="238" y="102"/>
                    <a:pt x="236" y="103"/>
                    <a:pt x="235" y="103"/>
                  </a:cubicBezTo>
                  <a:cubicBezTo>
                    <a:pt x="236" y="101"/>
                    <a:pt x="238" y="101"/>
                    <a:pt x="239" y="99"/>
                  </a:cubicBezTo>
                  <a:cubicBezTo>
                    <a:pt x="240" y="99"/>
                    <a:pt x="241" y="98"/>
                    <a:pt x="241" y="98"/>
                  </a:cubicBezTo>
                  <a:cubicBezTo>
                    <a:pt x="243" y="97"/>
                    <a:pt x="245" y="96"/>
                    <a:pt x="247" y="94"/>
                  </a:cubicBezTo>
                  <a:cubicBezTo>
                    <a:pt x="248" y="94"/>
                    <a:pt x="249" y="94"/>
                    <a:pt x="249" y="93"/>
                  </a:cubicBezTo>
                  <a:cubicBezTo>
                    <a:pt x="245" y="95"/>
                    <a:pt x="241" y="98"/>
                    <a:pt x="238" y="100"/>
                  </a:cubicBezTo>
                  <a:cubicBezTo>
                    <a:pt x="238" y="98"/>
                    <a:pt x="240" y="98"/>
                    <a:pt x="241" y="97"/>
                  </a:cubicBezTo>
                  <a:cubicBezTo>
                    <a:pt x="241" y="97"/>
                    <a:pt x="242" y="97"/>
                    <a:pt x="242" y="96"/>
                  </a:cubicBezTo>
                  <a:cubicBezTo>
                    <a:pt x="243" y="95"/>
                    <a:pt x="245" y="94"/>
                    <a:pt x="247" y="92"/>
                  </a:cubicBezTo>
                  <a:cubicBezTo>
                    <a:pt x="248" y="92"/>
                    <a:pt x="249" y="91"/>
                    <a:pt x="249" y="90"/>
                  </a:cubicBezTo>
                  <a:cubicBezTo>
                    <a:pt x="248" y="90"/>
                    <a:pt x="247" y="92"/>
                    <a:pt x="246" y="92"/>
                  </a:cubicBezTo>
                  <a:cubicBezTo>
                    <a:pt x="245" y="94"/>
                    <a:pt x="242" y="95"/>
                    <a:pt x="241" y="97"/>
                  </a:cubicBezTo>
                  <a:cubicBezTo>
                    <a:pt x="240" y="97"/>
                    <a:pt x="240" y="98"/>
                    <a:pt x="240" y="97"/>
                  </a:cubicBezTo>
                  <a:cubicBezTo>
                    <a:pt x="242" y="94"/>
                    <a:pt x="246" y="91"/>
                    <a:pt x="247" y="87"/>
                  </a:cubicBezTo>
                  <a:cubicBezTo>
                    <a:pt x="244" y="92"/>
                    <a:pt x="239" y="97"/>
                    <a:pt x="235" y="101"/>
                  </a:cubicBezTo>
                  <a:cubicBezTo>
                    <a:pt x="236" y="99"/>
                    <a:pt x="238" y="96"/>
                    <a:pt x="240" y="94"/>
                  </a:cubicBezTo>
                  <a:cubicBezTo>
                    <a:pt x="241" y="93"/>
                    <a:pt x="243" y="90"/>
                    <a:pt x="241" y="89"/>
                  </a:cubicBezTo>
                  <a:cubicBezTo>
                    <a:pt x="240" y="94"/>
                    <a:pt x="236" y="98"/>
                    <a:pt x="233" y="102"/>
                  </a:cubicBezTo>
                  <a:cubicBezTo>
                    <a:pt x="233" y="101"/>
                    <a:pt x="234" y="100"/>
                    <a:pt x="234" y="100"/>
                  </a:cubicBezTo>
                  <a:cubicBezTo>
                    <a:pt x="235" y="99"/>
                    <a:pt x="235" y="98"/>
                    <a:pt x="236" y="97"/>
                  </a:cubicBezTo>
                  <a:cubicBezTo>
                    <a:pt x="236" y="96"/>
                    <a:pt x="237" y="96"/>
                    <a:pt x="237" y="95"/>
                  </a:cubicBezTo>
                  <a:cubicBezTo>
                    <a:pt x="237" y="94"/>
                    <a:pt x="237" y="94"/>
                    <a:pt x="238" y="94"/>
                  </a:cubicBezTo>
                  <a:cubicBezTo>
                    <a:pt x="239" y="92"/>
                    <a:pt x="242" y="90"/>
                    <a:pt x="240" y="87"/>
                  </a:cubicBezTo>
                  <a:cubicBezTo>
                    <a:pt x="239" y="87"/>
                    <a:pt x="239" y="88"/>
                    <a:pt x="239" y="88"/>
                  </a:cubicBezTo>
                  <a:cubicBezTo>
                    <a:pt x="239" y="88"/>
                    <a:pt x="240" y="88"/>
                    <a:pt x="240" y="89"/>
                  </a:cubicBezTo>
                  <a:cubicBezTo>
                    <a:pt x="237" y="94"/>
                    <a:pt x="234" y="100"/>
                    <a:pt x="230" y="104"/>
                  </a:cubicBezTo>
                  <a:cubicBezTo>
                    <a:pt x="229" y="104"/>
                    <a:pt x="229" y="104"/>
                    <a:pt x="228" y="104"/>
                  </a:cubicBezTo>
                  <a:cubicBezTo>
                    <a:pt x="228" y="104"/>
                    <a:pt x="229" y="105"/>
                    <a:pt x="229" y="105"/>
                  </a:cubicBezTo>
                  <a:cubicBezTo>
                    <a:pt x="227" y="105"/>
                    <a:pt x="226" y="106"/>
                    <a:pt x="225" y="106"/>
                  </a:cubicBezTo>
                  <a:cubicBezTo>
                    <a:pt x="225" y="105"/>
                    <a:pt x="226" y="105"/>
                    <a:pt x="227" y="105"/>
                  </a:cubicBezTo>
                  <a:cubicBezTo>
                    <a:pt x="227" y="105"/>
                    <a:pt x="226" y="105"/>
                    <a:pt x="226" y="105"/>
                  </a:cubicBezTo>
                  <a:cubicBezTo>
                    <a:pt x="228" y="105"/>
                    <a:pt x="228" y="103"/>
                    <a:pt x="229" y="102"/>
                  </a:cubicBezTo>
                  <a:cubicBezTo>
                    <a:pt x="230" y="100"/>
                    <a:pt x="231" y="98"/>
                    <a:pt x="232" y="96"/>
                  </a:cubicBezTo>
                  <a:cubicBezTo>
                    <a:pt x="234" y="94"/>
                    <a:pt x="235" y="92"/>
                    <a:pt x="236" y="90"/>
                  </a:cubicBezTo>
                  <a:cubicBezTo>
                    <a:pt x="237" y="89"/>
                    <a:pt x="237" y="88"/>
                    <a:pt x="236" y="87"/>
                  </a:cubicBezTo>
                  <a:cubicBezTo>
                    <a:pt x="235" y="87"/>
                    <a:pt x="235" y="88"/>
                    <a:pt x="236" y="89"/>
                  </a:cubicBezTo>
                  <a:cubicBezTo>
                    <a:pt x="233" y="93"/>
                    <a:pt x="231" y="98"/>
                    <a:pt x="228" y="102"/>
                  </a:cubicBezTo>
                  <a:cubicBezTo>
                    <a:pt x="230" y="97"/>
                    <a:pt x="234" y="93"/>
                    <a:pt x="234" y="86"/>
                  </a:cubicBezTo>
                  <a:cubicBezTo>
                    <a:pt x="234" y="87"/>
                    <a:pt x="234" y="88"/>
                    <a:pt x="234" y="90"/>
                  </a:cubicBezTo>
                  <a:cubicBezTo>
                    <a:pt x="233" y="90"/>
                    <a:pt x="233" y="90"/>
                    <a:pt x="233" y="90"/>
                  </a:cubicBezTo>
                  <a:cubicBezTo>
                    <a:pt x="232" y="93"/>
                    <a:pt x="231" y="95"/>
                    <a:pt x="229" y="98"/>
                  </a:cubicBezTo>
                  <a:cubicBezTo>
                    <a:pt x="228" y="100"/>
                    <a:pt x="228" y="103"/>
                    <a:pt x="226" y="104"/>
                  </a:cubicBezTo>
                  <a:cubicBezTo>
                    <a:pt x="227" y="103"/>
                    <a:pt x="227" y="101"/>
                    <a:pt x="228" y="100"/>
                  </a:cubicBezTo>
                  <a:cubicBezTo>
                    <a:pt x="228" y="98"/>
                    <a:pt x="229" y="96"/>
                    <a:pt x="229" y="94"/>
                  </a:cubicBezTo>
                  <a:cubicBezTo>
                    <a:pt x="230" y="94"/>
                    <a:pt x="231" y="92"/>
                    <a:pt x="229" y="92"/>
                  </a:cubicBezTo>
                  <a:cubicBezTo>
                    <a:pt x="228" y="97"/>
                    <a:pt x="226" y="102"/>
                    <a:pt x="223" y="107"/>
                  </a:cubicBezTo>
                  <a:cubicBezTo>
                    <a:pt x="223" y="107"/>
                    <a:pt x="222" y="108"/>
                    <a:pt x="221" y="108"/>
                  </a:cubicBezTo>
                  <a:cubicBezTo>
                    <a:pt x="223" y="103"/>
                    <a:pt x="227" y="98"/>
                    <a:pt x="227" y="91"/>
                  </a:cubicBezTo>
                  <a:cubicBezTo>
                    <a:pt x="227" y="91"/>
                    <a:pt x="227" y="90"/>
                    <a:pt x="226" y="91"/>
                  </a:cubicBezTo>
                  <a:cubicBezTo>
                    <a:pt x="226" y="91"/>
                    <a:pt x="227" y="91"/>
                    <a:pt x="227" y="92"/>
                  </a:cubicBezTo>
                  <a:cubicBezTo>
                    <a:pt x="225" y="98"/>
                    <a:pt x="223" y="103"/>
                    <a:pt x="220" y="108"/>
                  </a:cubicBezTo>
                  <a:cubicBezTo>
                    <a:pt x="218" y="109"/>
                    <a:pt x="217" y="110"/>
                    <a:pt x="216" y="110"/>
                  </a:cubicBezTo>
                  <a:cubicBezTo>
                    <a:pt x="216" y="108"/>
                    <a:pt x="217" y="107"/>
                    <a:pt x="217" y="105"/>
                  </a:cubicBezTo>
                  <a:cubicBezTo>
                    <a:pt x="217" y="105"/>
                    <a:pt x="218" y="105"/>
                    <a:pt x="218" y="105"/>
                  </a:cubicBezTo>
                  <a:cubicBezTo>
                    <a:pt x="219" y="101"/>
                    <a:pt x="222" y="98"/>
                    <a:pt x="223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3" y="93"/>
                    <a:pt x="225" y="92"/>
                    <a:pt x="223" y="91"/>
                  </a:cubicBezTo>
                  <a:cubicBezTo>
                    <a:pt x="223" y="93"/>
                    <a:pt x="221" y="95"/>
                    <a:pt x="221" y="97"/>
                  </a:cubicBezTo>
                  <a:cubicBezTo>
                    <a:pt x="220" y="97"/>
                    <a:pt x="220" y="99"/>
                    <a:pt x="220" y="100"/>
                  </a:cubicBezTo>
                  <a:cubicBezTo>
                    <a:pt x="217" y="103"/>
                    <a:pt x="216" y="108"/>
                    <a:pt x="214" y="111"/>
                  </a:cubicBezTo>
                  <a:cubicBezTo>
                    <a:pt x="214" y="110"/>
                    <a:pt x="215" y="109"/>
                    <a:pt x="214" y="108"/>
                  </a:cubicBezTo>
                  <a:cubicBezTo>
                    <a:pt x="216" y="106"/>
                    <a:pt x="217" y="104"/>
                    <a:pt x="218" y="101"/>
                  </a:cubicBezTo>
                  <a:cubicBezTo>
                    <a:pt x="219" y="100"/>
                    <a:pt x="220" y="97"/>
                    <a:pt x="221" y="95"/>
                  </a:cubicBezTo>
                  <a:cubicBezTo>
                    <a:pt x="221" y="94"/>
                    <a:pt x="222" y="92"/>
                    <a:pt x="221" y="92"/>
                  </a:cubicBezTo>
                  <a:cubicBezTo>
                    <a:pt x="220" y="96"/>
                    <a:pt x="218" y="99"/>
                    <a:pt x="216" y="103"/>
                  </a:cubicBezTo>
                  <a:cubicBezTo>
                    <a:pt x="215" y="106"/>
                    <a:pt x="214" y="108"/>
                    <a:pt x="213" y="110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2"/>
                    <a:pt x="213" y="113"/>
                    <a:pt x="214" y="113"/>
                  </a:cubicBezTo>
                  <a:cubicBezTo>
                    <a:pt x="213" y="113"/>
                    <a:pt x="212" y="112"/>
                    <a:pt x="212" y="112"/>
                  </a:cubicBezTo>
                  <a:cubicBezTo>
                    <a:pt x="212" y="112"/>
                    <a:pt x="213" y="112"/>
                    <a:pt x="212" y="112"/>
                  </a:cubicBezTo>
                  <a:cubicBezTo>
                    <a:pt x="213" y="111"/>
                    <a:pt x="212" y="112"/>
                    <a:pt x="211" y="112"/>
                  </a:cubicBezTo>
                  <a:cubicBezTo>
                    <a:pt x="213" y="105"/>
                    <a:pt x="217" y="99"/>
                    <a:pt x="218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7" y="93"/>
                    <a:pt x="217" y="94"/>
                    <a:pt x="216" y="95"/>
                  </a:cubicBezTo>
                  <a:cubicBezTo>
                    <a:pt x="217" y="95"/>
                    <a:pt x="217" y="94"/>
                    <a:pt x="217" y="94"/>
                  </a:cubicBezTo>
                  <a:cubicBezTo>
                    <a:pt x="216" y="100"/>
                    <a:pt x="212" y="106"/>
                    <a:pt x="210" y="113"/>
                  </a:cubicBezTo>
                  <a:cubicBezTo>
                    <a:pt x="209" y="112"/>
                    <a:pt x="209" y="114"/>
                    <a:pt x="208" y="113"/>
                  </a:cubicBezTo>
                  <a:cubicBezTo>
                    <a:pt x="208" y="112"/>
                    <a:pt x="209" y="111"/>
                    <a:pt x="209" y="110"/>
                  </a:cubicBezTo>
                  <a:cubicBezTo>
                    <a:pt x="211" y="106"/>
                    <a:pt x="213" y="102"/>
                    <a:pt x="213" y="97"/>
                  </a:cubicBezTo>
                  <a:cubicBezTo>
                    <a:pt x="214" y="96"/>
                    <a:pt x="214" y="95"/>
                    <a:pt x="214" y="95"/>
                  </a:cubicBezTo>
                  <a:cubicBezTo>
                    <a:pt x="212" y="96"/>
                    <a:pt x="212" y="99"/>
                    <a:pt x="211" y="100"/>
                  </a:cubicBezTo>
                  <a:cubicBezTo>
                    <a:pt x="212" y="100"/>
                    <a:pt x="212" y="98"/>
                    <a:pt x="213" y="98"/>
                  </a:cubicBezTo>
                  <a:cubicBezTo>
                    <a:pt x="211" y="102"/>
                    <a:pt x="209" y="107"/>
                    <a:pt x="208" y="111"/>
                  </a:cubicBezTo>
                  <a:cubicBezTo>
                    <a:pt x="207" y="113"/>
                    <a:pt x="206" y="115"/>
                    <a:pt x="204" y="115"/>
                  </a:cubicBezTo>
                  <a:cubicBezTo>
                    <a:pt x="205" y="112"/>
                    <a:pt x="206" y="110"/>
                    <a:pt x="206" y="107"/>
                  </a:cubicBezTo>
                  <a:cubicBezTo>
                    <a:pt x="207" y="106"/>
                    <a:pt x="208" y="104"/>
                    <a:pt x="208" y="102"/>
                  </a:cubicBezTo>
                  <a:cubicBezTo>
                    <a:pt x="209" y="100"/>
                    <a:pt x="210" y="98"/>
                    <a:pt x="209" y="96"/>
                  </a:cubicBezTo>
                  <a:cubicBezTo>
                    <a:pt x="208" y="96"/>
                    <a:pt x="209" y="98"/>
                    <a:pt x="208" y="99"/>
                  </a:cubicBezTo>
                  <a:cubicBezTo>
                    <a:pt x="208" y="99"/>
                    <a:pt x="208" y="99"/>
                    <a:pt x="208" y="99"/>
                  </a:cubicBezTo>
                  <a:cubicBezTo>
                    <a:pt x="207" y="104"/>
                    <a:pt x="205" y="110"/>
                    <a:pt x="203" y="115"/>
                  </a:cubicBezTo>
                  <a:cubicBezTo>
                    <a:pt x="202" y="116"/>
                    <a:pt x="201" y="117"/>
                    <a:pt x="200" y="116"/>
                  </a:cubicBezTo>
                  <a:cubicBezTo>
                    <a:pt x="201" y="114"/>
                    <a:pt x="202" y="112"/>
                    <a:pt x="203" y="109"/>
                  </a:cubicBezTo>
                  <a:cubicBezTo>
                    <a:pt x="205" y="107"/>
                    <a:pt x="205" y="104"/>
                    <a:pt x="206" y="102"/>
                  </a:cubicBezTo>
                  <a:cubicBezTo>
                    <a:pt x="205" y="101"/>
                    <a:pt x="206" y="100"/>
                    <a:pt x="206" y="99"/>
                  </a:cubicBezTo>
                  <a:cubicBezTo>
                    <a:pt x="205" y="99"/>
                    <a:pt x="205" y="100"/>
                    <a:pt x="205" y="100"/>
                  </a:cubicBezTo>
                  <a:cubicBezTo>
                    <a:pt x="204" y="100"/>
                    <a:pt x="205" y="100"/>
                    <a:pt x="205" y="100"/>
                  </a:cubicBezTo>
                  <a:cubicBezTo>
                    <a:pt x="205" y="101"/>
                    <a:pt x="205" y="101"/>
                    <a:pt x="205" y="102"/>
                  </a:cubicBezTo>
                  <a:cubicBezTo>
                    <a:pt x="204" y="102"/>
                    <a:pt x="204" y="103"/>
                    <a:pt x="204" y="104"/>
                  </a:cubicBezTo>
                  <a:cubicBezTo>
                    <a:pt x="203" y="107"/>
                    <a:pt x="201" y="110"/>
                    <a:pt x="201" y="113"/>
                  </a:cubicBezTo>
                  <a:cubicBezTo>
                    <a:pt x="200" y="114"/>
                    <a:pt x="200" y="114"/>
                    <a:pt x="200" y="115"/>
                  </a:cubicBezTo>
                  <a:cubicBezTo>
                    <a:pt x="200" y="115"/>
                    <a:pt x="200" y="115"/>
                    <a:pt x="200" y="116"/>
                  </a:cubicBezTo>
                  <a:cubicBezTo>
                    <a:pt x="199" y="115"/>
                    <a:pt x="200" y="116"/>
                    <a:pt x="199" y="117"/>
                  </a:cubicBezTo>
                  <a:cubicBezTo>
                    <a:pt x="198" y="117"/>
                    <a:pt x="197" y="118"/>
                    <a:pt x="196" y="118"/>
                  </a:cubicBezTo>
                  <a:cubicBezTo>
                    <a:pt x="196" y="117"/>
                    <a:pt x="197" y="116"/>
                    <a:pt x="198" y="115"/>
                  </a:cubicBezTo>
                  <a:cubicBezTo>
                    <a:pt x="198" y="114"/>
                    <a:pt x="198" y="113"/>
                    <a:pt x="198" y="112"/>
                  </a:cubicBezTo>
                  <a:cubicBezTo>
                    <a:pt x="200" y="109"/>
                    <a:pt x="202" y="105"/>
                    <a:pt x="201" y="102"/>
                  </a:cubicBezTo>
                  <a:cubicBezTo>
                    <a:pt x="200" y="102"/>
                    <a:pt x="200" y="104"/>
                    <a:pt x="200" y="105"/>
                  </a:cubicBezTo>
                  <a:cubicBezTo>
                    <a:pt x="200" y="104"/>
                    <a:pt x="200" y="103"/>
                    <a:pt x="201" y="103"/>
                  </a:cubicBezTo>
                  <a:cubicBezTo>
                    <a:pt x="200" y="107"/>
                    <a:pt x="198" y="111"/>
                    <a:pt x="197" y="115"/>
                  </a:cubicBezTo>
                  <a:cubicBezTo>
                    <a:pt x="196" y="116"/>
                    <a:pt x="196" y="119"/>
                    <a:pt x="194" y="119"/>
                  </a:cubicBezTo>
                  <a:cubicBezTo>
                    <a:pt x="195" y="115"/>
                    <a:pt x="197" y="112"/>
                    <a:pt x="197" y="109"/>
                  </a:cubicBezTo>
                  <a:cubicBezTo>
                    <a:pt x="198" y="109"/>
                    <a:pt x="198" y="108"/>
                    <a:pt x="199" y="107"/>
                  </a:cubicBezTo>
                  <a:cubicBezTo>
                    <a:pt x="199" y="106"/>
                    <a:pt x="200" y="105"/>
                    <a:pt x="199" y="103"/>
                  </a:cubicBezTo>
                  <a:cubicBezTo>
                    <a:pt x="199" y="103"/>
                    <a:pt x="199" y="104"/>
                    <a:pt x="199" y="103"/>
                  </a:cubicBezTo>
                  <a:cubicBezTo>
                    <a:pt x="198" y="104"/>
                    <a:pt x="198" y="105"/>
                    <a:pt x="198" y="106"/>
                  </a:cubicBezTo>
                  <a:cubicBezTo>
                    <a:pt x="197" y="106"/>
                    <a:pt x="197" y="106"/>
                    <a:pt x="197" y="107"/>
                  </a:cubicBezTo>
                  <a:cubicBezTo>
                    <a:pt x="198" y="107"/>
                    <a:pt x="198" y="105"/>
                    <a:pt x="198" y="105"/>
                  </a:cubicBezTo>
                  <a:cubicBezTo>
                    <a:pt x="198" y="108"/>
                    <a:pt x="196" y="111"/>
                    <a:pt x="195" y="113"/>
                  </a:cubicBezTo>
                  <a:cubicBezTo>
                    <a:pt x="195" y="114"/>
                    <a:pt x="195" y="113"/>
                    <a:pt x="195" y="114"/>
                  </a:cubicBezTo>
                  <a:cubicBezTo>
                    <a:pt x="193" y="115"/>
                    <a:pt x="194" y="120"/>
                    <a:pt x="191" y="120"/>
                  </a:cubicBezTo>
                  <a:cubicBezTo>
                    <a:pt x="193" y="114"/>
                    <a:pt x="196" y="110"/>
                    <a:pt x="197" y="104"/>
                  </a:cubicBezTo>
                  <a:cubicBezTo>
                    <a:pt x="197" y="104"/>
                    <a:pt x="197" y="103"/>
                    <a:pt x="196" y="103"/>
                  </a:cubicBezTo>
                  <a:cubicBezTo>
                    <a:pt x="195" y="105"/>
                    <a:pt x="195" y="107"/>
                    <a:pt x="194" y="108"/>
                  </a:cubicBezTo>
                  <a:cubicBezTo>
                    <a:pt x="194" y="107"/>
                    <a:pt x="195" y="107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3" y="107"/>
                    <a:pt x="192" y="108"/>
                    <a:pt x="192" y="110"/>
                  </a:cubicBezTo>
                  <a:cubicBezTo>
                    <a:pt x="193" y="109"/>
                    <a:pt x="193" y="108"/>
                    <a:pt x="193" y="107"/>
                  </a:cubicBezTo>
                  <a:cubicBezTo>
                    <a:pt x="192" y="111"/>
                    <a:pt x="190" y="115"/>
                    <a:pt x="189" y="118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18"/>
                    <a:pt x="188" y="117"/>
                    <a:pt x="190" y="116"/>
                  </a:cubicBezTo>
                  <a:cubicBezTo>
                    <a:pt x="189" y="116"/>
                    <a:pt x="189" y="116"/>
                    <a:pt x="189" y="115"/>
                  </a:cubicBezTo>
                  <a:cubicBezTo>
                    <a:pt x="190" y="114"/>
                    <a:pt x="191" y="112"/>
                    <a:pt x="190" y="110"/>
                  </a:cubicBezTo>
                  <a:cubicBezTo>
                    <a:pt x="190" y="109"/>
                    <a:pt x="190" y="110"/>
                    <a:pt x="190" y="109"/>
                  </a:cubicBezTo>
                  <a:cubicBezTo>
                    <a:pt x="189" y="110"/>
                    <a:pt x="189" y="112"/>
                    <a:pt x="188" y="112"/>
                  </a:cubicBezTo>
                  <a:cubicBezTo>
                    <a:pt x="188" y="111"/>
                    <a:pt x="189" y="111"/>
                    <a:pt x="188" y="109"/>
                  </a:cubicBezTo>
                  <a:cubicBezTo>
                    <a:pt x="187" y="110"/>
                    <a:pt x="187" y="112"/>
                    <a:pt x="187" y="113"/>
                  </a:cubicBezTo>
                  <a:cubicBezTo>
                    <a:pt x="187" y="114"/>
                    <a:pt x="187" y="116"/>
                    <a:pt x="187" y="117"/>
                  </a:cubicBezTo>
                  <a:cubicBezTo>
                    <a:pt x="186" y="117"/>
                    <a:pt x="186" y="117"/>
                    <a:pt x="185" y="117"/>
                  </a:cubicBezTo>
                  <a:cubicBezTo>
                    <a:pt x="185" y="115"/>
                    <a:pt x="185" y="113"/>
                    <a:pt x="186" y="112"/>
                  </a:cubicBezTo>
                  <a:cubicBezTo>
                    <a:pt x="186" y="111"/>
                    <a:pt x="187" y="111"/>
                    <a:pt x="187" y="110"/>
                  </a:cubicBezTo>
                  <a:cubicBezTo>
                    <a:pt x="186" y="110"/>
                    <a:pt x="186" y="111"/>
                    <a:pt x="186" y="111"/>
                  </a:cubicBezTo>
                  <a:cubicBezTo>
                    <a:pt x="186" y="111"/>
                    <a:pt x="185" y="111"/>
                    <a:pt x="185" y="111"/>
                  </a:cubicBezTo>
                  <a:cubicBezTo>
                    <a:pt x="184" y="113"/>
                    <a:pt x="182" y="115"/>
                    <a:pt x="180" y="117"/>
                  </a:cubicBezTo>
                  <a:cubicBezTo>
                    <a:pt x="180" y="117"/>
                    <a:pt x="179" y="117"/>
                    <a:pt x="179" y="117"/>
                  </a:cubicBezTo>
                  <a:cubicBezTo>
                    <a:pt x="178" y="119"/>
                    <a:pt x="175" y="121"/>
                    <a:pt x="172" y="123"/>
                  </a:cubicBezTo>
                  <a:cubicBezTo>
                    <a:pt x="170" y="124"/>
                    <a:pt x="167" y="124"/>
                    <a:pt x="167" y="124"/>
                  </a:cubicBezTo>
                  <a:cubicBezTo>
                    <a:pt x="166" y="123"/>
                    <a:pt x="166" y="121"/>
                    <a:pt x="166" y="120"/>
                  </a:cubicBezTo>
                  <a:cubicBezTo>
                    <a:pt x="166" y="121"/>
                    <a:pt x="166" y="123"/>
                    <a:pt x="166" y="124"/>
                  </a:cubicBezTo>
                  <a:cubicBezTo>
                    <a:pt x="160" y="119"/>
                    <a:pt x="157" y="110"/>
                    <a:pt x="154" y="102"/>
                  </a:cubicBezTo>
                  <a:cubicBezTo>
                    <a:pt x="155" y="102"/>
                    <a:pt x="155" y="102"/>
                    <a:pt x="156" y="101"/>
                  </a:cubicBezTo>
                  <a:cubicBezTo>
                    <a:pt x="156" y="100"/>
                    <a:pt x="154" y="102"/>
                    <a:pt x="154" y="100"/>
                  </a:cubicBezTo>
                  <a:cubicBezTo>
                    <a:pt x="154" y="100"/>
                    <a:pt x="156" y="100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3" y="99"/>
                    <a:pt x="153" y="98"/>
                    <a:pt x="153" y="98"/>
                  </a:cubicBezTo>
                  <a:cubicBezTo>
                    <a:pt x="154" y="98"/>
                    <a:pt x="155" y="98"/>
                    <a:pt x="155" y="97"/>
                  </a:cubicBezTo>
                  <a:cubicBezTo>
                    <a:pt x="154" y="96"/>
                    <a:pt x="154" y="97"/>
                    <a:pt x="153" y="97"/>
                  </a:cubicBezTo>
                  <a:cubicBezTo>
                    <a:pt x="153" y="96"/>
                    <a:pt x="153" y="96"/>
                    <a:pt x="152" y="95"/>
                  </a:cubicBezTo>
                  <a:cubicBezTo>
                    <a:pt x="153" y="95"/>
                    <a:pt x="155" y="94"/>
                    <a:pt x="155" y="93"/>
                  </a:cubicBezTo>
                  <a:cubicBezTo>
                    <a:pt x="154" y="92"/>
                    <a:pt x="153" y="94"/>
                    <a:pt x="152" y="94"/>
                  </a:cubicBezTo>
                  <a:cubicBezTo>
                    <a:pt x="152" y="93"/>
                    <a:pt x="154" y="93"/>
                    <a:pt x="154" y="92"/>
                  </a:cubicBezTo>
                  <a:cubicBezTo>
                    <a:pt x="154" y="91"/>
                    <a:pt x="153" y="92"/>
                    <a:pt x="152" y="93"/>
                  </a:cubicBezTo>
                  <a:cubicBezTo>
                    <a:pt x="152" y="92"/>
                    <a:pt x="152" y="92"/>
                    <a:pt x="152" y="91"/>
                  </a:cubicBezTo>
                  <a:cubicBezTo>
                    <a:pt x="152" y="90"/>
                    <a:pt x="154" y="89"/>
                    <a:pt x="154" y="88"/>
                  </a:cubicBezTo>
                  <a:cubicBezTo>
                    <a:pt x="153" y="87"/>
                    <a:pt x="152" y="89"/>
                    <a:pt x="152" y="90"/>
                  </a:cubicBezTo>
                  <a:cubicBezTo>
                    <a:pt x="151" y="89"/>
                    <a:pt x="151" y="89"/>
                    <a:pt x="151" y="88"/>
                  </a:cubicBezTo>
                  <a:cubicBezTo>
                    <a:pt x="151" y="88"/>
                    <a:pt x="153" y="88"/>
                    <a:pt x="152" y="87"/>
                  </a:cubicBezTo>
                  <a:cubicBezTo>
                    <a:pt x="152" y="86"/>
                    <a:pt x="151" y="87"/>
                    <a:pt x="151" y="87"/>
                  </a:cubicBezTo>
                  <a:cubicBezTo>
                    <a:pt x="151" y="86"/>
                    <a:pt x="153" y="85"/>
                    <a:pt x="154" y="84"/>
                  </a:cubicBezTo>
                  <a:cubicBezTo>
                    <a:pt x="153" y="82"/>
                    <a:pt x="151" y="85"/>
                    <a:pt x="151" y="85"/>
                  </a:cubicBezTo>
                  <a:cubicBezTo>
                    <a:pt x="150" y="85"/>
                    <a:pt x="150" y="84"/>
                    <a:pt x="150" y="84"/>
                  </a:cubicBezTo>
                  <a:cubicBezTo>
                    <a:pt x="151" y="83"/>
                    <a:pt x="152" y="83"/>
                    <a:pt x="152" y="82"/>
                  </a:cubicBezTo>
                  <a:cubicBezTo>
                    <a:pt x="152" y="82"/>
                    <a:pt x="152" y="82"/>
                    <a:pt x="152" y="81"/>
                  </a:cubicBezTo>
                  <a:cubicBezTo>
                    <a:pt x="151" y="81"/>
                    <a:pt x="151" y="83"/>
                    <a:pt x="150" y="82"/>
                  </a:cubicBezTo>
                  <a:cubicBezTo>
                    <a:pt x="149" y="81"/>
                    <a:pt x="151" y="80"/>
                    <a:pt x="151" y="79"/>
                  </a:cubicBezTo>
                  <a:cubicBezTo>
                    <a:pt x="151" y="78"/>
                    <a:pt x="150" y="79"/>
                    <a:pt x="149" y="79"/>
                  </a:cubicBezTo>
                  <a:cubicBezTo>
                    <a:pt x="149" y="77"/>
                    <a:pt x="150" y="76"/>
                    <a:pt x="150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77"/>
                    <a:pt x="148" y="80"/>
                    <a:pt x="146" y="82"/>
                  </a:cubicBezTo>
                  <a:cubicBezTo>
                    <a:pt x="147" y="80"/>
                    <a:pt x="148" y="79"/>
                    <a:pt x="148" y="76"/>
                  </a:cubicBezTo>
                  <a:cubicBezTo>
                    <a:pt x="147" y="77"/>
                    <a:pt x="147" y="79"/>
                    <a:pt x="146" y="80"/>
                  </a:cubicBezTo>
                  <a:cubicBezTo>
                    <a:pt x="146" y="77"/>
                    <a:pt x="148" y="76"/>
                    <a:pt x="150" y="74"/>
                  </a:cubicBezTo>
                  <a:cubicBezTo>
                    <a:pt x="150" y="76"/>
                    <a:pt x="152" y="75"/>
                    <a:pt x="154" y="75"/>
                  </a:cubicBezTo>
                  <a:cubicBezTo>
                    <a:pt x="155" y="80"/>
                    <a:pt x="155" y="86"/>
                    <a:pt x="158" y="89"/>
                  </a:cubicBezTo>
                  <a:cubicBezTo>
                    <a:pt x="159" y="89"/>
                    <a:pt x="158" y="88"/>
                    <a:pt x="159" y="87"/>
                  </a:cubicBezTo>
                  <a:cubicBezTo>
                    <a:pt x="158" y="87"/>
                    <a:pt x="158" y="88"/>
                    <a:pt x="158" y="88"/>
                  </a:cubicBezTo>
                  <a:cubicBezTo>
                    <a:pt x="154" y="84"/>
                    <a:pt x="158" y="80"/>
                    <a:pt x="157" y="76"/>
                  </a:cubicBezTo>
                  <a:cubicBezTo>
                    <a:pt x="155" y="77"/>
                    <a:pt x="156" y="79"/>
                    <a:pt x="155" y="80"/>
                  </a:cubicBezTo>
                  <a:cubicBezTo>
                    <a:pt x="155" y="79"/>
                    <a:pt x="155" y="77"/>
                    <a:pt x="154" y="75"/>
                  </a:cubicBezTo>
                  <a:cubicBezTo>
                    <a:pt x="159" y="73"/>
                    <a:pt x="159" y="70"/>
                    <a:pt x="160" y="67"/>
                  </a:cubicBezTo>
                  <a:cubicBezTo>
                    <a:pt x="166" y="66"/>
                    <a:pt x="172" y="65"/>
                    <a:pt x="176" y="69"/>
                  </a:cubicBezTo>
                  <a:cubicBezTo>
                    <a:pt x="174" y="66"/>
                    <a:pt x="171" y="65"/>
                    <a:pt x="167" y="65"/>
                  </a:cubicBezTo>
                  <a:cubicBezTo>
                    <a:pt x="165" y="65"/>
                    <a:pt x="163" y="65"/>
                    <a:pt x="160" y="66"/>
                  </a:cubicBezTo>
                  <a:cubicBezTo>
                    <a:pt x="161" y="65"/>
                    <a:pt x="161" y="63"/>
                    <a:pt x="161" y="61"/>
                  </a:cubicBezTo>
                  <a:cubicBezTo>
                    <a:pt x="165" y="60"/>
                    <a:pt x="169" y="58"/>
                    <a:pt x="174" y="57"/>
                  </a:cubicBezTo>
                  <a:cubicBezTo>
                    <a:pt x="174" y="59"/>
                    <a:pt x="174" y="60"/>
                    <a:pt x="176" y="62"/>
                  </a:cubicBezTo>
                  <a:cubicBezTo>
                    <a:pt x="175" y="59"/>
                    <a:pt x="174" y="59"/>
                    <a:pt x="174" y="57"/>
                  </a:cubicBezTo>
                  <a:cubicBezTo>
                    <a:pt x="175" y="57"/>
                    <a:pt x="175" y="56"/>
                    <a:pt x="175" y="57"/>
                  </a:cubicBezTo>
                  <a:cubicBezTo>
                    <a:pt x="176" y="59"/>
                    <a:pt x="177" y="61"/>
                    <a:pt x="178" y="63"/>
                  </a:cubicBezTo>
                  <a:cubicBezTo>
                    <a:pt x="178" y="63"/>
                    <a:pt x="178" y="62"/>
                    <a:pt x="177" y="60"/>
                  </a:cubicBezTo>
                  <a:cubicBezTo>
                    <a:pt x="177" y="59"/>
                    <a:pt x="176" y="58"/>
                    <a:pt x="176" y="57"/>
                  </a:cubicBezTo>
                  <a:cubicBezTo>
                    <a:pt x="185" y="55"/>
                    <a:pt x="192" y="54"/>
                    <a:pt x="198" y="56"/>
                  </a:cubicBezTo>
                  <a:cubicBezTo>
                    <a:pt x="199" y="58"/>
                    <a:pt x="200" y="60"/>
                    <a:pt x="200" y="62"/>
                  </a:cubicBezTo>
                  <a:cubicBezTo>
                    <a:pt x="200" y="60"/>
                    <a:pt x="199" y="58"/>
                    <a:pt x="199" y="56"/>
                  </a:cubicBezTo>
                  <a:cubicBezTo>
                    <a:pt x="200" y="56"/>
                    <a:pt x="200" y="56"/>
                    <a:pt x="201" y="57"/>
                  </a:cubicBezTo>
                  <a:cubicBezTo>
                    <a:pt x="201" y="59"/>
                    <a:pt x="202" y="61"/>
                    <a:pt x="202" y="63"/>
                  </a:cubicBezTo>
                  <a:cubicBezTo>
                    <a:pt x="203" y="61"/>
                    <a:pt x="201" y="59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4" y="62"/>
                    <a:pt x="204" y="66"/>
                    <a:pt x="206" y="70"/>
                  </a:cubicBezTo>
                  <a:cubicBezTo>
                    <a:pt x="206" y="68"/>
                    <a:pt x="205" y="64"/>
                    <a:pt x="204" y="60"/>
                  </a:cubicBezTo>
                  <a:cubicBezTo>
                    <a:pt x="203" y="60"/>
                    <a:pt x="203" y="58"/>
                    <a:pt x="203" y="57"/>
                  </a:cubicBezTo>
                  <a:cubicBezTo>
                    <a:pt x="205" y="60"/>
                    <a:pt x="205" y="66"/>
                    <a:pt x="207" y="69"/>
                  </a:cubicBezTo>
                  <a:cubicBezTo>
                    <a:pt x="206" y="65"/>
                    <a:pt x="205" y="62"/>
                    <a:pt x="204" y="58"/>
                  </a:cubicBezTo>
                  <a:cubicBezTo>
                    <a:pt x="205" y="58"/>
                    <a:pt x="205" y="58"/>
                    <a:pt x="205" y="59"/>
                  </a:cubicBezTo>
                  <a:cubicBezTo>
                    <a:pt x="207" y="62"/>
                    <a:pt x="207" y="66"/>
                    <a:pt x="209" y="70"/>
                  </a:cubicBezTo>
                  <a:cubicBezTo>
                    <a:pt x="205" y="78"/>
                    <a:pt x="201" y="87"/>
                    <a:pt x="193" y="93"/>
                  </a:cubicBezTo>
                  <a:cubicBezTo>
                    <a:pt x="192" y="94"/>
                    <a:pt x="190" y="94"/>
                    <a:pt x="190" y="96"/>
                  </a:cubicBezTo>
                  <a:cubicBezTo>
                    <a:pt x="202" y="89"/>
                    <a:pt x="206" y="77"/>
                    <a:pt x="211" y="66"/>
                  </a:cubicBezTo>
                  <a:cubicBezTo>
                    <a:pt x="211" y="65"/>
                    <a:pt x="211" y="64"/>
                    <a:pt x="211" y="63"/>
                  </a:cubicBezTo>
                  <a:cubicBezTo>
                    <a:pt x="211" y="62"/>
                    <a:pt x="212" y="60"/>
                    <a:pt x="210" y="60"/>
                  </a:cubicBezTo>
                  <a:cubicBezTo>
                    <a:pt x="210" y="61"/>
                    <a:pt x="211" y="63"/>
                    <a:pt x="210" y="64"/>
                  </a:cubicBezTo>
                  <a:cubicBezTo>
                    <a:pt x="210" y="62"/>
                    <a:pt x="210" y="61"/>
                    <a:pt x="209" y="59"/>
                  </a:cubicBezTo>
                  <a:cubicBezTo>
                    <a:pt x="212" y="58"/>
                    <a:pt x="215" y="59"/>
                    <a:pt x="218" y="59"/>
                  </a:cubicBezTo>
                  <a:cubicBezTo>
                    <a:pt x="216" y="57"/>
                    <a:pt x="213" y="58"/>
                    <a:pt x="210" y="58"/>
                  </a:cubicBezTo>
                  <a:cubicBezTo>
                    <a:pt x="210" y="58"/>
                    <a:pt x="210" y="57"/>
                    <a:pt x="210" y="57"/>
                  </a:cubicBezTo>
                  <a:cubicBezTo>
                    <a:pt x="211" y="58"/>
                    <a:pt x="213" y="57"/>
                    <a:pt x="214" y="56"/>
                  </a:cubicBezTo>
                  <a:cubicBezTo>
                    <a:pt x="212" y="53"/>
                    <a:pt x="204" y="54"/>
                    <a:pt x="204" y="49"/>
                  </a:cubicBezTo>
                  <a:cubicBezTo>
                    <a:pt x="204" y="49"/>
                    <a:pt x="203" y="50"/>
                    <a:pt x="203" y="49"/>
                  </a:cubicBezTo>
                  <a:cubicBezTo>
                    <a:pt x="201" y="45"/>
                    <a:pt x="204" y="43"/>
                    <a:pt x="206" y="40"/>
                  </a:cubicBezTo>
                  <a:cubicBezTo>
                    <a:pt x="205" y="40"/>
                    <a:pt x="204" y="41"/>
                    <a:pt x="204" y="42"/>
                  </a:cubicBezTo>
                  <a:cubicBezTo>
                    <a:pt x="204" y="42"/>
                    <a:pt x="203" y="41"/>
                    <a:pt x="203" y="42"/>
                  </a:cubicBezTo>
                  <a:cubicBezTo>
                    <a:pt x="203" y="42"/>
                    <a:pt x="203" y="43"/>
                    <a:pt x="202" y="43"/>
                  </a:cubicBezTo>
                  <a:cubicBezTo>
                    <a:pt x="202" y="42"/>
                    <a:pt x="202" y="41"/>
                    <a:pt x="201" y="41"/>
                  </a:cubicBezTo>
                  <a:cubicBezTo>
                    <a:pt x="201" y="41"/>
                    <a:pt x="200" y="42"/>
                    <a:pt x="199" y="42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9" y="42"/>
                    <a:pt x="198" y="42"/>
                  </a:cubicBezTo>
                  <a:cubicBezTo>
                    <a:pt x="197" y="42"/>
                    <a:pt x="197" y="42"/>
                    <a:pt x="196" y="42"/>
                  </a:cubicBezTo>
                  <a:cubicBezTo>
                    <a:pt x="196" y="42"/>
                    <a:pt x="196" y="41"/>
                    <a:pt x="196" y="42"/>
                  </a:cubicBezTo>
                  <a:cubicBezTo>
                    <a:pt x="195" y="42"/>
                    <a:pt x="196" y="42"/>
                    <a:pt x="195" y="42"/>
                  </a:cubicBezTo>
                  <a:cubicBezTo>
                    <a:pt x="192" y="43"/>
                    <a:pt x="191" y="41"/>
                    <a:pt x="189" y="39"/>
                  </a:cubicBezTo>
                  <a:cubicBezTo>
                    <a:pt x="189" y="39"/>
                    <a:pt x="189" y="38"/>
                    <a:pt x="189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8" y="38"/>
                    <a:pt x="189" y="38"/>
                    <a:pt x="189" y="37"/>
                  </a:cubicBezTo>
                  <a:cubicBezTo>
                    <a:pt x="189" y="36"/>
                    <a:pt x="189" y="36"/>
                    <a:pt x="188" y="35"/>
                  </a:cubicBezTo>
                  <a:cubicBezTo>
                    <a:pt x="188" y="33"/>
                    <a:pt x="189" y="30"/>
                    <a:pt x="188" y="29"/>
                  </a:cubicBezTo>
                  <a:cubicBezTo>
                    <a:pt x="187" y="29"/>
                    <a:pt x="188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5" y="35"/>
                    <a:pt x="183" y="38"/>
                    <a:pt x="180" y="41"/>
                  </a:cubicBezTo>
                  <a:cubicBezTo>
                    <a:pt x="180" y="41"/>
                    <a:pt x="178" y="41"/>
                    <a:pt x="179" y="42"/>
                  </a:cubicBezTo>
                  <a:cubicBezTo>
                    <a:pt x="183" y="41"/>
                    <a:pt x="184" y="37"/>
                    <a:pt x="185" y="35"/>
                  </a:cubicBezTo>
                  <a:cubicBezTo>
                    <a:pt x="186" y="35"/>
                    <a:pt x="186" y="36"/>
                    <a:pt x="186" y="37"/>
                  </a:cubicBezTo>
                  <a:cubicBezTo>
                    <a:pt x="186" y="36"/>
                    <a:pt x="185" y="36"/>
                    <a:pt x="185" y="36"/>
                  </a:cubicBezTo>
                  <a:cubicBezTo>
                    <a:pt x="185" y="37"/>
                    <a:pt x="185" y="38"/>
                    <a:pt x="184" y="38"/>
                  </a:cubicBezTo>
                  <a:cubicBezTo>
                    <a:pt x="185" y="39"/>
                    <a:pt x="184" y="41"/>
                    <a:pt x="185" y="43"/>
                  </a:cubicBezTo>
                  <a:cubicBezTo>
                    <a:pt x="186" y="40"/>
                    <a:pt x="186" y="37"/>
                    <a:pt x="187" y="34"/>
                  </a:cubicBezTo>
                  <a:cubicBezTo>
                    <a:pt x="187" y="35"/>
                    <a:pt x="187" y="38"/>
                    <a:pt x="188" y="39"/>
                  </a:cubicBezTo>
                  <a:cubicBezTo>
                    <a:pt x="190" y="42"/>
                    <a:pt x="192" y="44"/>
                    <a:pt x="195" y="43"/>
                  </a:cubicBezTo>
                  <a:cubicBezTo>
                    <a:pt x="196" y="46"/>
                    <a:pt x="197" y="50"/>
                    <a:pt x="198" y="53"/>
                  </a:cubicBezTo>
                  <a:cubicBezTo>
                    <a:pt x="198" y="50"/>
                    <a:pt x="197" y="46"/>
                    <a:pt x="196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8" y="45"/>
                    <a:pt x="198" y="48"/>
                    <a:pt x="199" y="51"/>
                  </a:cubicBezTo>
                  <a:cubicBezTo>
                    <a:pt x="200" y="51"/>
                    <a:pt x="199" y="50"/>
                    <a:pt x="20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49"/>
                    <a:pt x="201" y="49"/>
                    <a:pt x="200" y="48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202" y="47"/>
                    <a:pt x="201" y="47"/>
                    <a:pt x="202" y="46"/>
                  </a:cubicBezTo>
                  <a:cubicBezTo>
                    <a:pt x="202" y="47"/>
                    <a:pt x="201" y="47"/>
                    <a:pt x="202" y="48"/>
                  </a:cubicBezTo>
                  <a:cubicBezTo>
                    <a:pt x="201" y="48"/>
                    <a:pt x="201" y="48"/>
                    <a:pt x="201" y="49"/>
                  </a:cubicBezTo>
                  <a:cubicBezTo>
                    <a:pt x="202" y="50"/>
                    <a:pt x="202" y="52"/>
                    <a:pt x="202" y="54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2" y="55"/>
                    <a:pt x="202" y="56"/>
                    <a:pt x="202" y="56"/>
                  </a:cubicBezTo>
                  <a:cubicBezTo>
                    <a:pt x="195" y="53"/>
                    <a:pt x="186" y="54"/>
                    <a:pt x="177" y="55"/>
                  </a:cubicBezTo>
                  <a:cubicBezTo>
                    <a:pt x="178" y="54"/>
                    <a:pt x="177" y="52"/>
                    <a:pt x="178" y="51"/>
                  </a:cubicBezTo>
                  <a:cubicBezTo>
                    <a:pt x="178" y="53"/>
                    <a:pt x="178" y="54"/>
                    <a:pt x="178" y="55"/>
                  </a:cubicBezTo>
                  <a:cubicBezTo>
                    <a:pt x="180" y="55"/>
                    <a:pt x="179" y="53"/>
                    <a:pt x="179" y="52"/>
                  </a:cubicBezTo>
                  <a:cubicBezTo>
                    <a:pt x="181" y="53"/>
                    <a:pt x="184" y="53"/>
                    <a:pt x="185" y="52"/>
                  </a:cubicBezTo>
                  <a:cubicBezTo>
                    <a:pt x="184" y="52"/>
                    <a:pt x="182" y="52"/>
                    <a:pt x="181" y="52"/>
                  </a:cubicBezTo>
                  <a:cubicBezTo>
                    <a:pt x="181" y="51"/>
                    <a:pt x="180" y="50"/>
                    <a:pt x="181" y="49"/>
                  </a:cubicBezTo>
                  <a:cubicBezTo>
                    <a:pt x="181" y="49"/>
                    <a:pt x="181" y="48"/>
                    <a:pt x="182" y="48"/>
                  </a:cubicBezTo>
                  <a:cubicBezTo>
                    <a:pt x="181" y="49"/>
                    <a:pt x="182" y="50"/>
                    <a:pt x="182" y="51"/>
                  </a:cubicBezTo>
                  <a:cubicBezTo>
                    <a:pt x="182" y="51"/>
                    <a:pt x="182" y="49"/>
                    <a:pt x="182" y="48"/>
                  </a:cubicBezTo>
                  <a:cubicBezTo>
                    <a:pt x="185" y="48"/>
                    <a:pt x="187" y="49"/>
                    <a:pt x="189" y="49"/>
                  </a:cubicBezTo>
                  <a:cubicBezTo>
                    <a:pt x="187" y="47"/>
                    <a:pt x="185" y="48"/>
                    <a:pt x="182" y="48"/>
                  </a:cubicBezTo>
                  <a:cubicBezTo>
                    <a:pt x="182" y="47"/>
                    <a:pt x="182" y="44"/>
                    <a:pt x="181" y="44"/>
                  </a:cubicBezTo>
                  <a:cubicBezTo>
                    <a:pt x="181" y="45"/>
                    <a:pt x="182" y="47"/>
                    <a:pt x="181" y="48"/>
                  </a:cubicBezTo>
                  <a:cubicBezTo>
                    <a:pt x="181" y="48"/>
                    <a:pt x="181" y="49"/>
                    <a:pt x="180" y="48"/>
                  </a:cubicBezTo>
                  <a:cubicBezTo>
                    <a:pt x="180" y="47"/>
                    <a:pt x="181" y="45"/>
                    <a:pt x="180" y="44"/>
                  </a:cubicBezTo>
                  <a:cubicBezTo>
                    <a:pt x="179" y="46"/>
                    <a:pt x="179" y="47"/>
                    <a:pt x="179" y="48"/>
                  </a:cubicBezTo>
                  <a:cubicBezTo>
                    <a:pt x="180" y="48"/>
                    <a:pt x="179" y="47"/>
                    <a:pt x="180" y="47"/>
                  </a:cubicBezTo>
                  <a:cubicBezTo>
                    <a:pt x="180" y="47"/>
                    <a:pt x="180" y="48"/>
                    <a:pt x="180" y="49"/>
                  </a:cubicBezTo>
                  <a:cubicBezTo>
                    <a:pt x="180" y="48"/>
                    <a:pt x="179" y="49"/>
                    <a:pt x="179" y="49"/>
                  </a:cubicBezTo>
                  <a:cubicBezTo>
                    <a:pt x="179" y="48"/>
                    <a:pt x="179" y="46"/>
                    <a:pt x="178" y="45"/>
                  </a:cubicBezTo>
                  <a:cubicBezTo>
                    <a:pt x="177" y="46"/>
                    <a:pt x="178" y="47"/>
                    <a:pt x="177" y="48"/>
                  </a:cubicBezTo>
                  <a:cubicBezTo>
                    <a:pt x="177" y="47"/>
                    <a:pt x="177" y="46"/>
                    <a:pt x="177" y="45"/>
                  </a:cubicBezTo>
                  <a:cubicBezTo>
                    <a:pt x="178" y="45"/>
                    <a:pt x="180" y="44"/>
                    <a:pt x="180" y="43"/>
                  </a:cubicBezTo>
                  <a:cubicBezTo>
                    <a:pt x="178" y="42"/>
                    <a:pt x="177" y="43"/>
                    <a:pt x="176" y="41"/>
                  </a:cubicBezTo>
                  <a:cubicBezTo>
                    <a:pt x="172" y="37"/>
                    <a:pt x="179" y="31"/>
                    <a:pt x="182" y="29"/>
                  </a:cubicBezTo>
                  <a:cubicBezTo>
                    <a:pt x="182" y="29"/>
                    <a:pt x="183" y="27"/>
                    <a:pt x="183" y="27"/>
                  </a:cubicBezTo>
                  <a:cubicBezTo>
                    <a:pt x="184" y="26"/>
                    <a:pt x="184" y="25"/>
                    <a:pt x="184" y="25"/>
                  </a:cubicBezTo>
                  <a:cubicBezTo>
                    <a:pt x="183" y="26"/>
                    <a:pt x="178" y="28"/>
                    <a:pt x="177" y="28"/>
                  </a:cubicBezTo>
                  <a:cubicBezTo>
                    <a:pt x="176" y="28"/>
                    <a:pt x="174" y="26"/>
                    <a:pt x="173" y="26"/>
                  </a:cubicBezTo>
                  <a:cubicBezTo>
                    <a:pt x="172" y="23"/>
                    <a:pt x="174" y="20"/>
                    <a:pt x="176" y="18"/>
                  </a:cubicBezTo>
                  <a:cubicBezTo>
                    <a:pt x="176" y="17"/>
                    <a:pt x="176" y="17"/>
                    <a:pt x="176" y="16"/>
                  </a:cubicBezTo>
                  <a:cubicBezTo>
                    <a:pt x="173" y="17"/>
                    <a:pt x="169" y="21"/>
                    <a:pt x="168" y="18"/>
                  </a:cubicBezTo>
                  <a:cubicBezTo>
                    <a:pt x="167" y="14"/>
                    <a:pt x="169" y="10"/>
                    <a:pt x="168" y="6"/>
                  </a:cubicBezTo>
                  <a:cubicBezTo>
                    <a:pt x="169" y="5"/>
                    <a:pt x="170" y="1"/>
                    <a:pt x="168" y="0"/>
                  </a:cubicBezTo>
                  <a:cubicBezTo>
                    <a:pt x="168" y="5"/>
                    <a:pt x="164" y="8"/>
                    <a:pt x="162" y="11"/>
                  </a:cubicBezTo>
                  <a:cubicBezTo>
                    <a:pt x="160" y="15"/>
                    <a:pt x="161" y="18"/>
                    <a:pt x="160" y="22"/>
                  </a:cubicBezTo>
                  <a:cubicBezTo>
                    <a:pt x="159" y="23"/>
                    <a:pt x="160" y="25"/>
                    <a:pt x="157" y="26"/>
                  </a:cubicBezTo>
                  <a:cubicBezTo>
                    <a:pt x="155" y="25"/>
                    <a:pt x="155" y="22"/>
                    <a:pt x="154" y="22"/>
                  </a:cubicBezTo>
                  <a:cubicBezTo>
                    <a:pt x="153" y="23"/>
                    <a:pt x="154" y="23"/>
                    <a:pt x="154" y="23"/>
                  </a:cubicBezTo>
                  <a:cubicBezTo>
                    <a:pt x="154" y="27"/>
                    <a:pt x="157" y="35"/>
                    <a:pt x="153" y="37"/>
                  </a:cubicBezTo>
                  <a:cubicBezTo>
                    <a:pt x="150" y="38"/>
                    <a:pt x="149" y="35"/>
                    <a:pt x="147" y="35"/>
                  </a:cubicBezTo>
                  <a:cubicBezTo>
                    <a:pt x="146" y="39"/>
                    <a:pt x="150" y="41"/>
                    <a:pt x="151" y="44"/>
                  </a:cubicBezTo>
                  <a:cubicBezTo>
                    <a:pt x="151" y="45"/>
                    <a:pt x="151" y="45"/>
                    <a:pt x="152" y="46"/>
                  </a:cubicBezTo>
                  <a:cubicBezTo>
                    <a:pt x="152" y="45"/>
                    <a:pt x="151" y="45"/>
                    <a:pt x="152" y="44"/>
                  </a:cubicBezTo>
                  <a:cubicBezTo>
                    <a:pt x="152" y="45"/>
                    <a:pt x="152" y="45"/>
                    <a:pt x="152" y="46"/>
                  </a:cubicBezTo>
                  <a:cubicBezTo>
                    <a:pt x="150" y="48"/>
                    <a:pt x="149" y="51"/>
                    <a:pt x="150" y="53"/>
                  </a:cubicBezTo>
                  <a:cubicBezTo>
                    <a:pt x="151" y="54"/>
                    <a:pt x="152" y="56"/>
                    <a:pt x="153" y="55"/>
                  </a:cubicBezTo>
                  <a:cubicBezTo>
                    <a:pt x="148" y="52"/>
                    <a:pt x="153" y="44"/>
                    <a:pt x="158" y="47"/>
                  </a:cubicBezTo>
                  <a:cubicBezTo>
                    <a:pt x="161" y="48"/>
                    <a:pt x="160" y="54"/>
                    <a:pt x="158" y="55"/>
                  </a:cubicBezTo>
                  <a:cubicBezTo>
                    <a:pt x="157" y="55"/>
                    <a:pt x="157" y="55"/>
                    <a:pt x="156" y="55"/>
                  </a:cubicBezTo>
                  <a:cubicBezTo>
                    <a:pt x="158" y="57"/>
                    <a:pt x="159" y="55"/>
                    <a:pt x="160" y="54"/>
                  </a:cubicBezTo>
                  <a:cubicBezTo>
                    <a:pt x="162" y="51"/>
                    <a:pt x="161" y="46"/>
                    <a:pt x="157" y="45"/>
                  </a:cubicBezTo>
                  <a:cubicBezTo>
                    <a:pt x="158" y="45"/>
                    <a:pt x="158" y="44"/>
                    <a:pt x="158" y="44"/>
                  </a:cubicBezTo>
                  <a:cubicBezTo>
                    <a:pt x="158" y="44"/>
                    <a:pt x="157" y="45"/>
                    <a:pt x="158" y="45"/>
                  </a:cubicBezTo>
                  <a:cubicBezTo>
                    <a:pt x="159" y="44"/>
                    <a:pt x="159" y="42"/>
                    <a:pt x="160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3" y="39"/>
                    <a:pt x="167" y="44"/>
                    <a:pt x="165" y="47"/>
                  </a:cubicBezTo>
                  <a:cubicBezTo>
                    <a:pt x="164" y="47"/>
                    <a:pt x="161" y="47"/>
                    <a:pt x="161" y="49"/>
                  </a:cubicBezTo>
                  <a:cubicBezTo>
                    <a:pt x="162" y="48"/>
                    <a:pt x="164" y="47"/>
                    <a:pt x="165" y="48"/>
                  </a:cubicBezTo>
                  <a:cubicBezTo>
                    <a:pt x="165" y="48"/>
                    <a:pt x="164" y="49"/>
                    <a:pt x="164" y="49"/>
                  </a:cubicBezTo>
                  <a:cubicBezTo>
                    <a:pt x="165" y="49"/>
                    <a:pt x="165" y="49"/>
                    <a:pt x="166" y="48"/>
                  </a:cubicBezTo>
                  <a:cubicBezTo>
                    <a:pt x="170" y="51"/>
                    <a:pt x="170" y="59"/>
                    <a:pt x="163" y="59"/>
                  </a:cubicBezTo>
                  <a:cubicBezTo>
                    <a:pt x="162" y="59"/>
                    <a:pt x="162" y="58"/>
                    <a:pt x="161" y="58"/>
                  </a:cubicBezTo>
                  <a:cubicBezTo>
                    <a:pt x="161" y="59"/>
                    <a:pt x="162" y="60"/>
                    <a:pt x="162" y="60"/>
                  </a:cubicBezTo>
                  <a:cubicBezTo>
                    <a:pt x="162" y="60"/>
                    <a:pt x="161" y="61"/>
                    <a:pt x="161" y="60"/>
                  </a:cubicBezTo>
                  <a:cubicBezTo>
                    <a:pt x="161" y="59"/>
                    <a:pt x="160" y="56"/>
                    <a:pt x="157" y="58"/>
                  </a:cubicBezTo>
                  <a:cubicBezTo>
                    <a:pt x="157" y="57"/>
                    <a:pt x="156" y="57"/>
                    <a:pt x="155" y="57"/>
                  </a:cubicBezTo>
                  <a:cubicBezTo>
                    <a:pt x="155" y="58"/>
                    <a:pt x="155" y="58"/>
                    <a:pt x="155" y="59"/>
                  </a:cubicBezTo>
                  <a:cubicBezTo>
                    <a:pt x="157" y="57"/>
                    <a:pt x="157" y="59"/>
                    <a:pt x="157" y="60"/>
                  </a:cubicBezTo>
                  <a:cubicBezTo>
                    <a:pt x="157" y="61"/>
                    <a:pt x="156" y="64"/>
                    <a:pt x="155" y="66"/>
                  </a:cubicBezTo>
                  <a:cubicBezTo>
                    <a:pt x="155" y="67"/>
                    <a:pt x="154" y="68"/>
                    <a:pt x="154" y="68"/>
                  </a:cubicBezTo>
                  <a:cubicBezTo>
                    <a:pt x="155" y="68"/>
                    <a:pt x="155" y="67"/>
                    <a:pt x="155" y="67"/>
                  </a:cubicBezTo>
                  <a:cubicBezTo>
                    <a:pt x="157" y="64"/>
                    <a:pt x="157" y="61"/>
                    <a:pt x="158" y="58"/>
                  </a:cubicBezTo>
                  <a:cubicBezTo>
                    <a:pt x="159" y="58"/>
                    <a:pt x="160" y="59"/>
                    <a:pt x="160" y="60"/>
                  </a:cubicBezTo>
                  <a:cubicBezTo>
                    <a:pt x="160" y="63"/>
                    <a:pt x="160" y="69"/>
                    <a:pt x="158" y="72"/>
                  </a:cubicBezTo>
                  <a:cubicBezTo>
                    <a:pt x="157" y="73"/>
                    <a:pt x="154" y="75"/>
                    <a:pt x="153" y="75"/>
                  </a:cubicBezTo>
                  <a:cubicBezTo>
                    <a:pt x="152" y="75"/>
                    <a:pt x="151" y="74"/>
                    <a:pt x="150" y="74"/>
                  </a:cubicBezTo>
                  <a:cubicBezTo>
                    <a:pt x="150" y="74"/>
                    <a:pt x="150" y="74"/>
                    <a:pt x="150" y="73"/>
                  </a:cubicBezTo>
                  <a:cubicBezTo>
                    <a:pt x="149" y="74"/>
                    <a:pt x="149" y="73"/>
                    <a:pt x="149" y="73"/>
                  </a:cubicBezTo>
                  <a:cubicBezTo>
                    <a:pt x="145" y="71"/>
                    <a:pt x="146" y="66"/>
                    <a:pt x="147" y="63"/>
                  </a:cubicBezTo>
                  <a:cubicBezTo>
                    <a:pt x="147" y="60"/>
                    <a:pt x="148" y="58"/>
                    <a:pt x="150" y="57"/>
                  </a:cubicBezTo>
                  <a:cubicBezTo>
                    <a:pt x="151" y="57"/>
                    <a:pt x="152" y="57"/>
                    <a:pt x="153" y="58"/>
                  </a:cubicBezTo>
                  <a:cubicBezTo>
                    <a:pt x="154" y="60"/>
                    <a:pt x="152" y="62"/>
                    <a:pt x="151" y="63"/>
                  </a:cubicBezTo>
                  <a:cubicBezTo>
                    <a:pt x="151" y="62"/>
                    <a:pt x="151" y="60"/>
                    <a:pt x="149" y="60"/>
                  </a:cubicBezTo>
                  <a:cubicBezTo>
                    <a:pt x="149" y="61"/>
                    <a:pt x="152" y="64"/>
                    <a:pt x="151" y="65"/>
                  </a:cubicBezTo>
                  <a:cubicBezTo>
                    <a:pt x="150" y="64"/>
                    <a:pt x="150" y="63"/>
                    <a:pt x="149" y="62"/>
                  </a:cubicBezTo>
                  <a:cubicBezTo>
                    <a:pt x="149" y="63"/>
                    <a:pt x="150" y="64"/>
                    <a:pt x="150" y="65"/>
                  </a:cubicBezTo>
                  <a:cubicBezTo>
                    <a:pt x="150" y="64"/>
                    <a:pt x="150" y="65"/>
                    <a:pt x="149" y="65"/>
                  </a:cubicBezTo>
                  <a:cubicBezTo>
                    <a:pt x="150" y="67"/>
                    <a:pt x="150" y="67"/>
                    <a:pt x="151" y="69"/>
                  </a:cubicBezTo>
                  <a:cubicBezTo>
                    <a:pt x="150" y="68"/>
                    <a:pt x="150" y="67"/>
                    <a:pt x="149" y="67"/>
                  </a:cubicBezTo>
                  <a:cubicBezTo>
                    <a:pt x="148" y="68"/>
                    <a:pt x="150" y="72"/>
                    <a:pt x="152" y="73"/>
                  </a:cubicBezTo>
                  <a:cubicBezTo>
                    <a:pt x="151" y="72"/>
                    <a:pt x="151" y="71"/>
                    <a:pt x="151" y="70"/>
                  </a:cubicBezTo>
                  <a:cubicBezTo>
                    <a:pt x="151" y="71"/>
                    <a:pt x="151" y="72"/>
                    <a:pt x="152" y="72"/>
                  </a:cubicBezTo>
                  <a:cubicBezTo>
                    <a:pt x="152" y="71"/>
                    <a:pt x="151" y="69"/>
                    <a:pt x="151" y="68"/>
                  </a:cubicBezTo>
                  <a:cubicBezTo>
                    <a:pt x="152" y="68"/>
                    <a:pt x="152" y="70"/>
                    <a:pt x="153" y="71"/>
                  </a:cubicBezTo>
                  <a:cubicBezTo>
                    <a:pt x="153" y="69"/>
                    <a:pt x="151" y="67"/>
                    <a:pt x="152" y="65"/>
                  </a:cubicBezTo>
                  <a:cubicBezTo>
                    <a:pt x="153" y="67"/>
                    <a:pt x="152" y="67"/>
                    <a:pt x="153" y="68"/>
                  </a:cubicBezTo>
                  <a:cubicBezTo>
                    <a:pt x="153" y="66"/>
                    <a:pt x="153" y="66"/>
                    <a:pt x="152" y="64"/>
                  </a:cubicBezTo>
                  <a:cubicBezTo>
                    <a:pt x="153" y="62"/>
                    <a:pt x="154" y="60"/>
                    <a:pt x="155" y="57"/>
                  </a:cubicBezTo>
                  <a:cubicBezTo>
                    <a:pt x="152" y="58"/>
                    <a:pt x="151" y="55"/>
                    <a:pt x="149" y="56"/>
                  </a:cubicBezTo>
                  <a:cubicBezTo>
                    <a:pt x="148" y="57"/>
                    <a:pt x="147" y="58"/>
                    <a:pt x="147" y="59"/>
                  </a:cubicBezTo>
                  <a:cubicBezTo>
                    <a:pt x="146" y="61"/>
                    <a:pt x="146" y="64"/>
                    <a:pt x="145" y="66"/>
                  </a:cubicBezTo>
                  <a:cubicBezTo>
                    <a:pt x="145" y="66"/>
                    <a:pt x="144" y="66"/>
                    <a:pt x="144" y="66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3" y="65"/>
                    <a:pt x="143" y="66"/>
                    <a:pt x="142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4" y="63"/>
                    <a:pt x="140" y="61"/>
                    <a:pt x="139" y="60"/>
                  </a:cubicBezTo>
                  <a:cubicBezTo>
                    <a:pt x="134" y="56"/>
                    <a:pt x="130" y="53"/>
                    <a:pt x="125" y="51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4" y="50"/>
                    <a:pt x="125" y="51"/>
                    <a:pt x="124" y="51"/>
                  </a:cubicBezTo>
                  <a:cubicBezTo>
                    <a:pt x="121" y="49"/>
                    <a:pt x="116" y="48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8"/>
                    <a:pt x="107" y="46"/>
                    <a:pt x="105" y="48"/>
                  </a:cubicBezTo>
                  <a:cubicBezTo>
                    <a:pt x="105" y="48"/>
                    <a:pt x="105" y="48"/>
                    <a:pt x="104" y="48"/>
                  </a:cubicBezTo>
                  <a:cubicBezTo>
                    <a:pt x="104" y="48"/>
                    <a:pt x="104" y="49"/>
                    <a:pt x="104" y="48"/>
                  </a:cubicBezTo>
                  <a:cubicBezTo>
                    <a:pt x="107" y="39"/>
                    <a:pt x="112" y="32"/>
                    <a:pt x="120" y="26"/>
                  </a:cubicBezTo>
                  <a:cubicBezTo>
                    <a:pt x="120" y="28"/>
                    <a:pt x="120" y="30"/>
                    <a:pt x="120" y="32"/>
                  </a:cubicBezTo>
                  <a:cubicBezTo>
                    <a:pt x="121" y="30"/>
                    <a:pt x="121" y="27"/>
                    <a:pt x="120" y="25"/>
                  </a:cubicBezTo>
                  <a:cubicBezTo>
                    <a:pt x="121" y="25"/>
                    <a:pt x="123" y="23"/>
                    <a:pt x="124" y="23"/>
                  </a:cubicBezTo>
                  <a:cubicBezTo>
                    <a:pt x="124" y="25"/>
                    <a:pt x="124" y="28"/>
                    <a:pt x="125" y="31"/>
                  </a:cubicBezTo>
                  <a:cubicBezTo>
                    <a:pt x="125" y="28"/>
                    <a:pt x="125" y="25"/>
                    <a:pt x="125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6" y="24"/>
                    <a:pt x="126" y="27"/>
                    <a:pt x="127" y="30"/>
                  </a:cubicBezTo>
                  <a:cubicBezTo>
                    <a:pt x="127" y="29"/>
                    <a:pt x="127" y="27"/>
                    <a:pt x="127" y="26"/>
                  </a:cubicBezTo>
                  <a:cubicBezTo>
                    <a:pt x="127" y="25"/>
                    <a:pt x="127" y="23"/>
                    <a:pt x="126" y="22"/>
                  </a:cubicBezTo>
                  <a:cubicBezTo>
                    <a:pt x="126" y="22"/>
                    <a:pt x="127" y="21"/>
                    <a:pt x="128" y="22"/>
                  </a:cubicBezTo>
                  <a:cubicBezTo>
                    <a:pt x="128" y="25"/>
                    <a:pt x="128" y="29"/>
                    <a:pt x="129" y="32"/>
                  </a:cubicBezTo>
                  <a:cubicBezTo>
                    <a:pt x="129" y="31"/>
                    <a:pt x="128" y="29"/>
                    <a:pt x="128" y="28"/>
                  </a:cubicBezTo>
                  <a:cubicBezTo>
                    <a:pt x="129" y="25"/>
                    <a:pt x="128" y="24"/>
                    <a:pt x="128" y="21"/>
                  </a:cubicBezTo>
                  <a:cubicBezTo>
                    <a:pt x="129" y="22"/>
                    <a:pt x="129" y="22"/>
                    <a:pt x="130" y="22"/>
                  </a:cubicBezTo>
                  <a:cubicBezTo>
                    <a:pt x="129" y="26"/>
                    <a:pt x="130" y="30"/>
                    <a:pt x="131" y="33"/>
                  </a:cubicBezTo>
                  <a:cubicBezTo>
                    <a:pt x="131" y="29"/>
                    <a:pt x="130" y="25"/>
                    <a:pt x="130" y="22"/>
                  </a:cubicBezTo>
                  <a:cubicBezTo>
                    <a:pt x="133" y="25"/>
                    <a:pt x="135" y="28"/>
                    <a:pt x="138" y="31"/>
                  </a:cubicBezTo>
                  <a:cubicBezTo>
                    <a:pt x="137" y="33"/>
                    <a:pt x="138" y="38"/>
                    <a:pt x="138" y="40"/>
                  </a:cubicBezTo>
                  <a:cubicBezTo>
                    <a:pt x="139" y="37"/>
                    <a:pt x="138" y="34"/>
                    <a:pt x="138" y="31"/>
                  </a:cubicBezTo>
                  <a:cubicBezTo>
                    <a:pt x="142" y="36"/>
                    <a:pt x="145" y="41"/>
                    <a:pt x="147" y="48"/>
                  </a:cubicBezTo>
                  <a:cubicBezTo>
                    <a:pt x="148" y="51"/>
                    <a:pt x="149" y="54"/>
                    <a:pt x="149" y="56"/>
                  </a:cubicBezTo>
                  <a:cubicBezTo>
                    <a:pt x="150" y="55"/>
                    <a:pt x="150" y="54"/>
                    <a:pt x="149" y="53"/>
                  </a:cubicBezTo>
                  <a:cubicBezTo>
                    <a:pt x="149" y="51"/>
                    <a:pt x="148" y="48"/>
                    <a:pt x="147" y="45"/>
                  </a:cubicBezTo>
                  <a:cubicBezTo>
                    <a:pt x="146" y="43"/>
                    <a:pt x="145" y="41"/>
                    <a:pt x="144" y="39"/>
                  </a:cubicBezTo>
                  <a:cubicBezTo>
                    <a:pt x="143" y="37"/>
                    <a:pt x="141" y="35"/>
                    <a:pt x="140" y="33"/>
                  </a:cubicBezTo>
                  <a:cubicBezTo>
                    <a:pt x="139" y="32"/>
                    <a:pt x="139" y="31"/>
                    <a:pt x="138" y="30"/>
                  </a:cubicBezTo>
                  <a:cubicBezTo>
                    <a:pt x="137" y="28"/>
                    <a:pt x="136" y="27"/>
                    <a:pt x="135" y="26"/>
                  </a:cubicBezTo>
                  <a:cubicBezTo>
                    <a:pt x="133" y="24"/>
                    <a:pt x="131" y="22"/>
                    <a:pt x="129" y="20"/>
                  </a:cubicBezTo>
                  <a:cubicBezTo>
                    <a:pt x="118" y="23"/>
                    <a:pt x="113" y="31"/>
                    <a:pt x="108" y="38"/>
                  </a:cubicBezTo>
                  <a:cubicBezTo>
                    <a:pt x="108" y="38"/>
                    <a:pt x="107" y="39"/>
                    <a:pt x="107" y="39"/>
                  </a:cubicBezTo>
                  <a:cubicBezTo>
                    <a:pt x="106" y="41"/>
                    <a:pt x="105" y="44"/>
                    <a:pt x="104" y="46"/>
                  </a:cubicBezTo>
                  <a:cubicBezTo>
                    <a:pt x="104" y="47"/>
                    <a:pt x="103" y="47"/>
                    <a:pt x="103" y="48"/>
                  </a:cubicBezTo>
                  <a:cubicBezTo>
                    <a:pt x="103" y="50"/>
                    <a:pt x="104" y="52"/>
                    <a:pt x="105" y="53"/>
                  </a:cubicBezTo>
                  <a:cubicBezTo>
                    <a:pt x="108" y="58"/>
                    <a:pt x="113" y="60"/>
                    <a:pt x="118" y="62"/>
                  </a:cubicBezTo>
                  <a:cubicBezTo>
                    <a:pt x="116" y="62"/>
                    <a:pt x="115" y="62"/>
                    <a:pt x="113" y="62"/>
                  </a:cubicBezTo>
                  <a:cubicBezTo>
                    <a:pt x="113" y="62"/>
                    <a:pt x="112" y="61"/>
                    <a:pt x="112" y="62"/>
                  </a:cubicBezTo>
                  <a:cubicBezTo>
                    <a:pt x="111" y="62"/>
                    <a:pt x="112" y="62"/>
                    <a:pt x="112" y="63"/>
                  </a:cubicBezTo>
                  <a:cubicBezTo>
                    <a:pt x="110" y="63"/>
                    <a:pt x="107" y="64"/>
                    <a:pt x="106" y="65"/>
                  </a:cubicBezTo>
                  <a:cubicBezTo>
                    <a:pt x="105" y="65"/>
                    <a:pt x="104" y="64"/>
                    <a:pt x="102" y="65"/>
                  </a:cubicBezTo>
                  <a:cubicBezTo>
                    <a:pt x="101" y="66"/>
                    <a:pt x="101" y="67"/>
                    <a:pt x="101" y="69"/>
                  </a:cubicBezTo>
                  <a:cubicBezTo>
                    <a:pt x="100" y="69"/>
                    <a:pt x="99" y="70"/>
                    <a:pt x="98" y="69"/>
                  </a:cubicBezTo>
                  <a:cubicBezTo>
                    <a:pt x="98" y="68"/>
                    <a:pt x="98" y="69"/>
                    <a:pt x="98" y="69"/>
                  </a:cubicBezTo>
                  <a:cubicBezTo>
                    <a:pt x="96" y="69"/>
                    <a:pt x="93" y="66"/>
                    <a:pt x="94" y="63"/>
                  </a:cubicBezTo>
                  <a:cubicBezTo>
                    <a:pt x="93" y="62"/>
                    <a:pt x="94" y="60"/>
                    <a:pt x="95" y="59"/>
                  </a:cubicBezTo>
                  <a:cubicBezTo>
                    <a:pt x="95" y="58"/>
                    <a:pt x="96" y="59"/>
                    <a:pt x="96" y="58"/>
                  </a:cubicBezTo>
                  <a:cubicBezTo>
                    <a:pt x="96" y="57"/>
                    <a:pt x="95" y="58"/>
                    <a:pt x="94" y="58"/>
                  </a:cubicBezTo>
                  <a:cubicBezTo>
                    <a:pt x="95" y="57"/>
                    <a:pt x="94" y="57"/>
                    <a:pt x="95" y="56"/>
                  </a:cubicBezTo>
                  <a:cubicBezTo>
                    <a:pt x="97" y="59"/>
                    <a:pt x="102" y="57"/>
                    <a:pt x="103" y="53"/>
                  </a:cubicBezTo>
                  <a:cubicBezTo>
                    <a:pt x="101" y="54"/>
                    <a:pt x="101" y="56"/>
                    <a:pt x="99" y="57"/>
                  </a:cubicBezTo>
                  <a:cubicBezTo>
                    <a:pt x="96" y="57"/>
                    <a:pt x="94" y="54"/>
                    <a:pt x="93" y="52"/>
                  </a:cubicBezTo>
                  <a:cubicBezTo>
                    <a:pt x="92" y="48"/>
                    <a:pt x="95" y="45"/>
                    <a:pt x="98" y="45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99" y="46"/>
                    <a:pt x="100" y="45"/>
                    <a:pt x="99" y="45"/>
                  </a:cubicBezTo>
                  <a:cubicBezTo>
                    <a:pt x="99" y="45"/>
                    <a:pt x="99" y="46"/>
                    <a:pt x="99" y="46"/>
                  </a:cubicBezTo>
                  <a:cubicBezTo>
                    <a:pt x="100" y="46"/>
                    <a:pt x="100" y="46"/>
                    <a:pt x="101" y="45"/>
                  </a:cubicBezTo>
                  <a:cubicBezTo>
                    <a:pt x="101" y="45"/>
                    <a:pt x="101" y="47"/>
                    <a:pt x="102" y="46"/>
                  </a:cubicBezTo>
                  <a:cubicBezTo>
                    <a:pt x="103" y="46"/>
                    <a:pt x="101" y="45"/>
                    <a:pt x="101" y="44"/>
                  </a:cubicBezTo>
                  <a:cubicBezTo>
                    <a:pt x="102" y="44"/>
                    <a:pt x="102" y="45"/>
                    <a:pt x="103" y="45"/>
                  </a:cubicBezTo>
                  <a:cubicBezTo>
                    <a:pt x="103" y="44"/>
                    <a:pt x="102" y="42"/>
                    <a:pt x="103" y="42"/>
                  </a:cubicBezTo>
                  <a:cubicBezTo>
                    <a:pt x="103" y="43"/>
                    <a:pt x="103" y="44"/>
                    <a:pt x="103" y="45"/>
                  </a:cubicBezTo>
                  <a:cubicBezTo>
                    <a:pt x="104" y="44"/>
                    <a:pt x="103" y="41"/>
                    <a:pt x="104" y="41"/>
                  </a:cubicBezTo>
                  <a:cubicBezTo>
                    <a:pt x="104" y="41"/>
                    <a:pt x="104" y="42"/>
                    <a:pt x="105" y="43"/>
                  </a:cubicBezTo>
                  <a:cubicBezTo>
                    <a:pt x="105" y="41"/>
                    <a:pt x="105" y="37"/>
                    <a:pt x="107" y="37"/>
                  </a:cubicBezTo>
                  <a:cubicBezTo>
                    <a:pt x="107" y="36"/>
                    <a:pt x="107" y="35"/>
                    <a:pt x="106" y="35"/>
                  </a:cubicBezTo>
                  <a:cubicBezTo>
                    <a:pt x="106" y="34"/>
                    <a:pt x="106" y="35"/>
                    <a:pt x="106" y="35"/>
                  </a:cubicBezTo>
                  <a:cubicBezTo>
                    <a:pt x="106" y="33"/>
                    <a:pt x="106" y="30"/>
                    <a:pt x="105" y="28"/>
                  </a:cubicBezTo>
                  <a:cubicBezTo>
                    <a:pt x="104" y="28"/>
                    <a:pt x="105" y="29"/>
                    <a:pt x="105" y="30"/>
                  </a:cubicBezTo>
                  <a:cubicBezTo>
                    <a:pt x="105" y="32"/>
                    <a:pt x="106" y="35"/>
                    <a:pt x="105" y="36"/>
                  </a:cubicBezTo>
                  <a:cubicBezTo>
                    <a:pt x="105" y="33"/>
                    <a:pt x="104" y="30"/>
                    <a:pt x="103" y="27"/>
                  </a:cubicBezTo>
                  <a:cubicBezTo>
                    <a:pt x="102" y="28"/>
                    <a:pt x="103" y="29"/>
                    <a:pt x="103" y="31"/>
                  </a:cubicBezTo>
                  <a:cubicBezTo>
                    <a:pt x="102" y="32"/>
                    <a:pt x="102" y="33"/>
                    <a:pt x="103" y="34"/>
                  </a:cubicBezTo>
                  <a:cubicBezTo>
                    <a:pt x="104" y="33"/>
                    <a:pt x="103" y="31"/>
                    <a:pt x="103" y="30"/>
                  </a:cubicBezTo>
                  <a:cubicBezTo>
                    <a:pt x="103" y="33"/>
                    <a:pt x="106" y="36"/>
                    <a:pt x="105" y="38"/>
                  </a:cubicBezTo>
                  <a:cubicBezTo>
                    <a:pt x="104" y="38"/>
                    <a:pt x="105" y="36"/>
                    <a:pt x="104" y="36"/>
                  </a:cubicBezTo>
                  <a:cubicBezTo>
                    <a:pt x="104" y="36"/>
                    <a:pt x="104" y="37"/>
                    <a:pt x="104" y="38"/>
                  </a:cubicBezTo>
                  <a:cubicBezTo>
                    <a:pt x="104" y="37"/>
                    <a:pt x="103" y="38"/>
                    <a:pt x="103" y="38"/>
                  </a:cubicBezTo>
                  <a:cubicBezTo>
                    <a:pt x="103" y="39"/>
                    <a:pt x="104" y="41"/>
                    <a:pt x="103" y="42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2" y="38"/>
                    <a:pt x="103" y="37"/>
                    <a:pt x="103" y="35"/>
                  </a:cubicBezTo>
                  <a:cubicBezTo>
                    <a:pt x="102" y="36"/>
                    <a:pt x="103" y="37"/>
                    <a:pt x="102" y="37"/>
                  </a:cubicBezTo>
                  <a:cubicBezTo>
                    <a:pt x="101" y="31"/>
                    <a:pt x="98" y="25"/>
                    <a:pt x="93" y="20"/>
                  </a:cubicBezTo>
                  <a:cubicBezTo>
                    <a:pt x="93" y="20"/>
                    <a:pt x="93" y="19"/>
                    <a:pt x="92" y="19"/>
                  </a:cubicBezTo>
                  <a:cubicBezTo>
                    <a:pt x="92" y="20"/>
                    <a:pt x="91" y="22"/>
                    <a:pt x="92" y="24"/>
                  </a:cubicBezTo>
                  <a:cubicBezTo>
                    <a:pt x="91" y="24"/>
                    <a:pt x="91" y="26"/>
                    <a:pt x="92" y="26"/>
                  </a:cubicBezTo>
                  <a:cubicBezTo>
                    <a:pt x="92" y="25"/>
                    <a:pt x="92" y="24"/>
                    <a:pt x="92" y="23"/>
                  </a:cubicBezTo>
                  <a:cubicBezTo>
                    <a:pt x="93" y="24"/>
                    <a:pt x="92" y="26"/>
                    <a:pt x="93" y="26"/>
                  </a:cubicBezTo>
                  <a:cubicBezTo>
                    <a:pt x="93" y="24"/>
                    <a:pt x="92" y="22"/>
                    <a:pt x="93" y="20"/>
                  </a:cubicBezTo>
                  <a:cubicBezTo>
                    <a:pt x="96" y="24"/>
                    <a:pt x="100" y="29"/>
                    <a:pt x="101" y="36"/>
                  </a:cubicBezTo>
                  <a:cubicBezTo>
                    <a:pt x="101" y="37"/>
                    <a:pt x="102" y="38"/>
                    <a:pt x="101" y="39"/>
                  </a:cubicBezTo>
                  <a:cubicBezTo>
                    <a:pt x="101" y="38"/>
                    <a:pt x="101" y="37"/>
                    <a:pt x="101" y="36"/>
                  </a:cubicBezTo>
                  <a:cubicBezTo>
                    <a:pt x="100" y="36"/>
                    <a:pt x="100" y="37"/>
                    <a:pt x="99" y="38"/>
                  </a:cubicBezTo>
                  <a:cubicBezTo>
                    <a:pt x="100" y="37"/>
                    <a:pt x="99" y="37"/>
                    <a:pt x="99" y="37"/>
                  </a:cubicBezTo>
                  <a:cubicBezTo>
                    <a:pt x="98" y="37"/>
                    <a:pt x="99" y="38"/>
                    <a:pt x="99" y="38"/>
                  </a:cubicBezTo>
                  <a:cubicBezTo>
                    <a:pt x="98" y="38"/>
                    <a:pt x="99" y="38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7"/>
                    <a:pt x="96" y="35"/>
                    <a:pt x="95" y="35"/>
                  </a:cubicBezTo>
                  <a:cubicBezTo>
                    <a:pt x="95" y="35"/>
                    <a:pt x="95" y="34"/>
                    <a:pt x="95" y="33"/>
                  </a:cubicBezTo>
                  <a:cubicBezTo>
                    <a:pt x="94" y="36"/>
                    <a:pt x="95" y="39"/>
                    <a:pt x="95" y="42"/>
                  </a:cubicBezTo>
                  <a:cubicBezTo>
                    <a:pt x="95" y="43"/>
                    <a:pt x="95" y="42"/>
                    <a:pt x="95" y="43"/>
                  </a:cubicBezTo>
                  <a:cubicBezTo>
                    <a:pt x="95" y="43"/>
                    <a:pt x="95" y="44"/>
                    <a:pt x="95" y="44"/>
                  </a:cubicBezTo>
                  <a:cubicBezTo>
                    <a:pt x="94" y="43"/>
                    <a:pt x="92" y="40"/>
                    <a:pt x="92" y="38"/>
                  </a:cubicBezTo>
                  <a:cubicBezTo>
                    <a:pt x="91" y="36"/>
                    <a:pt x="92" y="34"/>
                    <a:pt x="91" y="33"/>
                  </a:cubicBezTo>
                  <a:cubicBezTo>
                    <a:pt x="93" y="31"/>
                    <a:pt x="91" y="27"/>
                    <a:pt x="90" y="25"/>
                  </a:cubicBezTo>
                  <a:cubicBezTo>
                    <a:pt x="91" y="24"/>
                    <a:pt x="90" y="23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0"/>
                  </a:cubicBezTo>
                  <a:cubicBezTo>
                    <a:pt x="90" y="18"/>
                    <a:pt x="90" y="17"/>
                    <a:pt x="90" y="15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2"/>
                    <a:pt x="91" y="11"/>
                    <a:pt x="91" y="10"/>
                  </a:cubicBezTo>
                  <a:cubicBezTo>
                    <a:pt x="90" y="11"/>
                    <a:pt x="90" y="12"/>
                    <a:pt x="90" y="13"/>
                  </a:cubicBezTo>
                  <a:cubicBezTo>
                    <a:pt x="90" y="11"/>
                    <a:pt x="90" y="9"/>
                    <a:pt x="90" y="7"/>
                  </a:cubicBezTo>
                  <a:cubicBezTo>
                    <a:pt x="90" y="7"/>
                    <a:pt x="90" y="8"/>
                    <a:pt x="89" y="7"/>
                  </a:cubicBezTo>
                  <a:cubicBezTo>
                    <a:pt x="90" y="6"/>
                    <a:pt x="88" y="4"/>
                    <a:pt x="88" y="3"/>
                  </a:cubicBezTo>
                  <a:cubicBezTo>
                    <a:pt x="91" y="8"/>
                    <a:pt x="94" y="16"/>
                    <a:pt x="99" y="18"/>
                  </a:cubicBezTo>
                  <a:cubicBezTo>
                    <a:pt x="99" y="20"/>
                    <a:pt x="98" y="23"/>
                    <a:pt x="99" y="25"/>
                  </a:cubicBezTo>
                  <a:cubicBezTo>
                    <a:pt x="99" y="25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0" y="23"/>
                    <a:pt x="101" y="22"/>
                  </a:cubicBezTo>
                  <a:cubicBezTo>
                    <a:pt x="101" y="23"/>
                    <a:pt x="100" y="24"/>
                    <a:pt x="101" y="24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0"/>
                    <a:pt x="101" y="18"/>
                    <a:pt x="102" y="17"/>
                  </a:cubicBezTo>
                  <a:cubicBezTo>
                    <a:pt x="103" y="19"/>
                    <a:pt x="102" y="24"/>
                    <a:pt x="105" y="26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6" y="25"/>
                    <a:pt x="105" y="26"/>
                    <a:pt x="105" y="25"/>
                  </a:cubicBezTo>
                  <a:cubicBezTo>
                    <a:pt x="102" y="21"/>
                    <a:pt x="103" y="18"/>
                    <a:pt x="103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6"/>
                    <a:pt x="101" y="17"/>
                    <a:pt x="100" y="18"/>
                  </a:cubicBezTo>
                  <a:cubicBezTo>
                    <a:pt x="100" y="18"/>
                    <a:pt x="99" y="18"/>
                    <a:pt x="98" y="17"/>
                  </a:cubicBezTo>
                  <a:cubicBezTo>
                    <a:pt x="93" y="13"/>
                    <a:pt x="91" y="6"/>
                    <a:pt x="87" y="1"/>
                  </a:cubicBezTo>
                  <a:cubicBezTo>
                    <a:pt x="86" y="0"/>
                    <a:pt x="87" y="1"/>
                    <a:pt x="86" y="2"/>
                  </a:cubicBezTo>
                  <a:cubicBezTo>
                    <a:pt x="88" y="4"/>
                    <a:pt x="88" y="7"/>
                    <a:pt x="89" y="11"/>
                  </a:cubicBezTo>
                  <a:cubicBezTo>
                    <a:pt x="89" y="14"/>
                    <a:pt x="91" y="18"/>
                    <a:pt x="89" y="21"/>
                  </a:cubicBezTo>
                  <a:cubicBezTo>
                    <a:pt x="89" y="21"/>
                    <a:pt x="88" y="21"/>
                    <a:pt x="88" y="21"/>
                  </a:cubicBezTo>
                  <a:cubicBezTo>
                    <a:pt x="88" y="24"/>
                    <a:pt x="93" y="29"/>
                    <a:pt x="91" y="32"/>
                  </a:cubicBezTo>
                  <a:cubicBezTo>
                    <a:pt x="90" y="34"/>
                    <a:pt x="89" y="33"/>
                    <a:pt x="88" y="33"/>
                  </a:cubicBezTo>
                  <a:cubicBezTo>
                    <a:pt x="88" y="33"/>
                    <a:pt x="88" y="34"/>
                    <a:pt x="88" y="34"/>
                  </a:cubicBezTo>
                  <a:cubicBezTo>
                    <a:pt x="87" y="34"/>
                    <a:pt x="86" y="33"/>
                    <a:pt x="85" y="34"/>
                  </a:cubicBezTo>
                  <a:cubicBezTo>
                    <a:pt x="86" y="35"/>
                    <a:pt x="89" y="36"/>
                    <a:pt x="89" y="38"/>
                  </a:cubicBezTo>
                  <a:cubicBezTo>
                    <a:pt x="90" y="38"/>
                    <a:pt x="90" y="37"/>
                    <a:pt x="90" y="38"/>
                  </a:cubicBezTo>
                  <a:cubicBezTo>
                    <a:pt x="92" y="40"/>
                    <a:pt x="93" y="44"/>
                    <a:pt x="95" y="45"/>
                  </a:cubicBezTo>
                  <a:cubicBezTo>
                    <a:pt x="93" y="47"/>
                    <a:pt x="92" y="49"/>
                    <a:pt x="92" y="51"/>
                  </a:cubicBezTo>
                  <a:cubicBezTo>
                    <a:pt x="90" y="50"/>
                    <a:pt x="88" y="50"/>
                    <a:pt x="86" y="48"/>
                  </a:cubicBezTo>
                  <a:cubicBezTo>
                    <a:pt x="85" y="47"/>
                    <a:pt x="84" y="45"/>
                    <a:pt x="84" y="43"/>
                  </a:cubicBezTo>
                  <a:cubicBezTo>
                    <a:pt x="84" y="43"/>
                    <a:pt x="85" y="41"/>
                    <a:pt x="84" y="40"/>
                  </a:cubicBezTo>
                  <a:cubicBezTo>
                    <a:pt x="83" y="39"/>
                    <a:pt x="84" y="38"/>
                    <a:pt x="84" y="37"/>
                  </a:cubicBezTo>
                  <a:cubicBezTo>
                    <a:pt x="83" y="38"/>
                    <a:pt x="83" y="40"/>
                    <a:pt x="83" y="41"/>
                  </a:cubicBezTo>
                  <a:cubicBezTo>
                    <a:pt x="81" y="42"/>
                    <a:pt x="81" y="44"/>
                    <a:pt x="80" y="45"/>
                  </a:cubicBezTo>
                  <a:cubicBezTo>
                    <a:pt x="79" y="45"/>
                    <a:pt x="78" y="44"/>
                    <a:pt x="76" y="44"/>
                  </a:cubicBezTo>
                  <a:cubicBezTo>
                    <a:pt x="76" y="45"/>
                    <a:pt x="76" y="47"/>
                    <a:pt x="75" y="47"/>
                  </a:cubicBezTo>
                  <a:cubicBezTo>
                    <a:pt x="74" y="48"/>
                    <a:pt x="71" y="47"/>
                    <a:pt x="70" y="47"/>
                  </a:cubicBezTo>
                  <a:cubicBezTo>
                    <a:pt x="70" y="46"/>
                    <a:pt x="69" y="47"/>
                    <a:pt x="70" y="46"/>
                  </a:cubicBezTo>
                  <a:cubicBezTo>
                    <a:pt x="70" y="45"/>
                    <a:pt x="71" y="44"/>
                    <a:pt x="72" y="43"/>
                  </a:cubicBezTo>
                  <a:cubicBezTo>
                    <a:pt x="70" y="43"/>
                    <a:pt x="70" y="46"/>
                    <a:pt x="68" y="46"/>
                  </a:cubicBezTo>
                  <a:cubicBezTo>
                    <a:pt x="67" y="46"/>
                    <a:pt x="67" y="46"/>
                    <a:pt x="66" y="45"/>
                  </a:cubicBezTo>
                  <a:cubicBezTo>
                    <a:pt x="68" y="44"/>
                    <a:pt x="68" y="43"/>
                    <a:pt x="69" y="42"/>
                  </a:cubicBezTo>
                  <a:cubicBezTo>
                    <a:pt x="67" y="42"/>
                    <a:pt x="67" y="44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5" y="44"/>
                    <a:pt x="66" y="43"/>
                    <a:pt x="66" y="42"/>
                  </a:cubicBezTo>
                  <a:cubicBezTo>
                    <a:pt x="65" y="42"/>
                    <a:pt x="65" y="44"/>
                    <a:pt x="64" y="44"/>
                  </a:cubicBezTo>
                  <a:cubicBezTo>
                    <a:pt x="64" y="44"/>
                    <a:pt x="64" y="45"/>
                    <a:pt x="64" y="45"/>
                  </a:cubicBezTo>
                  <a:cubicBezTo>
                    <a:pt x="62" y="48"/>
                    <a:pt x="60" y="51"/>
                    <a:pt x="57" y="55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2"/>
                    <a:pt x="58" y="51"/>
                    <a:pt x="59" y="49"/>
                  </a:cubicBezTo>
                  <a:cubicBezTo>
                    <a:pt x="60" y="45"/>
                    <a:pt x="64" y="42"/>
                    <a:pt x="65" y="37"/>
                  </a:cubicBezTo>
                  <a:cubicBezTo>
                    <a:pt x="64" y="37"/>
                    <a:pt x="64" y="38"/>
                    <a:pt x="63" y="38"/>
                  </a:cubicBezTo>
                  <a:cubicBezTo>
                    <a:pt x="64" y="39"/>
                    <a:pt x="63" y="39"/>
                    <a:pt x="63" y="40"/>
                  </a:cubicBezTo>
                  <a:cubicBezTo>
                    <a:pt x="63" y="41"/>
                    <a:pt x="62" y="42"/>
                    <a:pt x="61" y="44"/>
                  </a:cubicBezTo>
                  <a:cubicBezTo>
                    <a:pt x="60" y="46"/>
                    <a:pt x="58" y="50"/>
                    <a:pt x="57" y="52"/>
                  </a:cubicBezTo>
                  <a:cubicBezTo>
                    <a:pt x="56" y="50"/>
                    <a:pt x="57" y="49"/>
                    <a:pt x="57" y="48"/>
                  </a:cubicBezTo>
                  <a:cubicBezTo>
                    <a:pt x="58" y="48"/>
                    <a:pt x="58" y="47"/>
                    <a:pt x="58" y="46"/>
                  </a:cubicBezTo>
                  <a:cubicBezTo>
                    <a:pt x="58" y="46"/>
                    <a:pt x="59" y="45"/>
                    <a:pt x="59" y="44"/>
                  </a:cubicBezTo>
                  <a:cubicBezTo>
                    <a:pt x="60" y="43"/>
                    <a:pt x="60" y="41"/>
                    <a:pt x="61" y="40"/>
                  </a:cubicBezTo>
                  <a:cubicBezTo>
                    <a:pt x="61" y="41"/>
                    <a:pt x="60" y="42"/>
                    <a:pt x="61" y="42"/>
                  </a:cubicBezTo>
                  <a:cubicBezTo>
                    <a:pt x="61" y="40"/>
                    <a:pt x="62" y="38"/>
                    <a:pt x="62" y="36"/>
                  </a:cubicBezTo>
                  <a:cubicBezTo>
                    <a:pt x="61" y="36"/>
                    <a:pt x="61" y="37"/>
                    <a:pt x="61" y="38"/>
                  </a:cubicBezTo>
                  <a:cubicBezTo>
                    <a:pt x="59" y="40"/>
                    <a:pt x="59" y="43"/>
                    <a:pt x="57" y="46"/>
                  </a:cubicBezTo>
                  <a:cubicBezTo>
                    <a:pt x="58" y="41"/>
                    <a:pt x="60" y="38"/>
                    <a:pt x="60" y="34"/>
                  </a:cubicBezTo>
                  <a:cubicBezTo>
                    <a:pt x="58" y="34"/>
                    <a:pt x="59" y="37"/>
                    <a:pt x="59" y="38"/>
                  </a:cubicBezTo>
                  <a:cubicBezTo>
                    <a:pt x="58" y="41"/>
                    <a:pt x="57" y="45"/>
                    <a:pt x="56" y="47"/>
                  </a:cubicBezTo>
                  <a:cubicBezTo>
                    <a:pt x="55" y="42"/>
                    <a:pt x="56" y="38"/>
                    <a:pt x="57" y="34"/>
                  </a:cubicBezTo>
                  <a:cubicBezTo>
                    <a:pt x="57" y="33"/>
                    <a:pt x="57" y="32"/>
                    <a:pt x="57" y="32"/>
                  </a:cubicBezTo>
                  <a:cubicBezTo>
                    <a:pt x="55" y="33"/>
                    <a:pt x="56" y="35"/>
                    <a:pt x="55" y="37"/>
                  </a:cubicBezTo>
                  <a:cubicBezTo>
                    <a:pt x="55" y="35"/>
                    <a:pt x="55" y="32"/>
                    <a:pt x="55" y="31"/>
                  </a:cubicBezTo>
                  <a:cubicBezTo>
                    <a:pt x="55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6"/>
                    <a:pt x="55" y="42"/>
                    <a:pt x="54" y="47"/>
                  </a:cubicBezTo>
                  <a:cubicBezTo>
                    <a:pt x="52" y="43"/>
                    <a:pt x="52" y="40"/>
                    <a:pt x="50" y="36"/>
                  </a:cubicBezTo>
                  <a:cubicBezTo>
                    <a:pt x="50" y="35"/>
                    <a:pt x="49" y="34"/>
                    <a:pt x="48" y="33"/>
                  </a:cubicBezTo>
                  <a:cubicBezTo>
                    <a:pt x="49" y="34"/>
                    <a:pt x="50" y="36"/>
                    <a:pt x="50" y="37"/>
                  </a:cubicBezTo>
                  <a:cubicBezTo>
                    <a:pt x="50" y="37"/>
                    <a:pt x="49" y="37"/>
                    <a:pt x="49" y="37"/>
                  </a:cubicBezTo>
                  <a:cubicBezTo>
                    <a:pt x="50" y="39"/>
                    <a:pt x="51" y="41"/>
                    <a:pt x="52" y="43"/>
                  </a:cubicBezTo>
                  <a:cubicBezTo>
                    <a:pt x="52" y="45"/>
                    <a:pt x="54" y="47"/>
                    <a:pt x="55" y="49"/>
                  </a:cubicBezTo>
                  <a:cubicBezTo>
                    <a:pt x="55" y="50"/>
                    <a:pt x="56" y="50"/>
                    <a:pt x="55" y="51"/>
                  </a:cubicBezTo>
                  <a:cubicBezTo>
                    <a:pt x="54" y="49"/>
                    <a:pt x="52" y="47"/>
                    <a:pt x="51" y="46"/>
                  </a:cubicBezTo>
                  <a:cubicBezTo>
                    <a:pt x="50" y="44"/>
                    <a:pt x="49" y="42"/>
                    <a:pt x="47" y="41"/>
                  </a:cubicBezTo>
                  <a:cubicBezTo>
                    <a:pt x="48" y="43"/>
                    <a:pt x="49" y="44"/>
                    <a:pt x="50" y="45"/>
                  </a:cubicBezTo>
                  <a:cubicBezTo>
                    <a:pt x="51" y="48"/>
                    <a:pt x="54" y="51"/>
                    <a:pt x="55" y="53"/>
                  </a:cubicBezTo>
                  <a:cubicBezTo>
                    <a:pt x="55" y="54"/>
                    <a:pt x="56" y="54"/>
                    <a:pt x="56" y="55"/>
                  </a:cubicBezTo>
                  <a:cubicBezTo>
                    <a:pt x="54" y="53"/>
                    <a:pt x="53" y="50"/>
                    <a:pt x="52" y="49"/>
                  </a:cubicBezTo>
                  <a:cubicBezTo>
                    <a:pt x="51" y="47"/>
                    <a:pt x="49" y="46"/>
                    <a:pt x="48" y="44"/>
                  </a:cubicBezTo>
                  <a:cubicBezTo>
                    <a:pt x="48" y="44"/>
                    <a:pt x="47" y="42"/>
                    <a:pt x="46" y="43"/>
                  </a:cubicBezTo>
                  <a:cubicBezTo>
                    <a:pt x="47" y="44"/>
                    <a:pt x="49" y="46"/>
                    <a:pt x="49" y="47"/>
                  </a:cubicBezTo>
                  <a:cubicBezTo>
                    <a:pt x="50" y="49"/>
                    <a:pt x="52" y="50"/>
                    <a:pt x="53" y="52"/>
                  </a:cubicBezTo>
                  <a:cubicBezTo>
                    <a:pt x="54" y="54"/>
                    <a:pt x="55" y="55"/>
                    <a:pt x="56" y="57"/>
                  </a:cubicBezTo>
                  <a:cubicBezTo>
                    <a:pt x="53" y="54"/>
                    <a:pt x="51" y="51"/>
                    <a:pt x="49" y="49"/>
                  </a:cubicBezTo>
                  <a:cubicBezTo>
                    <a:pt x="48" y="48"/>
                    <a:pt x="48" y="47"/>
                    <a:pt x="47" y="47"/>
                  </a:cubicBezTo>
                  <a:cubicBezTo>
                    <a:pt x="47" y="48"/>
                    <a:pt x="49" y="48"/>
                    <a:pt x="49" y="50"/>
                  </a:cubicBezTo>
                  <a:cubicBezTo>
                    <a:pt x="51" y="52"/>
                    <a:pt x="53" y="55"/>
                    <a:pt x="55" y="58"/>
                  </a:cubicBezTo>
                  <a:cubicBezTo>
                    <a:pt x="56" y="59"/>
                    <a:pt x="57" y="61"/>
                    <a:pt x="58" y="62"/>
                  </a:cubicBezTo>
                  <a:cubicBezTo>
                    <a:pt x="58" y="62"/>
                    <a:pt x="58" y="62"/>
                    <a:pt x="59" y="62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3"/>
                    <a:pt x="59" y="64"/>
                    <a:pt x="59" y="64"/>
                  </a:cubicBezTo>
                  <a:cubicBezTo>
                    <a:pt x="55" y="59"/>
                    <a:pt x="51" y="53"/>
                    <a:pt x="47" y="50"/>
                  </a:cubicBezTo>
                  <a:cubicBezTo>
                    <a:pt x="51" y="55"/>
                    <a:pt x="54" y="60"/>
                    <a:pt x="59" y="66"/>
                  </a:cubicBezTo>
                  <a:cubicBezTo>
                    <a:pt x="59" y="67"/>
                    <a:pt x="60" y="68"/>
                    <a:pt x="59" y="69"/>
                  </a:cubicBezTo>
                  <a:cubicBezTo>
                    <a:pt x="56" y="63"/>
                    <a:pt x="52" y="58"/>
                    <a:pt x="47" y="54"/>
                  </a:cubicBezTo>
                  <a:cubicBezTo>
                    <a:pt x="51" y="59"/>
                    <a:pt x="55" y="63"/>
                    <a:pt x="59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9" y="69"/>
                    <a:pt x="59" y="70"/>
                    <a:pt x="59" y="70"/>
                  </a:cubicBezTo>
                  <a:cubicBezTo>
                    <a:pt x="57" y="68"/>
                    <a:pt x="55" y="66"/>
                    <a:pt x="54" y="64"/>
                  </a:cubicBezTo>
                  <a:cubicBezTo>
                    <a:pt x="53" y="63"/>
                    <a:pt x="52" y="61"/>
                    <a:pt x="51" y="60"/>
                  </a:cubicBezTo>
                  <a:cubicBezTo>
                    <a:pt x="50" y="58"/>
                    <a:pt x="48" y="57"/>
                    <a:pt x="47" y="56"/>
                  </a:cubicBezTo>
                  <a:cubicBezTo>
                    <a:pt x="47" y="56"/>
                    <a:pt x="47" y="55"/>
                    <a:pt x="46" y="56"/>
                  </a:cubicBezTo>
                  <a:cubicBezTo>
                    <a:pt x="48" y="57"/>
                    <a:pt x="49" y="60"/>
                    <a:pt x="51" y="62"/>
                  </a:cubicBezTo>
                  <a:cubicBezTo>
                    <a:pt x="53" y="66"/>
                    <a:pt x="57" y="68"/>
                    <a:pt x="58" y="71"/>
                  </a:cubicBezTo>
                  <a:cubicBezTo>
                    <a:pt x="59" y="71"/>
                    <a:pt x="59" y="72"/>
                    <a:pt x="60" y="72"/>
                  </a:cubicBezTo>
                  <a:cubicBezTo>
                    <a:pt x="60" y="72"/>
                    <a:pt x="60" y="73"/>
                    <a:pt x="59" y="73"/>
                  </a:cubicBezTo>
                  <a:cubicBezTo>
                    <a:pt x="59" y="73"/>
                    <a:pt x="59" y="72"/>
                    <a:pt x="58" y="72"/>
                  </a:cubicBezTo>
                  <a:cubicBezTo>
                    <a:pt x="58" y="72"/>
                    <a:pt x="59" y="73"/>
                    <a:pt x="58" y="73"/>
                  </a:cubicBezTo>
                  <a:cubicBezTo>
                    <a:pt x="55" y="69"/>
                    <a:pt x="52" y="64"/>
                    <a:pt x="48" y="62"/>
                  </a:cubicBezTo>
                  <a:cubicBezTo>
                    <a:pt x="50" y="63"/>
                    <a:pt x="50" y="64"/>
                    <a:pt x="51" y="65"/>
                  </a:cubicBezTo>
                  <a:cubicBezTo>
                    <a:pt x="54" y="69"/>
                    <a:pt x="58" y="73"/>
                    <a:pt x="60" y="78"/>
                  </a:cubicBezTo>
                  <a:cubicBezTo>
                    <a:pt x="56" y="72"/>
                    <a:pt x="51" y="67"/>
                    <a:pt x="47" y="61"/>
                  </a:cubicBezTo>
                  <a:cubicBezTo>
                    <a:pt x="47" y="61"/>
                    <a:pt x="46" y="59"/>
                    <a:pt x="45" y="59"/>
                  </a:cubicBezTo>
                  <a:cubicBezTo>
                    <a:pt x="45" y="61"/>
                    <a:pt x="48" y="65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9" y="68"/>
                    <a:pt x="49" y="71"/>
                    <a:pt x="50" y="74"/>
                  </a:cubicBezTo>
                  <a:cubicBezTo>
                    <a:pt x="47" y="72"/>
                    <a:pt x="46" y="69"/>
                    <a:pt x="45" y="65"/>
                  </a:cubicBezTo>
                  <a:cubicBezTo>
                    <a:pt x="45" y="63"/>
                    <a:pt x="44" y="60"/>
                    <a:pt x="43" y="58"/>
                  </a:cubicBezTo>
                  <a:cubicBezTo>
                    <a:pt x="43" y="57"/>
                    <a:pt x="43" y="55"/>
                    <a:pt x="42" y="56"/>
                  </a:cubicBezTo>
                  <a:cubicBezTo>
                    <a:pt x="42" y="56"/>
                    <a:pt x="42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cubicBezTo>
                    <a:pt x="44" y="62"/>
                    <a:pt x="45" y="67"/>
                    <a:pt x="46" y="71"/>
                  </a:cubicBezTo>
                  <a:cubicBezTo>
                    <a:pt x="45" y="70"/>
                    <a:pt x="46" y="70"/>
                    <a:pt x="45" y="69"/>
                  </a:cubicBezTo>
                  <a:cubicBezTo>
                    <a:pt x="45" y="69"/>
                    <a:pt x="45" y="70"/>
                    <a:pt x="44" y="69"/>
                  </a:cubicBezTo>
                  <a:cubicBezTo>
                    <a:pt x="43" y="64"/>
                    <a:pt x="41" y="60"/>
                    <a:pt x="39" y="56"/>
                  </a:cubicBezTo>
                  <a:cubicBezTo>
                    <a:pt x="39" y="55"/>
                    <a:pt x="39" y="55"/>
                    <a:pt x="38" y="54"/>
                  </a:cubicBezTo>
                  <a:cubicBezTo>
                    <a:pt x="39" y="59"/>
                    <a:pt x="42" y="63"/>
                    <a:pt x="43" y="69"/>
                  </a:cubicBezTo>
                  <a:cubicBezTo>
                    <a:pt x="41" y="67"/>
                    <a:pt x="41" y="65"/>
                    <a:pt x="40" y="62"/>
                  </a:cubicBezTo>
                  <a:cubicBezTo>
                    <a:pt x="38" y="58"/>
                    <a:pt x="37" y="54"/>
                    <a:pt x="36" y="50"/>
                  </a:cubicBezTo>
                  <a:cubicBezTo>
                    <a:pt x="36" y="50"/>
                    <a:pt x="36" y="48"/>
                    <a:pt x="35" y="48"/>
                  </a:cubicBezTo>
                  <a:cubicBezTo>
                    <a:pt x="37" y="54"/>
                    <a:pt x="38" y="59"/>
                    <a:pt x="40" y="66"/>
                  </a:cubicBezTo>
                  <a:cubicBezTo>
                    <a:pt x="38" y="65"/>
                    <a:pt x="38" y="65"/>
                    <a:pt x="37" y="63"/>
                  </a:cubicBezTo>
                  <a:cubicBezTo>
                    <a:pt x="37" y="59"/>
                    <a:pt x="36" y="53"/>
                    <a:pt x="35" y="49"/>
                  </a:cubicBezTo>
                  <a:cubicBezTo>
                    <a:pt x="35" y="49"/>
                    <a:pt x="35" y="49"/>
                    <a:pt x="34" y="50"/>
                  </a:cubicBezTo>
                  <a:cubicBezTo>
                    <a:pt x="36" y="52"/>
                    <a:pt x="35" y="55"/>
                    <a:pt x="36" y="58"/>
                  </a:cubicBezTo>
                  <a:cubicBezTo>
                    <a:pt x="36" y="59"/>
                    <a:pt x="37" y="62"/>
                    <a:pt x="36" y="63"/>
                  </a:cubicBezTo>
                  <a:cubicBezTo>
                    <a:pt x="35" y="63"/>
                    <a:pt x="34" y="62"/>
                    <a:pt x="34" y="60"/>
                  </a:cubicBezTo>
                  <a:cubicBezTo>
                    <a:pt x="33" y="56"/>
                    <a:pt x="33" y="51"/>
                    <a:pt x="32" y="47"/>
                  </a:cubicBezTo>
                  <a:cubicBezTo>
                    <a:pt x="32" y="47"/>
                    <a:pt x="31" y="45"/>
                    <a:pt x="30" y="46"/>
                  </a:cubicBezTo>
                  <a:cubicBezTo>
                    <a:pt x="30" y="47"/>
                    <a:pt x="30" y="49"/>
                    <a:pt x="31" y="50"/>
                  </a:cubicBezTo>
                  <a:cubicBezTo>
                    <a:pt x="31" y="49"/>
                    <a:pt x="30" y="48"/>
                    <a:pt x="31" y="47"/>
                  </a:cubicBezTo>
                  <a:cubicBezTo>
                    <a:pt x="32" y="52"/>
                    <a:pt x="32" y="56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29" y="53"/>
                    <a:pt x="30" y="48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9"/>
                    <a:pt x="29" y="53"/>
                    <a:pt x="30" y="59"/>
                  </a:cubicBezTo>
                  <a:cubicBezTo>
                    <a:pt x="30" y="59"/>
                    <a:pt x="29" y="59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7"/>
                    <a:pt x="29" y="58"/>
                    <a:pt x="28" y="58"/>
                  </a:cubicBezTo>
                  <a:cubicBezTo>
                    <a:pt x="27" y="52"/>
                    <a:pt x="28" y="47"/>
                    <a:pt x="26" y="42"/>
                  </a:cubicBezTo>
                  <a:cubicBezTo>
                    <a:pt x="26" y="42"/>
                    <a:pt x="26" y="42"/>
                    <a:pt x="25" y="42"/>
                  </a:cubicBezTo>
                  <a:cubicBezTo>
                    <a:pt x="26" y="47"/>
                    <a:pt x="27" y="51"/>
                    <a:pt x="27" y="55"/>
                  </a:cubicBezTo>
                  <a:cubicBezTo>
                    <a:pt x="27" y="55"/>
                    <a:pt x="27" y="56"/>
                    <a:pt x="26" y="56"/>
                  </a:cubicBezTo>
                  <a:cubicBezTo>
                    <a:pt x="24" y="51"/>
                    <a:pt x="25" y="46"/>
                    <a:pt x="23" y="40"/>
                  </a:cubicBezTo>
                  <a:cubicBezTo>
                    <a:pt x="22" y="40"/>
                    <a:pt x="23" y="41"/>
                    <a:pt x="23" y="42"/>
                  </a:cubicBezTo>
                  <a:cubicBezTo>
                    <a:pt x="24" y="46"/>
                    <a:pt x="24" y="51"/>
                    <a:pt x="25" y="55"/>
                  </a:cubicBezTo>
                  <a:cubicBezTo>
                    <a:pt x="24" y="55"/>
                    <a:pt x="23" y="55"/>
                    <a:pt x="23" y="54"/>
                  </a:cubicBezTo>
                  <a:cubicBezTo>
                    <a:pt x="23" y="54"/>
                    <a:pt x="23" y="54"/>
                    <a:pt x="23" y="53"/>
                  </a:cubicBezTo>
                  <a:cubicBezTo>
                    <a:pt x="23" y="53"/>
                    <a:pt x="22" y="53"/>
                    <a:pt x="22" y="53"/>
                  </a:cubicBezTo>
                  <a:cubicBezTo>
                    <a:pt x="21" y="48"/>
                    <a:pt x="22" y="44"/>
                    <a:pt x="20" y="39"/>
                  </a:cubicBezTo>
                  <a:cubicBezTo>
                    <a:pt x="19" y="40"/>
                    <a:pt x="20" y="42"/>
                    <a:pt x="20" y="43"/>
                  </a:cubicBezTo>
                  <a:cubicBezTo>
                    <a:pt x="20" y="44"/>
                    <a:pt x="20" y="43"/>
                    <a:pt x="20" y="44"/>
                  </a:cubicBezTo>
                  <a:cubicBezTo>
                    <a:pt x="21" y="46"/>
                    <a:pt x="21" y="50"/>
                    <a:pt x="22" y="54"/>
                  </a:cubicBezTo>
                  <a:cubicBezTo>
                    <a:pt x="21" y="53"/>
                    <a:pt x="20" y="53"/>
                    <a:pt x="20" y="52"/>
                  </a:cubicBezTo>
                  <a:cubicBezTo>
                    <a:pt x="20" y="52"/>
                    <a:pt x="20" y="50"/>
                    <a:pt x="19" y="51"/>
                  </a:cubicBezTo>
                  <a:cubicBezTo>
                    <a:pt x="18" y="49"/>
                    <a:pt x="18" y="46"/>
                    <a:pt x="18" y="43"/>
                  </a:cubicBezTo>
                  <a:cubicBezTo>
                    <a:pt x="17" y="41"/>
                    <a:pt x="17" y="39"/>
                    <a:pt x="16" y="38"/>
                  </a:cubicBezTo>
                  <a:cubicBezTo>
                    <a:pt x="15" y="39"/>
                    <a:pt x="16" y="40"/>
                    <a:pt x="17" y="41"/>
                  </a:cubicBezTo>
                  <a:cubicBezTo>
                    <a:pt x="17" y="44"/>
                    <a:pt x="18" y="49"/>
                    <a:pt x="18" y="51"/>
                  </a:cubicBezTo>
                  <a:cubicBezTo>
                    <a:pt x="15" y="48"/>
                    <a:pt x="15" y="39"/>
                    <a:pt x="12" y="37"/>
                  </a:cubicBezTo>
                  <a:cubicBezTo>
                    <a:pt x="13" y="40"/>
                    <a:pt x="14" y="45"/>
                    <a:pt x="16" y="49"/>
                  </a:cubicBezTo>
                  <a:cubicBezTo>
                    <a:pt x="14" y="47"/>
                    <a:pt x="12" y="46"/>
                    <a:pt x="10" y="44"/>
                  </a:cubicBezTo>
                  <a:cubicBezTo>
                    <a:pt x="8" y="43"/>
                    <a:pt x="7" y="41"/>
                    <a:pt x="5" y="42"/>
                  </a:cubicBezTo>
                  <a:cubicBezTo>
                    <a:pt x="8" y="43"/>
                    <a:pt x="11" y="46"/>
                    <a:pt x="14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4" y="49"/>
                    <a:pt x="15" y="50"/>
                    <a:pt x="15" y="50"/>
                  </a:cubicBezTo>
                  <a:cubicBezTo>
                    <a:pt x="12" y="49"/>
                    <a:pt x="8" y="46"/>
                    <a:pt x="5" y="44"/>
                  </a:cubicBezTo>
                  <a:cubicBezTo>
                    <a:pt x="4" y="44"/>
                    <a:pt x="3" y="44"/>
                    <a:pt x="2" y="44"/>
                  </a:cubicBezTo>
                  <a:cubicBezTo>
                    <a:pt x="6" y="45"/>
                    <a:pt x="10" y="48"/>
                    <a:pt x="13" y="50"/>
                  </a:cubicBezTo>
                  <a:cubicBezTo>
                    <a:pt x="9" y="49"/>
                    <a:pt x="5" y="47"/>
                    <a:pt x="0" y="47"/>
                  </a:cubicBezTo>
                  <a:cubicBezTo>
                    <a:pt x="0" y="49"/>
                    <a:pt x="3" y="49"/>
                    <a:pt x="4" y="49"/>
                  </a:cubicBezTo>
                  <a:cubicBezTo>
                    <a:pt x="3" y="48"/>
                    <a:pt x="2" y="48"/>
                    <a:pt x="1" y="48"/>
                  </a:cubicBezTo>
                  <a:cubicBezTo>
                    <a:pt x="3" y="48"/>
                    <a:pt x="6" y="49"/>
                    <a:pt x="8" y="49"/>
                  </a:cubicBezTo>
                  <a:cubicBezTo>
                    <a:pt x="6" y="49"/>
                    <a:pt x="5" y="49"/>
                    <a:pt x="4" y="49"/>
                  </a:cubicBezTo>
                  <a:cubicBezTo>
                    <a:pt x="3" y="50"/>
                    <a:pt x="2" y="49"/>
                    <a:pt x="1" y="50"/>
                  </a:cubicBezTo>
                  <a:cubicBezTo>
                    <a:pt x="5" y="50"/>
                    <a:pt x="9" y="50"/>
                    <a:pt x="13" y="51"/>
                  </a:cubicBezTo>
                  <a:cubicBezTo>
                    <a:pt x="10" y="52"/>
                    <a:pt x="7" y="54"/>
                    <a:pt x="4" y="55"/>
                  </a:cubicBezTo>
                  <a:cubicBezTo>
                    <a:pt x="5" y="56"/>
                    <a:pt x="7" y="54"/>
                    <a:pt x="9" y="54"/>
                  </a:cubicBezTo>
                  <a:cubicBezTo>
                    <a:pt x="9" y="53"/>
                    <a:pt x="9" y="54"/>
                    <a:pt x="10" y="53"/>
                  </a:cubicBezTo>
                  <a:cubicBezTo>
                    <a:pt x="12" y="52"/>
                    <a:pt x="15" y="51"/>
                    <a:pt x="17" y="52"/>
                  </a:cubicBezTo>
                  <a:cubicBezTo>
                    <a:pt x="15" y="54"/>
                    <a:pt x="11" y="54"/>
                    <a:pt x="10" y="56"/>
                  </a:cubicBezTo>
                  <a:cubicBezTo>
                    <a:pt x="12" y="55"/>
                    <a:pt x="14" y="54"/>
                    <a:pt x="16" y="54"/>
                  </a:cubicBezTo>
                  <a:cubicBezTo>
                    <a:pt x="13" y="58"/>
                    <a:pt x="10" y="60"/>
                    <a:pt x="8" y="64"/>
                  </a:cubicBezTo>
                  <a:cubicBezTo>
                    <a:pt x="8" y="63"/>
                    <a:pt x="9" y="62"/>
                    <a:pt x="10" y="62"/>
                  </a:cubicBezTo>
                  <a:cubicBezTo>
                    <a:pt x="10" y="63"/>
                    <a:pt x="9" y="63"/>
                    <a:pt x="10" y="63"/>
                  </a:cubicBezTo>
                  <a:cubicBezTo>
                    <a:pt x="12" y="59"/>
                    <a:pt x="16" y="56"/>
                    <a:pt x="20" y="54"/>
                  </a:cubicBezTo>
                  <a:cubicBezTo>
                    <a:pt x="16" y="57"/>
                    <a:pt x="14" y="59"/>
                    <a:pt x="12" y="63"/>
                  </a:cubicBezTo>
                  <a:cubicBezTo>
                    <a:pt x="12" y="63"/>
                    <a:pt x="11" y="64"/>
                    <a:pt x="12" y="64"/>
                  </a:cubicBezTo>
                  <a:cubicBezTo>
                    <a:pt x="14" y="61"/>
                    <a:pt x="17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19" y="58"/>
                    <a:pt x="15" y="62"/>
                    <a:pt x="12" y="65"/>
                  </a:cubicBezTo>
                  <a:cubicBezTo>
                    <a:pt x="13" y="65"/>
                    <a:pt x="14" y="65"/>
                    <a:pt x="15" y="64"/>
                  </a:cubicBezTo>
                  <a:cubicBezTo>
                    <a:pt x="16" y="63"/>
                    <a:pt x="18" y="60"/>
                    <a:pt x="20" y="58"/>
                  </a:cubicBezTo>
                  <a:cubicBezTo>
                    <a:pt x="21" y="58"/>
                    <a:pt x="21" y="56"/>
                    <a:pt x="22" y="56"/>
                  </a:cubicBezTo>
                  <a:cubicBezTo>
                    <a:pt x="22" y="57"/>
                    <a:pt x="22" y="57"/>
                    <a:pt x="23" y="57"/>
                  </a:cubicBezTo>
                  <a:cubicBezTo>
                    <a:pt x="21" y="60"/>
                    <a:pt x="18" y="62"/>
                    <a:pt x="17" y="65"/>
                  </a:cubicBezTo>
                  <a:cubicBezTo>
                    <a:pt x="16" y="65"/>
                    <a:pt x="14" y="67"/>
                    <a:pt x="15" y="68"/>
                  </a:cubicBezTo>
                  <a:cubicBezTo>
                    <a:pt x="17" y="65"/>
                    <a:pt x="19" y="63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0"/>
                    <a:pt x="24" y="57"/>
                    <a:pt x="25" y="56"/>
                  </a:cubicBezTo>
                  <a:cubicBezTo>
                    <a:pt x="25" y="58"/>
                    <a:pt x="24" y="59"/>
                    <a:pt x="23" y="60"/>
                  </a:cubicBezTo>
                  <a:cubicBezTo>
                    <a:pt x="21" y="62"/>
                    <a:pt x="19" y="64"/>
                    <a:pt x="18" y="66"/>
                  </a:cubicBezTo>
                  <a:cubicBezTo>
                    <a:pt x="17" y="66"/>
                    <a:pt x="18" y="66"/>
                    <a:pt x="17" y="66"/>
                  </a:cubicBezTo>
                  <a:cubicBezTo>
                    <a:pt x="17" y="67"/>
                    <a:pt x="17" y="68"/>
                    <a:pt x="17" y="67"/>
                  </a:cubicBezTo>
                  <a:cubicBezTo>
                    <a:pt x="17" y="68"/>
                    <a:pt x="16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66"/>
                    <a:pt x="19" y="64"/>
                    <a:pt x="21" y="63"/>
                  </a:cubicBezTo>
                  <a:cubicBezTo>
                    <a:pt x="22" y="61"/>
                    <a:pt x="24" y="60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8"/>
                    <a:pt x="26" y="57"/>
                    <a:pt x="26" y="57"/>
                  </a:cubicBezTo>
                  <a:cubicBezTo>
                    <a:pt x="29" y="58"/>
                    <a:pt x="27" y="60"/>
                    <a:pt x="26" y="61"/>
                  </a:cubicBezTo>
                  <a:cubicBezTo>
                    <a:pt x="25" y="63"/>
                    <a:pt x="23" y="66"/>
                    <a:pt x="21" y="68"/>
                  </a:cubicBezTo>
                  <a:cubicBezTo>
                    <a:pt x="21" y="69"/>
                    <a:pt x="19" y="70"/>
                    <a:pt x="20" y="71"/>
                  </a:cubicBezTo>
                  <a:cubicBezTo>
                    <a:pt x="22" y="69"/>
                    <a:pt x="24" y="66"/>
                    <a:pt x="25" y="63"/>
                  </a:cubicBezTo>
                  <a:cubicBezTo>
                    <a:pt x="26" y="63"/>
                    <a:pt x="27" y="62"/>
                    <a:pt x="28" y="61"/>
                  </a:cubicBezTo>
                  <a:cubicBezTo>
                    <a:pt x="28" y="60"/>
                    <a:pt x="28" y="60"/>
                    <a:pt x="29" y="60"/>
                  </a:cubicBezTo>
                  <a:cubicBezTo>
                    <a:pt x="29" y="60"/>
                    <a:pt x="29" y="59"/>
                    <a:pt x="29" y="59"/>
                  </a:cubicBezTo>
                  <a:cubicBezTo>
                    <a:pt x="29" y="59"/>
                    <a:pt x="30" y="60"/>
                    <a:pt x="31" y="61"/>
                  </a:cubicBezTo>
                  <a:cubicBezTo>
                    <a:pt x="28" y="66"/>
                    <a:pt x="23" y="69"/>
                    <a:pt x="21" y="75"/>
                  </a:cubicBezTo>
                  <a:cubicBezTo>
                    <a:pt x="25" y="79"/>
                    <a:pt x="29" y="83"/>
                    <a:pt x="32" y="88"/>
                  </a:cubicBezTo>
                  <a:cubicBezTo>
                    <a:pt x="30" y="86"/>
                    <a:pt x="28" y="83"/>
                    <a:pt x="26" y="81"/>
                  </a:cubicBezTo>
                  <a:cubicBezTo>
                    <a:pt x="24" y="79"/>
                    <a:pt x="22" y="76"/>
                    <a:pt x="19" y="74"/>
                  </a:cubicBezTo>
                  <a:cubicBezTo>
                    <a:pt x="20" y="74"/>
                    <a:pt x="19" y="73"/>
                    <a:pt x="19" y="74"/>
                  </a:cubicBezTo>
                  <a:cubicBezTo>
                    <a:pt x="19" y="74"/>
                    <a:pt x="20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7"/>
                    <a:pt x="23" y="79"/>
                    <a:pt x="25" y="80"/>
                  </a:cubicBezTo>
                  <a:cubicBezTo>
                    <a:pt x="26" y="83"/>
                    <a:pt x="29" y="85"/>
                    <a:pt x="31" y="88"/>
                  </a:cubicBezTo>
                  <a:cubicBezTo>
                    <a:pt x="30" y="88"/>
                    <a:pt x="30" y="89"/>
                    <a:pt x="29" y="89"/>
                  </a:cubicBezTo>
                  <a:cubicBezTo>
                    <a:pt x="26" y="86"/>
                    <a:pt x="24" y="83"/>
                    <a:pt x="21" y="80"/>
                  </a:cubicBezTo>
                  <a:cubicBezTo>
                    <a:pt x="21" y="80"/>
                    <a:pt x="20" y="79"/>
                    <a:pt x="19" y="78"/>
                  </a:cubicBezTo>
                  <a:cubicBezTo>
                    <a:pt x="19" y="78"/>
                    <a:pt x="18" y="76"/>
                    <a:pt x="17" y="76"/>
                  </a:cubicBezTo>
                  <a:cubicBezTo>
                    <a:pt x="21" y="82"/>
                    <a:pt x="24" y="84"/>
                    <a:pt x="28" y="89"/>
                  </a:cubicBezTo>
                  <a:cubicBezTo>
                    <a:pt x="28" y="89"/>
                    <a:pt x="28" y="90"/>
                    <a:pt x="27" y="90"/>
                  </a:cubicBezTo>
                  <a:cubicBezTo>
                    <a:pt x="24" y="87"/>
                    <a:pt x="21" y="83"/>
                    <a:pt x="19" y="81"/>
                  </a:cubicBezTo>
                  <a:cubicBezTo>
                    <a:pt x="18" y="80"/>
                    <a:pt x="17" y="78"/>
                    <a:pt x="16" y="79"/>
                  </a:cubicBezTo>
                  <a:cubicBezTo>
                    <a:pt x="19" y="82"/>
                    <a:pt x="22" y="86"/>
                    <a:pt x="26" y="90"/>
                  </a:cubicBezTo>
                  <a:cubicBezTo>
                    <a:pt x="25" y="91"/>
                    <a:pt x="24" y="90"/>
                    <a:pt x="23" y="89"/>
                  </a:cubicBezTo>
                  <a:cubicBezTo>
                    <a:pt x="20" y="87"/>
                    <a:pt x="17" y="84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3" y="80"/>
                    <a:pt x="13" y="80"/>
                  </a:cubicBezTo>
                  <a:cubicBezTo>
                    <a:pt x="17" y="84"/>
                    <a:pt x="20" y="87"/>
                    <a:pt x="24" y="91"/>
                  </a:cubicBezTo>
                  <a:cubicBezTo>
                    <a:pt x="21" y="90"/>
                    <a:pt x="18" y="87"/>
                    <a:pt x="15" y="86"/>
                  </a:cubicBezTo>
                  <a:cubicBezTo>
                    <a:pt x="14" y="84"/>
                    <a:pt x="12" y="83"/>
                    <a:pt x="10" y="82"/>
                  </a:cubicBezTo>
                  <a:cubicBezTo>
                    <a:pt x="14" y="86"/>
                    <a:pt x="19" y="89"/>
                    <a:pt x="23" y="92"/>
                  </a:cubicBezTo>
                  <a:cubicBezTo>
                    <a:pt x="21" y="93"/>
                    <a:pt x="19" y="91"/>
                    <a:pt x="17" y="90"/>
                  </a:cubicBezTo>
                  <a:cubicBezTo>
                    <a:pt x="14" y="89"/>
                    <a:pt x="11" y="88"/>
                    <a:pt x="9" y="86"/>
                  </a:cubicBezTo>
                  <a:cubicBezTo>
                    <a:pt x="12" y="90"/>
                    <a:pt x="18" y="91"/>
                    <a:pt x="22" y="93"/>
                  </a:cubicBezTo>
                  <a:cubicBezTo>
                    <a:pt x="20" y="95"/>
                    <a:pt x="18" y="93"/>
                    <a:pt x="17" y="94"/>
                  </a:cubicBezTo>
                  <a:cubicBezTo>
                    <a:pt x="15" y="93"/>
                    <a:pt x="12" y="93"/>
                    <a:pt x="10" y="93"/>
                  </a:cubicBezTo>
                  <a:cubicBezTo>
                    <a:pt x="10" y="93"/>
                    <a:pt x="9" y="92"/>
                    <a:pt x="9" y="93"/>
                  </a:cubicBezTo>
                  <a:cubicBezTo>
                    <a:pt x="12" y="94"/>
                    <a:pt x="16" y="94"/>
                    <a:pt x="20" y="95"/>
                  </a:cubicBezTo>
                  <a:cubicBezTo>
                    <a:pt x="16" y="97"/>
                    <a:pt x="12" y="99"/>
                    <a:pt x="9" y="100"/>
                  </a:cubicBezTo>
                  <a:cubicBezTo>
                    <a:pt x="13" y="100"/>
                    <a:pt x="16" y="98"/>
                    <a:pt x="19" y="97"/>
                  </a:cubicBezTo>
                  <a:cubicBezTo>
                    <a:pt x="16" y="99"/>
                    <a:pt x="13" y="101"/>
                    <a:pt x="12" y="104"/>
                  </a:cubicBezTo>
                  <a:cubicBezTo>
                    <a:pt x="15" y="102"/>
                    <a:pt x="18" y="97"/>
                    <a:pt x="22" y="95"/>
                  </a:cubicBezTo>
                  <a:cubicBezTo>
                    <a:pt x="19" y="98"/>
                    <a:pt x="15" y="102"/>
                    <a:pt x="13" y="106"/>
                  </a:cubicBezTo>
                  <a:cubicBezTo>
                    <a:pt x="17" y="102"/>
                    <a:pt x="20" y="98"/>
                    <a:pt x="24" y="95"/>
                  </a:cubicBezTo>
                  <a:cubicBezTo>
                    <a:pt x="21" y="99"/>
                    <a:pt x="18" y="103"/>
                    <a:pt x="15" y="106"/>
                  </a:cubicBezTo>
                  <a:cubicBezTo>
                    <a:pt x="16" y="107"/>
                    <a:pt x="17" y="105"/>
                    <a:pt x="17" y="105"/>
                  </a:cubicBezTo>
                  <a:cubicBezTo>
                    <a:pt x="18" y="104"/>
                    <a:pt x="19" y="103"/>
                    <a:pt x="19" y="102"/>
                  </a:cubicBezTo>
                  <a:cubicBezTo>
                    <a:pt x="20" y="101"/>
                    <a:pt x="21" y="100"/>
                    <a:pt x="22" y="99"/>
                  </a:cubicBezTo>
                  <a:cubicBezTo>
                    <a:pt x="22" y="99"/>
                    <a:pt x="22" y="98"/>
                    <a:pt x="23" y="98"/>
                  </a:cubicBezTo>
                  <a:cubicBezTo>
                    <a:pt x="23" y="98"/>
                    <a:pt x="24" y="96"/>
                    <a:pt x="25" y="95"/>
                  </a:cubicBezTo>
                  <a:cubicBezTo>
                    <a:pt x="23" y="99"/>
                    <a:pt x="20" y="103"/>
                    <a:pt x="18" y="107"/>
                  </a:cubicBezTo>
                  <a:cubicBezTo>
                    <a:pt x="17" y="107"/>
                    <a:pt x="18" y="108"/>
                    <a:pt x="17" y="108"/>
                  </a:cubicBezTo>
                  <a:cubicBezTo>
                    <a:pt x="17" y="109"/>
                    <a:pt x="16" y="110"/>
                    <a:pt x="16" y="111"/>
                  </a:cubicBezTo>
                  <a:cubicBezTo>
                    <a:pt x="17" y="109"/>
                    <a:pt x="20" y="106"/>
                    <a:pt x="21" y="103"/>
                  </a:cubicBezTo>
                  <a:cubicBezTo>
                    <a:pt x="23" y="101"/>
                    <a:pt x="24" y="97"/>
                    <a:pt x="26" y="95"/>
                  </a:cubicBezTo>
                  <a:cubicBezTo>
                    <a:pt x="24" y="100"/>
                    <a:pt x="23" y="103"/>
                    <a:pt x="22" y="108"/>
                  </a:cubicBezTo>
                  <a:cubicBezTo>
                    <a:pt x="22" y="108"/>
                    <a:pt x="22" y="108"/>
                    <a:pt x="22" y="109"/>
                  </a:cubicBezTo>
                  <a:cubicBezTo>
                    <a:pt x="23" y="107"/>
                    <a:pt x="23" y="105"/>
                    <a:pt x="24" y="103"/>
                  </a:cubicBezTo>
                  <a:cubicBezTo>
                    <a:pt x="25" y="99"/>
                    <a:pt x="27" y="95"/>
                    <a:pt x="29" y="92"/>
                  </a:cubicBezTo>
                  <a:cubicBezTo>
                    <a:pt x="28" y="91"/>
                    <a:pt x="29" y="91"/>
                    <a:pt x="29" y="90"/>
                  </a:cubicBezTo>
                  <a:cubicBezTo>
                    <a:pt x="29" y="90"/>
                    <a:pt x="30" y="92"/>
                    <a:pt x="30" y="92"/>
                  </a:cubicBezTo>
                  <a:cubicBezTo>
                    <a:pt x="27" y="93"/>
                    <a:pt x="28" y="96"/>
                    <a:pt x="27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9"/>
                    <a:pt x="26" y="99"/>
                  </a:cubicBezTo>
                  <a:cubicBezTo>
                    <a:pt x="26" y="99"/>
                    <a:pt x="27" y="98"/>
                    <a:pt x="27" y="98"/>
                  </a:cubicBezTo>
                  <a:cubicBezTo>
                    <a:pt x="26" y="98"/>
                    <a:pt x="26" y="99"/>
                    <a:pt x="26" y="100"/>
                  </a:cubicBezTo>
                  <a:cubicBezTo>
                    <a:pt x="25" y="102"/>
                    <a:pt x="24" y="105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7"/>
                    <a:pt x="25" y="105"/>
                    <a:pt x="25" y="104"/>
                  </a:cubicBezTo>
                  <a:cubicBezTo>
                    <a:pt x="26" y="103"/>
                    <a:pt x="27" y="101"/>
                    <a:pt x="27" y="99"/>
                  </a:cubicBezTo>
                  <a:cubicBezTo>
                    <a:pt x="28" y="99"/>
                    <a:pt x="27" y="100"/>
                    <a:pt x="28" y="100"/>
                  </a:cubicBezTo>
                  <a:cubicBezTo>
                    <a:pt x="28" y="99"/>
                    <a:pt x="28" y="99"/>
                    <a:pt x="27" y="99"/>
                  </a:cubicBezTo>
                  <a:cubicBezTo>
                    <a:pt x="29" y="99"/>
                    <a:pt x="27" y="98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9" y="96"/>
                    <a:pt x="30" y="94"/>
                    <a:pt x="30" y="94"/>
                  </a:cubicBezTo>
                  <a:cubicBezTo>
                    <a:pt x="30" y="98"/>
                    <a:pt x="27" y="102"/>
                    <a:pt x="27" y="106"/>
                  </a:cubicBezTo>
                  <a:cubicBezTo>
                    <a:pt x="28" y="106"/>
                    <a:pt x="27" y="104"/>
                    <a:pt x="28" y="103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3"/>
                    <a:pt x="28" y="103"/>
                    <a:pt x="28" y="103"/>
                  </a:cubicBezTo>
                  <a:cubicBezTo>
                    <a:pt x="29" y="101"/>
                    <a:pt x="30" y="98"/>
                    <a:pt x="31" y="97"/>
                  </a:cubicBezTo>
                  <a:cubicBezTo>
                    <a:pt x="30" y="96"/>
                    <a:pt x="32" y="94"/>
                    <a:pt x="31" y="94"/>
                  </a:cubicBezTo>
                  <a:cubicBezTo>
                    <a:pt x="32" y="94"/>
                    <a:pt x="33" y="92"/>
                    <a:pt x="32" y="92"/>
                  </a:cubicBezTo>
                  <a:cubicBezTo>
                    <a:pt x="32" y="92"/>
                    <a:pt x="32" y="93"/>
                    <a:pt x="32" y="93"/>
                  </a:cubicBezTo>
                  <a:cubicBezTo>
                    <a:pt x="32" y="92"/>
                    <a:pt x="30" y="91"/>
                    <a:pt x="29" y="89"/>
                  </a:cubicBezTo>
                  <a:cubicBezTo>
                    <a:pt x="30" y="89"/>
                    <a:pt x="30" y="89"/>
                    <a:pt x="31" y="89"/>
                  </a:cubicBezTo>
                  <a:cubicBezTo>
                    <a:pt x="31" y="89"/>
                    <a:pt x="31" y="90"/>
                    <a:pt x="32" y="90"/>
                  </a:cubicBezTo>
                  <a:cubicBezTo>
                    <a:pt x="33" y="89"/>
                    <a:pt x="31" y="88"/>
                    <a:pt x="32" y="88"/>
                  </a:cubicBezTo>
                  <a:cubicBezTo>
                    <a:pt x="33" y="89"/>
                    <a:pt x="33" y="90"/>
                    <a:pt x="32" y="91"/>
                  </a:cubicBezTo>
                  <a:cubicBezTo>
                    <a:pt x="33" y="92"/>
                    <a:pt x="33" y="90"/>
                    <a:pt x="33" y="91"/>
                  </a:cubicBezTo>
                  <a:cubicBezTo>
                    <a:pt x="33" y="92"/>
                    <a:pt x="32" y="94"/>
                    <a:pt x="32" y="96"/>
                  </a:cubicBezTo>
                  <a:cubicBezTo>
                    <a:pt x="31" y="97"/>
                    <a:pt x="31" y="99"/>
                    <a:pt x="30" y="101"/>
                  </a:cubicBezTo>
                  <a:cubicBezTo>
                    <a:pt x="30" y="102"/>
                    <a:pt x="28" y="104"/>
                    <a:pt x="29" y="105"/>
                  </a:cubicBezTo>
                  <a:cubicBezTo>
                    <a:pt x="30" y="105"/>
                    <a:pt x="29" y="104"/>
                    <a:pt x="30" y="103"/>
                  </a:cubicBezTo>
                  <a:cubicBezTo>
                    <a:pt x="31" y="104"/>
                    <a:pt x="31" y="103"/>
                    <a:pt x="31" y="104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1" y="106"/>
                    <a:pt x="31" y="104"/>
                    <a:pt x="32" y="104"/>
                  </a:cubicBezTo>
                  <a:cubicBezTo>
                    <a:pt x="38" y="106"/>
                    <a:pt x="44" y="107"/>
                    <a:pt x="49" y="109"/>
                  </a:cubicBezTo>
                  <a:cubicBezTo>
                    <a:pt x="48" y="110"/>
                    <a:pt x="47" y="110"/>
                    <a:pt x="46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2" y="111"/>
                    <a:pt x="40" y="110"/>
                    <a:pt x="37" y="109"/>
                  </a:cubicBezTo>
                  <a:cubicBezTo>
                    <a:pt x="34" y="109"/>
                    <a:pt x="31" y="107"/>
                    <a:pt x="29" y="107"/>
                  </a:cubicBezTo>
                  <a:cubicBezTo>
                    <a:pt x="32" y="109"/>
                    <a:pt x="36" y="109"/>
                    <a:pt x="39" y="112"/>
                  </a:cubicBezTo>
                  <a:cubicBezTo>
                    <a:pt x="34" y="110"/>
                    <a:pt x="29" y="109"/>
                    <a:pt x="25" y="108"/>
                  </a:cubicBezTo>
                  <a:cubicBezTo>
                    <a:pt x="26" y="108"/>
                    <a:pt x="27" y="109"/>
                    <a:pt x="28" y="109"/>
                  </a:cubicBezTo>
                  <a:cubicBezTo>
                    <a:pt x="31" y="111"/>
                    <a:pt x="35" y="111"/>
                    <a:pt x="38" y="112"/>
                  </a:cubicBezTo>
                  <a:cubicBezTo>
                    <a:pt x="40" y="113"/>
                    <a:pt x="41" y="114"/>
                    <a:pt x="42" y="113"/>
                  </a:cubicBezTo>
                  <a:cubicBezTo>
                    <a:pt x="41" y="114"/>
                    <a:pt x="43" y="114"/>
                    <a:pt x="42" y="114"/>
                  </a:cubicBezTo>
                  <a:cubicBezTo>
                    <a:pt x="41" y="115"/>
                    <a:pt x="40" y="116"/>
                    <a:pt x="39" y="116"/>
                  </a:cubicBezTo>
                  <a:cubicBezTo>
                    <a:pt x="35" y="115"/>
                    <a:pt x="30" y="111"/>
                    <a:pt x="26" y="110"/>
                  </a:cubicBezTo>
                  <a:cubicBezTo>
                    <a:pt x="25" y="110"/>
                    <a:pt x="24" y="108"/>
                    <a:pt x="23" y="109"/>
                  </a:cubicBezTo>
                  <a:cubicBezTo>
                    <a:pt x="25" y="110"/>
                    <a:pt x="27" y="112"/>
                    <a:pt x="29" y="112"/>
                  </a:cubicBezTo>
                  <a:cubicBezTo>
                    <a:pt x="32" y="114"/>
                    <a:pt x="36" y="115"/>
                    <a:pt x="39" y="117"/>
                  </a:cubicBezTo>
                  <a:cubicBezTo>
                    <a:pt x="38" y="117"/>
                    <a:pt x="37" y="118"/>
                    <a:pt x="38" y="118"/>
                  </a:cubicBezTo>
                  <a:cubicBezTo>
                    <a:pt x="38" y="118"/>
                    <a:pt x="39" y="117"/>
                    <a:pt x="39" y="117"/>
                  </a:cubicBezTo>
                  <a:cubicBezTo>
                    <a:pt x="37" y="124"/>
                    <a:pt x="35" y="130"/>
                    <a:pt x="32" y="135"/>
                  </a:cubicBezTo>
                  <a:cubicBezTo>
                    <a:pt x="32" y="136"/>
                    <a:pt x="31" y="137"/>
                    <a:pt x="31" y="138"/>
                  </a:cubicBezTo>
                  <a:cubicBezTo>
                    <a:pt x="34" y="132"/>
                    <a:pt x="38" y="125"/>
                    <a:pt x="40" y="118"/>
                  </a:cubicBezTo>
                  <a:cubicBezTo>
                    <a:pt x="40" y="117"/>
                    <a:pt x="39" y="117"/>
                    <a:pt x="39" y="117"/>
                  </a:cubicBezTo>
                  <a:cubicBezTo>
                    <a:pt x="40" y="117"/>
                    <a:pt x="40" y="118"/>
                    <a:pt x="41" y="117"/>
                  </a:cubicBezTo>
                  <a:cubicBezTo>
                    <a:pt x="41" y="116"/>
                    <a:pt x="40" y="116"/>
                    <a:pt x="40" y="116"/>
                  </a:cubicBezTo>
                  <a:cubicBezTo>
                    <a:pt x="42" y="116"/>
                    <a:pt x="43" y="113"/>
                    <a:pt x="45" y="114"/>
                  </a:cubicBezTo>
                  <a:cubicBezTo>
                    <a:pt x="44" y="114"/>
                    <a:pt x="44" y="115"/>
                    <a:pt x="43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0" y="121"/>
                    <a:pt x="38" y="126"/>
                    <a:pt x="35" y="131"/>
                  </a:cubicBezTo>
                  <a:cubicBezTo>
                    <a:pt x="36" y="131"/>
                    <a:pt x="36" y="130"/>
                    <a:pt x="37" y="129"/>
                  </a:cubicBezTo>
                  <a:cubicBezTo>
                    <a:pt x="37" y="128"/>
                    <a:pt x="38" y="126"/>
                    <a:pt x="39" y="126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4"/>
                    <a:pt x="40" y="123"/>
                    <a:pt x="40" y="123"/>
                  </a:cubicBezTo>
                  <a:cubicBezTo>
                    <a:pt x="40" y="123"/>
                    <a:pt x="40" y="124"/>
                    <a:pt x="40" y="125"/>
                  </a:cubicBezTo>
                  <a:cubicBezTo>
                    <a:pt x="40" y="124"/>
                    <a:pt x="39" y="124"/>
                    <a:pt x="39" y="125"/>
                  </a:cubicBezTo>
                  <a:cubicBezTo>
                    <a:pt x="38" y="127"/>
                    <a:pt x="37" y="128"/>
                    <a:pt x="36" y="131"/>
                  </a:cubicBezTo>
                  <a:cubicBezTo>
                    <a:pt x="37" y="130"/>
                    <a:pt x="38" y="128"/>
                    <a:pt x="39" y="126"/>
                  </a:cubicBezTo>
                  <a:cubicBezTo>
                    <a:pt x="42" y="122"/>
                    <a:pt x="44" y="117"/>
                    <a:pt x="46" y="112"/>
                  </a:cubicBezTo>
                  <a:cubicBezTo>
                    <a:pt x="47" y="111"/>
                    <a:pt x="47" y="111"/>
                    <a:pt x="48" y="111"/>
                  </a:cubicBezTo>
                  <a:cubicBezTo>
                    <a:pt x="47" y="112"/>
                    <a:pt x="46" y="114"/>
                    <a:pt x="45" y="116"/>
                  </a:cubicBezTo>
                  <a:cubicBezTo>
                    <a:pt x="44" y="117"/>
                    <a:pt x="43" y="118"/>
                    <a:pt x="43" y="120"/>
                  </a:cubicBezTo>
                  <a:cubicBezTo>
                    <a:pt x="42" y="121"/>
                    <a:pt x="42" y="124"/>
                    <a:pt x="40" y="125"/>
                  </a:cubicBezTo>
                  <a:cubicBezTo>
                    <a:pt x="40" y="126"/>
                    <a:pt x="38" y="128"/>
                    <a:pt x="38" y="129"/>
                  </a:cubicBezTo>
                  <a:cubicBezTo>
                    <a:pt x="39" y="130"/>
                    <a:pt x="39" y="128"/>
                    <a:pt x="39" y="128"/>
                  </a:cubicBezTo>
                  <a:cubicBezTo>
                    <a:pt x="42" y="125"/>
                    <a:pt x="43" y="120"/>
                    <a:pt x="46" y="115"/>
                  </a:cubicBezTo>
                  <a:cubicBezTo>
                    <a:pt x="47" y="113"/>
                    <a:pt x="48" y="112"/>
                    <a:pt x="49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0" y="109"/>
                    <a:pt x="50" y="109"/>
                    <a:pt x="51" y="109"/>
                  </a:cubicBezTo>
                  <a:cubicBezTo>
                    <a:pt x="49" y="114"/>
                    <a:pt x="47" y="119"/>
                    <a:pt x="45" y="123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4" y="124"/>
                    <a:pt x="44" y="125"/>
                    <a:pt x="44" y="125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5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9"/>
                    <a:pt x="41" y="130"/>
                    <a:pt x="41" y="131"/>
                  </a:cubicBezTo>
                  <a:cubicBezTo>
                    <a:pt x="41" y="132"/>
                    <a:pt x="40" y="134"/>
                    <a:pt x="41" y="134"/>
                  </a:cubicBezTo>
                  <a:cubicBezTo>
                    <a:pt x="42" y="130"/>
                    <a:pt x="45" y="126"/>
                    <a:pt x="48" y="122"/>
                  </a:cubicBezTo>
                  <a:cubicBezTo>
                    <a:pt x="47" y="123"/>
                    <a:pt x="47" y="124"/>
                    <a:pt x="46" y="125"/>
                  </a:cubicBezTo>
                  <a:cubicBezTo>
                    <a:pt x="47" y="126"/>
                    <a:pt x="47" y="124"/>
                    <a:pt x="48" y="124"/>
                  </a:cubicBezTo>
                  <a:cubicBezTo>
                    <a:pt x="48" y="125"/>
                    <a:pt x="47" y="125"/>
                    <a:pt x="47" y="126"/>
                  </a:cubicBezTo>
                  <a:cubicBezTo>
                    <a:pt x="48" y="124"/>
                    <a:pt x="49" y="122"/>
                    <a:pt x="50" y="12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20"/>
                    <a:pt x="51" y="119"/>
                    <a:pt x="51" y="119"/>
                  </a:cubicBezTo>
                  <a:cubicBezTo>
                    <a:pt x="52" y="120"/>
                    <a:pt x="51" y="121"/>
                    <a:pt x="50" y="122"/>
                  </a:cubicBezTo>
                  <a:cubicBezTo>
                    <a:pt x="51" y="122"/>
                    <a:pt x="51" y="121"/>
                    <a:pt x="51" y="122"/>
                  </a:cubicBezTo>
                  <a:cubicBezTo>
                    <a:pt x="51" y="125"/>
                    <a:pt x="48" y="126"/>
                    <a:pt x="47" y="129"/>
                  </a:cubicBezTo>
                  <a:cubicBezTo>
                    <a:pt x="47" y="129"/>
                    <a:pt x="47" y="129"/>
                    <a:pt x="46" y="129"/>
                  </a:cubicBezTo>
                  <a:cubicBezTo>
                    <a:pt x="45" y="131"/>
                    <a:pt x="43" y="132"/>
                    <a:pt x="43" y="134"/>
                  </a:cubicBezTo>
                  <a:cubicBezTo>
                    <a:pt x="43" y="134"/>
                    <a:pt x="44" y="134"/>
                    <a:pt x="44" y="133"/>
                  </a:cubicBezTo>
                  <a:cubicBezTo>
                    <a:pt x="46" y="131"/>
                    <a:pt x="47" y="128"/>
                    <a:pt x="49" y="127"/>
                  </a:cubicBezTo>
                  <a:cubicBezTo>
                    <a:pt x="49" y="127"/>
                    <a:pt x="48" y="128"/>
                    <a:pt x="48" y="129"/>
                  </a:cubicBezTo>
                  <a:cubicBezTo>
                    <a:pt x="47" y="131"/>
                    <a:pt x="44" y="132"/>
                    <a:pt x="43" y="135"/>
                  </a:cubicBezTo>
                  <a:cubicBezTo>
                    <a:pt x="42" y="136"/>
                    <a:pt x="40" y="138"/>
                    <a:pt x="41" y="140"/>
                  </a:cubicBezTo>
                  <a:cubicBezTo>
                    <a:pt x="41" y="139"/>
                    <a:pt x="42" y="139"/>
                    <a:pt x="42" y="139"/>
                  </a:cubicBezTo>
                  <a:cubicBezTo>
                    <a:pt x="42" y="138"/>
                    <a:pt x="42" y="139"/>
                    <a:pt x="41" y="139"/>
                  </a:cubicBezTo>
                  <a:cubicBezTo>
                    <a:pt x="44" y="134"/>
                    <a:pt x="48" y="130"/>
                    <a:pt x="51" y="126"/>
                  </a:cubicBezTo>
                  <a:cubicBezTo>
                    <a:pt x="51" y="131"/>
                    <a:pt x="48" y="133"/>
                    <a:pt x="46" y="136"/>
                  </a:cubicBezTo>
                  <a:cubicBezTo>
                    <a:pt x="44" y="138"/>
                    <a:pt x="43" y="141"/>
                    <a:pt x="41" y="143"/>
                  </a:cubicBezTo>
                  <a:cubicBezTo>
                    <a:pt x="42" y="144"/>
                    <a:pt x="43" y="142"/>
                    <a:pt x="43" y="141"/>
                  </a:cubicBezTo>
                  <a:cubicBezTo>
                    <a:pt x="44" y="140"/>
                    <a:pt x="45" y="138"/>
                    <a:pt x="47" y="136"/>
                  </a:cubicBezTo>
                  <a:cubicBezTo>
                    <a:pt x="48" y="134"/>
                    <a:pt x="49" y="132"/>
                    <a:pt x="51" y="131"/>
                  </a:cubicBezTo>
                  <a:cubicBezTo>
                    <a:pt x="51" y="132"/>
                    <a:pt x="50" y="133"/>
                    <a:pt x="50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47" y="137"/>
                    <a:pt x="44" y="140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5" y="141"/>
                    <a:pt x="47" y="138"/>
                    <a:pt x="50" y="134"/>
                  </a:cubicBezTo>
                  <a:cubicBezTo>
                    <a:pt x="51" y="136"/>
                    <a:pt x="49" y="137"/>
                    <a:pt x="49" y="138"/>
                  </a:cubicBezTo>
                  <a:cubicBezTo>
                    <a:pt x="47" y="141"/>
                    <a:pt x="45" y="144"/>
                    <a:pt x="43" y="148"/>
                  </a:cubicBezTo>
                  <a:cubicBezTo>
                    <a:pt x="44" y="148"/>
                    <a:pt x="45" y="146"/>
                    <a:pt x="46" y="145"/>
                  </a:cubicBezTo>
                  <a:cubicBezTo>
                    <a:pt x="45" y="145"/>
                    <a:pt x="45" y="146"/>
                    <a:pt x="45" y="146"/>
                  </a:cubicBezTo>
                  <a:cubicBezTo>
                    <a:pt x="47" y="143"/>
                    <a:pt x="48" y="140"/>
                    <a:pt x="50" y="138"/>
                  </a:cubicBezTo>
                  <a:cubicBezTo>
                    <a:pt x="52" y="140"/>
                    <a:pt x="49" y="142"/>
                    <a:pt x="48" y="145"/>
                  </a:cubicBezTo>
                  <a:cubicBezTo>
                    <a:pt x="47" y="147"/>
                    <a:pt x="46" y="148"/>
                    <a:pt x="46" y="149"/>
                  </a:cubicBezTo>
                  <a:cubicBezTo>
                    <a:pt x="45" y="150"/>
                    <a:pt x="44" y="151"/>
                    <a:pt x="44" y="152"/>
                  </a:cubicBezTo>
                  <a:cubicBezTo>
                    <a:pt x="46" y="152"/>
                    <a:pt x="46" y="150"/>
                    <a:pt x="47" y="149"/>
                  </a:cubicBezTo>
                  <a:cubicBezTo>
                    <a:pt x="47" y="147"/>
                    <a:pt x="49" y="145"/>
                    <a:pt x="50" y="143"/>
                  </a:cubicBezTo>
                  <a:cubicBezTo>
                    <a:pt x="50" y="142"/>
                    <a:pt x="50" y="141"/>
                    <a:pt x="51" y="141"/>
                  </a:cubicBezTo>
                  <a:cubicBezTo>
                    <a:pt x="51" y="142"/>
                    <a:pt x="51" y="143"/>
                    <a:pt x="51" y="144"/>
                  </a:cubicBezTo>
                  <a:cubicBezTo>
                    <a:pt x="49" y="147"/>
                    <a:pt x="47" y="151"/>
                    <a:pt x="45" y="155"/>
                  </a:cubicBezTo>
                  <a:cubicBezTo>
                    <a:pt x="46" y="155"/>
                    <a:pt x="47" y="155"/>
                    <a:pt x="47" y="154"/>
                  </a:cubicBezTo>
                  <a:cubicBezTo>
                    <a:pt x="48" y="153"/>
                    <a:pt x="49" y="151"/>
                    <a:pt x="49" y="150"/>
                  </a:cubicBezTo>
                  <a:cubicBezTo>
                    <a:pt x="48" y="150"/>
                    <a:pt x="49" y="151"/>
                    <a:pt x="48" y="152"/>
                  </a:cubicBezTo>
                  <a:cubicBezTo>
                    <a:pt x="49" y="150"/>
                    <a:pt x="50" y="147"/>
                    <a:pt x="51" y="145"/>
                  </a:cubicBezTo>
                  <a:cubicBezTo>
                    <a:pt x="53" y="151"/>
                    <a:pt x="48" y="155"/>
                    <a:pt x="48" y="160"/>
                  </a:cubicBezTo>
                  <a:cubicBezTo>
                    <a:pt x="49" y="157"/>
                    <a:pt x="51" y="154"/>
                    <a:pt x="52" y="151"/>
                  </a:cubicBezTo>
                  <a:cubicBezTo>
                    <a:pt x="52" y="151"/>
                    <a:pt x="52" y="150"/>
                    <a:pt x="52" y="151"/>
                  </a:cubicBezTo>
                  <a:cubicBezTo>
                    <a:pt x="52" y="150"/>
                    <a:pt x="53" y="149"/>
                    <a:pt x="53" y="148"/>
                  </a:cubicBezTo>
                  <a:cubicBezTo>
                    <a:pt x="54" y="152"/>
                    <a:pt x="55" y="156"/>
                    <a:pt x="56" y="159"/>
                  </a:cubicBezTo>
                  <a:cubicBezTo>
                    <a:pt x="55" y="155"/>
                    <a:pt x="54" y="152"/>
                    <a:pt x="54" y="148"/>
                  </a:cubicBezTo>
                  <a:cubicBezTo>
                    <a:pt x="54" y="150"/>
                    <a:pt x="55" y="151"/>
                    <a:pt x="56" y="153"/>
                  </a:cubicBezTo>
                  <a:cubicBezTo>
                    <a:pt x="57" y="154"/>
                    <a:pt x="57" y="156"/>
                    <a:pt x="59" y="156"/>
                  </a:cubicBezTo>
                  <a:cubicBezTo>
                    <a:pt x="59" y="156"/>
                    <a:pt x="59" y="156"/>
                    <a:pt x="59" y="155"/>
                  </a:cubicBezTo>
                  <a:cubicBezTo>
                    <a:pt x="59" y="155"/>
                    <a:pt x="58" y="156"/>
                    <a:pt x="58" y="155"/>
                  </a:cubicBezTo>
                  <a:cubicBezTo>
                    <a:pt x="56" y="151"/>
                    <a:pt x="54" y="148"/>
                    <a:pt x="53" y="144"/>
                  </a:cubicBezTo>
                  <a:cubicBezTo>
                    <a:pt x="55" y="146"/>
                    <a:pt x="57" y="150"/>
                    <a:pt x="60" y="152"/>
                  </a:cubicBezTo>
                  <a:cubicBezTo>
                    <a:pt x="60" y="151"/>
                    <a:pt x="59" y="149"/>
                    <a:pt x="58" y="149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7" y="148"/>
                    <a:pt x="54" y="145"/>
                    <a:pt x="53" y="142"/>
                  </a:cubicBezTo>
                  <a:cubicBezTo>
                    <a:pt x="56" y="145"/>
                    <a:pt x="58" y="149"/>
                    <a:pt x="61" y="151"/>
                  </a:cubicBezTo>
                  <a:cubicBezTo>
                    <a:pt x="58" y="147"/>
                    <a:pt x="55" y="144"/>
                    <a:pt x="52" y="139"/>
                  </a:cubicBezTo>
                  <a:cubicBezTo>
                    <a:pt x="52" y="138"/>
                    <a:pt x="52" y="138"/>
                    <a:pt x="52" y="137"/>
                  </a:cubicBezTo>
                  <a:cubicBezTo>
                    <a:pt x="52" y="137"/>
                    <a:pt x="52" y="138"/>
                    <a:pt x="51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5" y="139"/>
                    <a:pt x="58" y="142"/>
                    <a:pt x="61" y="145"/>
                  </a:cubicBezTo>
                  <a:cubicBezTo>
                    <a:pt x="61" y="145"/>
                    <a:pt x="61" y="145"/>
                    <a:pt x="62" y="145"/>
                  </a:cubicBezTo>
                  <a:cubicBezTo>
                    <a:pt x="58" y="142"/>
                    <a:pt x="54" y="138"/>
                    <a:pt x="51" y="134"/>
                  </a:cubicBezTo>
                  <a:cubicBezTo>
                    <a:pt x="53" y="135"/>
                    <a:pt x="54" y="137"/>
                    <a:pt x="56" y="138"/>
                  </a:cubicBezTo>
                  <a:cubicBezTo>
                    <a:pt x="57" y="139"/>
                    <a:pt x="59" y="141"/>
                    <a:pt x="60" y="142"/>
                  </a:cubicBezTo>
                  <a:cubicBezTo>
                    <a:pt x="61" y="142"/>
                    <a:pt x="62" y="142"/>
                    <a:pt x="62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57" y="139"/>
                    <a:pt x="54" y="136"/>
                    <a:pt x="51" y="133"/>
                  </a:cubicBezTo>
                  <a:cubicBezTo>
                    <a:pt x="51" y="132"/>
                    <a:pt x="52" y="131"/>
                    <a:pt x="52" y="131"/>
                  </a:cubicBezTo>
                  <a:cubicBezTo>
                    <a:pt x="55" y="133"/>
                    <a:pt x="58" y="137"/>
                    <a:pt x="62" y="138"/>
                  </a:cubicBezTo>
                  <a:cubicBezTo>
                    <a:pt x="62" y="138"/>
                    <a:pt x="62" y="137"/>
                    <a:pt x="62" y="137"/>
                  </a:cubicBezTo>
                  <a:cubicBezTo>
                    <a:pt x="61" y="137"/>
                    <a:pt x="62" y="138"/>
                    <a:pt x="61" y="138"/>
                  </a:cubicBezTo>
                  <a:cubicBezTo>
                    <a:pt x="58" y="135"/>
                    <a:pt x="55" y="132"/>
                    <a:pt x="51" y="129"/>
                  </a:cubicBezTo>
                  <a:cubicBezTo>
                    <a:pt x="52" y="129"/>
                    <a:pt x="52" y="127"/>
                    <a:pt x="53" y="127"/>
                  </a:cubicBezTo>
                  <a:cubicBezTo>
                    <a:pt x="55" y="128"/>
                    <a:pt x="57" y="131"/>
                    <a:pt x="60" y="133"/>
                  </a:cubicBezTo>
                  <a:cubicBezTo>
                    <a:pt x="60" y="133"/>
                    <a:pt x="61" y="134"/>
                    <a:pt x="62" y="134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3"/>
                    <a:pt x="61" y="133"/>
                  </a:cubicBezTo>
                  <a:cubicBezTo>
                    <a:pt x="58" y="131"/>
                    <a:pt x="55" y="128"/>
                    <a:pt x="51" y="125"/>
                  </a:cubicBezTo>
                  <a:cubicBezTo>
                    <a:pt x="51" y="124"/>
                    <a:pt x="52" y="124"/>
                    <a:pt x="52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3" y="121"/>
                    <a:pt x="53" y="123"/>
                    <a:pt x="54" y="123"/>
                  </a:cubicBezTo>
                  <a:cubicBezTo>
                    <a:pt x="54" y="124"/>
                    <a:pt x="55" y="124"/>
                    <a:pt x="56" y="125"/>
                  </a:cubicBezTo>
                  <a:cubicBezTo>
                    <a:pt x="58" y="126"/>
                    <a:pt x="60" y="128"/>
                    <a:pt x="61" y="128"/>
                  </a:cubicBezTo>
                  <a:cubicBezTo>
                    <a:pt x="62" y="127"/>
                    <a:pt x="63" y="126"/>
                    <a:pt x="62" y="125"/>
                  </a:cubicBezTo>
                  <a:cubicBezTo>
                    <a:pt x="62" y="125"/>
                    <a:pt x="62" y="126"/>
                    <a:pt x="62" y="126"/>
                  </a:cubicBezTo>
                  <a:cubicBezTo>
                    <a:pt x="61" y="126"/>
                    <a:pt x="60" y="125"/>
                    <a:pt x="59" y="124"/>
                  </a:cubicBezTo>
                  <a:cubicBezTo>
                    <a:pt x="59" y="124"/>
                    <a:pt x="60" y="125"/>
                    <a:pt x="61" y="124"/>
                  </a:cubicBezTo>
                  <a:cubicBezTo>
                    <a:pt x="61" y="124"/>
                    <a:pt x="60" y="122"/>
                    <a:pt x="59" y="122"/>
                  </a:cubicBezTo>
                  <a:cubicBezTo>
                    <a:pt x="60" y="123"/>
                    <a:pt x="60" y="124"/>
                    <a:pt x="60" y="124"/>
                  </a:cubicBezTo>
                  <a:cubicBezTo>
                    <a:pt x="57" y="123"/>
                    <a:pt x="56" y="121"/>
                    <a:pt x="54" y="119"/>
                  </a:cubicBezTo>
                  <a:cubicBezTo>
                    <a:pt x="54" y="118"/>
                    <a:pt x="55" y="117"/>
                    <a:pt x="55" y="116"/>
                  </a:cubicBezTo>
                  <a:cubicBezTo>
                    <a:pt x="56" y="117"/>
                    <a:pt x="57" y="117"/>
                    <a:pt x="57" y="118"/>
                  </a:cubicBezTo>
                  <a:cubicBezTo>
                    <a:pt x="58" y="119"/>
                    <a:pt x="57" y="119"/>
                    <a:pt x="57" y="120"/>
                  </a:cubicBezTo>
                  <a:cubicBezTo>
                    <a:pt x="58" y="120"/>
                    <a:pt x="57" y="118"/>
                    <a:pt x="58" y="118"/>
                  </a:cubicBezTo>
                  <a:cubicBezTo>
                    <a:pt x="58" y="119"/>
                    <a:pt x="56" y="121"/>
                    <a:pt x="57" y="122"/>
                  </a:cubicBezTo>
                  <a:cubicBezTo>
                    <a:pt x="58" y="121"/>
                    <a:pt x="58" y="120"/>
                    <a:pt x="59" y="119"/>
                  </a:cubicBezTo>
                  <a:cubicBezTo>
                    <a:pt x="61" y="120"/>
                    <a:pt x="61" y="120"/>
                    <a:pt x="62" y="122"/>
                  </a:cubicBezTo>
                  <a:cubicBezTo>
                    <a:pt x="63" y="121"/>
                    <a:pt x="63" y="122"/>
                    <a:pt x="64" y="122"/>
                  </a:cubicBezTo>
                  <a:cubicBezTo>
                    <a:pt x="63" y="122"/>
                    <a:pt x="63" y="121"/>
                    <a:pt x="63" y="121"/>
                  </a:cubicBezTo>
                  <a:cubicBezTo>
                    <a:pt x="65" y="117"/>
                    <a:pt x="66" y="113"/>
                    <a:pt x="68" y="109"/>
                  </a:cubicBezTo>
                  <a:cubicBezTo>
                    <a:pt x="69" y="112"/>
                    <a:pt x="72" y="109"/>
                    <a:pt x="73" y="108"/>
                  </a:cubicBezTo>
                  <a:cubicBezTo>
                    <a:pt x="73" y="109"/>
                    <a:pt x="74" y="110"/>
                    <a:pt x="76" y="110"/>
                  </a:cubicBezTo>
                  <a:cubicBezTo>
                    <a:pt x="77" y="113"/>
                    <a:pt x="76" y="116"/>
                    <a:pt x="73" y="118"/>
                  </a:cubicBezTo>
                  <a:cubicBezTo>
                    <a:pt x="71" y="117"/>
                    <a:pt x="69" y="113"/>
                    <a:pt x="71" y="111"/>
                  </a:cubicBezTo>
                  <a:cubicBezTo>
                    <a:pt x="68" y="111"/>
                    <a:pt x="70" y="117"/>
                    <a:pt x="72" y="118"/>
                  </a:cubicBezTo>
                  <a:cubicBezTo>
                    <a:pt x="72" y="119"/>
                    <a:pt x="73" y="119"/>
                    <a:pt x="74" y="118"/>
                  </a:cubicBezTo>
                  <a:cubicBezTo>
                    <a:pt x="76" y="117"/>
                    <a:pt x="78" y="112"/>
                    <a:pt x="76" y="109"/>
                  </a:cubicBezTo>
                  <a:cubicBezTo>
                    <a:pt x="79" y="107"/>
                    <a:pt x="78" y="102"/>
                    <a:pt x="75" y="101"/>
                  </a:cubicBezTo>
                  <a:cubicBezTo>
                    <a:pt x="76" y="99"/>
                    <a:pt x="76" y="97"/>
                    <a:pt x="75" y="94"/>
                  </a:cubicBezTo>
                  <a:cubicBezTo>
                    <a:pt x="76" y="92"/>
                    <a:pt x="74" y="87"/>
                    <a:pt x="71" y="88"/>
                  </a:cubicBezTo>
                  <a:cubicBezTo>
                    <a:pt x="71" y="88"/>
                    <a:pt x="71" y="88"/>
                    <a:pt x="71" y="87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9" y="87"/>
                    <a:pt x="68" y="86"/>
                  </a:cubicBezTo>
                  <a:cubicBezTo>
                    <a:pt x="67" y="85"/>
                    <a:pt x="67" y="87"/>
                    <a:pt x="67" y="87"/>
                  </a:cubicBezTo>
                  <a:cubicBezTo>
                    <a:pt x="66" y="86"/>
                    <a:pt x="67" y="85"/>
                    <a:pt x="69" y="85"/>
                  </a:cubicBezTo>
                  <a:cubicBezTo>
                    <a:pt x="70" y="82"/>
                    <a:pt x="73" y="81"/>
                    <a:pt x="74" y="78"/>
                  </a:cubicBezTo>
                  <a:cubicBezTo>
                    <a:pt x="72" y="79"/>
                    <a:pt x="71" y="82"/>
                    <a:pt x="69" y="83"/>
                  </a:cubicBezTo>
                  <a:cubicBezTo>
                    <a:pt x="68" y="84"/>
                    <a:pt x="67" y="84"/>
                    <a:pt x="67" y="85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6" y="86"/>
                    <a:pt x="65" y="86"/>
                    <a:pt x="65" y="86"/>
                  </a:cubicBezTo>
                  <a:cubicBezTo>
                    <a:pt x="65" y="86"/>
                    <a:pt x="64" y="85"/>
                    <a:pt x="64" y="84"/>
                  </a:cubicBezTo>
                  <a:cubicBezTo>
                    <a:pt x="66" y="83"/>
                    <a:pt x="68" y="81"/>
                    <a:pt x="70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8"/>
                    <a:pt x="72" y="77"/>
                    <a:pt x="73" y="75"/>
                  </a:cubicBezTo>
                  <a:cubicBezTo>
                    <a:pt x="71" y="76"/>
                    <a:pt x="70" y="78"/>
                    <a:pt x="69" y="79"/>
                  </a:cubicBezTo>
                  <a:cubicBezTo>
                    <a:pt x="67" y="81"/>
                    <a:pt x="66" y="83"/>
                    <a:pt x="64" y="83"/>
                  </a:cubicBezTo>
                  <a:cubicBezTo>
                    <a:pt x="64" y="81"/>
                    <a:pt x="66" y="81"/>
                    <a:pt x="66" y="79"/>
                  </a:cubicBezTo>
                  <a:cubicBezTo>
                    <a:pt x="67" y="79"/>
                    <a:pt x="67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7"/>
                    <a:pt x="70" y="77"/>
                    <a:pt x="70" y="76"/>
                  </a:cubicBezTo>
                  <a:cubicBezTo>
                    <a:pt x="71" y="76"/>
                    <a:pt x="73" y="74"/>
                    <a:pt x="73" y="73"/>
                  </a:cubicBezTo>
                  <a:cubicBezTo>
                    <a:pt x="71" y="73"/>
                    <a:pt x="71" y="75"/>
                    <a:pt x="70" y="76"/>
                  </a:cubicBezTo>
                  <a:cubicBezTo>
                    <a:pt x="68" y="78"/>
                    <a:pt x="65" y="80"/>
                    <a:pt x="64" y="81"/>
                  </a:cubicBezTo>
                  <a:cubicBezTo>
                    <a:pt x="64" y="81"/>
                    <a:pt x="63" y="81"/>
                    <a:pt x="63" y="80"/>
                  </a:cubicBezTo>
                  <a:cubicBezTo>
                    <a:pt x="66" y="77"/>
                    <a:pt x="70" y="74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1" y="70"/>
                    <a:pt x="70" y="72"/>
                    <a:pt x="70" y="73"/>
                  </a:cubicBezTo>
                  <a:cubicBezTo>
                    <a:pt x="67" y="75"/>
                    <a:pt x="65" y="77"/>
                    <a:pt x="63" y="79"/>
                  </a:cubicBezTo>
                  <a:cubicBezTo>
                    <a:pt x="63" y="79"/>
                    <a:pt x="62" y="78"/>
                    <a:pt x="62" y="77"/>
                  </a:cubicBezTo>
                  <a:cubicBezTo>
                    <a:pt x="65" y="73"/>
                    <a:pt x="69" y="70"/>
                    <a:pt x="72" y="66"/>
                  </a:cubicBezTo>
                  <a:cubicBezTo>
                    <a:pt x="70" y="65"/>
                    <a:pt x="70" y="68"/>
                    <a:pt x="69" y="69"/>
                  </a:cubicBezTo>
                  <a:cubicBezTo>
                    <a:pt x="68" y="70"/>
                    <a:pt x="66" y="71"/>
                    <a:pt x="66" y="72"/>
                  </a:cubicBezTo>
                  <a:cubicBezTo>
                    <a:pt x="64" y="73"/>
                    <a:pt x="64" y="75"/>
                    <a:pt x="62" y="76"/>
                  </a:cubicBezTo>
                  <a:cubicBezTo>
                    <a:pt x="62" y="75"/>
                    <a:pt x="62" y="75"/>
                    <a:pt x="62" y="74"/>
                  </a:cubicBezTo>
                  <a:cubicBezTo>
                    <a:pt x="65" y="71"/>
                    <a:pt x="69" y="68"/>
                    <a:pt x="72" y="65"/>
                  </a:cubicBezTo>
                  <a:cubicBezTo>
                    <a:pt x="71" y="64"/>
                    <a:pt x="69" y="65"/>
                    <a:pt x="69" y="66"/>
                  </a:cubicBezTo>
                  <a:cubicBezTo>
                    <a:pt x="67" y="69"/>
                    <a:pt x="64" y="71"/>
                    <a:pt x="62" y="73"/>
                  </a:cubicBezTo>
                  <a:cubicBezTo>
                    <a:pt x="61" y="73"/>
                    <a:pt x="61" y="72"/>
                    <a:pt x="61" y="71"/>
                  </a:cubicBezTo>
                  <a:cubicBezTo>
                    <a:pt x="63" y="69"/>
                    <a:pt x="65" y="67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5"/>
                    <a:pt x="69" y="64"/>
                    <a:pt x="70" y="62"/>
                  </a:cubicBezTo>
                  <a:cubicBezTo>
                    <a:pt x="72" y="63"/>
                    <a:pt x="74" y="61"/>
                    <a:pt x="76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7" y="62"/>
                    <a:pt x="78" y="62"/>
                  </a:cubicBezTo>
                  <a:cubicBezTo>
                    <a:pt x="78" y="64"/>
                    <a:pt x="79" y="66"/>
                    <a:pt x="81" y="66"/>
                  </a:cubicBezTo>
                  <a:cubicBezTo>
                    <a:pt x="82" y="66"/>
                    <a:pt x="82" y="65"/>
                    <a:pt x="83" y="65"/>
                  </a:cubicBezTo>
                  <a:cubicBezTo>
                    <a:pt x="86" y="64"/>
                    <a:pt x="84" y="69"/>
                    <a:pt x="86" y="72"/>
                  </a:cubicBezTo>
                  <a:cubicBezTo>
                    <a:pt x="86" y="72"/>
                    <a:pt x="86" y="72"/>
                    <a:pt x="87" y="72"/>
                  </a:cubicBezTo>
                  <a:cubicBezTo>
                    <a:pt x="88" y="74"/>
                    <a:pt x="89" y="77"/>
                    <a:pt x="90" y="79"/>
                  </a:cubicBezTo>
                  <a:cubicBezTo>
                    <a:pt x="90" y="78"/>
                    <a:pt x="87" y="74"/>
                    <a:pt x="88" y="71"/>
                  </a:cubicBezTo>
                  <a:cubicBezTo>
                    <a:pt x="89" y="73"/>
                    <a:pt x="90" y="76"/>
                    <a:pt x="92" y="76"/>
                  </a:cubicBezTo>
                  <a:cubicBezTo>
                    <a:pt x="92" y="76"/>
                    <a:pt x="91" y="75"/>
                    <a:pt x="92" y="75"/>
                  </a:cubicBezTo>
                  <a:cubicBezTo>
                    <a:pt x="92" y="76"/>
                    <a:pt x="93" y="77"/>
                    <a:pt x="94" y="78"/>
                  </a:cubicBezTo>
                  <a:cubicBezTo>
                    <a:pt x="94" y="79"/>
                    <a:pt x="94" y="81"/>
                    <a:pt x="96" y="81"/>
                  </a:cubicBezTo>
                  <a:cubicBezTo>
                    <a:pt x="96" y="80"/>
                    <a:pt x="96" y="80"/>
                    <a:pt x="95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7"/>
                    <a:pt x="95" y="75"/>
                    <a:pt x="94" y="73"/>
                  </a:cubicBezTo>
                  <a:cubicBezTo>
                    <a:pt x="94" y="73"/>
                    <a:pt x="95" y="74"/>
                    <a:pt x="95" y="75"/>
                  </a:cubicBezTo>
                  <a:cubicBezTo>
                    <a:pt x="96" y="75"/>
                    <a:pt x="96" y="78"/>
                    <a:pt x="98" y="78"/>
                  </a:cubicBezTo>
                  <a:cubicBezTo>
                    <a:pt x="98" y="77"/>
                    <a:pt x="97" y="76"/>
                    <a:pt x="97" y="75"/>
                  </a:cubicBezTo>
                  <a:cubicBezTo>
                    <a:pt x="97" y="76"/>
                    <a:pt x="99" y="78"/>
                    <a:pt x="99" y="79"/>
                  </a:cubicBezTo>
                  <a:cubicBezTo>
                    <a:pt x="100" y="80"/>
                    <a:pt x="100" y="81"/>
                    <a:pt x="101" y="81"/>
                  </a:cubicBezTo>
                  <a:cubicBezTo>
                    <a:pt x="100" y="79"/>
                    <a:pt x="99" y="75"/>
                    <a:pt x="97" y="73"/>
                  </a:cubicBezTo>
                  <a:cubicBezTo>
                    <a:pt x="97" y="72"/>
                    <a:pt x="96" y="72"/>
                    <a:pt x="97" y="71"/>
                  </a:cubicBezTo>
                  <a:cubicBezTo>
                    <a:pt x="98" y="74"/>
                    <a:pt x="100" y="76"/>
                    <a:pt x="101" y="79"/>
                  </a:cubicBezTo>
                  <a:cubicBezTo>
                    <a:pt x="102" y="81"/>
                    <a:pt x="102" y="83"/>
                    <a:pt x="102" y="84"/>
                  </a:cubicBezTo>
                  <a:cubicBezTo>
                    <a:pt x="103" y="87"/>
                    <a:pt x="103" y="90"/>
                    <a:pt x="103" y="93"/>
                  </a:cubicBezTo>
                  <a:cubicBezTo>
                    <a:pt x="105" y="94"/>
                    <a:pt x="106" y="95"/>
                    <a:pt x="108" y="96"/>
                  </a:cubicBezTo>
                  <a:cubicBezTo>
                    <a:pt x="108" y="98"/>
                    <a:pt x="110" y="99"/>
                    <a:pt x="110" y="100"/>
                  </a:cubicBezTo>
                  <a:cubicBezTo>
                    <a:pt x="108" y="98"/>
                    <a:pt x="107" y="97"/>
                    <a:pt x="106" y="96"/>
                  </a:cubicBezTo>
                  <a:cubicBezTo>
                    <a:pt x="105" y="97"/>
                    <a:pt x="106" y="98"/>
                    <a:pt x="107" y="99"/>
                  </a:cubicBezTo>
                  <a:cubicBezTo>
                    <a:pt x="109" y="101"/>
                    <a:pt x="112" y="103"/>
                    <a:pt x="113" y="107"/>
                  </a:cubicBezTo>
                  <a:cubicBezTo>
                    <a:pt x="110" y="104"/>
                    <a:pt x="108" y="100"/>
                    <a:pt x="104" y="97"/>
                  </a:cubicBezTo>
                  <a:cubicBezTo>
                    <a:pt x="103" y="97"/>
                    <a:pt x="104" y="98"/>
                    <a:pt x="104" y="99"/>
                  </a:cubicBezTo>
                  <a:cubicBezTo>
                    <a:pt x="105" y="99"/>
                    <a:pt x="106" y="101"/>
                    <a:pt x="107" y="102"/>
                  </a:cubicBezTo>
                  <a:cubicBezTo>
                    <a:pt x="108" y="103"/>
                    <a:pt x="109" y="104"/>
                    <a:pt x="110" y="105"/>
                  </a:cubicBezTo>
                  <a:cubicBezTo>
                    <a:pt x="107" y="103"/>
                    <a:pt x="105" y="100"/>
                    <a:pt x="103" y="98"/>
                  </a:cubicBezTo>
                  <a:cubicBezTo>
                    <a:pt x="103" y="96"/>
                    <a:pt x="102" y="92"/>
                    <a:pt x="100" y="91"/>
                  </a:cubicBezTo>
                  <a:cubicBezTo>
                    <a:pt x="101" y="93"/>
                    <a:pt x="102" y="96"/>
                    <a:pt x="102" y="98"/>
                  </a:cubicBezTo>
                  <a:cubicBezTo>
                    <a:pt x="102" y="97"/>
                    <a:pt x="101" y="97"/>
                    <a:pt x="101" y="97"/>
                  </a:cubicBezTo>
                  <a:cubicBezTo>
                    <a:pt x="100" y="98"/>
                    <a:pt x="103" y="99"/>
                    <a:pt x="101" y="100"/>
                  </a:cubicBezTo>
                  <a:cubicBezTo>
                    <a:pt x="101" y="99"/>
                    <a:pt x="101" y="100"/>
                    <a:pt x="10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100"/>
                    <a:pt x="101" y="100"/>
                    <a:pt x="101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0" y="101"/>
                    <a:pt x="100" y="100"/>
                    <a:pt x="99" y="100"/>
                  </a:cubicBezTo>
                  <a:cubicBezTo>
                    <a:pt x="97" y="97"/>
                    <a:pt x="99" y="94"/>
                    <a:pt x="98" y="92"/>
                  </a:cubicBezTo>
                  <a:cubicBezTo>
                    <a:pt x="97" y="93"/>
                    <a:pt x="98" y="95"/>
                    <a:pt x="97" y="96"/>
                  </a:cubicBezTo>
                  <a:cubicBezTo>
                    <a:pt x="97" y="93"/>
                    <a:pt x="94" y="91"/>
                    <a:pt x="96" y="88"/>
                  </a:cubicBezTo>
                  <a:cubicBezTo>
                    <a:pt x="96" y="89"/>
                    <a:pt x="97" y="91"/>
                    <a:pt x="98" y="92"/>
                  </a:cubicBezTo>
                  <a:cubicBezTo>
                    <a:pt x="100" y="90"/>
                    <a:pt x="100" y="87"/>
                    <a:pt x="98" y="84"/>
                  </a:cubicBezTo>
                  <a:cubicBezTo>
                    <a:pt x="97" y="82"/>
                    <a:pt x="94" y="80"/>
                    <a:pt x="93" y="81"/>
                  </a:cubicBezTo>
                  <a:cubicBezTo>
                    <a:pt x="92" y="81"/>
                    <a:pt x="92" y="82"/>
                    <a:pt x="92" y="83"/>
                  </a:cubicBezTo>
                  <a:cubicBezTo>
                    <a:pt x="96" y="79"/>
                    <a:pt x="101" y="87"/>
                    <a:pt x="98" y="91"/>
                  </a:cubicBezTo>
                  <a:cubicBezTo>
                    <a:pt x="96" y="88"/>
                    <a:pt x="95" y="83"/>
                    <a:pt x="92" y="83"/>
                  </a:cubicBezTo>
                  <a:cubicBezTo>
                    <a:pt x="93" y="84"/>
                    <a:pt x="95" y="85"/>
                    <a:pt x="95" y="87"/>
                  </a:cubicBezTo>
                  <a:cubicBezTo>
                    <a:pt x="95" y="87"/>
                    <a:pt x="95" y="88"/>
                    <a:pt x="94" y="89"/>
                  </a:cubicBezTo>
                  <a:cubicBezTo>
                    <a:pt x="94" y="87"/>
                    <a:pt x="95" y="86"/>
                    <a:pt x="94" y="85"/>
                  </a:cubicBezTo>
                  <a:cubicBezTo>
                    <a:pt x="94" y="85"/>
                    <a:pt x="93" y="85"/>
                    <a:pt x="93" y="85"/>
                  </a:cubicBezTo>
                  <a:cubicBezTo>
                    <a:pt x="93" y="85"/>
                    <a:pt x="93" y="84"/>
                    <a:pt x="93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2"/>
                    <a:pt x="91" y="82"/>
                    <a:pt x="89" y="80"/>
                  </a:cubicBezTo>
                  <a:cubicBezTo>
                    <a:pt x="88" y="78"/>
                    <a:pt x="87" y="76"/>
                    <a:pt x="86" y="75"/>
                  </a:cubicBezTo>
                  <a:cubicBezTo>
                    <a:pt x="85" y="74"/>
                    <a:pt x="85" y="73"/>
                    <a:pt x="84" y="72"/>
                  </a:cubicBezTo>
                  <a:cubicBezTo>
                    <a:pt x="84" y="71"/>
                    <a:pt x="84" y="69"/>
                    <a:pt x="82" y="69"/>
                  </a:cubicBezTo>
                  <a:cubicBezTo>
                    <a:pt x="84" y="73"/>
                    <a:pt x="86" y="76"/>
                    <a:pt x="88" y="79"/>
                  </a:cubicBezTo>
                  <a:cubicBezTo>
                    <a:pt x="87" y="79"/>
                    <a:pt x="86" y="78"/>
                    <a:pt x="85" y="79"/>
                  </a:cubicBezTo>
                  <a:cubicBezTo>
                    <a:pt x="84" y="78"/>
                    <a:pt x="83" y="77"/>
                    <a:pt x="82" y="75"/>
                  </a:cubicBezTo>
                  <a:cubicBezTo>
                    <a:pt x="81" y="73"/>
                    <a:pt x="81" y="70"/>
                    <a:pt x="80" y="70"/>
                  </a:cubicBezTo>
                  <a:cubicBezTo>
                    <a:pt x="81" y="74"/>
                    <a:pt x="83" y="78"/>
                    <a:pt x="85" y="81"/>
                  </a:cubicBezTo>
                  <a:cubicBezTo>
                    <a:pt x="85" y="81"/>
                    <a:pt x="85" y="81"/>
                    <a:pt x="85" y="82"/>
                  </a:cubicBezTo>
                  <a:cubicBezTo>
                    <a:pt x="85" y="82"/>
                    <a:pt x="85" y="83"/>
                    <a:pt x="85" y="84"/>
                  </a:cubicBezTo>
                  <a:cubicBezTo>
                    <a:pt x="84" y="82"/>
                    <a:pt x="82" y="81"/>
                    <a:pt x="81" y="81"/>
                  </a:cubicBezTo>
                  <a:cubicBezTo>
                    <a:pt x="81" y="80"/>
                    <a:pt x="80" y="80"/>
                    <a:pt x="80" y="79"/>
                  </a:cubicBezTo>
                  <a:cubicBezTo>
                    <a:pt x="80" y="79"/>
                    <a:pt x="80" y="80"/>
                    <a:pt x="79" y="80"/>
                  </a:cubicBezTo>
                  <a:cubicBezTo>
                    <a:pt x="79" y="79"/>
                    <a:pt x="79" y="78"/>
                    <a:pt x="78" y="78"/>
                  </a:cubicBezTo>
                  <a:cubicBezTo>
                    <a:pt x="77" y="76"/>
                    <a:pt x="77" y="73"/>
                    <a:pt x="75" y="73"/>
                  </a:cubicBezTo>
                  <a:cubicBezTo>
                    <a:pt x="76" y="76"/>
                    <a:pt x="78" y="79"/>
                    <a:pt x="80" y="81"/>
                  </a:cubicBezTo>
                  <a:cubicBezTo>
                    <a:pt x="80" y="82"/>
                    <a:pt x="79" y="82"/>
                    <a:pt x="80" y="83"/>
                  </a:cubicBezTo>
                  <a:cubicBezTo>
                    <a:pt x="81" y="83"/>
                    <a:pt x="80" y="82"/>
                    <a:pt x="81" y="82"/>
                  </a:cubicBezTo>
                  <a:cubicBezTo>
                    <a:pt x="84" y="81"/>
                    <a:pt x="86" y="87"/>
                    <a:pt x="84" y="88"/>
                  </a:cubicBezTo>
                  <a:cubicBezTo>
                    <a:pt x="84" y="87"/>
                    <a:pt x="83" y="88"/>
                    <a:pt x="83" y="87"/>
                  </a:cubicBezTo>
                  <a:cubicBezTo>
                    <a:pt x="82" y="85"/>
                    <a:pt x="81" y="83"/>
                    <a:pt x="79" y="83"/>
                  </a:cubicBezTo>
                  <a:cubicBezTo>
                    <a:pt x="78" y="81"/>
                    <a:pt x="77" y="78"/>
                    <a:pt x="76" y="76"/>
                  </a:cubicBezTo>
                  <a:cubicBezTo>
                    <a:pt x="75" y="74"/>
                    <a:pt x="75" y="72"/>
                    <a:pt x="74" y="72"/>
                  </a:cubicBezTo>
                  <a:cubicBezTo>
                    <a:pt x="75" y="75"/>
                    <a:pt x="75" y="78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80"/>
                    <a:pt x="77" y="81"/>
                  </a:cubicBezTo>
                  <a:cubicBezTo>
                    <a:pt x="78" y="82"/>
                    <a:pt x="78" y="83"/>
                    <a:pt x="79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6"/>
                    <a:pt x="78" y="88"/>
                    <a:pt x="78" y="89"/>
                  </a:cubicBezTo>
                  <a:cubicBezTo>
                    <a:pt x="76" y="90"/>
                    <a:pt x="77" y="93"/>
                    <a:pt x="76" y="93"/>
                  </a:cubicBezTo>
                  <a:cubicBezTo>
                    <a:pt x="76" y="92"/>
                    <a:pt x="77" y="90"/>
                    <a:pt x="76" y="90"/>
                  </a:cubicBezTo>
                  <a:cubicBezTo>
                    <a:pt x="76" y="92"/>
                    <a:pt x="75" y="94"/>
                    <a:pt x="76" y="95"/>
                  </a:cubicBezTo>
                  <a:cubicBezTo>
                    <a:pt x="77" y="95"/>
                    <a:pt x="76" y="94"/>
                    <a:pt x="77" y="93"/>
                  </a:cubicBezTo>
                  <a:cubicBezTo>
                    <a:pt x="77" y="93"/>
                    <a:pt x="78" y="94"/>
                    <a:pt x="78" y="94"/>
                  </a:cubicBezTo>
                  <a:cubicBezTo>
                    <a:pt x="78" y="94"/>
                    <a:pt x="77" y="93"/>
                    <a:pt x="77" y="92"/>
                  </a:cubicBezTo>
                  <a:cubicBezTo>
                    <a:pt x="77" y="92"/>
                    <a:pt x="77" y="91"/>
                    <a:pt x="78" y="90"/>
                  </a:cubicBezTo>
                  <a:cubicBezTo>
                    <a:pt x="83" y="89"/>
                    <a:pt x="80" y="96"/>
                    <a:pt x="81" y="98"/>
                  </a:cubicBezTo>
                  <a:cubicBezTo>
                    <a:pt x="80" y="98"/>
                    <a:pt x="81" y="99"/>
                    <a:pt x="81" y="99"/>
                  </a:cubicBezTo>
                  <a:cubicBezTo>
                    <a:pt x="80" y="98"/>
                    <a:pt x="80" y="98"/>
                    <a:pt x="79" y="98"/>
                  </a:cubicBezTo>
                  <a:cubicBezTo>
                    <a:pt x="79" y="99"/>
                    <a:pt x="79" y="98"/>
                    <a:pt x="78" y="99"/>
                  </a:cubicBezTo>
                  <a:cubicBezTo>
                    <a:pt x="80" y="101"/>
                    <a:pt x="78" y="106"/>
                    <a:pt x="82" y="107"/>
                  </a:cubicBezTo>
                  <a:cubicBezTo>
                    <a:pt x="83" y="106"/>
                    <a:pt x="83" y="104"/>
                    <a:pt x="84" y="104"/>
                  </a:cubicBezTo>
                  <a:cubicBezTo>
                    <a:pt x="83" y="106"/>
                    <a:pt x="83" y="108"/>
                    <a:pt x="83" y="110"/>
                  </a:cubicBezTo>
                  <a:cubicBezTo>
                    <a:pt x="82" y="108"/>
                    <a:pt x="81" y="108"/>
                    <a:pt x="79" y="107"/>
                  </a:cubicBezTo>
                  <a:cubicBezTo>
                    <a:pt x="79" y="109"/>
                    <a:pt x="81" y="109"/>
                    <a:pt x="82" y="110"/>
                  </a:cubicBezTo>
                  <a:cubicBezTo>
                    <a:pt x="83" y="112"/>
                    <a:pt x="82" y="115"/>
                    <a:pt x="81" y="116"/>
                  </a:cubicBezTo>
                  <a:cubicBezTo>
                    <a:pt x="80" y="115"/>
                    <a:pt x="80" y="112"/>
                    <a:pt x="78" y="112"/>
                  </a:cubicBezTo>
                  <a:cubicBezTo>
                    <a:pt x="78" y="113"/>
                    <a:pt x="79" y="114"/>
                    <a:pt x="80" y="115"/>
                  </a:cubicBezTo>
                  <a:cubicBezTo>
                    <a:pt x="79" y="116"/>
                    <a:pt x="80" y="117"/>
                    <a:pt x="79" y="117"/>
                  </a:cubicBezTo>
                  <a:cubicBezTo>
                    <a:pt x="78" y="118"/>
                    <a:pt x="78" y="115"/>
                    <a:pt x="77" y="115"/>
                  </a:cubicBezTo>
                  <a:cubicBezTo>
                    <a:pt x="77" y="117"/>
                    <a:pt x="78" y="119"/>
                    <a:pt x="80" y="118"/>
                  </a:cubicBezTo>
                  <a:cubicBezTo>
                    <a:pt x="80" y="118"/>
                    <a:pt x="79" y="119"/>
                    <a:pt x="80" y="119"/>
                  </a:cubicBezTo>
                  <a:cubicBezTo>
                    <a:pt x="80" y="118"/>
                    <a:pt x="80" y="117"/>
                    <a:pt x="81" y="117"/>
                  </a:cubicBezTo>
                  <a:cubicBezTo>
                    <a:pt x="81" y="119"/>
                    <a:pt x="82" y="119"/>
                    <a:pt x="82" y="120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0" y="119"/>
                    <a:pt x="79" y="119"/>
                    <a:pt x="78" y="119"/>
                  </a:cubicBezTo>
                  <a:cubicBezTo>
                    <a:pt x="78" y="120"/>
                    <a:pt x="78" y="120"/>
                    <a:pt x="79" y="121"/>
                  </a:cubicBezTo>
                  <a:cubicBezTo>
                    <a:pt x="79" y="122"/>
                    <a:pt x="78" y="123"/>
                    <a:pt x="78" y="124"/>
                  </a:cubicBezTo>
                  <a:cubicBezTo>
                    <a:pt x="76" y="125"/>
                    <a:pt x="73" y="127"/>
                    <a:pt x="70" y="127"/>
                  </a:cubicBezTo>
                  <a:cubicBezTo>
                    <a:pt x="69" y="128"/>
                    <a:pt x="67" y="127"/>
                    <a:pt x="66" y="128"/>
                  </a:cubicBezTo>
                  <a:cubicBezTo>
                    <a:pt x="65" y="128"/>
                    <a:pt x="64" y="128"/>
                    <a:pt x="65" y="129"/>
                  </a:cubicBezTo>
                  <a:cubicBezTo>
                    <a:pt x="67" y="128"/>
                    <a:pt x="68" y="129"/>
                    <a:pt x="70" y="129"/>
                  </a:cubicBezTo>
                  <a:cubicBezTo>
                    <a:pt x="71" y="129"/>
                    <a:pt x="73" y="128"/>
                    <a:pt x="75" y="128"/>
                  </a:cubicBezTo>
                  <a:cubicBezTo>
                    <a:pt x="75" y="128"/>
                    <a:pt x="75" y="129"/>
                    <a:pt x="76" y="129"/>
                  </a:cubicBezTo>
                  <a:cubicBezTo>
                    <a:pt x="77" y="129"/>
                    <a:pt x="80" y="129"/>
                    <a:pt x="82" y="130"/>
                  </a:cubicBezTo>
                  <a:cubicBezTo>
                    <a:pt x="82" y="130"/>
                    <a:pt x="84" y="131"/>
                    <a:pt x="84" y="133"/>
                  </a:cubicBezTo>
                  <a:cubicBezTo>
                    <a:pt x="84" y="134"/>
                    <a:pt x="82" y="135"/>
                    <a:pt x="83" y="137"/>
                  </a:cubicBezTo>
                  <a:cubicBezTo>
                    <a:pt x="84" y="137"/>
                    <a:pt x="84" y="136"/>
                    <a:pt x="85" y="13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6"/>
                    <a:pt x="87" y="134"/>
                    <a:pt x="89" y="134"/>
                  </a:cubicBezTo>
                  <a:cubicBezTo>
                    <a:pt x="91" y="133"/>
                    <a:pt x="95" y="133"/>
                    <a:pt x="96" y="134"/>
                  </a:cubicBezTo>
                  <a:cubicBezTo>
                    <a:pt x="97" y="136"/>
                    <a:pt x="98" y="140"/>
                    <a:pt x="98" y="140"/>
                  </a:cubicBezTo>
                  <a:cubicBezTo>
                    <a:pt x="98" y="140"/>
                    <a:pt x="98" y="140"/>
                    <a:pt x="98" y="140"/>
                  </a:cubicBezTo>
                  <a:cubicBezTo>
                    <a:pt x="99" y="140"/>
                    <a:pt x="98" y="138"/>
                    <a:pt x="98" y="138"/>
                  </a:cubicBezTo>
                  <a:cubicBezTo>
                    <a:pt x="99" y="138"/>
                    <a:pt x="100" y="137"/>
                    <a:pt x="101" y="137"/>
                  </a:cubicBezTo>
                  <a:cubicBezTo>
                    <a:pt x="101" y="136"/>
                    <a:pt x="102" y="136"/>
                    <a:pt x="102" y="135"/>
                  </a:cubicBezTo>
                  <a:cubicBezTo>
                    <a:pt x="104" y="137"/>
                    <a:pt x="103" y="140"/>
                    <a:pt x="102" y="141"/>
                  </a:cubicBezTo>
                  <a:cubicBezTo>
                    <a:pt x="102" y="141"/>
                    <a:pt x="102" y="141"/>
                    <a:pt x="101" y="141"/>
                  </a:cubicBezTo>
                  <a:cubicBezTo>
                    <a:pt x="101" y="141"/>
                    <a:pt x="102" y="142"/>
                    <a:pt x="101" y="142"/>
                  </a:cubicBezTo>
                  <a:cubicBezTo>
                    <a:pt x="98" y="144"/>
                    <a:pt x="95" y="145"/>
                    <a:pt x="92" y="146"/>
                  </a:cubicBezTo>
                  <a:cubicBezTo>
                    <a:pt x="94" y="149"/>
                    <a:pt x="97" y="147"/>
                    <a:pt x="99" y="150"/>
                  </a:cubicBezTo>
                  <a:cubicBezTo>
                    <a:pt x="99" y="154"/>
                    <a:pt x="100" y="158"/>
                    <a:pt x="98" y="160"/>
                  </a:cubicBezTo>
                  <a:cubicBezTo>
                    <a:pt x="98" y="160"/>
                    <a:pt x="98" y="160"/>
                    <a:pt x="97" y="160"/>
                  </a:cubicBezTo>
                  <a:cubicBezTo>
                    <a:pt x="99" y="162"/>
                    <a:pt x="95" y="162"/>
                    <a:pt x="95" y="164"/>
                  </a:cubicBezTo>
                  <a:cubicBezTo>
                    <a:pt x="96" y="164"/>
                    <a:pt x="98" y="163"/>
                    <a:pt x="99" y="163"/>
                  </a:cubicBezTo>
                  <a:cubicBezTo>
                    <a:pt x="102" y="164"/>
                    <a:pt x="102" y="174"/>
                    <a:pt x="101" y="175"/>
                  </a:cubicBezTo>
                  <a:cubicBezTo>
                    <a:pt x="101" y="175"/>
                    <a:pt x="100" y="176"/>
                    <a:pt x="100" y="176"/>
                  </a:cubicBezTo>
                  <a:cubicBezTo>
                    <a:pt x="100" y="176"/>
                    <a:pt x="102" y="176"/>
                    <a:pt x="101" y="177"/>
                  </a:cubicBezTo>
                  <a:cubicBezTo>
                    <a:pt x="100" y="176"/>
                    <a:pt x="99" y="176"/>
                    <a:pt x="99" y="175"/>
                  </a:cubicBezTo>
                  <a:cubicBezTo>
                    <a:pt x="99" y="175"/>
                    <a:pt x="100" y="174"/>
                    <a:pt x="100" y="173"/>
                  </a:cubicBezTo>
                  <a:cubicBezTo>
                    <a:pt x="99" y="172"/>
                    <a:pt x="98" y="174"/>
                    <a:pt x="97" y="174"/>
                  </a:cubicBezTo>
                  <a:cubicBezTo>
                    <a:pt x="97" y="174"/>
                    <a:pt x="97" y="173"/>
                    <a:pt x="97" y="172"/>
                  </a:cubicBezTo>
                  <a:cubicBezTo>
                    <a:pt x="97" y="171"/>
                    <a:pt x="99" y="171"/>
                    <a:pt x="99" y="169"/>
                  </a:cubicBezTo>
                  <a:cubicBezTo>
                    <a:pt x="98" y="170"/>
                    <a:pt x="97" y="170"/>
                    <a:pt x="98" y="171"/>
                  </a:cubicBezTo>
                  <a:cubicBezTo>
                    <a:pt x="97" y="171"/>
                    <a:pt x="97" y="172"/>
                    <a:pt x="96" y="172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96" y="170"/>
                    <a:pt x="97" y="170"/>
                    <a:pt x="97" y="169"/>
                  </a:cubicBezTo>
                  <a:cubicBezTo>
                    <a:pt x="95" y="170"/>
                    <a:pt x="94" y="172"/>
                    <a:pt x="93" y="173"/>
                  </a:cubicBezTo>
                  <a:cubicBezTo>
                    <a:pt x="92" y="172"/>
                    <a:pt x="92" y="172"/>
                    <a:pt x="92" y="171"/>
                  </a:cubicBezTo>
                  <a:cubicBezTo>
                    <a:pt x="92" y="170"/>
                    <a:pt x="94" y="170"/>
                    <a:pt x="94" y="168"/>
                  </a:cubicBezTo>
                  <a:cubicBezTo>
                    <a:pt x="93" y="169"/>
                    <a:pt x="93" y="170"/>
                    <a:pt x="91" y="170"/>
                  </a:cubicBezTo>
                  <a:cubicBezTo>
                    <a:pt x="91" y="171"/>
                    <a:pt x="91" y="172"/>
                    <a:pt x="90" y="172"/>
                  </a:cubicBezTo>
                  <a:cubicBezTo>
                    <a:pt x="90" y="171"/>
                    <a:pt x="90" y="171"/>
                    <a:pt x="89" y="170"/>
                  </a:cubicBezTo>
                  <a:cubicBezTo>
                    <a:pt x="90" y="169"/>
                    <a:pt x="91" y="169"/>
                    <a:pt x="91" y="168"/>
                  </a:cubicBezTo>
                  <a:cubicBezTo>
                    <a:pt x="89" y="169"/>
                    <a:pt x="88" y="171"/>
                    <a:pt x="86" y="172"/>
                  </a:cubicBezTo>
                  <a:cubicBezTo>
                    <a:pt x="86" y="171"/>
                    <a:pt x="86" y="169"/>
                    <a:pt x="85" y="168"/>
                  </a:cubicBezTo>
                  <a:cubicBezTo>
                    <a:pt x="85" y="169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1"/>
                    <a:pt x="86" y="171"/>
                    <a:pt x="86" y="172"/>
                  </a:cubicBezTo>
                  <a:cubicBezTo>
                    <a:pt x="85" y="173"/>
                    <a:pt x="85" y="174"/>
                    <a:pt x="84" y="175"/>
                  </a:cubicBezTo>
                  <a:cubicBezTo>
                    <a:pt x="83" y="175"/>
                    <a:pt x="83" y="174"/>
                    <a:pt x="82" y="174"/>
                  </a:cubicBezTo>
                  <a:cubicBezTo>
                    <a:pt x="82" y="175"/>
                    <a:pt x="84" y="175"/>
                    <a:pt x="83" y="175"/>
                  </a:cubicBezTo>
                  <a:cubicBezTo>
                    <a:pt x="83" y="175"/>
                    <a:pt x="83" y="176"/>
                    <a:pt x="82" y="177"/>
                  </a:cubicBezTo>
                  <a:cubicBezTo>
                    <a:pt x="79" y="176"/>
                    <a:pt x="79" y="171"/>
                    <a:pt x="76" y="169"/>
                  </a:cubicBezTo>
                  <a:cubicBezTo>
                    <a:pt x="76" y="170"/>
                    <a:pt x="79" y="174"/>
                    <a:pt x="79" y="176"/>
                  </a:cubicBezTo>
                  <a:cubicBezTo>
                    <a:pt x="77" y="175"/>
                    <a:pt x="76" y="175"/>
                    <a:pt x="74" y="175"/>
                  </a:cubicBezTo>
                  <a:cubicBezTo>
                    <a:pt x="73" y="173"/>
                    <a:pt x="72" y="170"/>
                    <a:pt x="71" y="169"/>
                  </a:cubicBezTo>
                  <a:cubicBezTo>
                    <a:pt x="73" y="167"/>
                    <a:pt x="74" y="166"/>
                    <a:pt x="75" y="165"/>
                  </a:cubicBezTo>
                  <a:cubicBezTo>
                    <a:pt x="73" y="165"/>
                    <a:pt x="73" y="167"/>
                    <a:pt x="71" y="168"/>
                  </a:cubicBezTo>
                  <a:cubicBezTo>
                    <a:pt x="71" y="168"/>
                    <a:pt x="71" y="167"/>
                    <a:pt x="71" y="167"/>
                  </a:cubicBezTo>
                  <a:cubicBezTo>
                    <a:pt x="71" y="166"/>
                    <a:pt x="73" y="165"/>
                    <a:pt x="72" y="164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1" y="166"/>
                    <a:pt x="71" y="165"/>
                    <a:pt x="71" y="166"/>
                  </a:cubicBezTo>
                  <a:cubicBezTo>
                    <a:pt x="71" y="166"/>
                    <a:pt x="71" y="166"/>
                    <a:pt x="70" y="167"/>
                  </a:cubicBezTo>
                  <a:cubicBezTo>
                    <a:pt x="70" y="166"/>
                    <a:pt x="71" y="166"/>
                    <a:pt x="71" y="166"/>
                  </a:cubicBezTo>
                  <a:cubicBezTo>
                    <a:pt x="70" y="166"/>
                    <a:pt x="71" y="166"/>
                    <a:pt x="70" y="166"/>
                  </a:cubicBezTo>
                  <a:cubicBezTo>
                    <a:pt x="70" y="165"/>
                    <a:pt x="70" y="165"/>
                    <a:pt x="70" y="164"/>
                  </a:cubicBezTo>
                  <a:cubicBezTo>
                    <a:pt x="70" y="164"/>
                    <a:pt x="70" y="164"/>
                    <a:pt x="69" y="164"/>
                  </a:cubicBezTo>
                  <a:cubicBezTo>
                    <a:pt x="69" y="164"/>
                    <a:pt x="69" y="163"/>
                    <a:pt x="69" y="164"/>
                  </a:cubicBezTo>
                  <a:cubicBezTo>
                    <a:pt x="69" y="164"/>
                    <a:pt x="69" y="166"/>
                    <a:pt x="68" y="166"/>
                  </a:cubicBezTo>
                  <a:cubicBezTo>
                    <a:pt x="67" y="164"/>
                    <a:pt x="68" y="164"/>
                    <a:pt x="67" y="163"/>
                  </a:cubicBezTo>
                  <a:cubicBezTo>
                    <a:pt x="67" y="162"/>
                    <a:pt x="68" y="163"/>
                    <a:pt x="68" y="162"/>
                  </a:cubicBezTo>
                  <a:cubicBezTo>
                    <a:pt x="68" y="161"/>
                    <a:pt x="66" y="161"/>
                    <a:pt x="65" y="160"/>
                  </a:cubicBezTo>
                  <a:cubicBezTo>
                    <a:pt x="67" y="160"/>
                    <a:pt x="69" y="161"/>
                    <a:pt x="70" y="160"/>
                  </a:cubicBezTo>
                  <a:cubicBezTo>
                    <a:pt x="68" y="160"/>
                    <a:pt x="66" y="159"/>
                    <a:pt x="64" y="159"/>
                  </a:cubicBezTo>
                  <a:cubicBezTo>
                    <a:pt x="66" y="155"/>
                    <a:pt x="67" y="151"/>
                    <a:pt x="70" y="147"/>
                  </a:cubicBezTo>
                  <a:cubicBezTo>
                    <a:pt x="70" y="148"/>
                    <a:pt x="71" y="149"/>
                    <a:pt x="71" y="150"/>
                  </a:cubicBezTo>
                  <a:cubicBezTo>
                    <a:pt x="72" y="152"/>
                    <a:pt x="74" y="155"/>
                    <a:pt x="75" y="158"/>
                  </a:cubicBezTo>
                  <a:cubicBezTo>
                    <a:pt x="75" y="158"/>
                    <a:pt x="76" y="159"/>
                    <a:pt x="76" y="158"/>
                  </a:cubicBezTo>
                  <a:cubicBezTo>
                    <a:pt x="76" y="158"/>
                    <a:pt x="75" y="158"/>
                    <a:pt x="75" y="158"/>
                  </a:cubicBezTo>
                  <a:cubicBezTo>
                    <a:pt x="74" y="154"/>
                    <a:pt x="72" y="150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2" y="141"/>
                    <a:pt x="76" y="133"/>
                    <a:pt x="83" y="133"/>
                  </a:cubicBezTo>
                  <a:cubicBezTo>
                    <a:pt x="82" y="132"/>
                    <a:pt x="82" y="132"/>
                    <a:pt x="81" y="132"/>
                  </a:cubicBezTo>
                  <a:cubicBezTo>
                    <a:pt x="77" y="133"/>
                    <a:pt x="73" y="138"/>
                    <a:pt x="71" y="142"/>
                  </a:cubicBezTo>
                  <a:cubicBezTo>
                    <a:pt x="70" y="143"/>
                    <a:pt x="69" y="146"/>
                    <a:pt x="68" y="148"/>
                  </a:cubicBezTo>
                  <a:cubicBezTo>
                    <a:pt x="67" y="151"/>
                    <a:pt x="65" y="153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5" y="156"/>
                    <a:pt x="65" y="156"/>
                    <a:pt x="64" y="156"/>
                  </a:cubicBezTo>
                  <a:cubicBezTo>
                    <a:pt x="60" y="165"/>
                    <a:pt x="54" y="173"/>
                    <a:pt x="46" y="180"/>
                  </a:cubicBezTo>
                  <a:cubicBezTo>
                    <a:pt x="44" y="182"/>
                    <a:pt x="41" y="183"/>
                    <a:pt x="40" y="186"/>
                  </a:cubicBezTo>
                  <a:cubicBezTo>
                    <a:pt x="40" y="186"/>
                    <a:pt x="41" y="187"/>
                    <a:pt x="40" y="188"/>
                  </a:cubicBezTo>
                  <a:cubicBezTo>
                    <a:pt x="40" y="188"/>
                    <a:pt x="40" y="189"/>
                    <a:pt x="40" y="189"/>
                  </a:cubicBezTo>
                  <a:cubicBezTo>
                    <a:pt x="40" y="192"/>
                    <a:pt x="41" y="195"/>
                    <a:pt x="42" y="198"/>
                  </a:cubicBezTo>
                  <a:cubicBezTo>
                    <a:pt x="46" y="205"/>
                    <a:pt x="53" y="209"/>
                    <a:pt x="58" y="212"/>
                  </a:cubicBezTo>
                  <a:cubicBezTo>
                    <a:pt x="58" y="212"/>
                    <a:pt x="58" y="212"/>
                    <a:pt x="58" y="213"/>
                  </a:cubicBezTo>
                  <a:cubicBezTo>
                    <a:pt x="59" y="213"/>
                    <a:pt x="59" y="212"/>
                    <a:pt x="59" y="212"/>
                  </a:cubicBezTo>
                  <a:cubicBezTo>
                    <a:pt x="66" y="215"/>
                    <a:pt x="73" y="219"/>
                    <a:pt x="81" y="219"/>
                  </a:cubicBezTo>
                  <a:cubicBezTo>
                    <a:pt x="83" y="222"/>
                    <a:pt x="86" y="224"/>
                    <a:pt x="90" y="223"/>
                  </a:cubicBezTo>
                  <a:cubicBezTo>
                    <a:pt x="90" y="224"/>
                    <a:pt x="91" y="226"/>
                    <a:pt x="90" y="226"/>
                  </a:cubicBezTo>
                  <a:cubicBezTo>
                    <a:pt x="90" y="227"/>
                    <a:pt x="91" y="226"/>
                    <a:pt x="91" y="227"/>
                  </a:cubicBezTo>
                  <a:cubicBezTo>
                    <a:pt x="92" y="234"/>
                    <a:pt x="91" y="243"/>
                    <a:pt x="88" y="250"/>
                  </a:cubicBezTo>
                  <a:cubicBezTo>
                    <a:pt x="86" y="255"/>
                    <a:pt x="82" y="259"/>
                    <a:pt x="79" y="265"/>
                  </a:cubicBezTo>
                  <a:cubicBezTo>
                    <a:pt x="78" y="267"/>
                    <a:pt x="77" y="270"/>
                    <a:pt x="76" y="272"/>
                  </a:cubicBezTo>
                  <a:cubicBezTo>
                    <a:pt x="76" y="273"/>
                    <a:pt x="75" y="274"/>
                    <a:pt x="75" y="274"/>
                  </a:cubicBezTo>
                  <a:cubicBezTo>
                    <a:pt x="73" y="281"/>
                    <a:pt x="71" y="289"/>
                    <a:pt x="71" y="297"/>
                  </a:cubicBezTo>
                  <a:cubicBezTo>
                    <a:pt x="70" y="303"/>
                    <a:pt x="71" y="309"/>
                    <a:pt x="74" y="316"/>
                  </a:cubicBezTo>
                  <a:cubicBezTo>
                    <a:pt x="75" y="318"/>
                    <a:pt x="76" y="320"/>
                    <a:pt x="78" y="320"/>
                  </a:cubicBezTo>
                  <a:cubicBezTo>
                    <a:pt x="79" y="316"/>
                    <a:pt x="78" y="310"/>
                    <a:pt x="82" y="307"/>
                  </a:cubicBezTo>
                  <a:cubicBezTo>
                    <a:pt x="84" y="308"/>
                    <a:pt x="87" y="309"/>
                    <a:pt x="89" y="311"/>
                  </a:cubicBezTo>
                  <a:cubicBezTo>
                    <a:pt x="90" y="311"/>
                    <a:pt x="89" y="310"/>
                    <a:pt x="90" y="310"/>
                  </a:cubicBezTo>
                  <a:cubicBezTo>
                    <a:pt x="89" y="308"/>
                    <a:pt x="88" y="306"/>
                    <a:pt x="87" y="303"/>
                  </a:cubicBezTo>
                  <a:cubicBezTo>
                    <a:pt x="85" y="295"/>
                    <a:pt x="87" y="286"/>
                    <a:pt x="89" y="279"/>
                  </a:cubicBezTo>
                  <a:cubicBezTo>
                    <a:pt x="89" y="276"/>
                    <a:pt x="90" y="274"/>
                    <a:pt x="91" y="272"/>
                  </a:cubicBezTo>
                  <a:cubicBezTo>
                    <a:pt x="93" y="266"/>
                    <a:pt x="96" y="261"/>
                    <a:pt x="99" y="255"/>
                  </a:cubicBezTo>
                  <a:cubicBezTo>
                    <a:pt x="102" y="249"/>
                    <a:pt x="105" y="243"/>
                    <a:pt x="106" y="236"/>
                  </a:cubicBezTo>
                  <a:cubicBezTo>
                    <a:pt x="106" y="237"/>
                    <a:pt x="105" y="238"/>
                    <a:pt x="106" y="238"/>
                  </a:cubicBezTo>
                  <a:cubicBezTo>
                    <a:pt x="106" y="233"/>
                    <a:pt x="106" y="227"/>
                    <a:pt x="105" y="222"/>
                  </a:cubicBezTo>
                  <a:cubicBezTo>
                    <a:pt x="105" y="221"/>
                    <a:pt x="106" y="218"/>
                    <a:pt x="104" y="218"/>
                  </a:cubicBezTo>
                  <a:cubicBezTo>
                    <a:pt x="104" y="219"/>
                    <a:pt x="105" y="220"/>
                    <a:pt x="104" y="220"/>
                  </a:cubicBezTo>
                  <a:cubicBezTo>
                    <a:pt x="104" y="220"/>
                    <a:pt x="104" y="219"/>
                    <a:pt x="104" y="219"/>
                  </a:cubicBezTo>
                  <a:cubicBezTo>
                    <a:pt x="103" y="219"/>
                    <a:pt x="103" y="218"/>
                    <a:pt x="102" y="218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100" y="219"/>
                    <a:pt x="100" y="220"/>
                    <a:pt x="98" y="220"/>
                  </a:cubicBezTo>
                  <a:cubicBezTo>
                    <a:pt x="98" y="220"/>
                    <a:pt x="98" y="219"/>
                    <a:pt x="98" y="219"/>
                  </a:cubicBezTo>
                  <a:cubicBezTo>
                    <a:pt x="101" y="218"/>
                    <a:pt x="105" y="217"/>
                    <a:pt x="108" y="215"/>
                  </a:cubicBezTo>
                  <a:cubicBezTo>
                    <a:pt x="108" y="215"/>
                    <a:pt x="108" y="216"/>
                    <a:pt x="108" y="215"/>
                  </a:cubicBezTo>
                  <a:cubicBezTo>
                    <a:pt x="109" y="216"/>
                    <a:pt x="109" y="214"/>
                    <a:pt x="109" y="215"/>
                  </a:cubicBezTo>
                  <a:cubicBezTo>
                    <a:pt x="110" y="226"/>
                    <a:pt x="110" y="237"/>
                    <a:pt x="107" y="246"/>
                  </a:cubicBezTo>
                  <a:cubicBezTo>
                    <a:pt x="107" y="248"/>
                    <a:pt x="107" y="250"/>
                    <a:pt x="108" y="252"/>
                  </a:cubicBezTo>
                  <a:cubicBezTo>
                    <a:pt x="111" y="256"/>
                    <a:pt x="114" y="257"/>
                    <a:pt x="118" y="258"/>
                  </a:cubicBezTo>
                  <a:cubicBezTo>
                    <a:pt x="118" y="258"/>
                    <a:pt x="118" y="259"/>
                    <a:pt x="118" y="259"/>
                  </a:cubicBezTo>
                  <a:cubicBezTo>
                    <a:pt x="119" y="259"/>
                    <a:pt x="119" y="259"/>
                    <a:pt x="119" y="259"/>
                  </a:cubicBezTo>
                  <a:cubicBezTo>
                    <a:pt x="120" y="260"/>
                    <a:pt x="122" y="259"/>
                    <a:pt x="122" y="260"/>
                  </a:cubicBezTo>
                  <a:cubicBezTo>
                    <a:pt x="123" y="260"/>
                    <a:pt x="122" y="260"/>
                    <a:pt x="123" y="260"/>
                  </a:cubicBezTo>
                  <a:cubicBezTo>
                    <a:pt x="127" y="260"/>
                    <a:pt x="131" y="261"/>
                    <a:pt x="136" y="260"/>
                  </a:cubicBezTo>
                  <a:cubicBezTo>
                    <a:pt x="138" y="261"/>
                    <a:pt x="141" y="262"/>
                    <a:pt x="144" y="261"/>
                  </a:cubicBezTo>
                  <a:cubicBezTo>
                    <a:pt x="147" y="260"/>
                    <a:pt x="149" y="256"/>
                    <a:pt x="149" y="253"/>
                  </a:cubicBezTo>
                  <a:cubicBezTo>
                    <a:pt x="149" y="250"/>
                    <a:pt x="147" y="247"/>
                    <a:pt x="144" y="247"/>
                  </a:cubicBezTo>
                  <a:cubicBezTo>
                    <a:pt x="149" y="249"/>
                    <a:pt x="149" y="258"/>
                    <a:pt x="144" y="260"/>
                  </a:cubicBezTo>
                  <a:cubicBezTo>
                    <a:pt x="141" y="261"/>
                    <a:pt x="139" y="260"/>
                    <a:pt x="137" y="259"/>
                  </a:cubicBezTo>
                  <a:cubicBezTo>
                    <a:pt x="135" y="258"/>
                    <a:pt x="133" y="254"/>
                    <a:pt x="135" y="253"/>
                  </a:cubicBezTo>
                  <a:cubicBezTo>
                    <a:pt x="135" y="253"/>
                    <a:pt x="134" y="254"/>
                    <a:pt x="135" y="254"/>
                  </a:cubicBezTo>
                  <a:cubicBezTo>
                    <a:pt x="135" y="252"/>
                    <a:pt x="135" y="250"/>
                    <a:pt x="137" y="249"/>
                  </a:cubicBezTo>
                  <a:cubicBezTo>
                    <a:pt x="137" y="248"/>
                    <a:pt x="136" y="249"/>
                    <a:pt x="135" y="250"/>
                  </a:cubicBezTo>
                  <a:cubicBezTo>
                    <a:pt x="135" y="249"/>
                    <a:pt x="135" y="248"/>
                    <a:pt x="136" y="247"/>
                  </a:cubicBezTo>
                  <a:cubicBezTo>
                    <a:pt x="135" y="247"/>
                    <a:pt x="134" y="248"/>
                    <a:pt x="133" y="249"/>
                  </a:cubicBezTo>
                  <a:cubicBezTo>
                    <a:pt x="133" y="247"/>
                    <a:pt x="134" y="246"/>
                    <a:pt x="134" y="245"/>
                  </a:cubicBezTo>
                  <a:cubicBezTo>
                    <a:pt x="134" y="245"/>
                    <a:pt x="133" y="244"/>
                    <a:pt x="134" y="244"/>
                  </a:cubicBezTo>
                  <a:cubicBezTo>
                    <a:pt x="133" y="243"/>
                    <a:pt x="133" y="245"/>
                    <a:pt x="133" y="244"/>
                  </a:cubicBezTo>
                  <a:cubicBezTo>
                    <a:pt x="133" y="244"/>
                    <a:pt x="133" y="243"/>
                    <a:pt x="133" y="243"/>
                  </a:cubicBezTo>
                  <a:cubicBezTo>
                    <a:pt x="133" y="243"/>
                    <a:pt x="134" y="244"/>
                    <a:pt x="134" y="243"/>
                  </a:cubicBezTo>
                  <a:cubicBezTo>
                    <a:pt x="135" y="243"/>
                    <a:pt x="133" y="242"/>
                    <a:pt x="135" y="242"/>
                  </a:cubicBezTo>
                  <a:cubicBezTo>
                    <a:pt x="136" y="243"/>
                    <a:pt x="135" y="246"/>
                    <a:pt x="136" y="248"/>
                  </a:cubicBezTo>
                  <a:cubicBezTo>
                    <a:pt x="138" y="248"/>
                    <a:pt x="137" y="246"/>
                    <a:pt x="137" y="245"/>
                  </a:cubicBezTo>
                  <a:cubicBezTo>
                    <a:pt x="136" y="244"/>
                    <a:pt x="136" y="242"/>
                    <a:pt x="135" y="240"/>
                  </a:cubicBezTo>
                  <a:cubicBezTo>
                    <a:pt x="135" y="240"/>
                    <a:pt x="135" y="239"/>
                    <a:pt x="136" y="239"/>
                  </a:cubicBezTo>
                  <a:cubicBezTo>
                    <a:pt x="134" y="238"/>
                    <a:pt x="135" y="235"/>
                    <a:pt x="134" y="234"/>
                  </a:cubicBezTo>
                  <a:cubicBezTo>
                    <a:pt x="133" y="235"/>
                    <a:pt x="133" y="236"/>
                    <a:pt x="132" y="236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2" y="235"/>
                    <a:pt x="133" y="234"/>
                    <a:pt x="133" y="233"/>
                  </a:cubicBezTo>
                  <a:cubicBezTo>
                    <a:pt x="134" y="232"/>
                    <a:pt x="137" y="231"/>
                    <a:pt x="139" y="231"/>
                  </a:cubicBezTo>
                  <a:cubicBezTo>
                    <a:pt x="140" y="234"/>
                    <a:pt x="140" y="239"/>
                    <a:pt x="141" y="243"/>
                  </a:cubicBezTo>
                  <a:cubicBezTo>
                    <a:pt x="141" y="244"/>
                    <a:pt x="142" y="246"/>
                    <a:pt x="143" y="246"/>
                  </a:cubicBezTo>
                  <a:cubicBezTo>
                    <a:pt x="142" y="242"/>
                    <a:pt x="141" y="235"/>
                    <a:pt x="140" y="231"/>
                  </a:cubicBezTo>
                  <a:cubicBezTo>
                    <a:pt x="140" y="230"/>
                    <a:pt x="141" y="230"/>
                    <a:pt x="141" y="230"/>
                  </a:cubicBezTo>
                  <a:cubicBezTo>
                    <a:pt x="141" y="232"/>
                    <a:pt x="141" y="234"/>
                    <a:pt x="141" y="235"/>
                  </a:cubicBezTo>
                  <a:cubicBezTo>
                    <a:pt x="142" y="234"/>
                    <a:pt x="143" y="232"/>
                    <a:pt x="143" y="230"/>
                  </a:cubicBezTo>
                  <a:cubicBezTo>
                    <a:pt x="142" y="230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43" y="229"/>
                    <a:pt x="144" y="229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44" y="230"/>
                    <a:pt x="144" y="229"/>
                    <a:pt x="144" y="229"/>
                  </a:cubicBezTo>
                  <a:cubicBezTo>
                    <a:pt x="145" y="229"/>
                    <a:pt x="146" y="228"/>
                    <a:pt x="147" y="229"/>
                  </a:cubicBezTo>
                  <a:cubicBezTo>
                    <a:pt x="146" y="229"/>
                    <a:pt x="147" y="229"/>
                    <a:pt x="146" y="229"/>
                  </a:cubicBezTo>
                  <a:cubicBezTo>
                    <a:pt x="147" y="230"/>
                    <a:pt x="146" y="231"/>
                    <a:pt x="145" y="231"/>
                  </a:cubicBezTo>
                  <a:cubicBezTo>
                    <a:pt x="145" y="231"/>
                    <a:pt x="145" y="230"/>
                    <a:pt x="144" y="231"/>
                  </a:cubicBezTo>
                  <a:cubicBezTo>
                    <a:pt x="144" y="231"/>
                    <a:pt x="145" y="231"/>
                    <a:pt x="145" y="232"/>
                  </a:cubicBezTo>
                  <a:cubicBezTo>
                    <a:pt x="145" y="232"/>
                    <a:pt x="144" y="234"/>
                    <a:pt x="144" y="234"/>
                  </a:cubicBezTo>
                  <a:cubicBezTo>
                    <a:pt x="144" y="235"/>
                    <a:pt x="143" y="236"/>
                    <a:pt x="144" y="236"/>
                  </a:cubicBezTo>
                  <a:cubicBezTo>
                    <a:pt x="144" y="235"/>
                    <a:pt x="145" y="233"/>
                    <a:pt x="145" y="232"/>
                  </a:cubicBezTo>
                  <a:cubicBezTo>
                    <a:pt x="145" y="232"/>
                    <a:pt x="145" y="232"/>
                    <a:pt x="145" y="233"/>
                  </a:cubicBezTo>
                  <a:cubicBezTo>
                    <a:pt x="145" y="233"/>
                    <a:pt x="146" y="233"/>
                    <a:pt x="146" y="233"/>
                  </a:cubicBezTo>
                  <a:cubicBezTo>
                    <a:pt x="146" y="235"/>
                    <a:pt x="145" y="236"/>
                    <a:pt x="145" y="237"/>
                  </a:cubicBezTo>
                  <a:cubicBezTo>
                    <a:pt x="146" y="236"/>
                    <a:pt x="146" y="234"/>
                    <a:pt x="147" y="233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47" y="234"/>
                    <a:pt x="146" y="234"/>
                    <a:pt x="146" y="235"/>
                  </a:cubicBezTo>
                  <a:cubicBezTo>
                    <a:pt x="146" y="236"/>
                    <a:pt x="147" y="235"/>
                    <a:pt x="147" y="235"/>
                  </a:cubicBezTo>
                  <a:cubicBezTo>
                    <a:pt x="146" y="237"/>
                    <a:pt x="145" y="238"/>
                    <a:pt x="146" y="240"/>
                  </a:cubicBezTo>
                  <a:cubicBezTo>
                    <a:pt x="146" y="238"/>
                    <a:pt x="146" y="235"/>
                    <a:pt x="148" y="234"/>
                  </a:cubicBezTo>
                  <a:cubicBezTo>
                    <a:pt x="148" y="234"/>
                    <a:pt x="147" y="235"/>
                    <a:pt x="147" y="236"/>
                  </a:cubicBezTo>
                  <a:cubicBezTo>
                    <a:pt x="148" y="236"/>
                    <a:pt x="148" y="235"/>
                    <a:pt x="149" y="234"/>
                  </a:cubicBezTo>
                  <a:cubicBezTo>
                    <a:pt x="149" y="235"/>
                    <a:pt x="149" y="234"/>
                    <a:pt x="150" y="235"/>
                  </a:cubicBezTo>
                  <a:cubicBezTo>
                    <a:pt x="150" y="236"/>
                    <a:pt x="149" y="237"/>
                    <a:pt x="148" y="237"/>
                  </a:cubicBezTo>
                  <a:cubicBezTo>
                    <a:pt x="148" y="238"/>
                    <a:pt x="149" y="238"/>
                    <a:pt x="149" y="238"/>
                  </a:cubicBezTo>
                  <a:cubicBezTo>
                    <a:pt x="148" y="239"/>
                    <a:pt x="147" y="241"/>
                    <a:pt x="148" y="242"/>
                  </a:cubicBezTo>
                  <a:cubicBezTo>
                    <a:pt x="148" y="240"/>
                    <a:pt x="149" y="239"/>
                    <a:pt x="150" y="237"/>
                  </a:cubicBezTo>
                  <a:cubicBezTo>
                    <a:pt x="150" y="237"/>
                    <a:pt x="150" y="237"/>
                    <a:pt x="150" y="238"/>
                  </a:cubicBezTo>
                  <a:cubicBezTo>
                    <a:pt x="150" y="238"/>
                    <a:pt x="149" y="238"/>
                    <a:pt x="150" y="239"/>
                  </a:cubicBezTo>
                  <a:cubicBezTo>
                    <a:pt x="150" y="239"/>
                    <a:pt x="150" y="238"/>
                    <a:pt x="151" y="238"/>
                  </a:cubicBezTo>
                  <a:cubicBezTo>
                    <a:pt x="151" y="239"/>
                    <a:pt x="151" y="239"/>
                    <a:pt x="150" y="239"/>
                  </a:cubicBezTo>
                  <a:cubicBezTo>
                    <a:pt x="151" y="240"/>
                    <a:pt x="150" y="240"/>
                    <a:pt x="149" y="241"/>
                  </a:cubicBezTo>
                  <a:cubicBezTo>
                    <a:pt x="149" y="241"/>
                    <a:pt x="150" y="241"/>
                    <a:pt x="150" y="241"/>
                  </a:cubicBezTo>
                  <a:cubicBezTo>
                    <a:pt x="149" y="243"/>
                    <a:pt x="148" y="245"/>
                    <a:pt x="148" y="247"/>
                  </a:cubicBezTo>
                  <a:cubicBezTo>
                    <a:pt x="147" y="247"/>
                    <a:pt x="147" y="248"/>
                    <a:pt x="148" y="248"/>
                  </a:cubicBezTo>
                  <a:cubicBezTo>
                    <a:pt x="148" y="247"/>
                    <a:pt x="149" y="246"/>
                    <a:pt x="149" y="245"/>
                  </a:cubicBezTo>
                  <a:cubicBezTo>
                    <a:pt x="150" y="243"/>
                    <a:pt x="150" y="242"/>
                    <a:pt x="151" y="240"/>
                  </a:cubicBezTo>
                  <a:cubicBezTo>
                    <a:pt x="151" y="241"/>
                    <a:pt x="150" y="241"/>
                    <a:pt x="151" y="241"/>
                  </a:cubicBezTo>
                  <a:cubicBezTo>
                    <a:pt x="151" y="241"/>
                    <a:pt x="151" y="240"/>
                    <a:pt x="151" y="240"/>
                  </a:cubicBezTo>
                  <a:cubicBezTo>
                    <a:pt x="152" y="240"/>
                    <a:pt x="152" y="240"/>
                    <a:pt x="152" y="241"/>
                  </a:cubicBezTo>
                  <a:cubicBezTo>
                    <a:pt x="151" y="244"/>
                    <a:pt x="150" y="247"/>
                    <a:pt x="149" y="250"/>
                  </a:cubicBezTo>
                  <a:cubicBezTo>
                    <a:pt x="150" y="250"/>
                    <a:pt x="150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5"/>
                    <a:pt x="152" y="243"/>
                    <a:pt x="153" y="241"/>
                  </a:cubicBezTo>
                  <a:cubicBezTo>
                    <a:pt x="153" y="241"/>
                    <a:pt x="154" y="241"/>
                    <a:pt x="155" y="242"/>
                  </a:cubicBezTo>
                  <a:cubicBezTo>
                    <a:pt x="154" y="243"/>
                    <a:pt x="154" y="244"/>
                    <a:pt x="154" y="245"/>
                  </a:cubicBezTo>
                  <a:cubicBezTo>
                    <a:pt x="153" y="244"/>
                    <a:pt x="153" y="244"/>
                    <a:pt x="152" y="244"/>
                  </a:cubicBezTo>
                  <a:cubicBezTo>
                    <a:pt x="152" y="245"/>
                    <a:pt x="154" y="245"/>
                    <a:pt x="154" y="246"/>
                  </a:cubicBezTo>
                  <a:cubicBezTo>
                    <a:pt x="154" y="246"/>
                    <a:pt x="153" y="247"/>
                    <a:pt x="154" y="248"/>
                  </a:cubicBezTo>
                  <a:cubicBezTo>
                    <a:pt x="154" y="247"/>
                    <a:pt x="154" y="246"/>
                    <a:pt x="155" y="246"/>
                  </a:cubicBezTo>
                  <a:cubicBezTo>
                    <a:pt x="156" y="247"/>
                    <a:pt x="154" y="248"/>
                    <a:pt x="155" y="249"/>
                  </a:cubicBezTo>
                  <a:cubicBezTo>
                    <a:pt x="155" y="248"/>
                    <a:pt x="155" y="247"/>
                    <a:pt x="155" y="246"/>
                  </a:cubicBezTo>
                  <a:cubicBezTo>
                    <a:pt x="156" y="247"/>
                    <a:pt x="157" y="247"/>
                    <a:pt x="157" y="248"/>
                  </a:cubicBezTo>
                  <a:cubicBezTo>
                    <a:pt x="157" y="248"/>
                    <a:pt x="156" y="248"/>
                    <a:pt x="156" y="249"/>
                  </a:cubicBezTo>
                  <a:cubicBezTo>
                    <a:pt x="157" y="249"/>
                    <a:pt x="158" y="248"/>
                    <a:pt x="159" y="249"/>
                  </a:cubicBezTo>
                  <a:cubicBezTo>
                    <a:pt x="158" y="249"/>
                    <a:pt x="158" y="250"/>
                    <a:pt x="157" y="250"/>
                  </a:cubicBezTo>
                  <a:cubicBezTo>
                    <a:pt x="156" y="249"/>
                    <a:pt x="156" y="249"/>
                    <a:pt x="155" y="248"/>
                  </a:cubicBezTo>
                  <a:cubicBezTo>
                    <a:pt x="155" y="249"/>
                    <a:pt x="156" y="250"/>
                    <a:pt x="156" y="250"/>
                  </a:cubicBezTo>
                  <a:cubicBezTo>
                    <a:pt x="155" y="251"/>
                    <a:pt x="154" y="249"/>
                    <a:pt x="154" y="248"/>
                  </a:cubicBezTo>
                  <a:cubicBezTo>
                    <a:pt x="153" y="249"/>
                    <a:pt x="154" y="250"/>
                    <a:pt x="155" y="251"/>
                  </a:cubicBezTo>
                  <a:cubicBezTo>
                    <a:pt x="154" y="251"/>
                    <a:pt x="154" y="251"/>
                    <a:pt x="153" y="252"/>
                  </a:cubicBezTo>
                  <a:cubicBezTo>
                    <a:pt x="153" y="251"/>
                    <a:pt x="153" y="251"/>
                    <a:pt x="152" y="251"/>
                  </a:cubicBezTo>
                  <a:cubicBezTo>
                    <a:pt x="153" y="252"/>
                    <a:pt x="154" y="252"/>
                    <a:pt x="154" y="253"/>
                  </a:cubicBezTo>
                  <a:cubicBezTo>
                    <a:pt x="153" y="253"/>
                    <a:pt x="152" y="253"/>
                    <a:pt x="152" y="254"/>
                  </a:cubicBezTo>
                  <a:cubicBezTo>
                    <a:pt x="152" y="255"/>
                    <a:pt x="154" y="254"/>
                    <a:pt x="155" y="254"/>
                  </a:cubicBezTo>
                  <a:cubicBezTo>
                    <a:pt x="153" y="255"/>
                    <a:pt x="151" y="255"/>
                    <a:pt x="151" y="256"/>
                  </a:cubicBezTo>
                  <a:cubicBezTo>
                    <a:pt x="152" y="257"/>
                    <a:pt x="155" y="255"/>
                    <a:pt x="155" y="255"/>
                  </a:cubicBezTo>
                  <a:cubicBezTo>
                    <a:pt x="156" y="256"/>
                    <a:pt x="157" y="257"/>
                    <a:pt x="157" y="259"/>
                  </a:cubicBezTo>
                  <a:cubicBezTo>
                    <a:pt x="156" y="257"/>
                    <a:pt x="156" y="256"/>
                    <a:pt x="155" y="256"/>
                  </a:cubicBezTo>
                  <a:cubicBezTo>
                    <a:pt x="160" y="264"/>
                    <a:pt x="159" y="274"/>
                    <a:pt x="158" y="281"/>
                  </a:cubicBezTo>
                  <a:cubicBezTo>
                    <a:pt x="158" y="286"/>
                    <a:pt x="157" y="291"/>
                    <a:pt x="157" y="295"/>
                  </a:cubicBezTo>
                  <a:cubicBezTo>
                    <a:pt x="157" y="299"/>
                    <a:pt x="157" y="303"/>
                    <a:pt x="156" y="306"/>
                  </a:cubicBezTo>
                  <a:cubicBezTo>
                    <a:pt x="156" y="306"/>
                    <a:pt x="156" y="307"/>
                    <a:pt x="156" y="307"/>
                  </a:cubicBezTo>
                  <a:cubicBezTo>
                    <a:pt x="156" y="309"/>
                    <a:pt x="157" y="310"/>
                    <a:pt x="157" y="311"/>
                  </a:cubicBezTo>
                  <a:cubicBezTo>
                    <a:pt x="157" y="311"/>
                    <a:pt x="157" y="312"/>
                    <a:pt x="157" y="312"/>
                  </a:cubicBezTo>
                  <a:cubicBezTo>
                    <a:pt x="159" y="320"/>
                    <a:pt x="162" y="326"/>
                    <a:pt x="167" y="330"/>
                  </a:cubicBezTo>
                  <a:cubicBezTo>
                    <a:pt x="167" y="330"/>
                    <a:pt x="167" y="331"/>
                    <a:pt x="168" y="331"/>
                  </a:cubicBezTo>
                  <a:cubicBezTo>
                    <a:pt x="167" y="326"/>
                    <a:pt x="167" y="321"/>
                    <a:pt x="168" y="317"/>
                  </a:cubicBezTo>
                  <a:cubicBezTo>
                    <a:pt x="169" y="317"/>
                    <a:pt x="169" y="319"/>
                    <a:pt x="169" y="319"/>
                  </a:cubicBezTo>
                  <a:cubicBezTo>
                    <a:pt x="170" y="319"/>
                    <a:pt x="169" y="318"/>
                    <a:pt x="170" y="318"/>
                  </a:cubicBezTo>
                  <a:cubicBezTo>
                    <a:pt x="173" y="320"/>
                    <a:pt x="177" y="322"/>
                    <a:pt x="181" y="320"/>
                  </a:cubicBezTo>
                  <a:cubicBezTo>
                    <a:pt x="181" y="319"/>
                    <a:pt x="180" y="319"/>
                    <a:pt x="180" y="319"/>
                  </a:cubicBezTo>
                  <a:cubicBezTo>
                    <a:pt x="178" y="318"/>
                    <a:pt x="177" y="317"/>
                    <a:pt x="176" y="315"/>
                  </a:cubicBezTo>
                  <a:cubicBezTo>
                    <a:pt x="171" y="306"/>
                    <a:pt x="173" y="297"/>
                    <a:pt x="174" y="289"/>
                  </a:cubicBezTo>
                  <a:cubicBezTo>
                    <a:pt x="176" y="278"/>
                    <a:pt x="175" y="267"/>
                    <a:pt x="170" y="252"/>
                  </a:cubicBezTo>
                  <a:cubicBezTo>
                    <a:pt x="170" y="252"/>
                    <a:pt x="171" y="252"/>
                    <a:pt x="171" y="251"/>
                  </a:cubicBezTo>
                  <a:cubicBezTo>
                    <a:pt x="171" y="251"/>
                    <a:pt x="170" y="251"/>
                    <a:pt x="170" y="251"/>
                  </a:cubicBezTo>
                  <a:cubicBezTo>
                    <a:pt x="170" y="250"/>
                    <a:pt x="169" y="250"/>
                    <a:pt x="170" y="250"/>
                  </a:cubicBezTo>
                  <a:cubicBezTo>
                    <a:pt x="174" y="248"/>
                    <a:pt x="177" y="244"/>
                    <a:pt x="180" y="241"/>
                  </a:cubicBezTo>
                  <a:cubicBezTo>
                    <a:pt x="180" y="242"/>
                    <a:pt x="180" y="242"/>
                    <a:pt x="180" y="243"/>
                  </a:cubicBezTo>
                  <a:cubicBezTo>
                    <a:pt x="181" y="242"/>
                    <a:pt x="180" y="241"/>
                    <a:pt x="181" y="239"/>
                  </a:cubicBezTo>
                  <a:cubicBezTo>
                    <a:pt x="182" y="236"/>
                    <a:pt x="184" y="230"/>
                    <a:pt x="181" y="226"/>
                  </a:cubicBezTo>
                  <a:cubicBezTo>
                    <a:pt x="181" y="225"/>
                    <a:pt x="180" y="225"/>
                    <a:pt x="179" y="225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6" y="223"/>
                    <a:pt x="173" y="220"/>
                    <a:pt x="171" y="216"/>
                  </a:cubicBezTo>
                  <a:cubicBezTo>
                    <a:pt x="171" y="215"/>
                    <a:pt x="172" y="215"/>
                    <a:pt x="172" y="215"/>
                  </a:cubicBezTo>
                  <a:cubicBezTo>
                    <a:pt x="171" y="215"/>
                    <a:pt x="172" y="215"/>
                    <a:pt x="171" y="215"/>
                  </a:cubicBezTo>
                  <a:cubicBezTo>
                    <a:pt x="168" y="210"/>
                    <a:pt x="166" y="202"/>
                    <a:pt x="163" y="195"/>
                  </a:cubicBezTo>
                  <a:cubicBezTo>
                    <a:pt x="161" y="190"/>
                    <a:pt x="158" y="184"/>
                    <a:pt x="155" y="180"/>
                  </a:cubicBezTo>
                  <a:cubicBezTo>
                    <a:pt x="159" y="178"/>
                    <a:pt x="163" y="175"/>
                    <a:pt x="168" y="173"/>
                  </a:cubicBezTo>
                  <a:cubicBezTo>
                    <a:pt x="168" y="173"/>
                    <a:pt x="167" y="173"/>
                    <a:pt x="168" y="174"/>
                  </a:cubicBezTo>
                  <a:cubicBezTo>
                    <a:pt x="168" y="174"/>
                    <a:pt x="168" y="173"/>
                    <a:pt x="169" y="173"/>
                  </a:cubicBezTo>
                  <a:cubicBezTo>
                    <a:pt x="170" y="172"/>
                    <a:pt x="172" y="172"/>
                    <a:pt x="173" y="170"/>
                  </a:cubicBezTo>
                  <a:cubicBezTo>
                    <a:pt x="175" y="170"/>
                    <a:pt x="177" y="169"/>
                    <a:pt x="178" y="167"/>
                  </a:cubicBezTo>
                  <a:cubicBezTo>
                    <a:pt x="174" y="168"/>
                    <a:pt x="172" y="172"/>
                    <a:pt x="169" y="172"/>
                  </a:cubicBezTo>
                  <a:cubicBezTo>
                    <a:pt x="168" y="172"/>
                    <a:pt x="168" y="172"/>
                    <a:pt x="167" y="172"/>
                  </a:cubicBezTo>
                  <a:cubicBezTo>
                    <a:pt x="165" y="173"/>
                    <a:pt x="162" y="176"/>
                    <a:pt x="159" y="177"/>
                  </a:cubicBezTo>
                  <a:cubicBezTo>
                    <a:pt x="159" y="176"/>
                    <a:pt x="159" y="176"/>
                    <a:pt x="159" y="175"/>
                  </a:cubicBezTo>
                  <a:cubicBezTo>
                    <a:pt x="159" y="174"/>
                    <a:pt x="159" y="172"/>
                    <a:pt x="158" y="172"/>
                  </a:cubicBezTo>
                  <a:cubicBezTo>
                    <a:pt x="158" y="174"/>
                    <a:pt x="158" y="176"/>
                    <a:pt x="159" y="177"/>
                  </a:cubicBezTo>
                  <a:cubicBezTo>
                    <a:pt x="158" y="177"/>
                    <a:pt x="158" y="178"/>
                    <a:pt x="158" y="178"/>
                  </a:cubicBezTo>
                  <a:cubicBezTo>
                    <a:pt x="158" y="177"/>
                    <a:pt x="158" y="177"/>
                    <a:pt x="158" y="176"/>
                  </a:cubicBezTo>
                  <a:cubicBezTo>
                    <a:pt x="158" y="176"/>
                    <a:pt x="158" y="177"/>
                    <a:pt x="157" y="177"/>
                  </a:cubicBezTo>
                  <a:cubicBezTo>
                    <a:pt x="157" y="175"/>
                    <a:pt x="157" y="173"/>
                    <a:pt x="157" y="171"/>
                  </a:cubicBezTo>
                  <a:cubicBezTo>
                    <a:pt x="156" y="172"/>
                    <a:pt x="157" y="175"/>
                    <a:pt x="157" y="176"/>
                  </a:cubicBezTo>
                  <a:cubicBezTo>
                    <a:pt x="156" y="175"/>
                    <a:pt x="156" y="173"/>
                    <a:pt x="156" y="172"/>
                  </a:cubicBezTo>
                  <a:cubicBezTo>
                    <a:pt x="156" y="171"/>
                    <a:pt x="156" y="172"/>
                    <a:pt x="155" y="172"/>
                  </a:cubicBezTo>
                  <a:cubicBezTo>
                    <a:pt x="155" y="172"/>
                    <a:pt x="155" y="171"/>
                    <a:pt x="154" y="172"/>
                  </a:cubicBezTo>
                  <a:cubicBezTo>
                    <a:pt x="156" y="174"/>
                    <a:pt x="156" y="177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2" y="181"/>
                    <a:pt x="152" y="183"/>
                    <a:pt x="151" y="184"/>
                  </a:cubicBezTo>
                  <a:cubicBezTo>
                    <a:pt x="151" y="183"/>
                    <a:pt x="152" y="182"/>
                    <a:pt x="152" y="180"/>
                  </a:cubicBezTo>
                  <a:cubicBezTo>
                    <a:pt x="150" y="182"/>
                    <a:pt x="150" y="185"/>
                    <a:pt x="150" y="188"/>
                  </a:cubicBezTo>
                  <a:cubicBezTo>
                    <a:pt x="148" y="187"/>
                    <a:pt x="147" y="185"/>
                    <a:pt x="145" y="184"/>
                  </a:cubicBezTo>
                  <a:cubicBezTo>
                    <a:pt x="146" y="186"/>
                    <a:pt x="149" y="187"/>
                    <a:pt x="150" y="189"/>
                  </a:cubicBezTo>
                  <a:cubicBezTo>
                    <a:pt x="148" y="189"/>
                    <a:pt x="147" y="187"/>
                    <a:pt x="146" y="186"/>
                  </a:cubicBezTo>
                  <a:cubicBezTo>
                    <a:pt x="146" y="187"/>
                    <a:pt x="148" y="188"/>
                    <a:pt x="148" y="189"/>
                  </a:cubicBezTo>
                  <a:cubicBezTo>
                    <a:pt x="144" y="191"/>
                    <a:pt x="143" y="196"/>
                    <a:pt x="140" y="199"/>
                  </a:cubicBezTo>
                  <a:cubicBezTo>
                    <a:pt x="139" y="198"/>
                    <a:pt x="138" y="198"/>
                    <a:pt x="139" y="197"/>
                  </a:cubicBezTo>
                  <a:cubicBezTo>
                    <a:pt x="139" y="197"/>
                    <a:pt x="139" y="198"/>
                    <a:pt x="140" y="198"/>
                  </a:cubicBezTo>
                  <a:cubicBezTo>
                    <a:pt x="140" y="197"/>
                    <a:pt x="140" y="197"/>
                    <a:pt x="140" y="196"/>
                  </a:cubicBezTo>
                  <a:cubicBezTo>
                    <a:pt x="139" y="195"/>
                    <a:pt x="138" y="194"/>
                    <a:pt x="137" y="193"/>
                  </a:cubicBezTo>
                  <a:cubicBezTo>
                    <a:pt x="139" y="194"/>
                    <a:pt x="140" y="197"/>
                    <a:pt x="141" y="196"/>
                  </a:cubicBezTo>
                  <a:cubicBezTo>
                    <a:pt x="139" y="194"/>
                    <a:pt x="137" y="191"/>
                    <a:pt x="136" y="189"/>
                  </a:cubicBezTo>
                  <a:cubicBezTo>
                    <a:pt x="135" y="188"/>
                    <a:pt x="135" y="186"/>
                    <a:pt x="134" y="185"/>
                  </a:cubicBezTo>
                  <a:cubicBezTo>
                    <a:pt x="133" y="184"/>
                    <a:pt x="132" y="184"/>
                    <a:pt x="133" y="183"/>
                  </a:cubicBezTo>
                  <a:cubicBezTo>
                    <a:pt x="133" y="184"/>
                    <a:pt x="134" y="184"/>
                    <a:pt x="134" y="184"/>
                  </a:cubicBezTo>
                  <a:cubicBezTo>
                    <a:pt x="135" y="184"/>
                    <a:pt x="134" y="183"/>
                    <a:pt x="134" y="184"/>
                  </a:cubicBezTo>
                  <a:cubicBezTo>
                    <a:pt x="133" y="183"/>
                    <a:pt x="132" y="182"/>
                    <a:pt x="131" y="181"/>
                  </a:cubicBezTo>
                  <a:cubicBezTo>
                    <a:pt x="132" y="178"/>
                    <a:pt x="131" y="176"/>
                    <a:pt x="131" y="174"/>
                  </a:cubicBezTo>
                  <a:cubicBezTo>
                    <a:pt x="129" y="172"/>
                    <a:pt x="127" y="171"/>
                    <a:pt x="126" y="169"/>
                  </a:cubicBezTo>
                  <a:cubicBezTo>
                    <a:pt x="127" y="170"/>
                    <a:pt x="128" y="172"/>
                    <a:pt x="130" y="172"/>
                  </a:cubicBezTo>
                  <a:cubicBezTo>
                    <a:pt x="129" y="171"/>
                    <a:pt x="130" y="171"/>
                    <a:pt x="129" y="171"/>
                  </a:cubicBezTo>
                  <a:cubicBezTo>
                    <a:pt x="128" y="171"/>
                    <a:pt x="127" y="168"/>
                    <a:pt x="125" y="167"/>
                  </a:cubicBezTo>
                  <a:cubicBezTo>
                    <a:pt x="126" y="167"/>
                    <a:pt x="126" y="166"/>
                    <a:pt x="126" y="166"/>
                  </a:cubicBezTo>
                  <a:cubicBezTo>
                    <a:pt x="128" y="168"/>
                    <a:pt x="129" y="171"/>
                    <a:pt x="131" y="171"/>
                  </a:cubicBezTo>
                  <a:cubicBezTo>
                    <a:pt x="130" y="169"/>
                    <a:pt x="128" y="167"/>
                    <a:pt x="126" y="165"/>
                  </a:cubicBezTo>
                  <a:cubicBezTo>
                    <a:pt x="126" y="164"/>
                    <a:pt x="126" y="163"/>
                    <a:pt x="127" y="162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4"/>
                    <a:pt x="126" y="164"/>
                    <a:pt x="127" y="164"/>
                  </a:cubicBezTo>
                  <a:cubicBezTo>
                    <a:pt x="129" y="165"/>
                    <a:pt x="130" y="168"/>
                    <a:pt x="132" y="169"/>
                  </a:cubicBezTo>
                  <a:cubicBezTo>
                    <a:pt x="128" y="166"/>
                    <a:pt x="127" y="161"/>
                    <a:pt x="125" y="155"/>
                  </a:cubicBezTo>
                  <a:cubicBezTo>
                    <a:pt x="126" y="155"/>
                    <a:pt x="126" y="155"/>
                    <a:pt x="126" y="154"/>
                  </a:cubicBezTo>
                  <a:cubicBezTo>
                    <a:pt x="126" y="155"/>
                    <a:pt x="127" y="155"/>
                    <a:pt x="128" y="156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30" y="155"/>
                    <a:pt x="129" y="157"/>
                    <a:pt x="129" y="157"/>
                  </a:cubicBezTo>
                  <a:cubicBezTo>
                    <a:pt x="130" y="157"/>
                    <a:pt x="130" y="156"/>
                    <a:pt x="130" y="156"/>
                  </a:cubicBezTo>
                  <a:cubicBezTo>
                    <a:pt x="131" y="156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8"/>
                    <a:pt x="131" y="159"/>
                  </a:cubicBezTo>
                  <a:cubicBezTo>
                    <a:pt x="131" y="159"/>
                    <a:pt x="131" y="158"/>
                    <a:pt x="132" y="159"/>
                  </a:cubicBezTo>
                  <a:cubicBezTo>
                    <a:pt x="131" y="160"/>
                    <a:pt x="131" y="161"/>
                    <a:pt x="131" y="162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0" y="163"/>
                    <a:pt x="129" y="164"/>
                    <a:pt x="129" y="165"/>
                  </a:cubicBezTo>
                  <a:cubicBezTo>
                    <a:pt x="131" y="163"/>
                    <a:pt x="132" y="160"/>
                    <a:pt x="133" y="157"/>
                  </a:cubicBezTo>
                  <a:cubicBezTo>
                    <a:pt x="133" y="158"/>
                    <a:pt x="134" y="158"/>
                    <a:pt x="134" y="158"/>
                  </a:cubicBezTo>
                  <a:cubicBezTo>
                    <a:pt x="134" y="158"/>
                    <a:pt x="133" y="159"/>
                    <a:pt x="134" y="159"/>
                  </a:cubicBezTo>
                  <a:cubicBezTo>
                    <a:pt x="134" y="159"/>
                    <a:pt x="134" y="158"/>
                    <a:pt x="135" y="158"/>
                  </a:cubicBezTo>
                  <a:cubicBezTo>
                    <a:pt x="135" y="159"/>
                    <a:pt x="136" y="159"/>
                    <a:pt x="136" y="159"/>
                  </a:cubicBezTo>
                  <a:cubicBezTo>
                    <a:pt x="136" y="159"/>
                    <a:pt x="136" y="160"/>
                    <a:pt x="135" y="160"/>
                  </a:cubicBezTo>
                  <a:cubicBezTo>
                    <a:pt x="135" y="160"/>
                    <a:pt x="134" y="159"/>
                    <a:pt x="134" y="159"/>
                  </a:cubicBezTo>
                  <a:cubicBezTo>
                    <a:pt x="133" y="160"/>
                    <a:pt x="132" y="161"/>
                    <a:pt x="132" y="163"/>
                  </a:cubicBezTo>
                  <a:cubicBezTo>
                    <a:pt x="134" y="162"/>
                    <a:pt x="133" y="160"/>
                    <a:pt x="134" y="160"/>
                  </a:cubicBezTo>
                  <a:cubicBezTo>
                    <a:pt x="135" y="160"/>
                    <a:pt x="135" y="160"/>
                    <a:pt x="136" y="161"/>
                  </a:cubicBezTo>
                  <a:cubicBezTo>
                    <a:pt x="135" y="162"/>
                    <a:pt x="134" y="164"/>
                    <a:pt x="135" y="165"/>
                  </a:cubicBezTo>
                  <a:cubicBezTo>
                    <a:pt x="135" y="166"/>
                    <a:pt x="135" y="167"/>
                    <a:pt x="136" y="167"/>
                  </a:cubicBezTo>
                  <a:cubicBezTo>
                    <a:pt x="136" y="167"/>
                    <a:pt x="136" y="166"/>
                    <a:pt x="137" y="166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7" y="170"/>
                    <a:pt x="135" y="175"/>
                    <a:pt x="135" y="179"/>
                  </a:cubicBezTo>
                  <a:cubicBezTo>
                    <a:pt x="134" y="178"/>
                    <a:pt x="134" y="177"/>
                    <a:pt x="133" y="176"/>
                  </a:cubicBezTo>
                  <a:cubicBezTo>
                    <a:pt x="134" y="179"/>
                    <a:pt x="136" y="181"/>
                    <a:pt x="138" y="181"/>
                  </a:cubicBezTo>
                  <a:cubicBezTo>
                    <a:pt x="137" y="181"/>
                    <a:pt x="136" y="180"/>
                    <a:pt x="136" y="179"/>
                  </a:cubicBezTo>
                  <a:cubicBezTo>
                    <a:pt x="136" y="176"/>
                    <a:pt x="137" y="172"/>
                    <a:pt x="138" y="169"/>
                  </a:cubicBezTo>
                  <a:cubicBezTo>
                    <a:pt x="139" y="169"/>
                    <a:pt x="140" y="170"/>
                    <a:pt x="139" y="171"/>
                  </a:cubicBezTo>
                  <a:cubicBezTo>
                    <a:pt x="139" y="171"/>
                    <a:pt x="140" y="171"/>
                    <a:pt x="139" y="170"/>
                  </a:cubicBezTo>
                  <a:cubicBezTo>
                    <a:pt x="139" y="172"/>
                    <a:pt x="138" y="170"/>
                    <a:pt x="137" y="171"/>
                  </a:cubicBezTo>
                  <a:cubicBezTo>
                    <a:pt x="138" y="171"/>
                    <a:pt x="139" y="172"/>
                    <a:pt x="139" y="173"/>
                  </a:cubicBezTo>
                  <a:cubicBezTo>
                    <a:pt x="139" y="172"/>
                    <a:pt x="140" y="173"/>
                    <a:pt x="140" y="173"/>
                  </a:cubicBezTo>
                  <a:cubicBezTo>
                    <a:pt x="140" y="174"/>
                    <a:pt x="140" y="178"/>
                    <a:pt x="140" y="181"/>
                  </a:cubicBezTo>
                  <a:cubicBezTo>
                    <a:pt x="141" y="183"/>
                    <a:pt x="140" y="184"/>
                    <a:pt x="140" y="186"/>
                  </a:cubicBezTo>
                  <a:cubicBezTo>
                    <a:pt x="142" y="183"/>
                    <a:pt x="140" y="179"/>
                    <a:pt x="141" y="176"/>
                  </a:cubicBezTo>
                  <a:cubicBezTo>
                    <a:pt x="142" y="177"/>
                    <a:pt x="142" y="179"/>
                    <a:pt x="143" y="179"/>
                  </a:cubicBezTo>
                  <a:cubicBezTo>
                    <a:pt x="143" y="179"/>
                    <a:pt x="143" y="178"/>
                    <a:pt x="143" y="178"/>
                  </a:cubicBezTo>
                  <a:cubicBezTo>
                    <a:pt x="145" y="180"/>
                    <a:pt x="147" y="181"/>
                    <a:pt x="149" y="182"/>
                  </a:cubicBezTo>
                  <a:cubicBezTo>
                    <a:pt x="148" y="181"/>
                    <a:pt x="147" y="181"/>
                    <a:pt x="148" y="180"/>
                  </a:cubicBezTo>
                  <a:cubicBezTo>
                    <a:pt x="145" y="179"/>
                    <a:pt x="143" y="178"/>
                    <a:pt x="142" y="175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41" y="175"/>
                    <a:pt x="141" y="174"/>
                    <a:pt x="141" y="174"/>
                  </a:cubicBezTo>
                  <a:cubicBezTo>
                    <a:pt x="142" y="174"/>
                    <a:pt x="142" y="174"/>
                    <a:pt x="142" y="175"/>
                  </a:cubicBezTo>
                  <a:cubicBezTo>
                    <a:pt x="143" y="175"/>
                    <a:pt x="142" y="175"/>
                    <a:pt x="143" y="175"/>
                  </a:cubicBezTo>
                  <a:cubicBezTo>
                    <a:pt x="144" y="176"/>
                    <a:pt x="145" y="176"/>
                    <a:pt x="146" y="177"/>
                  </a:cubicBezTo>
                  <a:cubicBezTo>
                    <a:pt x="145" y="175"/>
                    <a:pt x="144" y="175"/>
                    <a:pt x="143" y="174"/>
                  </a:cubicBezTo>
                  <a:cubicBezTo>
                    <a:pt x="143" y="173"/>
                    <a:pt x="143" y="173"/>
                    <a:pt x="143" y="172"/>
                  </a:cubicBezTo>
                  <a:cubicBezTo>
                    <a:pt x="145" y="173"/>
                    <a:pt x="147" y="175"/>
                    <a:pt x="148" y="175"/>
                  </a:cubicBezTo>
                  <a:cubicBezTo>
                    <a:pt x="147" y="173"/>
                    <a:pt x="145" y="173"/>
                    <a:pt x="143" y="171"/>
                  </a:cubicBezTo>
                  <a:cubicBezTo>
                    <a:pt x="144" y="171"/>
                    <a:pt x="144" y="170"/>
                    <a:pt x="144" y="170"/>
                  </a:cubicBezTo>
                  <a:cubicBezTo>
                    <a:pt x="144" y="171"/>
                    <a:pt x="146" y="171"/>
                    <a:pt x="146" y="172"/>
                  </a:cubicBezTo>
                  <a:cubicBezTo>
                    <a:pt x="145" y="172"/>
                    <a:pt x="145" y="171"/>
                    <a:pt x="144" y="171"/>
                  </a:cubicBezTo>
                  <a:cubicBezTo>
                    <a:pt x="144" y="172"/>
                    <a:pt x="145" y="172"/>
                    <a:pt x="146" y="172"/>
                  </a:cubicBezTo>
                  <a:cubicBezTo>
                    <a:pt x="147" y="172"/>
                    <a:pt x="148" y="174"/>
                    <a:pt x="149" y="173"/>
                  </a:cubicBezTo>
                  <a:cubicBezTo>
                    <a:pt x="148" y="172"/>
                    <a:pt x="145" y="171"/>
                    <a:pt x="144" y="169"/>
                  </a:cubicBezTo>
                  <a:cubicBezTo>
                    <a:pt x="144" y="168"/>
                    <a:pt x="145" y="166"/>
                    <a:pt x="145" y="166"/>
                  </a:cubicBezTo>
                  <a:cubicBezTo>
                    <a:pt x="146" y="167"/>
                    <a:pt x="145" y="168"/>
                    <a:pt x="145" y="170"/>
                  </a:cubicBezTo>
                  <a:cubicBezTo>
                    <a:pt x="146" y="169"/>
                    <a:pt x="146" y="167"/>
                    <a:pt x="146" y="166"/>
                  </a:cubicBezTo>
                  <a:cubicBezTo>
                    <a:pt x="146" y="166"/>
                    <a:pt x="147" y="167"/>
                    <a:pt x="147" y="166"/>
                  </a:cubicBezTo>
                  <a:cubicBezTo>
                    <a:pt x="147" y="166"/>
                    <a:pt x="146" y="166"/>
                    <a:pt x="146" y="165"/>
                  </a:cubicBezTo>
                  <a:cubicBezTo>
                    <a:pt x="146" y="164"/>
                    <a:pt x="146" y="163"/>
                    <a:pt x="146" y="161"/>
                  </a:cubicBezTo>
                  <a:cubicBezTo>
                    <a:pt x="145" y="162"/>
                    <a:pt x="146" y="163"/>
                    <a:pt x="145" y="164"/>
                  </a:cubicBezTo>
                  <a:cubicBezTo>
                    <a:pt x="144" y="163"/>
                    <a:pt x="144" y="160"/>
                    <a:pt x="145" y="160"/>
                  </a:cubicBezTo>
                  <a:cubicBezTo>
                    <a:pt x="148" y="162"/>
                    <a:pt x="150" y="165"/>
                    <a:pt x="148" y="168"/>
                  </a:cubicBezTo>
                  <a:cubicBezTo>
                    <a:pt x="152" y="167"/>
                    <a:pt x="148" y="162"/>
                    <a:pt x="146" y="160"/>
                  </a:cubicBezTo>
                  <a:cubicBezTo>
                    <a:pt x="147" y="159"/>
                    <a:pt x="147" y="158"/>
                    <a:pt x="147" y="157"/>
                  </a:cubicBezTo>
                  <a:cubicBezTo>
                    <a:pt x="148" y="157"/>
                    <a:pt x="148" y="156"/>
                    <a:pt x="149" y="157"/>
                  </a:cubicBezTo>
                  <a:cubicBezTo>
                    <a:pt x="149" y="157"/>
                    <a:pt x="148" y="158"/>
                    <a:pt x="149" y="158"/>
                  </a:cubicBezTo>
                  <a:cubicBezTo>
                    <a:pt x="149" y="158"/>
                    <a:pt x="149" y="157"/>
                    <a:pt x="150" y="157"/>
                  </a:cubicBezTo>
                  <a:cubicBezTo>
                    <a:pt x="149" y="158"/>
                    <a:pt x="149" y="159"/>
                    <a:pt x="149" y="160"/>
                  </a:cubicBezTo>
                  <a:cubicBezTo>
                    <a:pt x="149" y="160"/>
                    <a:pt x="150" y="160"/>
                    <a:pt x="150" y="160"/>
                  </a:cubicBezTo>
                  <a:cubicBezTo>
                    <a:pt x="150" y="161"/>
                    <a:pt x="149" y="162"/>
                    <a:pt x="150" y="162"/>
                  </a:cubicBezTo>
                  <a:cubicBezTo>
                    <a:pt x="150" y="160"/>
                    <a:pt x="151" y="158"/>
                    <a:pt x="152" y="157"/>
                  </a:cubicBezTo>
                  <a:cubicBezTo>
                    <a:pt x="150" y="157"/>
                    <a:pt x="151" y="159"/>
                    <a:pt x="150" y="160"/>
                  </a:cubicBezTo>
                  <a:cubicBezTo>
                    <a:pt x="150" y="158"/>
                    <a:pt x="151" y="157"/>
                    <a:pt x="150" y="15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50" y="156"/>
                    <a:pt x="149" y="155"/>
                    <a:pt x="150" y="155"/>
                  </a:cubicBezTo>
                  <a:cubicBezTo>
                    <a:pt x="152" y="156"/>
                    <a:pt x="157" y="156"/>
                    <a:pt x="160" y="154"/>
                  </a:cubicBezTo>
                  <a:cubicBezTo>
                    <a:pt x="162" y="153"/>
                    <a:pt x="162" y="151"/>
                    <a:pt x="163" y="150"/>
                  </a:cubicBezTo>
                  <a:cubicBezTo>
                    <a:pt x="163" y="149"/>
                    <a:pt x="162" y="149"/>
                    <a:pt x="163" y="149"/>
                  </a:cubicBezTo>
                  <a:cubicBezTo>
                    <a:pt x="163" y="152"/>
                    <a:pt x="162" y="155"/>
                    <a:pt x="163" y="157"/>
                  </a:cubicBezTo>
                  <a:cubicBezTo>
                    <a:pt x="163" y="157"/>
                    <a:pt x="163" y="155"/>
                    <a:pt x="163" y="154"/>
                  </a:cubicBezTo>
                  <a:cubicBezTo>
                    <a:pt x="164" y="152"/>
                    <a:pt x="164" y="151"/>
                    <a:pt x="164" y="149"/>
                  </a:cubicBezTo>
                  <a:cubicBezTo>
                    <a:pt x="164" y="149"/>
                    <a:pt x="164" y="150"/>
                    <a:pt x="163" y="149"/>
                  </a:cubicBezTo>
                  <a:cubicBezTo>
                    <a:pt x="164" y="149"/>
                    <a:pt x="163" y="148"/>
                    <a:pt x="164" y="148"/>
                  </a:cubicBezTo>
                  <a:cubicBezTo>
                    <a:pt x="166" y="151"/>
                    <a:pt x="169" y="154"/>
                    <a:pt x="173" y="154"/>
                  </a:cubicBezTo>
                  <a:cubicBezTo>
                    <a:pt x="172" y="156"/>
                    <a:pt x="172" y="158"/>
                    <a:pt x="173" y="161"/>
                  </a:cubicBezTo>
                  <a:cubicBezTo>
                    <a:pt x="172" y="161"/>
                    <a:pt x="172" y="162"/>
                    <a:pt x="172" y="161"/>
                  </a:cubicBezTo>
                  <a:cubicBezTo>
                    <a:pt x="172" y="160"/>
                    <a:pt x="172" y="158"/>
                    <a:pt x="172" y="157"/>
                  </a:cubicBezTo>
                  <a:cubicBezTo>
                    <a:pt x="171" y="157"/>
                    <a:pt x="171" y="158"/>
                    <a:pt x="171" y="158"/>
                  </a:cubicBezTo>
                  <a:cubicBezTo>
                    <a:pt x="171" y="159"/>
                    <a:pt x="171" y="161"/>
                    <a:pt x="171" y="162"/>
                  </a:cubicBezTo>
                  <a:cubicBezTo>
                    <a:pt x="171" y="162"/>
                    <a:pt x="171" y="162"/>
                    <a:pt x="170" y="162"/>
                  </a:cubicBezTo>
                  <a:cubicBezTo>
                    <a:pt x="170" y="160"/>
                    <a:pt x="171" y="158"/>
                    <a:pt x="171" y="156"/>
                  </a:cubicBezTo>
                  <a:cubicBezTo>
                    <a:pt x="169" y="158"/>
                    <a:pt x="170" y="159"/>
                    <a:pt x="170" y="161"/>
                  </a:cubicBezTo>
                  <a:cubicBezTo>
                    <a:pt x="170" y="161"/>
                    <a:pt x="170" y="162"/>
                    <a:pt x="170" y="163"/>
                  </a:cubicBezTo>
                  <a:cubicBezTo>
                    <a:pt x="167" y="164"/>
                    <a:pt x="165" y="164"/>
                    <a:pt x="162" y="165"/>
                  </a:cubicBezTo>
                  <a:cubicBezTo>
                    <a:pt x="162" y="165"/>
                    <a:pt x="161" y="165"/>
                    <a:pt x="161" y="165"/>
                  </a:cubicBezTo>
                  <a:cubicBezTo>
                    <a:pt x="161" y="164"/>
                    <a:pt x="161" y="163"/>
                    <a:pt x="160" y="163"/>
                  </a:cubicBezTo>
                  <a:cubicBezTo>
                    <a:pt x="160" y="164"/>
                    <a:pt x="160" y="163"/>
                    <a:pt x="160" y="165"/>
                  </a:cubicBezTo>
                  <a:cubicBezTo>
                    <a:pt x="158" y="164"/>
                    <a:pt x="156" y="162"/>
                    <a:pt x="153" y="162"/>
                  </a:cubicBezTo>
                  <a:cubicBezTo>
                    <a:pt x="153" y="163"/>
                    <a:pt x="154" y="163"/>
                    <a:pt x="155" y="163"/>
                  </a:cubicBezTo>
                  <a:cubicBezTo>
                    <a:pt x="157" y="164"/>
                    <a:pt x="159" y="165"/>
                    <a:pt x="160" y="165"/>
                  </a:cubicBezTo>
                  <a:cubicBezTo>
                    <a:pt x="161" y="166"/>
                    <a:pt x="161" y="166"/>
                    <a:pt x="161" y="167"/>
                  </a:cubicBezTo>
                  <a:cubicBezTo>
                    <a:pt x="160" y="166"/>
                    <a:pt x="161" y="166"/>
                    <a:pt x="160" y="165"/>
                  </a:cubicBezTo>
                  <a:cubicBezTo>
                    <a:pt x="160" y="166"/>
                    <a:pt x="160" y="166"/>
                    <a:pt x="160" y="167"/>
                  </a:cubicBezTo>
                  <a:cubicBezTo>
                    <a:pt x="159" y="169"/>
                    <a:pt x="157" y="169"/>
                    <a:pt x="155" y="170"/>
                  </a:cubicBezTo>
                  <a:cubicBezTo>
                    <a:pt x="157" y="170"/>
                    <a:pt x="159" y="169"/>
                    <a:pt x="160" y="168"/>
                  </a:cubicBezTo>
                  <a:cubicBezTo>
                    <a:pt x="160" y="169"/>
                    <a:pt x="160" y="171"/>
                    <a:pt x="161" y="172"/>
                  </a:cubicBezTo>
                  <a:cubicBezTo>
                    <a:pt x="162" y="171"/>
                    <a:pt x="161" y="169"/>
                    <a:pt x="161" y="167"/>
                  </a:cubicBezTo>
                  <a:cubicBezTo>
                    <a:pt x="161" y="167"/>
                    <a:pt x="161" y="167"/>
                    <a:pt x="162" y="167"/>
                  </a:cubicBezTo>
                  <a:cubicBezTo>
                    <a:pt x="162" y="166"/>
                    <a:pt x="161" y="166"/>
                    <a:pt x="162" y="166"/>
                  </a:cubicBezTo>
                  <a:cubicBezTo>
                    <a:pt x="164" y="166"/>
                    <a:pt x="168" y="164"/>
                    <a:pt x="170" y="163"/>
                  </a:cubicBezTo>
                  <a:cubicBezTo>
                    <a:pt x="170" y="166"/>
                    <a:pt x="166" y="168"/>
                    <a:pt x="166" y="170"/>
                  </a:cubicBezTo>
                  <a:cubicBezTo>
                    <a:pt x="168" y="169"/>
                    <a:pt x="169" y="166"/>
                    <a:pt x="171" y="164"/>
                  </a:cubicBezTo>
                  <a:cubicBezTo>
                    <a:pt x="172" y="165"/>
                    <a:pt x="171" y="167"/>
                    <a:pt x="172" y="167"/>
                  </a:cubicBezTo>
                  <a:cubicBezTo>
                    <a:pt x="173" y="166"/>
                    <a:pt x="171" y="164"/>
                    <a:pt x="172" y="163"/>
                  </a:cubicBezTo>
                  <a:cubicBezTo>
                    <a:pt x="172" y="162"/>
                    <a:pt x="171" y="162"/>
                    <a:pt x="172" y="162"/>
                  </a:cubicBezTo>
                  <a:cubicBezTo>
                    <a:pt x="173" y="163"/>
                    <a:pt x="172" y="166"/>
                    <a:pt x="173" y="167"/>
                  </a:cubicBezTo>
                  <a:cubicBezTo>
                    <a:pt x="173" y="165"/>
                    <a:pt x="173" y="163"/>
                    <a:pt x="173" y="161"/>
                  </a:cubicBezTo>
                  <a:cubicBezTo>
                    <a:pt x="173" y="161"/>
                    <a:pt x="173" y="160"/>
                    <a:pt x="174" y="161"/>
                  </a:cubicBezTo>
                  <a:cubicBezTo>
                    <a:pt x="174" y="162"/>
                    <a:pt x="173" y="165"/>
                    <a:pt x="173" y="167"/>
                  </a:cubicBezTo>
                  <a:cubicBezTo>
                    <a:pt x="175" y="165"/>
                    <a:pt x="173" y="162"/>
                    <a:pt x="174" y="160"/>
                  </a:cubicBezTo>
                  <a:cubicBezTo>
                    <a:pt x="175" y="163"/>
                    <a:pt x="174" y="166"/>
                    <a:pt x="175" y="167"/>
                  </a:cubicBezTo>
                  <a:cubicBezTo>
                    <a:pt x="176" y="167"/>
                    <a:pt x="175" y="166"/>
                    <a:pt x="175" y="165"/>
                  </a:cubicBezTo>
                  <a:cubicBezTo>
                    <a:pt x="175" y="163"/>
                    <a:pt x="175" y="160"/>
                    <a:pt x="175" y="158"/>
                  </a:cubicBezTo>
                  <a:cubicBezTo>
                    <a:pt x="174" y="159"/>
                    <a:pt x="175" y="159"/>
                    <a:pt x="174" y="160"/>
                  </a:cubicBezTo>
                  <a:cubicBezTo>
                    <a:pt x="174" y="159"/>
                    <a:pt x="174" y="158"/>
                    <a:pt x="174" y="158"/>
                  </a:cubicBezTo>
                  <a:cubicBezTo>
                    <a:pt x="173" y="158"/>
                    <a:pt x="174" y="161"/>
                    <a:pt x="173" y="161"/>
                  </a:cubicBezTo>
                  <a:cubicBezTo>
                    <a:pt x="173" y="158"/>
                    <a:pt x="173" y="156"/>
                    <a:pt x="173" y="154"/>
                  </a:cubicBezTo>
                  <a:cubicBezTo>
                    <a:pt x="170" y="153"/>
                    <a:pt x="167" y="152"/>
                    <a:pt x="165" y="149"/>
                  </a:cubicBezTo>
                  <a:cubicBezTo>
                    <a:pt x="164" y="147"/>
                    <a:pt x="162" y="146"/>
                    <a:pt x="162" y="143"/>
                  </a:cubicBezTo>
                  <a:cubicBezTo>
                    <a:pt x="162" y="144"/>
                    <a:pt x="162" y="145"/>
                    <a:pt x="162" y="146"/>
                  </a:cubicBezTo>
                  <a:cubicBezTo>
                    <a:pt x="162" y="149"/>
                    <a:pt x="161" y="153"/>
                    <a:pt x="158" y="154"/>
                  </a:cubicBezTo>
                  <a:cubicBezTo>
                    <a:pt x="155" y="156"/>
                    <a:pt x="151" y="155"/>
                    <a:pt x="148" y="153"/>
                  </a:cubicBezTo>
                  <a:cubicBezTo>
                    <a:pt x="148" y="152"/>
                    <a:pt x="148" y="152"/>
                    <a:pt x="147" y="152"/>
                  </a:cubicBezTo>
                  <a:cubicBezTo>
                    <a:pt x="148" y="153"/>
                    <a:pt x="148" y="154"/>
                    <a:pt x="148" y="155"/>
                  </a:cubicBezTo>
                  <a:cubicBezTo>
                    <a:pt x="147" y="156"/>
                    <a:pt x="146" y="156"/>
                    <a:pt x="145" y="156"/>
                  </a:cubicBezTo>
                  <a:cubicBezTo>
                    <a:pt x="145" y="155"/>
                    <a:pt x="145" y="154"/>
                    <a:pt x="146" y="154"/>
                  </a:cubicBezTo>
                  <a:cubicBezTo>
                    <a:pt x="146" y="154"/>
                    <a:pt x="147" y="156"/>
                    <a:pt x="147" y="155"/>
                  </a:cubicBezTo>
                  <a:cubicBezTo>
                    <a:pt x="146" y="154"/>
                    <a:pt x="146" y="153"/>
                    <a:pt x="146" y="151"/>
                  </a:cubicBezTo>
                  <a:cubicBezTo>
                    <a:pt x="146" y="151"/>
                    <a:pt x="146" y="152"/>
                    <a:pt x="145" y="151"/>
                  </a:cubicBezTo>
                  <a:cubicBezTo>
                    <a:pt x="145" y="151"/>
                    <a:pt x="146" y="150"/>
                    <a:pt x="145" y="150"/>
                  </a:cubicBezTo>
                  <a:cubicBezTo>
                    <a:pt x="144" y="150"/>
                    <a:pt x="145" y="150"/>
                    <a:pt x="144" y="151"/>
                  </a:cubicBezTo>
                  <a:cubicBezTo>
                    <a:pt x="143" y="149"/>
                    <a:pt x="143" y="147"/>
                    <a:pt x="142" y="146"/>
                  </a:cubicBezTo>
                  <a:cubicBezTo>
                    <a:pt x="145" y="146"/>
                    <a:pt x="146" y="143"/>
                    <a:pt x="146" y="141"/>
                  </a:cubicBezTo>
                  <a:cubicBezTo>
                    <a:pt x="147" y="142"/>
                    <a:pt x="147" y="143"/>
                    <a:pt x="147" y="144"/>
                  </a:cubicBezTo>
                  <a:cubicBezTo>
                    <a:pt x="148" y="144"/>
                    <a:pt x="148" y="144"/>
                    <a:pt x="149" y="144"/>
                  </a:cubicBezTo>
                  <a:cubicBezTo>
                    <a:pt x="149" y="143"/>
                    <a:pt x="148" y="142"/>
                    <a:pt x="148" y="141"/>
                  </a:cubicBezTo>
                  <a:cubicBezTo>
                    <a:pt x="149" y="141"/>
                    <a:pt x="150" y="140"/>
                    <a:pt x="150" y="139"/>
                  </a:cubicBezTo>
                  <a:cubicBezTo>
                    <a:pt x="151" y="140"/>
                    <a:pt x="153" y="140"/>
                    <a:pt x="153" y="139"/>
                  </a:cubicBezTo>
                  <a:cubicBezTo>
                    <a:pt x="154" y="142"/>
                    <a:pt x="150" y="146"/>
                    <a:pt x="147" y="145"/>
                  </a:cubicBezTo>
                  <a:cubicBezTo>
                    <a:pt x="150" y="148"/>
                    <a:pt x="155" y="142"/>
                    <a:pt x="154" y="140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39"/>
                    <a:pt x="154" y="139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3" y="137"/>
                    <a:pt x="154" y="135"/>
                    <a:pt x="154" y="133"/>
                  </a:cubicBezTo>
                  <a:cubicBezTo>
                    <a:pt x="153" y="130"/>
                    <a:pt x="151" y="129"/>
                    <a:pt x="149" y="129"/>
                  </a:cubicBezTo>
                  <a:cubicBezTo>
                    <a:pt x="149" y="129"/>
                    <a:pt x="149" y="129"/>
                    <a:pt x="150" y="129"/>
                  </a:cubicBezTo>
                  <a:cubicBezTo>
                    <a:pt x="151" y="130"/>
                    <a:pt x="152" y="130"/>
                    <a:pt x="152" y="131"/>
                  </a:cubicBezTo>
                  <a:cubicBezTo>
                    <a:pt x="154" y="134"/>
                    <a:pt x="153" y="141"/>
                    <a:pt x="151" y="139"/>
                  </a:cubicBezTo>
                  <a:cubicBezTo>
                    <a:pt x="151" y="137"/>
                    <a:pt x="150" y="136"/>
                    <a:pt x="149" y="136"/>
                  </a:cubicBezTo>
                  <a:cubicBezTo>
                    <a:pt x="148" y="134"/>
                    <a:pt x="148" y="133"/>
                    <a:pt x="148" y="131"/>
                  </a:cubicBezTo>
                  <a:cubicBezTo>
                    <a:pt x="148" y="130"/>
                    <a:pt x="148" y="128"/>
                    <a:pt x="147" y="127"/>
                  </a:cubicBezTo>
                  <a:cubicBezTo>
                    <a:pt x="149" y="124"/>
                    <a:pt x="153" y="123"/>
                    <a:pt x="155" y="126"/>
                  </a:cubicBezTo>
                  <a:cubicBezTo>
                    <a:pt x="156" y="127"/>
                    <a:pt x="154" y="130"/>
                    <a:pt x="154" y="132"/>
                  </a:cubicBezTo>
                  <a:cubicBezTo>
                    <a:pt x="155" y="131"/>
                    <a:pt x="156" y="128"/>
                    <a:pt x="156" y="126"/>
                  </a:cubicBezTo>
                  <a:cubicBezTo>
                    <a:pt x="155" y="123"/>
                    <a:pt x="151" y="123"/>
                    <a:pt x="149" y="124"/>
                  </a:cubicBezTo>
                  <a:cubicBezTo>
                    <a:pt x="148" y="125"/>
                    <a:pt x="147" y="126"/>
                    <a:pt x="146" y="126"/>
                  </a:cubicBezTo>
                  <a:cubicBezTo>
                    <a:pt x="146" y="124"/>
                    <a:pt x="147" y="123"/>
                    <a:pt x="147" y="121"/>
                  </a:cubicBezTo>
                  <a:cubicBezTo>
                    <a:pt x="146" y="122"/>
                    <a:pt x="146" y="122"/>
                    <a:pt x="146" y="123"/>
                  </a:cubicBezTo>
                  <a:cubicBezTo>
                    <a:pt x="145" y="122"/>
                    <a:pt x="146" y="121"/>
                    <a:pt x="146" y="120"/>
                  </a:cubicBezTo>
                  <a:cubicBezTo>
                    <a:pt x="147" y="121"/>
                    <a:pt x="148" y="121"/>
                    <a:pt x="148" y="121"/>
                  </a:cubicBezTo>
                  <a:cubicBezTo>
                    <a:pt x="148" y="118"/>
                    <a:pt x="146" y="118"/>
                    <a:pt x="143" y="117"/>
                  </a:cubicBezTo>
                  <a:cubicBezTo>
                    <a:pt x="143" y="116"/>
                    <a:pt x="143" y="116"/>
                    <a:pt x="144" y="116"/>
                  </a:cubicBezTo>
                  <a:cubicBezTo>
                    <a:pt x="144" y="114"/>
                    <a:pt x="145" y="113"/>
                    <a:pt x="144" y="112"/>
                  </a:cubicBezTo>
                  <a:cubicBezTo>
                    <a:pt x="141" y="111"/>
                    <a:pt x="132" y="113"/>
                    <a:pt x="134" y="117"/>
                  </a:cubicBezTo>
                  <a:cubicBezTo>
                    <a:pt x="134" y="113"/>
                    <a:pt x="141" y="111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0" y="113"/>
                    <a:pt x="135" y="116"/>
                    <a:pt x="134" y="118"/>
                  </a:cubicBezTo>
                  <a:cubicBezTo>
                    <a:pt x="133" y="116"/>
                    <a:pt x="131" y="115"/>
                    <a:pt x="129" y="115"/>
                  </a:cubicBezTo>
                  <a:cubicBezTo>
                    <a:pt x="129" y="115"/>
                    <a:pt x="129" y="115"/>
                    <a:pt x="129" y="114"/>
                  </a:cubicBezTo>
                  <a:cubicBezTo>
                    <a:pt x="127" y="115"/>
                    <a:pt x="124" y="118"/>
                    <a:pt x="121" y="121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0" y="120"/>
                    <a:pt x="119" y="122"/>
                    <a:pt x="119" y="121"/>
                  </a:cubicBezTo>
                  <a:cubicBezTo>
                    <a:pt x="122" y="118"/>
                    <a:pt x="125" y="116"/>
                    <a:pt x="129" y="113"/>
                  </a:cubicBezTo>
                  <a:cubicBezTo>
                    <a:pt x="129" y="113"/>
                    <a:pt x="129" y="112"/>
                    <a:pt x="129" y="112"/>
                  </a:cubicBezTo>
                  <a:cubicBezTo>
                    <a:pt x="130" y="112"/>
                    <a:pt x="130" y="113"/>
                    <a:pt x="130" y="113"/>
                  </a:cubicBezTo>
                  <a:cubicBezTo>
                    <a:pt x="133" y="113"/>
                    <a:pt x="135" y="111"/>
                    <a:pt x="137" y="110"/>
                  </a:cubicBezTo>
                  <a:cubicBezTo>
                    <a:pt x="138" y="110"/>
                    <a:pt x="139" y="111"/>
                    <a:pt x="140" y="111"/>
                  </a:cubicBezTo>
                  <a:cubicBezTo>
                    <a:pt x="138" y="108"/>
                    <a:pt x="134" y="112"/>
                    <a:pt x="131" y="112"/>
                  </a:cubicBezTo>
                  <a:cubicBezTo>
                    <a:pt x="131" y="111"/>
                    <a:pt x="131" y="111"/>
                    <a:pt x="131" y="110"/>
                  </a:cubicBezTo>
                  <a:cubicBezTo>
                    <a:pt x="133" y="107"/>
                    <a:pt x="138" y="109"/>
                    <a:pt x="140" y="110"/>
                  </a:cubicBezTo>
                  <a:cubicBezTo>
                    <a:pt x="139" y="108"/>
                    <a:pt x="138" y="109"/>
                    <a:pt x="137" y="108"/>
                  </a:cubicBezTo>
                  <a:cubicBezTo>
                    <a:pt x="137" y="108"/>
                    <a:pt x="137" y="108"/>
                    <a:pt x="137" y="107"/>
                  </a:cubicBezTo>
                  <a:cubicBezTo>
                    <a:pt x="135" y="107"/>
                    <a:pt x="134" y="105"/>
                    <a:pt x="133" y="104"/>
                  </a:cubicBezTo>
                  <a:cubicBezTo>
                    <a:pt x="132" y="102"/>
                    <a:pt x="130" y="101"/>
                    <a:pt x="129" y="101"/>
                  </a:cubicBezTo>
                  <a:cubicBezTo>
                    <a:pt x="129" y="100"/>
                    <a:pt x="128" y="99"/>
                    <a:pt x="127" y="99"/>
                  </a:cubicBezTo>
                  <a:cubicBezTo>
                    <a:pt x="128" y="102"/>
                    <a:pt x="130" y="103"/>
                    <a:pt x="131" y="105"/>
                  </a:cubicBezTo>
                  <a:cubicBezTo>
                    <a:pt x="130" y="105"/>
                    <a:pt x="129" y="105"/>
                    <a:pt x="129" y="105"/>
                  </a:cubicBezTo>
                  <a:cubicBezTo>
                    <a:pt x="128" y="103"/>
                    <a:pt x="127" y="101"/>
                    <a:pt x="125" y="101"/>
                  </a:cubicBezTo>
                  <a:cubicBezTo>
                    <a:pt x="124" y="101"/>
                    <a:pt x="124" y="98"/>
                    <a:pt x="123" y="99"/>
                  </a:cubicBezTo>
                  <a:cubicBezTo>
                    <a:pt x="124" y="100"/>
                    <a:pt x="125" y="101"/>
                    <a:pt x="125" y="103"/>
                  </a:cubicBezTo>
                  <a:cubicBezTo>
                    <a:pt x="127" y="105"/>
                    <a:pt x="130" y="108"/>
                    <a:pt x="130" y="111"/>
                  </a:cubicBezTo>
                  <a:cubicBezTo>
                    <a:pt x="127" y="107"/>
                    <a:pt x="125" y="103"/>
                    <a:pt x="121" y="99"/>
                  </a:cubicBezTo>
                  <a:cubicBezTo>
                    <a:pt x="121" y="99"/>
                    <a:pt x="121" y="98"/>
                    <a:pt x="121" y="98"/>
                  </a:cubicBezTo>
                  <a:cubicBezTo>
                    <a:pt x="120" y="98"/>
                    <a:pt x="120" y="99"/>
                    <a:pt x="120" y="99"/>
                  </a:cubicBezTo>
                  <a:cubicBezTo>
                    <a:pt x="120" y="99"/>
                    <a:pt x="120" y="99"/>
                    <a:pt x="119" y="99"/>
                  </a:cubicBezTo>
                  <a:cubicBezTo>
                    <a:pt x="119" y="101"/>
                    <a:pt x="121" y="102"/>
                    <a:pt x="122" y="103"/>
                  </a:cubicBezTo>
                  <a:cubicBezTo>
                    <a:pt x="122" y="103"/>
                    <a:pt x="123" y="104"/>
                    <a:pt x="123" y="104"/>
                  </a:cubicBezTo>
                  <a:cubicBezTo>
                    <a:pt x="124" y="106"/>
                    <a:pt x="126" y="108"/>
                    <a:pt x="127" y="110"/>
                  </a:cubicBezTo>
                  <a:cubicBezTo>
                    <a:pt x="123" y="106"/>
                    <a:pt x="121" y="103"/>
                    <a:pt x="117" y="98"/>
                  </a:cubicBezTo>
                  <a:cubicBezTo>
                    <a:pt x="117" y="98"/>
                    <a:pt x="117" y="98"/>
                    <a:pt x="116" y="98"/>
                  </a:cubicBezTo>
                  <a:cubicBezTo>
                    <a:pt x="119" y="103"/>
                    <a:pt x="122" y="104"/>
                    <a:pt x="124" y="108"/>
                  </a:cubicBezTo>
                  <a:cubicBezTo>
                    <a:pt x="124" y="108"/>
                    <a:pt x="124" y="107"/>
                    <a:pt x="124" y="107"/>
                  </a:cubicBezTo>
                  <a:cubicBezTo>
                    <a:pt x="125" y="109"/>
                    <a:pt x="127" y="111"/>
                    <a:pt x="128" y="112"/>
                  </a:cubicBezTo>
                  <a:cubicBezTo>
                    <a:pt x="128" y="113"/>
                    <a:pt x="128" y="112"/>
                    <a:pt x="127" y="113"/>
                  </a:cubicBezTo>
                  <a:cubicBezTo>
                    <a:pt x="127" y="112"/>
                    <a:pt x="128" y="112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2"/>
                    <a:pt x="125" y="112"/>
                  </a:cubicBezTo>
                  <a:cubicBezTo>
                    <a:pt x="126" y="112"/>
                    <a:pt x="125" y="111"/>
                    <a:pt x="126" y="111"/>
                  </a:cubicBezTo>
                  <a:cubicBezTo>
                    <a:pt x="125" y="111"/>
                    <a:pt x="125" y="111"/>
                    <a:pt x="124" y="111"/>
                  </a:cubicBezTo>
                  <a:cubicBezTo>
                    <a:pt x="122" y="108"/>
                    <a:pt x="119" y="106"/>
                    <a:pt x="118" y="103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0"/>
                    <a:pt x="114" y="99"/>
                    <a:pt x="114" y="97"/>
                  </a:cubicBezTo>
                  <a:cubicBezTo>
                    <a:pt x="122" y="97"/>
                    <a:pt x="132" y="91"/>
                    <a:pt x="138" y="87"/>
                  </a:cubicBezTo>
                  <a:cubicBezTo>
                    <a:pt x="139" y="89"/>
                    <a:pt x="141" y="91"/>
                    <a:pt x="141" y="94"/>
                  </a:cubicBezTo>
                  <a:cubicBezTo>
                    <a:pt x="141" y="92"/>
                    <a:pt x="140" y="92"/>
                    <a:pt x="140" y="91"/>
                  </a:cubicBezTo>
                  <a:cubicBezTo>
                    <a:pt x="139" y="90"/>
                    <a:pt x="138" y="88"/>
                    <a:pt x="137" y="88"/>
                  </a:cubicBezTo>
                  <a:cubicBezTo>
                    <a:pt x="138" y="90"/>
                    <a:pt x="140" y="92"/>
                    <a:pt x="140" y="93"/>
                  </a:cubicBezTo>
                  <a:cubicBezTo>
                    <a:pt x="139" y="92"/>
                    <a:pt x="138" y="90"/>
                    <a:pt x="137" y="89"/>
                  </a:cubicBezTo>
                  <a:cubicBezTo>
                    <a:pt x="137" y="92"/>
                    <a:pt x="140" y="94"/>
                    <a:pt x="140" y="97"/>
                  </a:cubicBezTo>
                  <a:cubicBezTo>
                    <a:pt x="139" y="95"/>
                    <a:pt x="137" y="93"/>
                    <a:pt x="135" y="91"/>
                  </a:cubicBezTo>
                  <a:cubicBezTo>
                    <a:pt x="135" y="92"/>
                    <a:pt x="136" y="93"/>
                    <a:pt x="137" y="94"/>
                  </a:cubicBezTo>
                  <a:cubicBezTo>
                    <a:pt x="138" y="96"/>
                    <a:pt x="139" y="98"/>
                    <a:pt x="141" y="100"/>
                  </a:cubicBezTo>
                  <a:cubicBezTo>
                    <a:pt x="140" y="101"/>
                    <a:pt x="141" y="101"/>
                    <a:pt x="141" y="102"/>
                  </a:cubicBezTo>
                  <a:cubicBezTo>
                    <a:pt x="139" y="99"/>
                    <a:pt x="137" y="95"/>
                    <a:pt x="134" y="93"/>
                  </a:cubicBezTo>
                  <a:cubicBezTo>
                    <a:pt x="133" y="94"/>
                    <a:pt x="134" y="94"/>
                    <a:pt x="135" y="95"/>
                  </a:cubicBezTo>
                  <a:cubicBezTo>
                    <a:pt x="137" y="98"/>
                    <a:pt x="140" y="101"/>
                    <a:pt x="142" y="104"/>
                  </a:cubicBezTo>
                  <a:cubicBezTo>
                    <a:pt x="142" y="104"/>
                    <a:pt x="142" y="105"/>
                    <a:pt x="143" y="105"/>
                  </a:cubicBezTo>
                  <a:cubicBezTo>
                    <a:pt x="143" y="104"/>
                    <a:pt x="141" y="103"/>
                    <a:pt x="141" y="102"/>
                  </a:cubicBezTo>
                  <a:cubicBezTo>
                    <a:pt x="143" y="102"/>
                    <a:pt x="143" y="103"/>
                    <a:pt x="144" y="103"/>
                  </a:cubicBezTo>
                  <a:cubicBezTo>
                    <a:pt x="144" y="103"/>
                    <a:pt x="143" y="103"/>
                    <a:pt x="144" y="104"/>
                  </a:cubicBezTo>
                  <a:cubicBezTo>
                    <a:pt x="146" y="104"/>
                    <a:pt x="148" y="102"/>
                    <a:pt x="150" y="103"/>
                  </a:cubicBezTo>
                  <a:cubicBezTo>
                    <a:pt x="148" y="103"/>
                    <a:pt x="146" y="103"/>
                    <a:pt x="145" y="105"/>
                  </a:cubicBezTo>
                  <a:cubicBezTo>
                    <a:pt x="145" y="106"/>
                    <a:pt x="147" y="105"/>
                    <a:pt x="147" y="105"/>
                  </a:cubicBezTo>
                  <a:cubicBezTo>
                    <a:pt x="146" y="106"/>
                    <a:pt x="144" y="106"/>
                    <a:pt x="144" y="107"/>
                  </a:cubicBezTo>
                  <a:cubicBezTo>
                    <a:pt x="143" y="107"/>
                    <a:pt x="142" y="108"/>
                    <a:pt x="142" y="108"/>
                  </a:cubicBezTo>
                  <a:cubicBezTo>
                    <a:pt x="142" y="109"/>
                    <a:pt x="141" y="109"/>
                    <a:pt x="142" y="110"/>
                  </a:cubicBezTo>
                  <a:cubicBezTo>
                    <a:pt x="145" y="108"/>
                    <a:pt x="148" y="113"/>
                    <a:pt x="151" y="114"/>
                  </a:cubicBezTo>
                  <a:cubicBezTo>
                    <a:pt x="152" y="114"/>
                    <a:pt x="152" y="113"/>
                    <a:pt x="152" y="113"/>
                  </a:cubicBezTo>
                  <a:cubicBezTo>
                    <a:pt x="152" y="113"/>
                    <a:pt x="152" y="114"/>
                    <a:pt x="152" y="115"/>
                  </a:cubicBezTo>
                  <a:cubicBezTo>
                    <a:pt x="150" y="114"/>
                    <a:pt x="148" y="113"/>
                    <a:pt x="146" y="114"/>
                  </a:cubicBezTo>
                  <a:cubicBezTo>
                    <a:pt x="146" y="115"/>
                    <a:pt x="147" y="114"/>
                    <a:pt x="148" y="114"/>
                  </a:cubicBezTo>
                  <a:cubicBezTo>
                    <a:pt x="151" y="114"/>
                    <a:pt x="156" y="119"/>
                    <a:pt x="151" y="122"/>
                  </a:cubicBezTo>
                  <a:cubicBezTo>
                    <a:pt x="150" y="120"/>
                    <a:pt x="148" y="115"/>
                    <a:pt x="145" y="116"/>
                  </a:cubicBezTo>
                  <a:cubicBezTo>
                    <a:pt x="147" y="117"/>
                    <a:pt x="149" y="119"/>
                    <a:pt x="150" y="121"/>
                  </a:cubicBezTo>
                  <a:cubicBezTo>
                    <a:pt x="150" y="121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3"/>
                  </a:cubicBezTo>
                  <a:cubicBezTo>
                    <a:pt x="153" y="122"/>
                    <a:pt x="154" y="121"/>
                    <a:pt x="154" y="119"/>
                  </a:cubicBezTo>
                  <a:cubicBezTo>
                    <a:pt x="155" y="120"/>
                    <a:pt x="155" y="119"/>
                    <a:pt x="155" y="119"/>
                  </a:cubicBezTo>
                  <a:cubicBezTo>
                    <a:pt x="158" y="119"/>
                    <a:pt x="161" y="128"/>
                    <a:pt x="159" y="129"/>
                  </a:cubicBezTo>
                  <a:cubicBezTo>
                    <a:pt x="158" y="128"/>
                    <a:pt x="158" y="125"/>
                    <a:pt x="157" y="123"/>
                  </a:cubicBezTo>
                  <a:cubicBezTo>
                    <a:pt x="157" y="122"/>
                    <a:pt x="156" y="121"/>
                    <a:pt x="155" y="121"/>
                  </a:cubicBezTo>
                  <a:cubicBezTo>
                    <a:pt x="158" y="124"/>
                    <a:pt x="157" y="128"/>
                    <a:pt x="158" y="130"/>
                  </a:cubicBezTo>
                  <a:cubicBezTo>
                    <a:pt x="159" y="130"/>
                    <a:pt x="159" y="129"/>
                    <a:pt x="159" y="130"/>
                  </a:cubicBezTo>
                  <a:cubicBezTo>
                    <a:pt x="159" y="131"/>
                    <a:pt x="159" y="132"/>
                    <a:pt x="159" y="132"/>
                  </a:cubicBezTo>
                  <a:cubicBezTo>
                    <a:pt x="159" y="131"/>
                    <a:pt x="157" y="129"/>
                    <a:pt x="156" y="130"/>
                  </a:cubicBezTo>
                  <a:cubicBezTo>
                    <a:pt x="159" y="130"/>
                    <a:pt x="159" y="137"/>
                    <a:pt x="156" y="137"/>
                  </a:cubicBezTo>
                  <a:cubicBezTo>
                    <a:pt x="156" y="135"/>
                    <a:pt x="157" y="134"/>
                    <a:pt x="157" y="132"/>
                  </a:cubicBezTo>
                  <a:cubicBezTo>
                    <a:pt x="156" y="132"/>
                    <a:pt x="156" y="133"/>
                    <a:pt x="156" y="134"/>
                  </a:cubicBezTo>
                  <a:cubicBezTo>
                    <a:pt x="155" y="136"/>
                    <a:pt x="155" y="138"/>
                    <a:pt x="157" y="138"/>
                  </a:cubicBezTo>
                  <a:cubicBezTo>
                    <a:pt x="158" y="138"/>
                    <a:pt x="159" y="136"/>
                    <a:pt x="159" y="135"/>
                  </a:cubicBezTo>
                  <a:cubicBezTo>
                    <a:pt x="159" y="137"/>
                    <a:pt x="159" y="139"/>
                    <a:pt x="159" y="141"/>
                  </a:cubicBezTo>
                  <a:cubicBezTo>
                    <a:pt x="159" y="141"/>
                    <a:pt x="159" y="142"/>
                    <a:pt x="160" y="141"/>
                  </a:cubicBezTo>
                  <a:cubicBezTo>
                    <a:pt x="160" y="138"/>
                    <a:pt x="159" y="133"/>
                    <a:pt x="160" y="130"/>
                  </a:cubicBezTo>
                  <a:cubicBezTo>
                    <a:pt x="161" y="134"/>
                    <a:pt x="161" y="137"/>
                    <a:pt x="161" y="140"/>
                  </a:cubicBezTo>
                  <a:cubicBezTo>
                    <a:pt x="161" y="140"/>
                    <a:pt x="160" y="142"/>
                    <a:pt x="161" y="142"/>
                  </a:cubicBezTo>
                  <a:cubicBezTo>
                    <a:pt x="161" y="138"/>
                    <a:pt x="162" y="133"/>
                    <a:pt x="161" y="129"/>
                  </a:cubicBezTo>
                  <a:cubicBezTo>
                    <a:pt x="161" y="129"/>
                    <a:pt x="160" y="129"/>
                    <a:pt x="160" y="129"/>
                  </a:cubicBezTo>
                  <a:cubicBezTo>
                    <a:pt x="160" y="128"/>
                    <a:pt x="160" y="127"/>
                    <a:pt x="160" y="127"/>
                  </a:cubicBezTo>
                  <a:cubicBezTo>
                    <a:pt x="161" y="127"/>
                    <a:pt x="161" y="127"/>
                    <a:pt x="161" y="126"/>
                  </a:cubicBezTo>
                  <a:cubicBezTo>
                    <a:pt x="160" y="124"/>
                    <a:pt x="160" y="120"/>
                    <a:pt x="160" y="118"/>
                  </a:cubicBezTo>
                  <a:cubicBezTo>
                    <a:pt x="162" y="121"/>
                    <a:pt x="164" y="123"/>
                    <a:pt x="163" y="126"/>
                  </a:cubicBezTo>
                  <a:cubicBezTo>
                    <a:pt x="163" y="126"/>
                    <a:pt x="162" y="125"/>
                    <a:pt x="162" y="125"/>
                  </a:cubicBezTo>
                  <a:cubicBezTo>
                    <a:pt x="163" y="130"/>
                    <a:pt x="162" y="136"/>
                    <a:pt x="163" y="141"/>
                  </a:cubicBezTo>
                  <a:cubicBezTo>
                    <a:pt x="164" y="140"/>
                    <a:pt x="163" y="137"/>
                    <a:pt x="163" y="135"/>
                  </a:cubicBezTo>
                  <a:cubicBezTo>
                    <a:pt x="163" y="132"/>
                    <a:pt x="163" y="129"/>
                    <a:pt x="164" y="126"/>
                  </a:cubicBezTo>
                  <a:cubicBezTo>
                    <a:pt x="164" y="129"/>
                    <a:pt x="164" y="131"/>
                    <a:pt x="164" y="133"/>
                  </a:cubicBezTo>
                  <a:cubicBezTo>
                    <a:pt x="164" y="136"/>
                    <a:pt x="164" y="138"/>
                    <a:pt x="164" y="141"/>
                  </a:cubicBezTo>
                  <a:cubicBezTo>
                    <a:pt x="164" y="142"/>
                    <a:pt x="164" y="143"/>
                    <a:pt x="164" y="144"/>
                  </a:cubicBezTo>
                  <a:cubicBezTo>
                    <a:pt x="165" y="143"/>
                    <a:pt x="164" y="142"/>
                    <a:pt x="164" y="142"/>
                  </a:cubicBezTo>
                  <a:cubicBezTo>
                    <a:pt x="164" y="140"/>
                    <a:pt x="165" y="139"/>
                    <a:pt x="165" y="137"/>
                  </a:cubicBezTo>
                  <a:cubicBezTo>
                    <a:pt x="165" y="134"/>
                    <a:pt x="164" y="132"/>
                    <a:pt x="164" y="129"/>
                  </a:cubicBezTo>
                  <a:cubicBezTo>
                    <a:pt x="165" y="129"/>
                    <a:pt x="166" y="128"/>
                    <a:pt x="166" y="128"/>
                  </a:cubicBezTo>
                  <a:cubicBezTo>
                    <a:pt x="167" y="132"/>
                    <a:pt x="166" y="136"/>
                    <a:pt x="166" y="140"/>
                  </a:cubicBezTo>
                  <a:cubicBezTo>
                    <a:pt x="166" y="141"/>
                    <a:pt x="166" y="143"/>
                    <a:pt x="167" y="144"/>
                  </a:cubicBezTo>
                  <a:cubicBezTo>
                    <a:pt x="168" y="144"/>
                    <a:pt x="168" y="142"/>
                    <a:pt x="168" y="141"/>
                  </a:cubicBezTo>
                  <a:cubicBezTo>
                    <a:pt x="167" y="141"/>
                    <a:pt x="168" y="142"/>
                    <a:pt x="167" y="143"/>
                  </a:cubicBezTo>
                  <a:cubicBezTo>
                    <a:pt x="167" y="140"/>
                    <a:pt x="167" y="137"/>
                    <a:pt x="167" y="135"/>
                  </a:cubicBezTo>
                  <a:cubicBezTo>
                    <a:pt x="167" y="134"/>
                    <a:pt x="167" y="133"/>
                    <a:pt x="167" y="132"/>
                  </a:cubicBezTo>
                  <a:cubicBezTo>
                    <a:pt x="167" y="131"/>
                    <a:pt x="167" y="131"/>
                    <a:pt x="167" y="130"/>
                  </a:cubicBezTo>
                  <a:cubicBezTo>
                    <a:pt x="167" y="129"/>
                    <a:pt x="167" y="128"/>
                    <a:pt x="167" y="127"/>
                  </a:cubicBezTo>
                  <a:cubicBezTo>
                    <a:pt x="168" y="126"/>
                    <a:pt x="169" y="126"/>
                    <a:pt x="169" y="126"/>
                  </a:cubicBezTo>
                  <a:cubicBezTo>
                    <a:pt x="168" y="128"/>
                    <a:pt x="168" y="130"/>
                    <a:pt x="169" y="132"/>
                  </a:cubicBezTo>
                  <a:cubicBezTo>
                    <a:pt x="168" y="133"/>
                    <a:pt x="169" y="135"/>
                    <a:pt x="168" y="136"/>
                  </a:cubicBezTo>
                  <a:cubicBezTo>
                    <a:pt x="169" y="137"/>
                    <a:pt x="168" y="138"/>
                    <a:pt x="168" y="139"/>
                  </a:cubicBezTo>
                  <a:cubicBezTo>
                    <a:pt x="168" y="140"/>
                    <a:pt x="168" y="140"/>
                    <a:pt x="168" y="141"/>
                  </a:cubicBezTo>
                  <a:cubicBezTo>
                    <a:pt x="169" y="139"/>
                    <a:pt x="168" y="137"/>
                    <a:pt x="169" y="135"/>
                  </a:cubicBezTo>
                  <a:cubicBezTo>
                    <a:pt x="169" y="138"/>
                    <a:pt x="169" y="140"/>
                    <a:pt x="170" y="144"/>
                  </a:cubicBezTo>
                  <a:cubicBezTo>
                    <a:pt x="172" y="143"/>
                    <a:pt x="171" y="140"/>
                    <a:pt x="172" y="138"/>
                  </a:cubicBezTo>
                  <a:cubicBezTo>
                    <a:pt x="172" y="139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2"/>
                    <a:pt x="172" y="143"/>
                    <a:pt x="172" y="145"/>
                  </a:cubicBezTo>
                  <a:cubicBezTo>
                    <a:pt x="172" y="145"/>
                    <a:pt x="172" y="147"/>
                    <a:pt x="173" y="147"/>
                  </a:cubicBezTo>
                  <a:cubicBezTo>
                    <a:pt x="174" y="146"/>
                    <a:pt x="174" y="144"/>
                    <a:pt x="174" y="143"/>
                  </a:cubicBezTo>
                  <a:cubicBezTo>
                    <a:pt x="174" y="144"/>
                    <a:pt x="174" y="145"/>
                    <a:pt x="173" y="146"/>
                  </a:cubicBezTo>
                  <a:cubicBezTo>
                    <a:pt x="172" y="141"/>
                    <a:pt x="172" y="134"/>
                    <a:pt x="172" y="129"/>
                  </a:cubicBezTo>
                  <a:cubicBezTo>
                    <a:pt x="173" y="130"/>
                    <a:pt x="173" y="130"/>
                    <a:pt x="173" y="131"/>
                  </a:cubicBezTo>
                  <a:cubicBezTo>
                    <a:pt x="173" y="131"/>
                    <a:pt x="174" y="131"/>
                    <a:pt x="174" y="131"/>
                  </a:cubicBezTo>
                  <a:cubicBezTo>
                    <a:pt x="175" y="135"/>
                    <a:pt x="174" y="139"/>
                    <a:pt x="174" y="143"/>
                  </a:cubicBezTo>
                  <a:cubicBezTo>
                    <a:pt x="175" y="142"/>
                    <a:pt x="174" y="140"/>
                    <a:pt x="175" y="139"/>
                  </a:cubicBezTo>
                  <a:cubicBezTo>
                    <a:pt x="175" y="141"/>
                    <a:pt x="175" y="144"/>
                    <a:pt x="175" y="147"/>
                  </a:cubicBezTo>
                  <a:cubicBezTo>
                    <a:pt x="176" y="147"/>
                    <a:pt x="176" y="148"/>
                    <a:pt x="176" y="147"/>
                  </a:cubicBezTo>
                  <a:cubicBezTo>
                    <a:pt x="176" y="146"/>
                    <a:pt x="177" y="144"/>
                    <a:pt x="176" y="143"/>
                  </a:cubicBezTo>
                  <a:cubicBezTo>
                    <a:pt x="176" y="144"/>
                    <a:pt x="176" y="145"/>
                    <a:pt x="176" y="146"/>
                  </a:cubicBezTo>
                  <a:cubicBezTo>
                    <a:pt x="175" y="141"/>
                    <a:pt x="176" y="135"/>
                    <a:pt x="175" y="130"/>
                  </a:cubicBezTo>
                  <a:cubicBezTo>
                    <a:pt x="176" y="129"/>
                    <a:pt x="175" y="128"/>
                    <a:pt x="175" y="127"/>
                  </a:cubicBezTo>
                  <a:cubicBezTo>
                    <a:pt x="176" y="128"/>
                    <a:pt x="178" y="128"/>
                    <a:pt x="178" y="129"/>
                  </a:cubicBezTo>
                  <a:cubicBezTo>
                    <a:pt x="182" y="130"/>
                    <a:pt x="186" y="131"/>
                    <a:pt x="190" y="133"/>
                  </a:cubicBezTo>
                  <a:cubicBezTo>
                    <a:pt x="190" y="134"/>
                    <a:pt x="190" y="135"/>
                    <a:pt x="190" y="134"/>
                  </a:cubicBezTo>
                  <a:cubicBezTo>
                    <a:pt x="190" y="135"/>
                    <a:pt x="190" y="136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40"/>
                    <a:pt x="190" y="142"/>
                    <a:pt x="191" y="143"/>
                  </a:cubicBezTo>
                  <a:cubicBezTo>
                    <a:pt x="191" y="142"/>
                    <a:pt x="190" y="142"/>
                    <a:pt x="190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38"/>
                    <a:pt x="190" y="136"/>
                    <a:pt x="191" y="133"/>
                  </a:cubicBezTo>
                  <a:cubicBezTo>
                    <a:pt x="191" y="133"/>
                    <a:pt x="191" y="134"/>
                    <a:pt x="192" y="134"/>
                  </a:cubicBezTo>
                  <a:cubicBezTo>
                    <a:pt x="192" y="134"/>
                    <a:pt x="192" y="134"/>
                    <a:pt x="191" y="134"/>
                  </a:cubicBezTo>
                  <a:cubicBezTo>
                    <a:pt x="192" y="137"/>
                    <a:pt x="192" y="140"/>
                    <a:pt x="193" y="145"/>
                  </a:cubicBezTo>
                  <a:cubicBezTo>
                    <a:pt x="192" y="144"/>
                    <a:pt x="191" y="145"/>
                    <a:pt x="191" y="144"/>
                  </a:cubicBezTo>
                  <a:cubicBezTo>
                    <a:pt x="191" y="144"/>
                    <a:pt x="191" y="143"/>
                    <a:pt x="190" y="143"/>
                  </a:cubicBezTo>
                  <a:cubicBezTo>
                    <a:pt x="190" y="143"/>
                    <a:pt x="190" y="144"/>
                    <a:pt x="190" y="145"/>
                  </a:cubicBezTo>
                  <a:cubicBezTo>
                    <a:pt x="190" y="145"/>
                    <a:pt x="189" y="145"/>
                    <a:pt x="188" y="145"/>
                  </a:cubicBezTo>
                  <a:cubicBezTo>
                    <a:pt x="187" y="141"/>
                    <a:pt x="188" y="137"/>
                    <a:pt x="187" y="133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35"/>
                    <a:pt x="187" y="136"/>
                    <a:pt x="187" y="137"/>
                  </a:cubicBezTo>
                  <a:cubicBezTo>
                    <a:pt x="187" y="137"/>
                    <a:pt x="187" y="137"/>
                    <a:pt x="187" y="137"/>
                  </a:cubicBezTo>
                  <a:cubicBezTo>
                    <a:pt x="187" y="139"/>
                    <a:pt x="187" y="143"/>
                    <a:pt x="188" y="145"/>
                  </a:cubicBezTo>
                  <a:cubicBezTo>
                    <a:pt x="187" y="146"/>
                    <a:pt x="186" y="147"/>
                    <a:pt x="186" y="147"/>
                  </a:cubicBezTo>
                  <a:cubicBezTo>
                    <a:pt x="185" y="142"/>
                    <a:pt x="186" y="138"/>
                    <a:pt x="185" y="133"/>
                  </a:cubicBezTo>
                  <a:cubicBezTo>
                    <a:pt x="183" y="133"/>
                    <a:pt x="185" y="135"/>
                    <a:pt x="184" y="136"/>
                  </a:cubicBezTo>
                  <a:cubicBezTo>
                    <a:pt x="185" y="140"/>
                    <a:pt x="184" y="143"/>
                    <a:pt x="185" y="146"/>
                  </a:cubicBezTo>
                  <a:cubicBezTo>
                    <a:pt x="185" y="146"/>
                    <a:pt x="185" y="146"/>
                    <a:pt x="185" y="147"/>
                  </a:cubicBezTo>
                  <a:cubicBezTo>
                    <a:pt x="186" y="149"/>
                    <a:pt x="183" y="152"/>
                    <a:pt x="185" y="155"/>
                  </a:cubicBezTo>
                  <a:cubicBezTo>
                    <a:pt x="183" y="161"/>
                    <a:pt x="175" y="160"/>
                    <a:pt x="174" y="155"/>
                  </a:cubicBezTo>
                  <a:cubicBezTo>
                    <a:pt x="174" y="152"/>
                    <a:pt x="175" y="149"/>
                    <a:pt x="178" y="148"/>
                  </a:cubicBezTo>
                  <a:cubicBezTo>
                    <a:pt x="179" y="148"/>
                    <a:pt x="181" y="147"/>
                    <a:pt x="182" y="148"/>
                  </a:cubicBezTo>
                  <a:cubicBezTo>
                    <a:pt x="182" y="148"/>
                    <a:pt x="182" y="148"/>
                    <a:pt x="182" y="149"/>
                  </a:cubicBezTo>
                  <a:cubicBezTo>
                    <a:pt x="184" y="147"/>
                    <a:pt x="180" y="146"/>
                    <a:pt x="179" y="146"/>
                  </a:cubicBezTo>
                  <a:cubicBezTo>
                    <a:pt x="180" y="144"/>
                    <a:pt x="180" y="141"/>
                    <a:pt x="180" y="138"/>
                  </a:cubicBezTo>
                  <a:cubicBezTo>
                    <a:pt x="180" y="138"/>
                    <a:pt x="180" y="137"/>
                    <a:pt x="180" y="136"/>
                  </a:cubicBezTo>
                  <a:cubicBezTo>
                    <a:pt x="180" y="139"/>
                    <a:pt x="180" y="143"/>
                    <a:pt x="181" y="146"/>
                  </a:cubicBezTo>
                  <a:cubicBezTo>
                    <a:pt x="181" y="146"/>
                    <a:pt x="181" y="146"/>
                    <a:pt x="182" y="146"/>
                  </a:cubicBezTo>
                  <a:cubicBezTo>
                    <a:pt x="182" y="145"/>
                    <a:pt x="182" y="143"/>
                    <a:pt x="182" y="141"/>
                  </a:cubicBezTo>
                  <a:cubicBezTo>
                    <a:pt x="183" y="143"/>
                    <a:pt x="182" y="145"/>
                    <a:pt x="183" y="147"/>
                  </a:cubicBezTo>
                  <a:cubicBezTo>
                    <a:pt x="183" y="147"/>
                    <a:pt x="183" y="149"/>
                    <a:pt x="184" y="148"/>
                  </a:cubicBezTo>
                  <a:cubicBezTo>
                    <a:pt x="182" y="143"/>
                    <a:pt x="183" y="137"/>
                    <a:pt x="182" y="131"/>
                  </a:cubicBezTo>
                  <a:cubicBezTo>
                    <a:pt x="182" y="131"/>
                    <a:pt x="182" y="131"/>
                    <a:pt x="181" y="131"/>
                  </a:cubicBezTo>
                  <a:cubicBezTo>
                    <a:pt x="182" y="136"/>
                    <a:pt x="182" y="140"/>
                    <a:pt x="182" y="144"/>
                  </a:cubicBezTo>
                  <a:cubicBezTo>
                    <a:pt x="180" y="140"/>
                    <a:pt x="181" y="135"/>
                    <a:pt x="180" y="130"/>
                  </a:cubicBezTo>
                  <a:cubicBezTo>
                    <a:pt x="180" y="130"/>
                    <a:pt x="180" y="131"/>
                    <a:pt x="179" y="131"/>
                  </a:cubicBezTo>
                  <a:cubicBezTo>
                    <a:pt x="179" y="132"/>
                    <a:pt x="179" y="133"/>
                    <a:pt x="180" y="134"/>
                  </a:cubicBezTo>
                  <a:cubicBezTo>
                    <a:pt x="179" y="134"/>
                    <a:pt x="179" y="135"/>
                    <a:pt x="179" y="135"/>
                  </a:cubicBezTo>
                  <a:cubicBezTo>
                    <a:pt x="180" y="137"/>
                    <a:pt x="179" y="140"/>
                    <a:pt x="179" y="142"/>
                  </a:cubicBezTo>
                  <a:cubicBezTo>
                    <a:pt x="179" y="143"/>
                    <a:pt x="180" y="145"/>
                    <a:pt x="178" y="147"/>
                  </a:cubicBezTo>
                  <a:cubicBezTo>
                    <a:pt x="178" y="146"/>
                    <a:pt x="178" y="146"/>
                    <a:pt x="178" y="145"/>
                  </a:cubicBezTo>
                  <a:cubicBezTo>
                    <a:pt x="178" y="145"/>
                    <a:pt x="178" y="145"/>
                    <a:pt x="178" y="145"/>
                  </a:cubicBezTo>
                  <a:cubicBezTo>
                    <a:pt x="177" y="140"/>
                    <a:pt x="178" y="136"/>
                    <a:pt x="177" y="132"/>
                  </a:cubicBezTo>
                  <a:cubicBezTo>
                    <a:pt x="178" y="131"/>
                    <a:pt x="177" y="131"/>
                    <a:pt x="177" y="130"/>
                  </a:cubicBezTo>
                  <a:cubicBezTo>
                    <a:pt x="176" y="130"/>
                    <a:pt x="176" y="131"/>
                    <a:pt x="176" y="132"/>
                  </a:cubicBezTo>
                  <a:cubicBezTo>
                    <a:pt x="177" y="134"/>
                    <a:pt x="177" y="137"/>
                    <a:pt x="176" y="140"/>
                  </a:cubicBezTo>
                  <a:cubicBezTo>
                    <a:pt x="177" y="141"/>
                    <a:pt x="176" y="142"/>
                    <a:pt x="177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5"/>
                    <a:pt x="177" y="146"/>
                    <a:pt x="177" y="147"/>
                  </a:cubicBezTo>
                  <a:cubicBezTo>
                    <a:pt x="170" y="150"/>
                    <a:pt x="174" y="164"/>
                    <a:pt x="183" y="159"/>
                  </a:cubicBezTo>
                  <a:cubicBezTo>
                    <a:pt x="184" y="159"/>
                    <a:pt x="185" y="157"/>
                    <a:pt x="185" y="156"/>
                  </a:cubicBezTo>
                  <a:cubicBezTo>
                    <a:pt x="187" y="158"/>
                    <a:pt x="188" y="159"/>
                    <a:pt x="190" y="159"/>
                  </a:cubicBezTo>
                  <a:cubicBezTo>
                    <a:pt x="189" y="159"/>
                    <a:pt x="190" y="159"/>
                    <a:pt x="190" y="160"/>
                  </a:cubicBezTo>
                  <a:cubicBezTo>
                    <a:pt x="193" y="162"/>
                    <a:pt x="190" y="170"/>
                    <a:pt x="186" y="168"/>
                  </a:cubicBezTo>
                  <a:cubicBezTo>
                    <a:pt x="183" y="169"/>
                    <a:pt x="178" y="165"/>
                    <a:pt x="180" y="161"/>
                  </a:cubicBezTo>
                  <a:cubicBezTo>
                    <a:pt x="180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8" y="161"/>
                    <a:pt x="178" y="162"/>
                    <a:pt x="178" y="161"/>
                  </a:cubicBezTo>
                  <a:cubicBezTo>
                    <a:pt x="177" y="161"/>
                    <a:pt x="177" y="160"/>
                    <a:pt x="177" y="160"/>
                  </a:cubicBezTo>
                  <a:cubicBezTo>
                    <a:pt x="177" y="161"/>
                    <a:pt x="177" y="161"/>
                    <a:pt x="176" y="161"/>
                  </a:cubicBezTo>
                  <a:cubicBezTo>
                    <a:pt x="176" y="161"/>
                    <a:pt x="176" y="160"/>
                    <a:pt x="176" y="160"/>
                  </a:cubicBezTo>
                  <a:cubicBezTo>
                    <a:pt x="176" y="163"/>
                    <a:pt x="175" y="165"/>
                    <a:pt x="176" y="167"/>
                  </a:cubicBezTo>
                  <a:cubicBezTo>
                    <a:pt x="177" y="166"/>
                    <a:pt x="175" y="163"/>
                    <a:pt x="177" y="162"/>
                  </a:cubicBezTo>
                  <a:cubicBezTo>
                    <a:pt x="177" y="163"/>
                    <a:pt x="177" y="165"/>
                    <a:pt x="177" y="166"/>
                  </a:cubicBezTo>
                  <a:cubicBezTo>
                    <a:pt x="178" y="167"/>
                    <a:pt x="177" y="165"/>
                    <a:pt x="178" y="165"/>
                  </a:cubicBezTo>
                  <a:cubicBezTo>
                    <a:pt x="178" y="166"/>
                    <a:pt x="177" y="166"/>
                    <a:pt x="178" y="167"/>
                  </a:cubicBezTo>
                  <a:cubicBezTo>
                    <a:pt x="179" y="166"/>
                    <a:pt x="178" y="165"/>
                    <a:pt x="179" y="164"/>
                  </a:cubicBezTo>
                  <a:cubicBezTo>
                    <a:pt x="180" y="168"/>
                    <a:pt x="183" y="169"/>
                    <a:pt x="186" y="170"/>
                  </a:cubicBezTo>
                  <a:cubicBezTo>
                    <a:pt x="186" y="170"/>
                    <a:pt x="186" y="170"/>
                    <a:pt x="186" y="171"/>
                  </a:cubicBezTo>
                  <a:cubicBezTo>
                    <a:pt x="185" y="172"/>
                    <a:pt x="185" y="174"/>
                    <a:pt x="184" y="175"/>
                  </a:cubicBezTo>
                  <a:cubicBezTo>
                    <a:pt x="181" y="178"/>
                    <a:pt x="176" y="179"/>
                    <a:pt x="172" y="181"/>
                  </a:cubicBezTo>
                  <a:cubicBezTo>
                    <a:pt x="170" y="180"/>
                    <a:pt x="169" y="178"/>
                    <a:pt x="167" y="179"/>
                  </a:cubicBezTo>
                  <a:cubicBezTo>
                    <a:pt x="169" y="180"/>
                    <a:pt x="171" y="180"/>
                    <a:pt x="171" y="183"/>
                  </a:cubicBezTo>
                  <a:cubicBezTo>
                    <a:pt x="173" y="183"/>
                    <a:pt x="175" y="185"/>
                    <a:pt x="176" y="187"/>
                  </a:cubicBezTo>
                  <a:cubicBezTo>
                    <a:pt x="177" y="192"/>
                    <a:pt x="176" y="198"/>
                    <a:pt x="171" y="200"/>
                  </a:cubicBezTo>
                  <a:cubicBezTo>
                    <a:pt x="171" y="200"/>
                    <a:pt x="172" y="200"/>
                    <a:pt x="172" y="201"/>
                  </a:cubicBezTo>
                  <a:cubicBezTo>
                    <a:pt x="173" y="200"/>
                    <a:pt x="174" y="200"/>
                    <a:pt x="176" y="200"/>
                  </a:cubicBezTo>
                  <a:cubicBezTo>
                    <a:pt x="178" y="204"/>
                    <a:pt x="180" y="210"/>
                    <a:pt x="179" y="214"/>
                  </a:cubicBezTo>
                  <a:cubicBezTo>
                    <a:pt x="180" y="214"/>
                    <a:pt x="180" y="214"/>
                    <a:pt x="181" y="214"/>
                  </a:cubicBezTo>
                  <a:cubicBezTo>
                    <a:pt x="182" y="214"/>
                    <a:pt x="182" y="215"/>
                    <a:pt x="183" y="215"/>
                  </a:cubicBezTo>
                  <a:cubicBezTo>
                    <a:pt x="184" y="220"/>
                    <a:pt x="183" y="225"/>
                    <a:pt x="183" y="229"/>
                  </a:cubicBezTo>
                  <a:cubicBezTo>
                    <a:pt x="184" y="229"/>
                    <a:pt x="184" y="227"/>
                    <a:pt x="184" y="226"/>
                  </a:cubicBezTo>
                  <a:cubicBezTo>
                    <a:pt x="184" y="226"/>
                    <a:pt x="184" y="226"/>
                    <a:pt x="185" y="226"/>
                  </a:cubicBezTo>
                  <a:cubicBezTo>
                    <a:pt x="185" y="223"/>
                    <a:pt x="187" y="219"/>
                    <a:pt x="189" y="215"/>
                  </a:cubicBezTo>
                  <a:cubicBezTo>
                    <a:pt x="190" y="213"/>
                    <a:pt x="190" y="210"/>
                    <a:pt x="194" y="211"/>
                  </a:cubicBezTo>
                  <a:cubicBezTo>
                    <a:pt x="194" y="211"/>
                    <a:pt x="195" y="212"/>
                    <a:pt x="197" y="212"/>
                  </a:cubicBezTo>
                  <a:cubicBezTo>
                    <a:pt x="197" y="209"/>
                    <a:pt x="198" y="207"/>
                    <a:pt x="201" y="206"/>
                  </a:cubicBezTo>
                  <a:cubicBezTo>
                    <a:pt x="202" y="206"/>
                    <a:pt x="203" y="206"/>
                    <a:pt x="204" y="206"/>
                  </a:cubicBezTo>
                  <a:cubicBezTo>
                    <a:pt x="203" y="205"/>
                    <a:pt x="202" y="204"/>
                    <a:pt x="201" y="203"/>
                  </a:cubicBezTo>
                  <a:cubicBezTo>
                    <a:pt x="200" y="200"/>
                    <a:pt x="200" y="197"/>
                    <a:pt x="199" y="195"/>
                  </a:cubicBezTo>
                  <a:cubicBezTo>
                    <a:pt x="200" y="192"/>
                    <a:pt x="200" y="190"/>
                    <a:pt x="203" y="188"/>
                  </a:cubicBezTo>
                  <a:cubicBezTo>
                    <a:pt x="203" y="188"/>
                    <a:pt x="204" y="189"/>
                    <a:pt x="205" y="189"/>
                  </a:cubicBezTo>
                  <a:cubicBezTo>
                    <a:pt x="206" y="189"/>
                    <a:pt x="206" y="190"/>
                    <a:pt x="207" y="190"/>
                  </a:cubicBezTo>
                  <a:cubicBezTo>
                    <a:pt x="206" y="189"/>
                    <a:pt x="204" y="188"/>
                    <a:pt x="204" y="186"/>
                  </a:cubicBezTo>
                  <a:cubicBezTo>
                    <a:pt x="205" y="187"/>
                    <a:pt x="206" y="190"/>
                    <a:pt x="208" y="189"/>
                  </a:cubicBezTo>
                  <a:cubicBezTo>
                    <a:pt x="206" y="188"/>
                    <a:pt x="205" y="186"/>
                    <a:pt x="204" y="185"/>
                  </a:cubicBezTo>
                  <a:cubicBezTo>
                    <a:pt x="204" y="185"/>
                    <a:pt x="204" y="185"/>
                    <a:pt x="204" y="184"/>
                  </a:cubicBezTo>
                  <a:cubicBezTo>
                    <a:pt x="204" y="184"/>
                    <a:pt x="203" y="184"/>
                    <a:pt x="203" y="184"/>
                  </a:cubicBezTo>
                  <a:cubicBezTo>
                    <a:pt x="200" y="179"/>
                    <a:pt x="196" y="172"/>
                    <a:pt x="193" y="166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4"/>
                    <a:pt x="192" y="163"/>
                    <a:pt x="192" y="161"/>
                  </a:cubicBezTo>
                  <a:cubicBezTo>
                    <a:pt x="192" y="163"/>
                    <a:pt x="194" y="164"/>
                    <a:pt x="194" y="165"/>
                  </a:cubicBezTo>
                  <a:cubicBezTo>
                    <a:pt x="194" y="165"/>
                    <a:pt x="193" y="165"/>
                    <a:pt x="193" y="166"/>
                  </a:cubicBezTo>
                  <a:cubicBezTo>
                    <a:pt x="194" y="166"/>
                    <a:pt x="194" y="166"/>
                    <a:pt x="194" y="167"/>
                  </a:cubicBezTo>
                  <a:cubicBezTo>
                    <a:pt x="195" y="165"/>
                    <a:pt x="194" y="163"/>
                    <a:pt x="194" y="161"/>
                  </a:cubicBezTo>
                  <a:cubicBezTo>
                    <a:pt x="193" y="161"/>
                    <a:pt x="194" y="163"/>
                    <a:pt x="193" y="163"/>
                  </a:cubicBezTo>
                  <a:cubicBezTo>
                    <a:pt x="193" y="162"/>
                    <a:pt x="193" y="161"/>
                    <a:pt x="193" y="160"/>
                  </a:cubicBezTo>
                  <a:cubicBezTo>
                    <a:pt x="195" y="161"/>
                    <a:pt x="197" y="163"/>
                    <a:pt x="199" y="165"/>
                  </a:cubicBezTo>
                  <a:cubicBezTo>
                    <a:pt x="199" y="168"/>
                    <a:pt x="199" y="170"/>
                    <a:pt x="200" y="173"/>
                  </a:cubicBezTo>
                  <a:cubicBezTo>
                    <a:pt x="200" y="170"/>
                    <a:pt x="199" y="168"/>
                    <a:pt x="199" y="165"/>
                  </a:cubicBezTo>
                  <a:cubicBezTo>
                    <a:pt x="203" y="169"/>
                    <a:pt x="202" y="174"/>
                    <a:pt x="203" y="178"/>
                  </a:cubicBezTo>
                  <a:cubicBezTo>
                    <a:pt x="204" y="177"/>
                    <a:pt x="203" y="175"/>
                    <a:pt x="203" y="173"/>
                  </a:cubicBezTo>
                  <a:cubicBezTo>
                    <a:pt x="203" y="171"/>
                    <a:pt x="202" y="170"/>
                    <a:pt x="202" y="169"/>
                  </a:cubicBezTo>
                  <a:cubicBezTo>
                    <a:pt x="204" y="170"/>
                    <a:pt x="204" y="172"/>
                    <a:pt x="205" y="174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8" y="177"/>
                    <a:pt x="210" y="181"/>
                    <a:pt x="212" y="185"/>
                  </a:cubicBezTo>
                  <a:cubicBezTo>
                    <a:pt x="210" y="187"/>
                    <a:pt x="210" y="189"/>
                    <a:pt x="211" y="192"/>
                  </a:cubicBezTo>
                  <a:cubicBezTo>
                    <a:pt x="210" y="194"/>
                    <a:pt x="210" y="197"/>
                    <a:pt x="210" y="200"/>
                  </a:cubicBezTo>
                  <a:cubicBezTo>
                    <a:pt x="208" y="197"/>
                    <a:pt x="210" y="195"/>
                    <a:pt x="210" y="193"/>
                  </a:cubicBezTo>
                  <a:cubicBezTo>
                    <a:pt x="209" y="194"/>
                    <a:pt x="209" y="196"/>
                    <a:pt x="209" y="197"/>
                  </a:cubicBezTo>
                  <a:cubicBezTo>
                    <a:pt x="208" y="197"/>
                    <a:pt x="208" y="196"/>
                    <a:pt x="208" y="196"/>
                  </a:cubicBezTo>
                  <a:cubicBezTo>
                    <a:pt x="208" y="195"/>
                    <a:pt x="208" y="194"/>
                    <a:pt x="208" y="193"/>
                  </a:cubicBezTo>
                  <a:cubicBezTo>
                    <a:pt x="209" y="192"/>
                    <a:pt x="209" y="191"/>
                    <a:pt x="209" y="191"/>
                  </a:cubicBezTo>
                  <a:cubicBezTo>
                    <a:pt x="208" y="192"/>
                    <a:pt x="208" y="194"/>
                    <a:pt x="207" y="195"/>
                  </a:cubicBezTo>
                  <a:cubicBezTo>
                    <a:pt x="206" y="193"/>
                    <a:pt x="204" y="189"/>
                    <a:pt x="202" y="189"/>
                  </a:cubicBezTo>
                  <a:cubicBezTo>
                    <a:pt x="204" y="191"/>
                    <a:pt x="207" y="193"/>
                    <a:pt x="207" y="196"/>
                  </a:cubicBezTo>
                  <a:cubicBezTo>
                    <a:pt x="209" y="197"/>
                    <a:pt x="209" y="199"/>
                    <a:pt x="208" y="201"/>
                  </a:cubicBezTo>
                  <a:cubicBezTo>
                    <a:pt x="209" y="201"/>
                    <a:pt x="209" y="200"/>
                    <a:pt x="209" y="201"/>
                  </a:cubicBezTo>
                  <a:cubicBezTo>
                    <a:pt x="209" y="202"/>
                    <a:pt x="209" y="204"/>
                    <a:pt x="209" y="206"/>
                  </a:cubicBezTo>
                  <a:cubicBezTo>
                    <a:pt x="209" y="206"/>
                    <a:pt x="208" y="207"/>
                    <a:pt x="209" y="208"/>
                  </a:cubicBezTo>
                  <a:cubicBezTo>
                    <a:pt x="210" y="208"/>
                    <a:pt x="209" y="207"/>
                    <a:pt x="210" y="207"/>
                  </a:cubicBezTo>
                  <a:cubicBezTo>
                    <a:pt x="211" y="206"/>
                    <a:pt x="212" y="205"/>
                    <a:pt x="213" y="204"/>
                  </a:cubicBezTo>
                  <a:cubicBezTo>
                    <a:pt x="214" y="204"/>
                    <a:pt x="215" y="205"/>
                    <a:pt x="216" y="205"/>
                  </a:cubicBezTo>
                  <a:cubicBezTo>
                    <a:pt x="216" y="206"/>
                    <a:pt x="216" y="207"/>
                    <a:pt x="216" y="207"/>
                  </a:cubicBezTo>
                  <a:cubicBezTo>
                    <a:pt x="217" y="207"/>
                    <a:pt x="216" y="206"/>
                    <a:pt x="217" y="206"/>
                  </a:cubicBezTo>
                  <a:cubicBezTo>
                    <a:pt x="220" y="208"/>
                    <a:pt x="222" y="212"/>
                    <a:pt x="224" y="214"/>
                  </a:cubicBezTo>
                  <a:cubicBezTo>
                    <a:pt x="224" y="213"/>
                    <a:pt x="222" y="212"/>
                    <a:pt x="223" y="210"/>
                  </a:cubicBezTo>
                  <a:cubicBezTo>
                    <a:pt x="224" y="213"/>
                    <a:pt x="225" y="216"/>
                    <a:pt x="226" y="218"/>
                  </a:cubicBezTo>
                  <a:cubicBezTo>
                    <a:pt x="226" y="216"/>
                    <a:pt x="225" y="214"/>
                    <a:pt x="224" y="212"/>
                  </a:cubicBezTo>
                  <a:cubicBezTo>
                    <a:pt x="223" y="209"/>
                    <a:pt x="224" y="206"/>
                    <a:pt x="224" y="203"/>
                  </a:cubicBezTo>
                  <a:cubicBezTo>
                    <a:pt x="226" y="201"/>
                    <a:pt x="226" y="197"/>
                    <a:pt x="230" y="196"/>
                  </a:cubicBezTo>
                  <a:cubicBezTo>
                    <a:pt x="231" y="196"/>
                    <a:pt x="233" y="196"/>
                    <a:pt x="233" y="194"/>
                  </a:cubicBezTo>
                  <a:cubicBezTo>
                    <a:pt x="233" y="195"/>
                    <a:pt x="231" y="195"/>
                    <a:pt x="231" y="195"/>
                  </a:cubicBezTo>
                  <a:cubicBezTo>
                    <a:pt x="231" y="195"/>
                    <a:pt x="231" y="195"/>
                    <a:pt x="231" y="194"/>
                  </a:cubicBezTo>
                  <a:cubicBezTo>
                    <a:pt x="228" y="193"/>
                    <a:pt x="224" y="189"/>
                    <a:pt x="225" y="185"/>
                  </a:cubicBezTo>
                  <a:cubicBezTo>
                    <a:pt x="226" y="184"/>
                    <a:pt x="227" y="184"/>
                    <a:pt x="227" y="183"/>
                  </a:cubicBezTo>
                  <a:cubicBezTo>
                    <a:pt x="227" y="182"/>
                    <a:pt x="228" y="182"/>
                    <a:pt x="228" y="181"/>
                  </a:cubicBezTo>
                  <a:cubicBezTo>
                    <a:pt x="226" y="181"/>
                    <a:pt x="223" y="180"/>
                    <a:pt x="221" y="179"/>
                  </a:cubicBezTo>
                  <a:cubicBezTo>
                    <a:pt x="219" y="178"/>
                    <a:pt x="219" y="176"/>
                    <a:pt x="219" y="173"/>
                  </a:cubicBezTo>
                  <a:cubicBezTo>
                    <a:pt x="218" y="172"/>
                    <a:pt x="218" y="172"/>
                    <a:pt x="218" y="170"/>
                  </a:cubicBezTo>
                  <a:cubicBezTo>
                    <a:pt x="218" y="166"/>
                    <a:pt x="217" y="161"/>
                    <a:pt x="217" y="156"/>
                  </a:cubicBezTo>
                  <a:cubicBezTo>
                    <a:pt x="217" y="153"/>
                    <a:pt x="216" y="150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9" y="152"/>
                    <a:pt x="218" y="158"/>
                    <a:pt x="220" y="162"/>
                  </a:cubicBezTo>
                  <a:cubicBezTo>
                    <a:pt x="221" y="161"/>
                    <a:pt x="221" y="158"/>
                    <a:pt x="221" y="156"/>
                  </a:cubicBezTo>
                  <a:cubicBezTo>
                    <a:pt x="220" y="158"/>
                    <a:pt x="221" y="160"/>
                    <a:pt x="220" y="161"/>
                  </a:cubicBezTo>
                  <a:cubicBezTo>
                    <a:pt x="219" y="158"/>
                    <a:pt x="219" y="152"/>
                    <a:pt x="219" y="149"/>
                  </a:cubicBezTo>
                  <a:cubicBezTo>
                    <a:pt x="219" y="149"/>
                    <a:pt x="219" y="150"/>
                    <a:pt x="220" y="150"/>
                  </a:cubicBezTo>
                  <a:cubicBezTo>
                    <a:pt x="220" y="152"/>
                    <a:pt x="220" y="154"/>
                    <a:pt x="221" y="156"/>
                  </a:cubicBezTo>
                  <a:cubicBezTo>
                    <a:pt x="221" y="154"/>
                    <a:pt x="220" y="153"/>
                    <a:pt x="220" y="152"/>
                  </a:cubicBezTo>
                  <a:cubicBezTo>
                    <a:pt x="221" y="155"/>
                    <a:pt x="221" y="157"/>
                    <a:pt x="222" y="160"/>
                  </a:cubicBezTo>
                  <a:cubicBezTo>
                    <a:pt x="222" y="160"/>
                    <a:pt x="222" y="160"/>
                    <a:pt x="221" y="160"/>
                  </a:cubicBezTo>
                  <a:cubicBezTo>
                    <a:pt x="221" y="161"/>
                    <a:pt x="222" y="161"/>
                    <a:pt x="222" y="161"/>
                  </a:cubicBezTo>
                  <a:cubicBezTo>
                    <a:pt x="222" y="162"/>
                    <a:pt x="222" y="164"/>
                    <a:pt x="222" y="165"/>
                  </a:cubicBezTo>
                  <a:cubicBezTo>
                    <a:pt x="222" y="166"/>
                    <a:pt x="222" y="168"/>
                    <a:pt x="224" y="168"/>
                  </a:cubicBezTo>
                  <a:cubicBezTo>
                    <a:pt x="224" y="168"/>
                    <a:pt x="224" y="167"/>
                    <a:pt x="224" y="166"/>
                  </a:cubicBezTo>
                  <a:cubicBezTo>
                    <a:pt x="224" y="166"/>
                    <a:pt x="224" y="167"/>
                    <a:pt x="223" y="168"/>
                  </a:cubicBezTo>
                  <a:cubicBezTo>
                    <a:pt x="222" y="162"/>
                    <a:pt x="222" y="156"/>
                    <a:pt x="221" y="151"/>
                  </a:cubicBezTo>
                  <a:cubicBezTo>
                    <a:pt x="222" y="151"/>
                    <a:pt x="222" y="151"/>
                    <a:pt x="223" y="152"/>
                  </a:cubicBezTo>
                  <a:cubicBezTo>
                    <a:pt x="224" y="155"/>
                    <a:pt x="224" y="158"/>
                    <a:pt x="224" y="161"/>
                  </a:cubicBezTo>
                  <a:cubicBezTo>
                    <a:pt x="224" y="160"/>
                    <a:pt x="224" y="159"/>
                    <a:pt x="224" y="158"/>
                  </a:cubicBezTo>
                  <a:cubicBezTo>
                    <a:pt x="225" y="160"/>
                    <a:pt x="225" y="163"/>
                    <a:pt x="225" y="165"/>
                  </a:cubicBezTo>
                  <a:cubicBezTo>
                    <a:pt x="225" y="165"/>
                    <a:pt x="225" y="164"/>
                    <a:pt x="225" y="165"/>
                  </a:cubicBezTo>
                  <a:cubicBezTo>
                    <a:pt x="225" y="166"/>
                    <a:pt x="225" y="167"/>
                    <a:pt x="226" y="169"/>
                  </a:cubicBezTo>
                  <a:cubicBezTo>
                    <a:pt x="226" y="170"/>
                    <a:pt x="225" y="172"/>
                    <a:pt x="227" y="173"/>
                  </a:cubicBezTo>
                  <a:cubicBezTo>
                    <a:pt x="227" y="173"/>
                    <a:pt x="227" y="171"/>
                    <a:pt x="227" y="171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26" y="171"/>
                    <a:pt x="226" y="169"/>
                    <a:pt x="226" y="168"/>
                  </a:cubicBezTo>
                  <a:cubicBezTo>
                    <a:pt x="226" y="165"/>
                    <a:pt x="225" y="159"/>
                    <a:pt x="225" y="156"/>
                  </a:cubicBezTo>
                  <a:cubicBezTo>
                    <a:pt x="225" y="156"/>
                    <a:pt x="225" y="157"/>
                    <a:pt x="225" y="157"/>
                  </a:cubicBezTo>
                  <a:cubicBezTo>
                    <a:pt x="225" y="155"/>
                    <a:pt x="224" y="154"/>
                    <a:pt x="225" y="153"/>
                  </a:cubicBezTo>
                  <a:cubicBezTo>
                    <a:pt x="225" y="153"/>
                    <a:pt x="226" y="153"/>
                    <a:pt x="226" y="154"/>
                  </a:cubicBezTo>
                  <a:cubicBezTo>
                    <a:pt x="226" y="154"/>
                    <a:pt x="226" y="155"/>
                    <a:pt x="226" y="155"/>
                  </a:cubicBezTo>
                  <a:cubicBezTo>
                    <a:pt x="227" y="159"/>
                    <a:pt x="227" y="160"/>
                    <a:pt x="227" y="163"/>
                  </a:cubicBezTo>
                  <a:cubicBezTo>
                    <a:pt x="227" y="164"/>
                    <a:pt x="227" y="164"/>
                    <a:pt x="228" y="165"/>
                  </a:cubicBezTo>
                  <a:cubicBezTo>
                    <a:pt x="227" y="167"/>
                    <a:pt x="228" y="169"/>
                    <a:pt x="228" y="170"/>
                  </a:cubicBezTo>
                  <a:cubicBezTo>
                    <a:pt x="229" y="171"/>
                    <a:pt x="228" y="174"/>
                    <a:pt x="230" y="174"/>
                  </a:cubicBezTo>
                  <a:cubicBezTo>
                    <a:pt x="228" y="172"/>
                    <a:pt x="229" y="168"/>
                    <a:pt x="228" y="165"/>
                  </a:cubicBezTo>
                  <a:cubicBezTo>
                    <a:pt x="228" y="162"/>
                    <a:pt x="227" y="158"/>
                    <a:pt x="227" y="154"/>
                  </a:cubicBezTo>
                  <a:cubicBezTo>
                    <a:pt x="227" y="155"/>
                    <a:pt x="228" y="155"/>
                    <a:pt x="229" y="156"/>
                  </a:cubicBezTo>
                  <a:cubicBezTo>
                    <a:pt x="229" y="159"/>
                    <a:pt x="229" y="162"/>
                    <a:pt x="230" y="165"/>
                  </a:cubicBezTo>
                  <a:cubicBezTo>
                    <a:pt x="230" y="168"/>
                    <a:pt x="231" y="171"/>
                    <a:pt x="230" y="174"/>
                  </a:cubicBezTo>
                  <a:cubicBezTo>
                    <a:pt x="231" y="175"/>
                    <a:pt x="231" y="175"/>
                    <a:pt x="231" y="176"/>
                  </a:cubicBezTo>
                  <a:cubicBezTo>
                    <a:pt x="231" y="170"/>
                    <a:pt x="230" y="162"/>
                    <a:pt x="230" y="156"/>
                  </a:cubicBezTo>
                  <a:cubicBezTo>
                    <a:pt x="230" y="156"/>
                    <a:pt x="230" y="156"/>
                    <a:pt x="230" y="157"/>
                  </a:cubicBezTo>
                  <a:cubicBezTo>
                    <a:pt x="231" y="157"/>
                    <a:pt x="231" y="157"/>
                    <a:pt x="231" y="157"/>
                  </a:cubicBezTo>
                  <a:cubicBezTo>
                    <a:pt x="232" y="162"/>
                    <a:pt x="233" y="166"/>
                    <a:pt x="233" y="170"/>
                  </a:cubicBezTo>
                  <a:cubicBezTo>
                    <a:pt x="233" y="171"/>
                    <a:pt x="233" y="173"/>
                    <a:pt x="234" y="175"/>
                  </a:cubicBezTo>
                  <a:cubicBezTo>
                    <a:pt x="234" y="176"/>
                    <a:pt x="234" y="178"/>
                    <a:pt x="235" y="178"/>
                  </a:cubicBezTo>
                  <a:cubicBezTo>
                    <a:pt x="233" y="171"/>
                    <a:pt x="234" y="165"/>
                    <a:pt x="232" y="158"/>
                  </a:cubicBezTo>
                  <a:cubicBezTo>
                    <a:pt x="234" y="159"/>
                    <a:pt x="234" y="162"/>
                    <a:pt x="235" y="164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35" y="164"/>
                    <a:pt x="235" y="165"/>
                    <a:pt x="236" y="166"/>
                  </a:cubicBezTo>
                  <a:cubicBezTo>
                    <a:pt x="236" y="168"/>
                    <a:pt x="236" y="170"/>
                    <a:pt x="236" y="172"/>
                  </a:cubicBezTo>
                  <a:cubicBezTo>
                    <a:pt x="236" y="173"/>
                    <a:pt x="236" y="175"/>
                    <a:pt x="237" y="177"/>
                  </a:cubicBezTo>
                  <a:cubicBezTo>
                    <a:pt x="237" y="177"/>
                    <a:pt x="237" y="179"/>
                    <a:pt x="238" y="179"/>
                  </a:cubicBezTo>
                  <a:cubicBezTo>
                    <a:pt x="238" y="178"/>
                    <a:pt x="238" y="177"/>
                    <a:pt x="238" y="176"/>
                  </a:cubicBezTo>
                  <a:cubicBezTo>
                    <a:pt x="238" y="177"/>
                    <a:pt x="238" y="177"/>
                    <a:pt x="238" y="178"/>
                  </a:cubicBezTo>
                  <a:cubicBezTo>
                    <a:pt x="237" y="171"/>
                    <a:pt x="236" y="166"/>
                    <a:pt x="235" y="160"/>
                  </a:cubicBezTo>
                  <a:cubicBezTo>
                    <a:pt x="236" y="161"/>
                    <a:pt x="236" y="161"/>
                    <a:pt x="237" y="161"/>
                  </a:cubicBezTo>
                  <a:cubicBezTo>
                    <a:pt x="237" y="161"/>
                    <a:pt x="236" y="162"/>
                    <a:pt x="236" y="162"/>
                  </a:cubicBezTo>
                  <a:cubicBezTo>
                    <a:pt x="236" y="162"/>
                    <a:pt x="237" y="162"/>
                    <a:pt x="237" y="162"/>
                  </a:cubicBezTo>
                  <a:cubicBezTo>
                    <a:pt x="237" y="165"/>
                    <a:pt x="238" y="168"/>
                    <a:pt x="238" y="170"/>
                  </a:cubicBezTo>
                  <a:cubicBezTo>
                    <a:pt x="238" y="170"/>
                    <a:pt x="238" y="170"/>
                    <a:pt x="238" y="171"/>
                  </a:cubicBezTo>
                  <a:cubicBezTo>
                    <a:pt x="238" y="171"/>
                    <a:pt x="238" y="171"/>
                    <a:pt x="238" y="171"/>
                  </a:cubicBezTo>
                  <a:cubicBezTo>
                    <a:pt x="239" y="174"/>
                    <a:pt x="238" y="180"/>
                    <a:pt x="240" y="182"/>
                  </a:cubicBezTo>
                  <a:cubicBezTo>
                    <a:pt x="241" y="182"/>
                    <a:pt x="241" y="181"/>
                    <a:pt x="241" y="181"/>
                  </a:cubicBezTo>
                  <a:cubicBezTo>
                    <a:pt x="240" y="181"/>
                    <a:pt x="241" y="181"/>
                    <a:pt x="240" y="181"/>
                  </a:cubicBezTo>
                  <a:cubicBezTo>
                    <a:pt x="239" y="175"/>
                    <a:pt x="239" y="168"/>
                    <a:pt x="238" y="162"/>
                  </a:cubicBezTo>
                  <a:cubicBezTo>
                    <a:pt x="238" y="162"/>
                    <a:pt x="239" y="162"/>
                    <a:pt x="240" y="163"/>
                  </a:cubicBezTo>
                  <a:cubicBezTo>
                    <a:pt x="239" y="163"/>
                    <a:pt x="240" y="164"/>
                    <a:pt x="240" y="165"/>
                  </a:cubicBezTo>
                  <a:cubicBezTo>
                    <a:pt x="241" y="166"/>
                    <a:pt x="241" y="170"/>
                    <a:pt x="241" y="172"/>
                  </a:cubicBezTo>
                  <a:cubicBezTo>
                    <a:pt x="241" y="174"/>
                    <a:pt x="242" y="175"/>
                    <a:pt x="242" y="176"/>
                  </a:cubicBezTo>
                  <a:cubicBezTo>
                    <a:pt x="242" y="177"/>
                    <a:pt x="242" y="178"/>
                    <a:pt x="242" y="179"/>
                  </a:cubicBezTo>
                  <a:cubicBezTo>
                    <a:pt x="242" y="181"/>
                    <a:pt x="242" y="184"/>
                    <a:pt x="244" y="184"/>
                  </a:cubicBezTo>
                  <a:cubicBezTo>
                    <a:pt x="242" y="177"/>
                    <a:pt x="242" y="170"/>
                    <a:pt x="241" y="164"/>
                  </a:cubicBezTo>
                  <a:cubicBezTo>
                    <a:pt x="241" y="164"/>
                    <a:pt x="242" y="164"/>
                    <a:pt x="242" y="164"/>
                  </a:cubicBezTo>
                  <a:cubicBezTo>
                    <a:pt x="241" y="164"/>
                    <a:pt x="241" y="164"/>
                    <a:pt x="241" y="165"/>
                  </a:cubicBezTo>
                  <a:cubicBezTo>
                    <a:pt x="242" y="165"/>
                    <a:pt x="243" y="165"/>
                    <a:pt x="243" y="165"/>
                  </a:cubicBezTo>
                  <a:cubicBezTo>
                    <a:pt x="242" y="166"/>
                    <a:pt x="243" y="168"/>
                    <a:pt x="243" y="169"/>
                  </a:cubicBezTo>
                  <a:cubicBezTo>
                    <a:pt x="244" y="169"/>
                    <a:pt x="243" y="168"/>
                    <a:pt x="244" y="167"/>
                  </a:cubicBezTo>
                  <a:cubicBezTo>
                    <a:pt x="244" y="169"/>
                    <a:pt x="244" y="172"/>
                    <a:pt x="245" y="173"/>
                  </a:cubicBezTo>
                  <a:cubicBezTo>
                    <a:pt x="245" y="176"/>
                    <a:pt x="245" y="179"/>
                    <a:pt x="245" y="181"/>
                  </a:cubicBezTo>
                  <a:cubicBezTo>
                    <a:pt x="245" y="182"/>
                    <a:pt x="245" y="184"/>
                    <a:pt x="246" y="185"/>
                  </a:cubicBezTo>
                  <a:cubicBezTo>
                    <a:pt x="245" y="178"/>
                    <a:pt x="245" y="172"/>
                    <a:pt x="244" y="165"/>
                  </a:cubicBezTo>
                  <a:cubicBezTo>
                    <a:pt x="245" y="166"/>
                    <a:pt x="245" y="168"/>
                    <a:pt x="245" y="169"/>
                  </a:cubicBezTo>
                  <a:cubicBezTo>
                    <a:pt x="247" y="171"/>
                    <a:pt x="246" y="173"/>
                    <a:pt x="247" y="176"/>
                  </a:cubicBezTo>
                  <a:cubicBezTo>
                    <a:pt x="247" y="178"/>
                    <a:pt x="247" y="181"/>
                    <a:pt x="248" y="182"/>
                  </a:cubicBezTo>
                  <a:cubicBezTo>
                    <a:pt x="248" y="184"/>
                    <a:pt x="248" y="186"/>
                    <a:pt x="249" y="186"/>
                  </a:cubicBezTo>
                  <a:cubicBezTo>
                    <a:pt x="247" y="179"/>
                    <a:pt x="247" y="173"/>
                    <a:pt x="246" y="167"/>
                  </a:cubicBezTo>
                  <a:cubicBezTo>
                    <a:pt x="247" y="167"/>
                    <a:pt x="247" y="168"/>
                    <a:pt x="248" y="168"/>
                  </a:cubicBezTo>
                  <a:cubicBezTo>
                    <a:pt x="248" y="172"/>
                    <a:pt x="248" y="176"/>
                    <a:pt x="249" y="180"/>
                  </a:cubicBezTo>
                  <a:cubicBezTo>
                    <a:pt x="249" y="181"/>
                    <a:pt x="249" y="184"/>
                    <a:pt x="250" y="186"/>
                  </a:cubicBezTo>
                  <a:cubicBezTo>
                    <a:pt x="249" y="180"/>
                    <a:pt x="249" y="175"/>
                    <a:pt x="249" y="169"/>
                  </a:cubicBezTo>
                  <a:cubicBezTo>
                    <a:pt x="249" y="171"/>
                    <a:pt x="250" y="173"/>
                    <a:pt x="250" y="174"/>
                  </a:cubicBezTo>
                  <a:cubicBezTo>
                    <a:pt x="250" y="175"/>
                    <a:pt x="250" y="176"/>
                    <a:pt x="250" y="177"/>
                  </a:cubicBezTo>
                  <a:cubicBezTo>
                    <a:pt x="251" y="178"/>
                    <a:pt x="250" y="178"/>
                    <a:pt x="250" y="179"/>
                  </a:cubicBezTo>
                  <a:cubicBezTo>
                    <a:pt x="250" y="180"/>
                    <a:pt x="251" y="182"/>
                    <a:pt x="251" y="184"/>
                  </a:cubicBezTo>
                  <a:cubicBezTo>
                    <a:pt x="251" y="186"/>
                    <a:pt x="251" y="189"/>
                    <a:pt x="252" y="190"/>
                  </a:cubicBezTo>
                  <a:cubicBezTo>
                    <a:pt x="252" y="188"/>
                    <a:pt x="252" y="187"/>
                    <a:pt x="252" y="186"/>
                  </a:cubicBezTo>
                  <a:cubicBezTo>
                    <a:pt x="252" y="182"/>
                    <a:pt x="251" y="178"/>
                    <a:pt x="250" y="174"/>
                  </a:cubicBezTo>
                  <a:cubicBezTo>
                    <a:pt x="250" y="173"/>
                    <a:pt x="250" y="172"/>
                    <a:pt x="250" y="171"/>
                  </a:cubicBezTo>
                  <a:cubicBezTo>
                    <a:pt x="251" y="173"/>
                    <a:pt x="251" y="173"/>
                    <a:pt x="252" y="175"/>
                  </a:cubicBezTo>
                  <a:cubicBezTo>
                    <a:pt x="252" y="178"/>
                    <a:pt x="252" y="182"/>
                    <a:pt x="253" y="185"/>
                  </a:cubicBezTo>
                  <a:cubicBezTo>
                    <a:pt x="253" y="186"/>
                    <a:pt x="253" y="186"/>
                    <a:pt x="253" y="187"/>
                  </a:cubicBezTo>
                  <a:cubicBezTo>
                    <a:pt x="254" y="187"/>
                    <a:pt x="254" y="188"/>
                    <a:pt x="254" y="188"/>
                  </a:cubicBezTo>
                  <a:cubicBezTo>
                    <a:pt x="254" y="184"/>
                    <a:pt x="252" y="178"/>
                    <a:pt x="252" y="174"/>
                  </a:cubicBezTo>
                  <a:cubicBezTo>
                    <a:pt x="254" y="180"/>
                    <a:pt x="255" y="186"/>
                    <a:pt x="257" y="190"/>
                  </a:cubicBezTo>
                  <a:cubicBezTo>
                    <a:pt x="257" y="188"/>
                    <a:pt x="256" y="187"/>
                    <a:pt x="256" y="185"/>
                  </a:cubicBezTo>
                  <a:cubicBezTo>
                    <a:pt x="255" y="184"/>
                    <a:pt x="256" y="183"/>
                    <a:pt x="255" y="182"/>
                  </a:cubicBezTo>
                  <a:cubicBezTo>
                    <a:pt x="255" y="180"/>
                    <a:pt x="253" y="176"/>
                    <a:pt x="253" y="174"/>
                  </a:cubicBezTo>
                  <a:cubicBezTo>
                    <a:pt x="255" y="175"/>
                    <a:pt x="255" y="176"/>
                    <a:pt x="256" y="178"/>
                  </a:cubicBezTo>
                  <a:cubicBezTo>
                    <a:pt x="255" y="177"/>
                    <a:pt x="256" y="178"/>
                    <a:pt x="255" y="178"/>
                  </a:cubicBezTo>
                  <a:cubicBezTo>
                    <a:pt x="257" y="181"/>
                    <a:pt x="257" y="184"/>
                    <a:pt x="258" y="186"/>
                  </a:cubicBezTo>
                  <a:cubicBezTo>
                    <a:pt x="259" y="185"/>
                    <a:pt x="258" y="183"/>
                    <a:pt x="258" y="182"/>
                  </a:cubicBezTo>
                  <a:cubicBezTo>
                    <a:pt x="259" y="183"/>
                    <a:pt x="260" y="188"/>
                    <a:pt x="263" y="189"/>
                  </a:cubicBezTo>
                  <a:cubicBezTo>
                    <a:pt x="262" y="188"/>
                    <a:pt x="261" y="186"/>
                    <a:pt x="260" y="184"/>
                  </a:cubicBezTo>
                  <a:cubicBezTo>
                    <a:pt x="258" y="182"/>
                    <a:pt x="256" y="177"/>
                    <a:pt x="255" y="175"/>
                  </a:cubicBezTo>
                  <a:cubicBezTo>
                    <a:pt x="256" y="176"/>
                    <a:pt x="257" y="177"/>
                    <a:pt x="257" y="177"/>
                  </a:cubicBezTo>
                  <a:cubicBezTo>
                    <a:pt x="257" y="178"/>
                    <a:pt x="258" y="177"/>
                    <a:pt x="258" y="178"/>
                  </a:cubicBezTo>
                  <a:cubicBezTo>
                    <a:pt x="259" y="179"/>
                    <a:pt x="262" y="181"/>
                    <a:pt x="263" y="182"/>
                  </a:cubicBezTo>
                  <a:cubicBezTo>
                    <a:pt x="264" y="183"/>
                    <a:pt x="267" y="185"/>
                    <a:pt x="269" y="187"/>
                  </a:cubicBezTo>
                  <a:cubicBezTo>
                    <a:pt x="269" y="188"/>
                    <a:pt x="269" y="189"/>
                    <a:pt x="270" y="188"/>
                  </a:cubicBezTo>
                  <a:cubicBezTo>
                    <a:pt x="265" y="182"/>
                    <a:pt x="258" y="178"/>
                    <a:pt x="253" y="17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7"/>
                    <a:pt x="239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8" y="157"/>
                    <a:pt x="238" y="157"/>
                    <a:pt x="237" y="157"/>
                  </a:cubicBezTo>
                  <a:cubicBezTo>
                    <a:pt x="237" y="156"/>
                    <a:pt x="239" y="157"/>
                    <a:pt x="238" y="157"/>
                  </a:cubicBezTo>
                  <a:close/>
                  <a:moveTo>
                    <a:pt x="216" y="122"/>
                  </a:moveTo>
                  <a:cubicBezTo>
                    <a:pt x="216" y="122"/>
                    <a:pt x="216" y="123"/>
                    <a:pt x="216" y="123"/>
                  </a:cubicBezTo>
                  <a:cubicBezTo>
                    <a:pt x="216" y="123"/>
                    <a:pt x="215" y="123"/>
                    <a:pt x="216" y="122"/>
                  </a:cubicBezTo>
                  <a:cubicBezTo>
                    <a:pt x="216" y="122"/>
                    <a:pt x="216" y="122"/>
                    <a:pt x="216" y="122"/>
                  </a:cubicBezTo>
                  <a:close/>
                  <a:moveTo>
                    <a:pt x="215" y="122"/>
                  </a:moveTo>
                  <a:cubicBezTo>
                    <a:pt x="215" y="122"/>
                    <a:pt x="214" y="121"/>
                    <a:pt x="214" y="121"/>
                  </a:cubicBezTo>
                  <a:cubicBezTo>
                    <a:pt x="214" y="120"/>
                    <a:pt x="215" y="122"/>
                    <a:pt x="215" y="12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2" y="119"/>
                  </a:cubicBezTo>
                  <a:cubicBezTo>
                    <a:pt x="213" y="119"/>
                    <a:pt x="213" y="120"/>
                    <a:pt x="214" y="120"/>
                  </a:cubicBezTo>
                  <a:close/>
                  <a:moveTo>
                    <a:pt x="214" y="117"/>
                  </a:moveTo>
                  <a:cubicBezTo>
                    <a:pt x="214" y="118"/>
                    <a:pt x="215" y="118"/>
                    <a:pt x="215" y="119"/>
                  </a:cubicBezTo>
                  <a:cubicBezTo>
                    <a:pt x="215" y="119"/>
                    <a:pt x="215" y="119"/>
                    <a:pt x="216" y="119"/>
                  </a:cubicBezTo>
                  <a:cubicBezTo>
                    <a:pt x="215" y="119"/>
                    <a:pt x="213" y="117"/>
                    <a:pt x="214" y="117"/>
                  </a:cubicBezTo>
                  <a:close/>
                  <a:moveTo>
                    <a:pt x="234" y="103"/>
                  </a:moveTo>
                  <a:cubicBezTo>
                    <a:pt x="235" y="103"/>
                    <a:pt x="235" y="103"/>
                    <a:pt x="235" y="103"/>
                  </a:cubicBezTo>
                  <a:cubicBezTo>
                    <a:pt x="235" y="103"/>
                    <a:pt x="234" y="104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lose/>
                  <a:moveTo>
                    <a:pt x="232" y="102"/>
                  </a:moveTo>
                  <a:cubicBezTo>
                    <a:pt x="233" y="101"/>
                    <a:pt x="232" y="102"/>
                    <a:pt x="233" y="102"/>
                  </a:cubicBezTo>
                  <a:cubicBezTo>
                    <a:pt x="232" y="102"/>
                    <a:pt x="232" y="103"/>
                    <a:pt x="231" y="103"/>
                  </a:cubicBezTo>
                  <a:cubicBezTo>
                    <a:pt x="231" y="103"/>
                    <a:pt x="232" y="102"/>
                    <a:pt x="232" y="102"/>
                  </a:cubicBezTo>
                  <a:close/>
                  <a:moveTo>
                    <a:pt x="226" y="107"/>
                  </a:moveTo>
                  <a:cubicBezTo>
                    <a:pt x="226" y="108"/>
                    <a:pt x="226" y="108"/>
                    <a:pt x="226" y="108"/>
                  </a:cubicBezTo>
                  <a:cubicBezTo>
                    <a:pt x="226" y="108"/>
                    <a:pt x="226" y="107"/>
                    <a:pt x="225" y="108"/>
                  </a:cubicBezTo>
                  <a:cubicBezTo>
                    <a:pt x="225" y="107"/>
                    <a:pt x="225" y="108"/>
                    <a:pt x="226" y="107"/>
                  </a:cubicBezTo>
                  <a:close/>
                  <a:moveTo>
                    <a:pt x="223" y="109"/>
                  </a:moveTo>
                  <a:cubicBezTo>
                    <a:pt x="222" y="110"/>
                    <a:pt x="221" y="110"/>
                    <a:pt x="219" y="111"/>
                  </a:cubicBezTo>
                  <a:cubicBezTo>
                    <a:pt x="220" y="110"/>
                    <a:pt x="222" y="110"/>
                    <a:pt x="223" y="109"/>
                  </a:cubicBezTo>
                  <a:close/>
                  <a:moveTo>
                    <a:pt x="215" y="111"/>
                  </a:moveTo>
                  <a:cubicBezTo>
                    <a:pt x="216" y="112"/>
                    <a:pt x="216" y="111"/>
                    <a:pt x="216" y="112"/>
                  </a:cubicBezTo>
                  <a:cubicBezTo>
                    <a:pt x="216" y="112"/>
                    <a:pt x="216" y="112"/>
                    <a:pt x="215" y="112"/>
                  </a:cubicBezTo>
                  <a:cubicBezTo>
                    <a:pt x="215" y="112"/>
                    <a:pt x="216" y="112"/>
                    <a:pt x="215" y="111"/>
                  </a:cubicBezTo>
                  <a:close/>
                  <a:moveTo>
                    <a:pt x="211" y="113"/>
                  </a:moveTo>
                  <a:cubicBezTo>
                    <a:pt x="211" y="113"/>
                    <a:pt x="212" y="113"/>
                    <a:pt x="212" y="114"/>
                  </a:cubicBezTo>
                  <a:cubicBezTo>
                    <a:pt x="212" y="114"/>
                    <a:pt x="211" y="114"/>
                    <a:pt x="211" y="114"/>
                  </a:cubicBezTo>
                  <a:cubicBezTo>
                    <a:pt x="211" y="114"/>
                    <a:pt x="211" y="114"/>
                    <a:pt x="211" y="114"/>
                  </a:cubicBezTo>
                  <a:cubicBezTo>
                    <a:pt x="211" y="113"/>
                    <a:pt x="211" y="113"/>
                    <a:pt x="211" y="113"/>
                  </a:cubicBezTo>
                  <a:close/>
                  <a:moveTo>
                    <a:pt x="210" y="113"/>
                  </a:moveTo>
                  <a:cubicBezTo>
                    <a:pt x="210" y="114"/>
                    <a:pt x="209" y="114"/>
                    <a:pt x="210" y="115"/>
                  </a:cubicBezTo>
                  <a:cubicBezTo>
                    <a:pt x="208" y="116"/>
                    <a:pt x="206" y="117"/>
                    <a:pt x="205" y="115"/>
                  </a:cubicBezTo>
                  <a:cubicBezTo>
                    <a:pt x="207" y="114"/>
                    <a:pt x="207" y="114"/>
                    <a:pt x="210" y="113"/>
                  </a:cubicBezTo>
                  <a:close/>
                  <a:moveTo>
                    <a:pt x="206" y="55"/>
                  </a:moveTo>
                  <a:cubicBezTo>
                    <a:pt x="206" y="56"/>
                    <a:pt x="206" y="57"/>
                    <a:pt x="206" y="58"/>
                  </a:cubicBezTo>
                  <a:cubicBezTo>
                    <a:pt x="205" y="58"/>
                    <a:pt x="206" y="56"/>
                    <a:pt x="206" y="55"/>
                  </a:cubicBezTo>
                  <a:close/>
                  <a:moveTo>
                    <a:pt x="210" y="63"/>
                  </a:moveTo>
                  <a:cubicBezTo>
                    <a:pt x="210" y="64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5"/>
                    <a:pt x="209" y="64"/>
                    <a:pt x="210" y="63"/>
                  </a:cubicBezTo>
                  <a:close/>
                  <a:moveTo>
                    <a:pt x="206" y="59"/>
                  </a:moveTo>
                  <a:cubicBezTo>
                    <a:pt x="207" y="59"/>
                    <a:pt x="207" y="59"/>
                    <a:pt x="207" y="60"/>
                  </a:cubicBezTo>
                  <a:cubicBezTo>
                    <a:pt x="208" y="63"/>
                    <a:pt x="209" y="66"/>
                    <a:pt x="209" y="69"/>
                  </a:cubicBezTo>
                  <a:cubicBezTo>
                    <a:pt x="207" y="67"/>
                    <a:pt x="207" y="62"/>
                    <a:pt x="206" y="59"/>
                  </a:cubicBezTo>
                  <a:close/>
                  <a:moveTo>
                    <a:pt x="208" y="58"/>
                  </a:moveTo>
                  <a:cubicBezTo>
                    <a:pt x="208" y="59"/>
                    <a:pt x="207" y="59"/>
                    <a:pt x="207" y="59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8"/>
                    <a:pt x="207" y="58"/>
                    <a:pt x="208" y="58"/>
                  </a:cubicBezTo>
                  <a:cubicBezTo>
                    <a:pt x="207" y="58"/>
                    <a:pt x="207" y="58"/>
                    <a:pt x="208" y="58"/>
                  </a:cubicBezTo>
                  <a:close/>
                  <a:moveTo>
                    <a:pt x="209" y="63"/>
                  </a:moveTo>
                  <a:cubicBezTo>
                    <a:pt x="208" y="63"/>
                    <a:pt x="209" y="61"/>
                    <a:pt x="208" y="61"/>
                  </a:cubicBezTo>
                  <a:cubicBezTo>
                    <a:pt x="209" y="61"/>
                    <a:pt x="209" y="62"/>
                    <a:pt x="209" y="63"/>
                  </a:cubicBezTo>
                  <a:close/>
                  <a:moveTo>
                    <a:pt x="209" y="58"/>
                  </a:moveTo>
                  <a:cubicBezTo>
                    <a:pt x="208" y="58"/>
                    <a:pt x="209" y="58"/>
                    <a:pt x="209" y="57"/>
                  </a:cubicBezTo>
                  <a:cubicBezTo>
                    <a:pt x="209" y="57"/>
                    <a:pt x="209" y="58"/>
                    <a:pt x="209" y="58"/>
                  </a:cubicBezTo>
                  <a:cubicBezTo>
                    <a:pt x="209" y="58"/>
                    <a:pt x="209" y="58"/>
                    <a:pt x="209" y="58"/>
                  </a:cubicBezTo>
                  <a:close/>
                  <a:moveTo>
                    <a:pt x="210" y="54"/>
                  </a:moveTo>
                  <a:cubicBezTo>
                    <a:pt x="211" y="55"/>
                    <a:pt x="212" y="55"/>
                    <a:pt x="213" y="56"/>
                  </a:cubicBezTo>
                  <a:cubicBezTo>
                    <a:pt x="212" y="56"/>
                    <a:pt x="212" y="57"/>
                    <a:pt x="211" y="57"/>
                  </a:cubicBezTo>
                  <a:cubicBezTo>
                    <a:pt x="211" y="56"/>
                    <a:pt x="211" y="55"/>
                    <a:pt x="211" y="55"/>
                  </a:cubicBezTo>
                  <a:cubicBezTo>
                    <a:pt x="210" y="55"/>
                    <a:pt x="210" y="56"/>
                    <a:pt x="210" y="56"/>
                  </a:cubicBezTo>
                  <a:cubicBezTo>
                    <a:pt x="209" y="56"/>
                    <a:pt x="210" y="55"/>
                    <a:pt x="209" y="55"/>
                  </a:cubicBezTo>
                  <a:cubicBezTo>
                    <a:pt x="208" y="55"/>
                    <a:pt x="208" y="56"/>
                    <a:pt x="208" y="57"/>
                  </a:cubicBezTo>
                  <a:cubicBezTo>
                    <a:pt x="208" y="56"/>
                    <a:pt x="209" y="55"/>
                    <a:pt x="208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7" y="54"/>
                    <a:pt x="207" y="54"/>
                    <a:pt x="207" y="55"/>
                  </a:cubicBezTo>
                  <a:cubicBezTo>
                    <a:pt x="207" y="54"/>
                    <a:pt x="207" y="53"/>
                    <a:pt x="206" y="53"/>
                  </a:cubicBezTo>
                  <a:cubicBezTo>
                    <a:pt x="206" y="53"/>
                    <a:pt x="209" y="54"/>
                    <a:pt x="210" y="54"/>
                  </a:cubicBezTo>
                  <a:close/>
                  <a:moveTo>
                    <a:pt x="199" y="48"/>
                  </a:moveTo>
                  <a:cubicBezTo>
                    <a:pt x="198" y="46"/>
                    <a:pt x="198" y="45"/>
                    <a:pt x="198" y="44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9" y="43"/>
                    <a:pt x="199" y="46"/>
                    <a:pt x="199" y="48"/>
                  </a:cubicBezTo>
                  <a:cubicBezTo>
                    <a:pt x="199" y="48"/>
                    <a:pt x="199" y="48"/>
                    <a:pt x="199" y="48"/>
                  </a:cubicBezTo>
                  <a:close/>
                  <a:moveTo>
                    <a:pt x="199" y="42"/>
                  </a:moveTo>
                  <a:cubicBezTo>
                    <a:pt x="200" y="43"/>
                    <a:pt x="200" y="45"/>
                    <a:pt x="200" y="47"/>
                  </a:cubicBezTo>
                  <a:cubicBezTo>
                    <a:pt x="199" y="45"/>
                    <a:pt x="199" y="44"/>
                    <a:pt x="199" y="42"/>
                  </a:cubicBezTo>
                  <a:close/>
                  <a:moveTo>
                    <a:pt x="201" y="45"/>
                  </a:moveTo>
                  <a:cubicBezTo>
                    <a:pt x="201" y="44"/>
                    <a:pt x="201" y="43"/>
                    <a:pt x="201" y="42"/>
                  </a:cubicBezTo>
                  <a:cubicBezTo>
                    <a:pt x="201" y="42"/>
                    <a:pt x="201" y="43"/>
                    <a:pt x="202" y="42"/>
                  </a:cubicBezTo>
                  <a:cubicBezTo>
                    <a:pt x="201" y="43"/>
                    <a:pt x="201" y="44"/>
                    <a:pt x="201" y="45"/>
                  </a:cubicBezTo>
                  <a:close/>
                  <a:moveTo>
                    <a:pt x="204" y="52"/>
                  </a:moveTo>
                  <a:cubicBezTo>
                    <a:pt x="205" y="53"/>
                    <a:pt x="204" y="54"/>
                    <a:pt x="205" y="55"/>
                  </a:cubicBezTo>
                  <a:cubicBezTo>
                    <a:pt x="204" y="55"/>
                    <a:pt x="204" y="53"/>
                    <a:pt x="204" y="52"/>
                  </a:cubicBezTo>
                  <a:close/>
                  <a:moveTo>
                    <a:pt x="202" y="49"/>
                  </a:moveTo>
                  <a:cubicBezTo>
                    <a:pt x="204" y="51"/>
                    <a:pt x="203" y="54"/>
                    <a:pt x="204" y="57"/>
                  </a:cubicBezTo>
                  <a:cubicBezTo>
                    <a:pt x="202" y="56"/>
                    <a:pt x="203" y="52"/>
                    <a:pt x="202" y="49"/>
                  </a:cubicBezTo>
                  <a:close/>
                  <a:moveTo>
                    <a:pt x="180" y="49"/>
                  </a:moveTo>
                  <a:cubicBezTo>
                    <a:pt x="180" y="50"/>
                    <a:pt x="180" y="51"/>
                    <a:pt x="180" y="51"/>
                  </a:cubicBezTo>
                  <a:cubicBezTo>
                    <a:pt x="179" y="51"/>
                    <a:pt x="179" y="49"/>
                    <a:pt x="180" y="49"/>
                  </a:cubicBezTo>
                  <a:close/>
                  <a:moveTo>
                    <a:pt x="179" y="49"/>
                  </a:moveTo>
                  <a:cubicBezTo>
                    <a:pt x="179" y="50"/>
                    <a:pt x="179" y="50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8" y="49"/>
                    <a:pt x="179" y="49"/>
                  </a:cubicBezTo>
                  <a:close/>
                  <a:moveTo>
                    <a:pt x="179" y="52"/>
                  </a:moveTo>
                  <a:cubicBezTo>
                    <a:pt x="179" y="52"/>
                    <a:pt x="179" y="53"/>
                    <a:pt x="179" y="53"/>
                  </a:cubicBezTo>
                  <a:cubicBezTo>
                    <a:pt x="178" y="53"/>
                    <a:pt x="179" y="52"/>
                    <a:pt x="179" y="52"/>
                  </a:cubicBezTo>
                  <a:close/>
                  <a:moveTo>
                    <a:pt x="178" y="47"/>
                  </a:moveTo>
                  <a:cubicBezTo>
                    <a:pt x="178" y="47"/>
                    <a:pt x="178" y="49"/>
                    <a:pt x="178" y="49"/>
                  </a:cubicBezTo>
                  <a:cubicBezTo>
                    <a:pt x="178" y="48"/>
                    <a:pt x="178" y="47"/>
                    <a:pt x="178" y="47"/>
                  </a:cubicBezTo>
                  <a:close/>
                  <a:moveTo>
                    <a:pt x="178" y="50"/>
                  </a:moveTo>
                  <a:cubicBezTo>
                    <a:pt x="178" y="50"/>
                    <a:pt x="178" y="50"/>
                    <a:pt x="178" y="51"/>
                  </a:cubicBezTo>
                  <a:cubicBezTo>
                    <a:pt x="177" y="51"/>
                    <a:pt x="178" y="50"/>
                    <a:pt x="177" y="50"/>
                  </a:cubicBezTo>
                  <a:cubicBezTo>
                    <a:pt x="178" y="50"/>
                    <a:pt x="178" y="50"/>
                    <a:pt x="178" y="50"/>
                  </a:cubicBezTo>
                  <a:close/>
                  <a:moveTo>
                    <a:pt x="174" y="55"/>
                  </a:moveTo>
                  <a:cubicBezTo>
                    <a:pt x="174" y="55"/>
                    <a:pt x="173" y="55"/>
                    <a:pt x="173" y="56"/>
                  </a:cubicBezTo>
                  <a:cubicBezTo>
                    <a:pt x="172" y="57"/>
                    <a:pt x="171" y="57"/>
                    <a:pt x="169" y="57"/>
                  </a:cubicBezTo>
                  <a:cubicBezTo>
                    <a:pt x="169" y="57"/>
                    <a:pt x="169" y="56"/>
                    <a:pt x="169" y="55"/>
                  </a:cubicBezTo>
                  <a:cubicBezTo>
                    <a:pt x="170" y="55"/>
                    <a:pt x="170" y="56"/>
                    <a:pt x="170" y="56"/>
                  </a:cubicBezTo>
                  <a:cubicBezTo>
                    <a:pt x="170" y="56"/>
                    <a:pt x="171" y="56"/>
                    <a:pt x="171" y="56"/>
                  </a:cubicBezTo>
                  <a:cubicBezTo>
                    <a:pt x="171" y="56"/>
                    <a:pt x="171" y="57"/>
                    <a:pt x="172" y="56"/>
                  </a:cubicBezTo>
                  <a:cubicBezTo>
                    <a:pt x="173" y="55"/>
                    <a:pt x="172" y="53"/>
                    <a:pt x="173" y="52"/>
                  </a:cubicBezTo>
                  <a:cubicBezTo>
                    <a:pt x="173" y="53"/>
                    <a:pt x="173" y="54"/>
                    <a:pt x="173" y="55"/>
                  </a:cubicBezTo>
                  <a:cubicBezTo>
                    <a:pt x="174" y="54"/>
                    <a:pt x="173" y="53"/>
                    <a:pt x="174" y="52"/>
                  </a:cubicBezTo>
                  <a:cubicBezTo>
                    <a:pt x="174" y="52"/>
                    <a:pt x="174" y="52"/>
                    <a:pt x="174" y="51"/>
                  </a:cubicBezTo>
                  <a:cubicBezTo>
                    <a:pt x="175" y="52"/>
                    <a:pt x="174" y="54"/>
                    <a:pt x="174" y="55"/>
                  </a:cubicBezTo>
                  <a:close/>
                  <a:moveTo>
                    <a:pt x="170" y="54"/>
                  </a:moveTo>
                  <a:cubicBezTo>
                    <a:pt x="171" y="53"/>
                    <a:pt x="171" y="55"/>
                    <a:pt x="171" y="55"/>
                  </a:cubicBezTo>
                  <a:cubicBezTo>
                    <a:pt x="170" y="55"/>
                    <a:pt x="170" y="54"/>
                    <a:pt x="170" y="54"/>
                  </a:cubicBezTo>
                  <a:close/>
                  <a:moveTo>
                    <a:pt x="173" y="47"/>
                  </a:moveTo>
                  <a:cubicBezTo>
                    <a:pt x="173" y="48"/>
                    <a:pt x="173" y="49"/>
                    <a:pt x="172" y="50"/>
                  </a:cubicBezTo>
                  <a:cubicBezTo>
                    <a:pt x="172" y="49"/>
                    <a:pt x="171" y="47"/>
                    <a:pt x="173" y="47"/>
                  </a:cubicBezTo>
                  <a:close/>
                  <a:moveTo>
                    <a:pt x="174" y="51"/>
                  </a:moveTo>
                  <a:cubicBezTo>
                    <a:pt x="173" y="49"/>
                    <a:pt x="173" y="47"/>
                    <a:pt x="174" y="46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8"/>
                    <a:pt x="175" y="50"/>
                    <a:pt x="174" y="51"/>
                  </a:cubicBezTo>
                  <a:close/>
                  <a:moveTo>
                    <a:pt x="175" y="56"/>
                  </a:moveTo>
                  <a:cubicBezTo>
                    <a:pt x="175" y="54"/>
                    <a:pt x="175" y="53"/>
                    <a:pt x="175" y="51"/>
                  </a:cubicBezTo>
                  <a:cubicBezTo>
                    <a:pt x="176" y="51"/>
                    <a:pt x="176" y="50"/>
                    <a:pt x="176" y="50"/>
                  </a:cubicBezTo>
                  <a:cubicBezTo>
                    <a:pt x="177" y="52"/>
                    <a:pt x="176" y="54"/>
                    <a:pt x="177" y="56"/>
                  </a:cubicBezTo>
                  <a:cubicBezTo>
                    <a:pt x="176" y="56"/>
                    <a:pt x="175" y="55"/>
                    <a:pt x="175" y="56"/>
                  </a:cubicBezTo>
                  <a:close/>
                  <a:moveTo>
                    <a:pt x="176" y="46"/>
                  </a:moveTo>
                  <a:cubicBezTo>
                    <a:pt x="177" y="47"/>
                    <a:pt x="176" y="48"/>
                    <a:pt x="176" y="50"/>
                  </a:cubicBezTo>
                  <a:cubicBezTo>
                    <a:pt x="176" y="50"/>
                    <a:pt x="175" y="50"/>
                    <a:pt x="175" y="50"/>
                  </a:cubicBezTo>
                  <a:cubicBezTo>
                    <a:pt x="175" y="49"/>
                    <a:pt x="175" y="46"/>
                    <a:pt x="176" y="46"/>
                  </a:cubicBezTo>
                  <a:close/>
                  <a:moveTo>
                    <a:pt x="181" y="27"/>
                  </a:moveTo>
                  <a:cubicBezTo>
                    <a:pt x="182" y="28"/>
                    <a:pt x="180" y="28"/>
                    <a:pt x="180" y="29"/>
                  </a:cubicBezTo>
                  <a:cubicBezTo>
                    <a:pt x="180" y="28"/>
                    <a:pt x="181" y="28"/>
                    <a:pt x="181" y="27"/>
                  </a:cubicBezTo>
                  <a:close/>
                  <a:moveTo>
                    <a:pt x="177" y="29"/>
                  </a:moveTo>
                  <a:cubicBezTo>
                    <a:pt x="177" y="29"/>
                    <a:pt x="177" y="30"/>
                    <a:pt x="177" y="31"/>
                  </a:cubicBezTo>
                  <a:cubicBezTo>
                    <a:pt x="176" y="30"/>
                    <a:pt x="177" y="29"/>
                    <a:pt x="176" y="29"/>
                  </a:cubicBezTo>
                  <a:cubicBezTo>
                    <a:pt x="177" y="29"/>
                    <a:pt x="177" y="29"/>
                    <a:pt x="177" y="29"/>
                  </a:cubicBezTo>
                  <a:close/>
                  <a:moveTo>
                    <a:pt x="172" y="19"/>
                  </a:moveTo>
                  <a:cubicBezTo>
                    <a:pt x="173" y="19"/>
                    <a:pt x="172" y="20"/>
                    <a:pt x="172" y="20"/>
                  </a:cubicBezTo>
                  <a:cubicBezTo>
                    <a:pt x="172" y="21"/>
                    <a:pt x="172" y="19"/>
                    <a:pt x="171" y="19"/>
                  </a:cubicBezTo>
                  <a:cubicBezTo>
                    <a:pt x="172" y="19"/>
                    <a:pt x="172" y="19"/>
                    <a:pt x="172" y="19"/>
                  </a:cubicBezTo>
                  <a:close/>
                  <a:moveTo>
                    <a:pt x="151" y="42"/>
                  </a:moveTo>
                  <a:cubicBezTo>
                    <a:pt x="150" y="40"/>
                    <a:pt x="148" y="39"/>
                    <a:pt x="147" y="36"/>
                  </a:cubicBezTo>
                  <a:cubicBezTo>
                    <a:pt x="149" y="36"/>
                    <a:pt x="148" y="39"/>
                    <a:pt x="150" y="39"/>
                  </a:cubicBezTo>
                  <a:cubicBezTo>
                    <a:pt x="150" y="38"/>
                    <a:pt x="151" y="38"/>
                    <a:pt x="151" y="38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50" y="38"/>
                    <a:pt x="149" y="37"/>
                    <a:pt x="149" y="38"/>
                  </a:cubicBezTo>
                  <a:cubicBezTo>
                    <a:pt x="150" y="37"/>
                    <a:pt x="151" y="38"/>
                    <a:pt x="151" y="38"/>
                  </a:cubicBezTo>
                  <a:cubicBezTo>
                    <a:pt x="152" y="39"/>
                    <a:pt x="150" y="40"/>
                    <a:pt x="151" y="41"/>
                  </a:cubicBezTo>
                  <a:cubicBezTo>
                    <a:pt x="152" y="40"/>
                    <a:pt x="152" y="38"/>
                    <a:pt x="153" y="38"/>
                  </a:cubicBezTo>
                  <a:cubicBezTo>
                    <a:pt x="152" y="39"/>
                    <a:pt x="152" y="41"/>
                    <a:pt x="151" y="42"/>
                  </a:cubicBezTo>
                  <a:close/>
                  <a:moveTo>
                    <a:pt x="160" y="41"/>
                  </a:moveTo>
                  <a:cubicBezTo>
                    <a:pt x="159" y="41"/>
                    <a:pt x="160" y="39"/>
                    <a:pt x="161" y="39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1"/>
                    <a:pt x="160" y="41"/>
                  </a:cubicBezTo>
                  <a:close/>
                  <a:moveTo>
                    <a:pt x="161" y="41"/>
                  </a:moveTo>
                  <a:cubicBezTo>
                    <a:pt x="161" y="40"/>
                    <a:pt x="161" y="40"/>
                    <a:pt x="162" y="40"/>
                  </a:cubicBezTo>
                  <a:cubicBezTo>
                    <a:pt x="162" y="40"/>
                    <a:pt x="162" y="40"/>
                    <a:pt x="161" y="41"/>
                  </a:cubicBezTo>
                  <a:close/>
                  <a:moveTo>
                    <a:pt x="162" y="41"/>
                  </a:moveTo>
                  <a:cubicBezTo>
                    <a:pt x="163" y="40"/>
                    <a:pt x="163" y="39"/>
                    <a:pt x="163" y="38"/>
                  </a:cubicBezTo>
                  <a:cubicBezTo>
                    <a:pt x="164" y="39"/>
                    <a:pt x="163" y="40"/>
                    <a:pt x="162" y="41"/>
                  </a:cubicBezTo>
                  <a:close/>
                  <a:moveTo>
                    <a:pt x="168" y="49"/>
                  </a:moveTo>
                  <a:cubicBezTo>
                    <a:pt x="168" y="49"/>
                    <a:pt x="167" y="48"/>
                    <a:pt x="166" y="47"/>
                  </a:cubicBezTo>
                  <a:cubicBezTo>
                    <a:pt x="167" y="45"/>
                    <a:pt x="165" y="42"/>
                    <a:pt x="163" y="41"/>
                  </a:cubicBezTo>
                  <a:cubicBezTo>
                    <a:pt x="164" y="39"/>
                    <a:pt x="164" y="37"/>
                    <a:pt x="166" y="36"/>
                  </a:cubicBezTo>
                  <a:cubicBezTo>
                    <a:pt x="165" y="36"/>
                    <a:pt x="165" y="36"/>
                    <a:pt x="165" y="35"/>
                  </a:cubicBezTo>
                  <a:cubicBezTo>
                    <a:pt x="167" y="31"/>
                    <a:pt x="166" y="26"/>
                    <a:pt x="164" y="21"/>
                  </a:cubicBezTo>
                  <a:cubicBezTo>
                    <a:pt x="165" y="26"/>
                    <a:pt x="166" y="32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7"/>
                    <a:pt x="163" y="38"/>
                    <a:pt x="162" y="40"/>
                  </a:cubicBezTo>
                  <a:cubicBezTo>
                    <a:pt x="162" y="39"/>
                    <a:pt x="163" y="38"/>
                    <a:pt x="163" y="37"/>
                  </a:cubicBezTo>
                  <a:cubicBezTo>
                    <a:pt x="162" y="37"/>
                    <a:pt x="162" y="38"/>
                    <a:pt x="161" y="39"/>
                  </a:cubicBezTo>
                  <a:cubicBezTo>
                    <a:pt x="160" y="36"/>
                    <a:pt x="159" y="35"/>
                    <a:pt x="159" y="32"/>
                  </a:cubicBezTo>
                  <a:cubicBezTo>
                    <a:pt x="158" y="33"/>
                    <a:pt x="159" y="36"/>
                    <a:pt x="160" y="38"/>
                  </a:cubicBezTo>
                  <a:cubicBezTo>
                    <a:pt x="159" y="40"/>
                    <a:pt x="157" y="42"/>
                    <a:pt x="157" y="45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5"/>
                    <a:pt x="156" y="45"/>
                    <a:pt x="156" y="44"/>
                  </a:cubicBezTo>
                  <a:cubicBezTo>
                    <a:pt x="157" y="43"/>
                    <a:pt x="157" y="40"/>
                    <a:pt x="158" y="39"/>
                  </a:cubicBezTo>
                  <a:cubicBezTo>
                    <a:pt x="157" y="38"/>
                    <a:pt x="157" y="40"/>
                    <a:pt x="157" y="39"/>
                  </a:cubicBezTo>
                  <a:cubicBezTo>
                    <a:pt x="156" y="42"/>
                    <a:pt x="156" y="45"/>
                    <a:pt x="153" y="46"/>
                  </a:cubicBezTo>
                  <a:cubicBezTo>
                    <a:pt x="152" y="42"/>
                    <a:pt x="154" y="40"/>
                    <a:pt x="155" y="37"/>
                  </a:cubicBezTo>
                  <a:cubicBezTo>
                    <a:pt x="154" y="39"/>
                    <a:pt x="153" y="41"/>
                    <a:pt x="152" y="43"/>
                  </a:cubicBezTo>
                  <a:cubicBezTo>
                    <a:pt x="152" y="44"/>
                    <a:pt x="152" y="43"/>
                    <a:pt x="152" y="43"/>
                  </a:cubicBezTo>
                  <a:cubicBezTo>
                    <a:pt x="152" y="41"/>
                    <a:pt x="153" y="39"/>
                    <a:pt x="153" y="37"/>
                  </a:cubicBezTo>
                  <a:cubicBezTo>
                    <a:pt x="157" y="35"/>
                    <a:pt x="155" y="29"/>
                    <a:pt x="155" y="25"/>
                  </a:cubicBezTo>
                  <a:cubicBezTo>
                    <a:pt x="156" y="25"/>
                    <a:pt x="156" y="26"/>
                    <a:pt x="157" y="27"/>
                  </a:cubicBezTo>
                  <a:cubicBezTo>
                    <a:pt x="163" y="24"/>
                    <a:pt x="160" y="16"/>
                    <a:pt x="163" y="11"/>
                  </a:cubicBezTo>
                  <a:cubicBezTo>
                    <a:pt x="164" y="10"/>
                    <a:pt x="164" y="10"/>
                    <a:pt x="165" y="9"/>
                  </a:cubicBezTo>
                  <a:cubicBezTo>
                    <a:pt x="165" y="8"/>
                    <a:pt x="165" y="7"/>
                    <a:pt x="166" y="6"/>
                  </a:cubicBezTo>
                  <a:cubicBezTo>
                    <a:pt x="166" y="8"/>
                    <a:pt x="165" y="10"/>
                    <a:pt x="164" y="11"/>
                  </a:cubicBezTo>
                  <a:cubicBezTo>
                    <a:pt x="164" y="12"/>
                    <a:pt x="165" y="12"/>
                    <a:pt x="165" y="12"/>
                  </a:cubicBezTo>
                  <a:cubicBezTo>
                    <a:pt x="164" y="13"/>
                    <a:pt x="163" y="14"/>
                    <a:pt x="163" y="15"/>
                  </a:cubicBezTo>
                  <a:cubicBezTo>
                    <a:pt x="165" y="15"/>
                    <a:pt x="166" y="12"/>
                    <a:pt x="167" y="11"/>
                  </a:cubicBezTo>
                  <a:cubicBezTo>
                    <a:pt x="167" y="10"/>
                    <a:pt x="166" y="11"/>
                    <a:pt x="166" y="11"/>
                  </a:cubicBezTo>
                  <a:cubicBezTo>
                    <a:pt x="166" y="10"/>
                    <a:pt x="167" y="9"/>
                    <a:pt x="167" y="9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7" y="7"/>
                    <a:pt x="168" y="5"/>
                    <a:pt x="168" y="3"/>
                  </a:cubicBezTo>
                  <a:cubicBezTo>
                    <a:pt x="168" y="5"/>
                    <a:pt x="168" y="7"/>
                    <a:pt x="168" y="10"/>
                  </a:cubicBezTo>
                  <a:cubicBezTo>
                    <a:pt x="167" y="12"/>
                    <a:pt x="167" y="15"/>
                    <a:pt x="167" y="17"/>
                  </a:cubicBezTo>
                  <a:cubicBezTo>
                    <a:pt x="167" y="18"/>
                    <a:pt x="168" y="19"/>
                    <a:pt x="169" y="20"/>
                  </a:cubicBezTo>
                  <a:cubicBezTo>
                    <a:pt x="169" y="23"/>
                    <a:pt x="169" y="25"/>
                    <a:pt x="170" y="28"/>
                  </a:cubicBezTo>
                  <a:cubicBezTo>
                    <a:pt x="170" y="26"/>
                    <a:pt x="170" y="22"/>
                    <a:pt x="170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71" y="22"/>
                    <a:pt x="170" y="23"/>
                    <a:pt x="171" y="25"/>
                  </a:cubicBezTo>
                  <a:cubicBezTo>
                    <a:pt x="171" y="25"/>
                    <a:pt x="172" y="25"/>
                    <a:pt x="172" y="24"/>
                  </a:cubicBezTo>
                  <a:cubicBezTo>
                    <a:pt x="172" y="26"/>
                    <a:pt x="174" y="28"/>
                    <a:pt x="176" y="29"/>
                  </a:cubicBezTo>
                  <a:cubicBezTo>
                    <a:pt x="176" y="30"/>
                    <a:pt x="175" y="31"/>
                    <a:pt x="176" y="33"/>
                  </a:cubicBezTo>
                  <a:cubicBezTo>
                    <a:pt x="177" y="32"/>
                    <a:pt x="177" y="31"/>
                    <a:pt x="177" y="31"/>
                  </a:cubicBezTo>
                  <a:cubicBezTo>
                    <a:pt x="178" y="31"/>
                    <a:pt x="178" y="30"/>
                    <a:pt x="179" y="29"/>
                  </a:cubicBezTo>
                  <a:cubicBezTo>
                    <a:pt x="179" y="29"/>
                    <a:pt x="179" y="30"/>
                    <a:pt x="180" y="30"/>
                  </a:cubicBezTo>
                  <a:cubicBezTo>
                    <a:pt x="176" y="33"/>
                    <a:pt x="173" y="38"/>
                    <a:pt x="174" y="44"/>
                  </a:cubicBezTo>
                  <a:cubicBezTo>
                    <a:pt x="175" y="44"/>
                    <a:pt x="174" y="42"/>
                    <a:pt x="175" y="42"/>
                  </a:cubicBezTo>
                  <a:cubicBezTo>
                    <a:pt x="176" y="43"/>
                    <a:pt x="177" y="43"/>
                    <a:pt x="179" y="43"/>
                  </a:cubicBezTo>
                  <a:cubicBezTo>
                    <a:pt x="177" y="45"/>
                    <a:pt x="175" y="45"/>
                    <a:pt x="172" y="46"/>
                  </a:cubicBezTo>
                  <a:cubicBezTo>
                    <a:pt x="172" y="46"/>
                    <a:pt x="172" y="46"/>
                    <a:pt x="172" y="45"/>
                  </a:cubicBezTo>
                  <a:cubicBezTo>
                    <a:pt x="173" y="44"/>
                    <a:pt x="173" y="42"/>
                    <a:pt x="173" y="40"/>
                  </a:cubicBezTo>
                  <a:cubicBezTo>
                    <a:pt x="173" y="40"/>
                    <a:pt x="172" y="41"/>
                    <a:pt x="173" y="42"/>
                  </a:cubicBezTo>
                  <a:cubicBezTo>
                    <a:pt x="170" y="43"/>
                    <a:pt x="173" y="46"/>
                    <a:pt x="170" y="47"/>
                  </a:cubicBezTo>
                  <a:cubicBezTo>
                    <a:pt x="170" y="48"/>
                    <a:pt x="171" y="48"/>
                    <a:pt x="171" y="48"/>
                  </a:cubicBezTo>
                  <a:cubicBezTo>
                    <a:pt x="171" y="50"/>
                    <a:pt x="171" y="51"/>
                    <a:pt x="171" y="52"/>
                  </a:cubicBezTo>
                  <a:cubicBezTo>
                    <a:pt x="170" y="51"/>
                    <a:pt x="171" y="48"/>
                    <a:pt x="170" y="47"/>
                  </a:cubicBezTo>
                  <a:cubicBezTo>
                    <a:pt x="169" y="48"/>
                    <a:pt x="170" y="49"/>
                    <a:pt x="170" y="50"/>
                  </a:cubicBezTo>
                  <a:cubicBezTo>
                    <a:pt x="169" y="50"/>
                    <a:pt x="169" y="48"/>
                    <a:pt x="169" y="48"/>
                  </a:cubicBezTo>
                  <a:cubicBezTo>
                    <a:pt x="168" y="48"/>
                    <a:pt x="168" y="49"/>
                    <a:pt x="168" y="49"/>
                  </a:cubicBezTo>
                  <a:close/>
                  <a:moveTo>
                    <a:pt x="169" y="57"/>
                  </a:moveTo>
                  <a:cubicBezTo>
                    <a:pt x="169" y="57"/>
                    <a:pt x="168" y="57"/>
                    <a:pt x="169" y="58"/>
                  </a:cubicBezTo>
                  <a:cubicBezTo>
                    <a:pt x="168" y="57"/>
                    <a:pt x="168" y="57"/>
                    <a:pt x="168" y="58"/>
                  </a:cubicBezTo>
                  <a:cubicBezTo>
                    <a:pt x="168" y="57"/>
                    <a:pt x="168" y="57"/>
                    <a:pt x="169" y="57"/>
                  </a:cubicBezTo>
                  <a:close/>
                  <a:moveTo>
                    <a:pt x="102" y="41"/>
                  </a:moveTo>
                  <a:cubicBezTo>
                    <a:pt x="102" y="42"/>
                    <a:pt x="102" y="43"/>
                    <a:pt x="102" y="43"/>
                  </a:cubicBezTo>
                  <a:cubicBezTo>
                    <a:pt x="101" y="43"/>
                    <a:pt x="102" y="42"/>
                    <a:pt x="102" y="41"/>
                  </a:cubicBezTo>
                  <a:close/>
                  <a:moveTo>
                    <a:pt x="102" y="39"/>
                  </a:moveTo>
                  <a:cubicBezTo>
                    <a:pt x="101" y="40"/>
                    <a:pt x="102" y="41"/>
                    <a:pt x="101" y="41"/>
                  </a:cubicBezTo>
                  <a:cubicBezTo>
                    <a:pt x="101" y="40"/>
                    <a:pt x="101" y="40"/>
                    <a:pt x="102" y="39"/>
                  </a:cubicBezTo>
                  <a:close/>
                  <a:moveTo>
                    <a:pt x="100" y="44"/>
                  </a:moveTo>
                  <a:cubicBezTo>
                    <a:pt x="100" y="43"/>
                    <a:pt x="100" y="42"/>
                    <a:pt x="101" y="41"/>
                  </a:cubicBezTo>
                  <a:cubicBezTo>
                    <a:pt x="101" y="42"/>
                    <a:pt x="102" y="44"/>
                    <a:pt x="100" y="44"/>
                  </a:cubicBezTo>
                  <a:close/>
                  <a:moveTo>
                    <a:pt x="100" y="38"/>
                  </a:moveTo>
                  <a:cubicBezTo>
                    <a:pt x="101" y="38"/>
                    <a:pt x="101" y="39"/>
                    <a:pt x="101" y="40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100" y="39"/>
                    <a:pt x="100" y="38"/>
                    <a:pt x="100" y="38"/>
                  </a:cubicBezTo>
                  <a:close/>
                  <a:moveTo>
                    <a:pt x="100" y="41"/>
                  </a:moveTo>
                  <a:cubicBezTo>
                    <a:pt x="99" y="41"/>
                    <a:pt x="100" y="41"/>
                    <a:pt x="100" y="40"/>
                  </a:cubicBezTo>
                  <a:cubicBezTo>
                    <a:pt x="100" y="40"/>
                    <a:pt x="100" y="41"/>
                    <a:pt x="100" y="41"/>
                  </a:cubicBezTo>
                  <a:close/>
                  <a:moveTo>
                    <a:pt x="99" y="44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98" y="43"/>
                    <a:pt x="99" y="43"/>
                    <a:pt x="99" y="43"/>
                  </a:cubicBezTo>
                  <a:cubicBezTo>
                    <a:pt x="99" y="43"/>
                    <a:pt x="99" y="44"/>
                    <a:pt x="99" y="44"/>
                  </a:cubicBezTo>
                  <a:close/>
                  <a:moveTo>
                    <a:pt x="99" y="42"/>
                  </a:moveTo>
                  <a:cubicBezTo>
                    <a:pt x="99" y="41"/>
                    <a:pt x="99" y="42"/>
                    <a:pt x="99" y="42"/>
                  </a:cubicBezTo>
                  <a:cubicBezTo>
                    <a:pt x="99" y="42"/>
                    <a:pt x="99" y="43"/>
                    <a:pt x="99" y="43"/>
                  </a:cubicBezTo>
                  <a:cubicBezTo>
                    <a:pt x="99" y="42"/>
                    <a:pt x="99" y="42"/>
                    <a:pt x="99" y="42"/>
                  </a:cubicBezTo>
                  <a:close/>
                  <a:moveTo>
                    <a:pt x="96" y="45"/>
                  </a:moveTo>
                  <a:cubicBezTo>
                    <a:pt x="95" y="44"/>
                    <a:pt x="96" y="43"/>
                    <a:pt x="96" y="43"/>
                  </a:cubicBezTo>
                  <a:cubicBezTo>
                    <a:pt x="96" y="44"/>
                    <a:pt x="96" y="44"/>
                    <a:pt x="96" y="45"/>
                  </a:cubicBezTo>
                  <a:close/>
                  <a:moveTo>
                    <a:pt x="97" y="44"/>
                  </a:move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8" y="44"/>
                    <a:pt x="97" y="44"/>
                    <a:pt x="97" y="44"/>
                  </a:cubicBezTo>
                  <a:close/>
                  <a:moveTo>
                    <a:pt x="98" y="42"/>
                  </a:moveTo>
                  <a:cubicBezTo>
                    <a:pt x="97" y="41"/>
                    <a:pt x="97" y="40"/>
                    <a:pt x="97" y="39"/>
                  </a:cubicBezTo>
                  <a:cubicBezTo>
                    <a:pt x="98" y="40"/>
                    <a:pt x="98" y="41"/>
                    <a:pt x="98" y="42"/>
                  </a:cubicBezTo>
                  <a:close/>
                  <a:moveTo>
                    <a:pt x="97" y="37"/>
                  </a:moveTo>
                  <a:cubicBezTo>
                    <a:pt x="97" y="37"/>
                    <a:pt x="97" y="37"/>
                    <a:pt x="97" y="38"/>
                  </a:cubicBezTo>
                  <a:cubicBezTo>
                    <a:pt x="98" y="38"/>
                    <a:pt x="97" y="38"/>
                    <a:pt x="97" y="39"/>
                  </a:cubicBezTo>
                  <a:cubicBezTo>
                    <a:pt x="96" y="38"/>
                    <a:pt x="96" y="38"/>
                    <a:pt x="97" y="37"/>
                  </a:cubicBezTo>
                  <a:close/>
                  <a:moveTo>
                    <a:pt x="95" y="36"/>
                  </a:moveTo>
                  <a:cubicBezTo>
                    <a:pt x="96" y="36"/>
                    <a:pt x="96" y="37"/>
                    <a:pt x="96" y="37"/>
                  </a:cubicBezTo>
                  <a:cubicBezTo>
                    <a:pt x="96" y="37"/>
                    <a:pt x="96" y="37"/>
                    <a:pt x="95" y="37"/>
                  </a:cubicBezTo>
                  <a:cubicBezTo>
                    <a:pt x="95" y="37"/>
                    <a:pt x="95" y="36"/>
                    <a:pt x="95" y="36"/>
                  </a:cubicBezTo>
                  <a:close/>
                  <a:moveTo>
                    <a:pt x="100" y="19"/>
                  </a:moveTo>
                  <a:cubicBezTo>
                    <a:pt x="101" y="19"/>
                    <a:pt x="100" y="21"/>
                    <a:pt x="101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0" y="19"/>
                    <a:pt x="100" y="19"/>
                  </a:cubicBezTo>
                  <a:close/>
                  <a:moveTo>
                    <a:pt x="89" y="22"/>
                  </a:moveTo>
                  <a:cubicBezTo>
                    <a:pt x="89" y="22"/>
                    <a:pt x="90" y="22"/>
                    <a:pt x="89" y="22"/>
                  </a:cubicBezTo>
                  <a:cubicBezTo>
                    <a:pt x="90" y="22"/>
                    <a:pt x="90" y="23"/>
                    <a:pt x="90" y="24"/>
                  </a:cubicBezTo>
                  <a:cubicBezTo>
                    <a:pt x="89" y="24"/>
                    <a:pt x="89" y="23"/>
                    <a:pt x="89" y="22"/>
                  </a:cubicBezTo>
                  <a:close/>
                  <a:moveTo>
                    <a:pt x="90" y="36"/>
                  </a:moveTo>
                  <a:cubicBezTo>
                    <a:pt x="90" y="36"/>
                    <a:pt x="91" y="36"/>
                    <a:pt x="91" y="36"/>
                  </a:cubicBezTo>
                  <a:cubicBezTo>
                    <a:pt x="91" y="37"/>
                    <a:pt x="91" y="37"/>
                    <a:pt x="91" y="38"/>
                  </a:cubicBezTo>
                  <a:cubicBezTo>
                    <a:pt x="91" y="37"/>
                    <a:pt x="90" y="37"/>
                    <a:pt x="90" y="36"/>
                  </a:cubicBezTo>
                  <a:close/>
                  <a:moveTo>
                    <a:pt x="91" y="36"/>
                  </a:moveTo>
                  <a:cubicBezTo>
                    <a:pt x="91" y="36"/>
                    <a:pt x="90" y="36"/>
                    <a:pt x="90" y="36"/>
                  </a:cubicBezTo>
                  <a:cubicBezTo>
                    <a:pt x="90" y="35"/>
                    <a:pt x="90" y="35"/>
                    <a:pt x="90" y="34"/>
                  </a:cubicBezTo>
                  <a:cubicBezTo>
                    <a:pt x="91" y="34"/>
                    <a:pt x="91" y="33"/>
                    <a:pt x="91" y="33"/>
                  </a:cubicBezTo>
                  <a:cubicBezTo>
                    <a:pt x="91" y="34"/>
                    <a:pt x="91" y="35"/>
                    <a:pt x="91" y="36"/>
                  </a:cubicBezTo>
                  <a:close/>
                  <a:moveTo>
                    <a:pt x="17" y="55"/>
                  </a:moveTo>
                  <a:cubicBezTo>
                    <a:pt x="16" y="55"/>
                    <a:pt x="15" y="56"/>
                    <a:pt x="14" y="57"/>
                  </a:cubicBezTo>
                  <a:cubicBezTo>
                    <a:pt x="15" y="55"/>
                    <a:pt x="17" y="53"/>
                    <a:pt x="19" y="53"/>
                  </a:cubicBezTo>
                  <a:cubicBezTo>
                    <a:pt x="19" y="54"/>
                    <a:pt x="17" y="54"/>
                    <a:pt x="17" y="55"/>
                  </a:cubicBezTo>
                  <a:close/>
                  <a:moveTo>
                    <a:pt x="24" y="57"/>
                  </a:moveTo>
                  <a:cubicBezTo>
                    <a:pt x="23" y="57"/>
                    <a:pt x="23" y="56"/>
                    <a:pt x="23" y="55"/>
                  </a:cubicBezTo>
                  <a:cubicBezTo>
                    <a:pt x="23" y="55"/>
                    <a:pt x="24" y="55"/>
                    <a:pt x="24" y="56"/>
                  </a:cubicBezTo>
                  <a:cubicBezTo>
                    <a:pt x="24" y="56"/>
                    <a:pt x="23" y="56"/>
                    <a:pt x="24" y="57"/>
                  </a:cubicBezTo>
                  <a:close/>
                  <a:moveTo>
                    <a:pt x="27" y="57"/>
                  </a:move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8" y="57"/>
                    <a:pt x="28" y="57"/>
                  </a:cubicBezTo>
                  <a:cubicBezTo>
                    <a:pt x="27" y="58"/>
                    <a:pt x="27" y="57"/>
                    <a:pt x="27" y="57"/>
                  </a:cubicBezTo>
                  <a:close/>
                  <a:moveTo>
                    <a:pt x="27" y="94"/>
                  </a:moveTo>
                  <a:cubicBezTo>
                    <a:pt x="26" y="94"/>
                    <a:pt x="26" y="93"/>
                    <a:pt x="25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3"/>
                    <a:pt x="26" y="92"/>
                    <a:pt x="26" y="92"/>
                  </a:cubicBezTo>
                  <a:cubicBezTo>
                    <a:pt x="26" y="92"/>
                    <a:pt x="26" y="92"/>
                    <a:pt x="25" y="91"/>
                  </a:cubicBezTo>
                  <a:cubicBezTo>
                    <a:pt x="27" y="91"/>
                    <a:pt x="27" y="91"/>
                    <a:pt x="28" y="90"/>
                  </a:cubicBezTo>
                  <a:cubicBezTo>
                    <a:pt x="28" y="91"/>
                    <a:pt x="27" y="92"/>
                    <a:pt x="27" y="94"/>
                  </a:cubicBezTo>
                  <a:close/>
                  <a:moveTo>
                    <a:pt x="27" y="98"/>
                  </a:moveTo>
                  <a:cubicBezTo>
                    <a:pt x="27" y="96"/>
                    <a:pt x="28" y="95"/>
                    <a:pt x="29" y="94"/>
                  </a:cubicBezTo>
                  <a:cubicBezTo>
                    <a:pt x="28" y="95"/>
                    <a:pt x="28" y="97"/>
                    <a:pt x="27" y="98"/>
                  </a:cubicBezTo>
                  <a:close/>
                  <a:moveTo>
                    <a:pt x="43" y="118"/>
                  </a:moveTo>
                  <a:cubicBezTo>
                    <a:pt x="43" y="117"/>
                    <a:pt x="43" y="116"/>
                    <a:pt x="44" y="116"/>
                  </a:cubicBezTo>
                  <a:cubicBezTo>
                    <a:pt x="43" y="116"/>
                    <a:pt x="43" y="117"/>
                    <a:pt x="43" y="118"/>
                  </a:cubicBezTo>
                  <a:close/>
                  <a:moveTo>
                    <a:pt x="45" y="113"/>
                  </a:moveTo>
                  <a:cubicBezTo>
                    <a:pt x="44" y="113"/>
                    <a:pt x="44" y="112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1" y="112"/>
                    <a:pt x="38" y="111"/>
                    <a:pt x="36" y="110"/>
                  </a:cubicBezTo>
                  <a:cubicBezTo>
                    <a:pt x="39" y="110"/>
                    <a:pt x="42" y="112"/>
                    <a:pt x="45" y="112"/>
                  </a:cubicBezTo>
                  <a:cubicBezTo>
                    <a:pt x="45" y="112"/>
                    <a:pt x="45" y="112"/>
                    <a:pt x="45" y="113"/>
                  </a:cubicBezTo>
                  <a:close/>
                  <a:moveTo>
                    <a:pt x="51" y="137"/>
                  </a:moveTo>
                  <a:cubicBezTo>
                    <a:pt x="50" y="138"/>
                    <a:pt x="50" y="137"/>
                    <a:pt x="50" y="137"/>
                  </a:cubicBezTo>
                  <a:cubicBezTo>
                    <a:pt x="50" y="137"/>
                    <a:pt x="50" y="137"/>
                    <a:pt x="51" y="136"/>
                  </a:cubicBezTo>
                  <a:cubicBezTo>
                    <a:pt x="50" y="137"/>
                    <a:pt x="51" y="137"/>
                    <a:pt x="51" y="137"/>
                  </a:cubicBezTo>
                  <a:close/>
                  <a:moveTo>
                    <a:pt x="52" y="143"/>
                  </a:moveTo>
                  <a:cubicBezTo>
                    <a:pt x="52" y="144"/>
                    <a:pt x="52" y="145"/>
                    <a:pt x="52" y="145"/>
                  </a:cubicBezTo>
                  <a:cubicBezTo>
                    <a:pt x="52" y="145"/>
                    <a:pt x="53" y="146"/>
                    <a:pt x="52" y="147"/>
                  </a:cubicBezTo>
                  <a:cubicBezTo>
                    <a:pt x="52" y="146"/>
                    <a:pt x="52" y="144"/>
                    <a:pt x="52" y="143"/>
                  </a:cubicBezTo>
                  <a:close/>
                  <a:moveTo>
                    <a:pt x="52" y="127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1" y="127"/>
                    <a:pt x="52" y="127"/>
                    <a:pt x="51" y="126"/>
                  </a:cubicBezTo>
                  <a:cubicBezTo>
                    <a:pt x="52" y="126"/>
                    <a:pt x="52" y="127"/>
                    <a:pt x="52" y="127"/>
                  </a:cubicBezTo>
                  <a:close/>
                  <a:moveTo>
                    <a:pt x="70" y="47"/>
                  </a:moveTo>
                  <a:cubicBezTo>
                    <a:pt x="71" y="48"/>
                    <a:pt x="70" y="51"/>
                    <a:pt x="70" y="53"/>
                  </a:cubicBezTo>
                  <a:cubicBezTo>
                    <a:pt x="69" y="51"/>
                    <a:pt x="70" y="49"/>
                    <a:pt x="70" y="47"/>
                  </a:cubicBezTo>
                  <a:close/>
                  <a:moveTo>
                    <a:pt x="69" y="48"/>
                  </a:moveTo>
                  <a:cubicBezTo>
                    <a:pt x="69" y="50"/>
                    <a:pt x="70" y="53"/>
                    <a:pt x="68" y="54"/>
                  </a:cubicBezTo>
                  <a:cubicBezTo>
                    <a:pt x="67" y="51"/>
                    <a:pt x="67" y="49"/>
                    <a:pt x="69" y="48"/>
                  </a:cubicBezTo>
                  <a:close/>
                  <a:moveTo>
                    <a:pt x="68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56"/>
                    <a:pt x="68" y="56"/>
                    <a:pt x="68" y="55"/>
                  </a:cubicBezTo>
                  <a:cubicBezTo>
                    <a:pt x="68" y="55"/>
                    <a:pt x="68" y="55"/>
                    <a:pt x="68" y="56"/>
                  </a:cubicBezTo>
                  <a:close/>
                  <a:moveTo>
                    <a:pt x="67" y="47"/>
                  </a:moveTo>
                  <a:cubicBezTo>
                    <a:pt x="68" y="47"/>
                    <a:pt x="67" y="47"/>
                    <a:pt x="67" y="48"/>
                  </a:cubicBezTo>
                  <a:cubicBezTo>
                    <a:pt x="67" y="48"/>
                    <a:pt x="67" y="47"/>
                    <a:pt x="67" y="47"/>
                  </a:cubicBezTo>
                  <a:close/>
                  <a:moveTo>
                    <a:pt x="67" y="51"/>
                  </a:moveTo>
                  <a:cubicBezTo>
                    <a:pt x="67" y="52"/>
                    <a:pt x="67" y="53"/>
                    <a:pt x="67" y="55"/>
                  </a:cubicBezTo>
                  <a:cubicBezTo>
                    <a:pt x="67" y="53"/>
                    <a:pt x="66" y="52"/>
                    <a:pt x="67" y="51"/>
                  </a:cubicBezTo>
                  <a:close/>
                  <a:moveTo>
                    <a:pt x="66" y="46"/>
                  </a:moveTo>
                  <a:cubicBezTo>
                    <a:pt x="66" y="47"/>
                    <a:pt x="67" y="48"/>
                    <a:pt x="66" y="48"/>
                  </a:cubicBezTo>
                  <a:cubicBezTo>
                    <a:pt x="64" y="51"/>
                    <a:pt x="61" y="54"/>
                    <a:pt x="59" y="58"/>
                  </a:cubicBezTo>
                  <a:cubicBezTo>
                    <a:pt x="60" y="58"/>
                    <a:pt x="59" y="59"/>
                    <a:pt x="59" y="59"/>
                  </a:cubicBezTo>
                  <a:cubicBezTo>
                    <a:pt x="58" y="60"/>
                    <a:pt x="58" y="58"/>
                    <a:pt x="58" y="57"/>
                  </a:cubicBezTo>
                  <a:cubicBezTo>
                    <a:pt x="61" y="54"/>
                    <a:pt x="63" y="50"/>
                    <a:pt x="66" y="46"/>
                  </a:cubicBezTo>
                  <a:close/>
                  <a:moveTo>
                    <a:pt x="65" y="51"/>
                  </a:moveTo>
                  <a:cubicBezTo>
                    <a:pt x="65" y="53"/>
                    <a:pt x="63" y="53"/>
                    <a:pt x="62" y="55"/>
                  </a:cubicBezTo>
                  <a:cubicBezTo>
                    <a:pt x="62" y="55"/>
                    <a:pt x="61" y="55"/>
                    <a:pt x="62" y="56"/>
                  </a:cubicBezTo>
                  <a:cubicBezTo>
                    <a:pt x="61" y="55"/>
                    <a:pt x="62" y="54"/>
                    <a:pt x="63" y="54"/>
                  </a:cubicBezTo>
                  <a:cubicBezTo>
                    <a:pt x="64" y="53"/>
                    <a:pt x="64" y="51"/>
                    <a:pt x="65" y="51"/>
                  </a:cubicBezTo>
                  <a:close/>
                  <a:moveTo>
                    <a:pt x="59" y="54"/>
                  </a:moveTo>
                  <a:cubicBezTo>
                    <a:pt x="61" y="51"/>
                    <a:pt x="62" y="48"/>
                    <a:pt x="65" y="45"/>
                  </a:cubicBezTo>
                  <a:cubicBezTo>
                    <a:pt x="65" y="45"/>
                    <a:pt x="65" y="46"/>
                    <a:pt x="65" y="46"/>
                  </a:cubicBezTo>
                  <a:cubicBezTo>
                    <a:pt x="63" y="49"/>
                    <a:pt x="60" y="53"/>
                    <a:pt x="58" y="56"/>
                  </a:cubicBezTo>
                  <a:cubicBezTo>
                    <a:pt x="58" y="56"/>
                    <a:pt x="58" y="57"/>
                    <a:pt x="58" y="57"/>
                  </a:cubicBezTo>
                  <a:cubicBezTo>
                    <a:pt x="57" y="55"/>
                    <a:pt x="58" y="55"/>
                    <a:pt x="59" y="54"/>
                  </a:cubicBezTo>
                  <a:close/>
                  <a:moveTo>
                    <a:pt x="57" y="56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7" y="57"/>
                    <a:pt x="57" y="56"/>
                    <a:pt x="57" y="56"/>
                  </a:cubicBezTo>
                  <a:close/>
                  <a:moveTo>
                    <a:pt x="56" y="49"/>
                  </a:moveTo>
                  <a:cubicBezTo>
                    <a:pt x="55" y="49"/>
                    <a:pt x="55" y="47"/>
                    <a:pt x="55" y="47"/>
                  </a:cubicBezTo>
                  <a:cubicBezTo>
                    <a:pt x="56" y="47"/>
                    <a:pt x="56" y="48"/>
                    <a:pt x="56" y="47"/>
                  </a:cubicBezTo>
                  <a:cubicBezTo>
                    <a:pt x="56" y="48"/>
                    <a:pt x="56" y="48"/>
                    <a:pt x="56" y="49"/>
                  </a:cubicBezTo>
                  <a:close/>
                  <a:moveTo>
                    <a:pt x="58" y="62"/>
                  </a:moveTo>
                  <a:cubicBezTo>
                    <a:pt x="58" y="60"/>
                    <a:pt x="56" y="59"/>
                    <a:pt x="56" y="57"/>
                  </a:cubicBezTo>
                  <a:cubicBezTo>
                    <a:pt x="57" y="59"/>
                    <a:pt x="59" y="60"/>
                    <a:pt x="58" y="62"/>
                  </a:cubicBezTo>
                  <a:close/>
                  <a:moveTo>
                    <a:pt x="59" y="62"/>
                  </a:moveTo>
                  <a:cubicBezTo>
                    <a:pt x="59" y="61"/>
                    <a:pt x="59" y="61"/>
                    <a:pt x="58" y="60"/>
                  </a:cubicBezTo>
                  <a:cubicBezTo>
                    <a:pt x="61" y="57"/>
                    <a:pt x="63" y="54"/>
                    <a:pt x="66" y="52"/>
                  </a:cubicBezTo>
                  <a:cubicBezTo>
                    <a:pt x="66" y="53"/>
                    <a:pt x="67" y="54"/>
                    <a:pt x="67" y="55"/>
                  </a:cubicBezTo>
                  <a:cubicBezTo>
                    <a:pt x="64" y="58"/>
                    <a:pt x="62" y="60"/>
                    <a:pt x="59" y="62"/>
                  </a:cubicBezTo>
                  <a:close/>
                  <a:moveTo>
                    <a:pt x="59" y="63"/>
                  </a:moveTo>
                  <a:cubicBezTo>
                    <a:pt x="61" y="62"/>
                    <a:pt x="61" y="61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60"/>
                    <a:pt x="65" y="57"/>
                    <a:pt x="67" y="56"/>
                  </a:cubicBezTo>
                  <a:cubicBezTo>
                    <a:pt x="68" y="56"/>
                    <a:pt x="67" y="56"/>
                    <a:pt x="67" y="57"/>
                  </a:cubicBezTo>
                  <a:cubicBezTo>
                    <a:pt x="65" y="60"/>
                    <a:pt x="63" y="62"/>
                    <a:pt x="60" y="64"/>
                  </a:cubicBezTo>
                  <a:cubicBezTo>
                    <a:pt x="59" y="64"/>
                    <a:pt x="59" y="63"/>
                    <a:pt x="59" y="63"/>
                  </a:cubicBezTo>
                  <a:close/>
                  <a:moveTo>
                    <a:pt x="60" y="73"/>
                  </a:moveTo>
                  <a:cubicBezTo>
                    <a:pt x="60" y="74"/>
                    <a:pt x="60" y="74"/>
                    <a:pt x="60" y="75"/>
                  </a:cubicBezTo>
                  <a:cubicBezTo>
                    <a:pt x="60" y="75"/>
                    <a:pt x="59" y="73"/>
                    <a:pt x="60" y="73"/>
                  </a:cubicBezTo>
                  <a:close/>
                  <a:moveTo>
                    <a:pt x="60" y="69"/>
                  </a:moveTo>
                  <a:cubicBezTo>
                    <a:pt x="59" y="67"/>
                    <a:pt x="60" y="66"/>
                    <a:pt x="59" y="65"/>
                  </a:cubicBezTo>
                  <a:cubicBezTo>
                    <a:pt x="63" y="63"/>
                    <a:pt x="65" y="60"/>
                    <a:pt x="68" y="58"/>
                  </a:cubicBezTo>
                  <a:cubicBezTo>
                    <a:pt x="68" y="58"/>
                    <a:pt x="68" y="58"/>
                    <a:pt x="68" y="59"/>
                  </a:cubicBezTo>
                  <a:cubicBezTo>
                    <a:pt x="65" y="62"/>
                    <a:pt x="63" y="65"/>
                    <a:pt x="60" y="69"/>
                  </a:cubicBezTo>
                  <a:close/>
                  <a:moveTo>
                    <a:pt x="61" y="80"/>
                  </a:moveTo>
                  <a:cubicBezTo>
                    <a:pt x="61" y="80"/>
                    <a:pt x="60" y="80"/>
                    <a:pt x="60" y="79"/>
                  </a:cubicBezTo>
                  <a:cubicBezTo>
                    <a:pt x="61" y="79"/>
                    <a:pt x="61" y="79"/>
                    <a:pt x="61" y="80"/>
                  </a:cubicBezTo>
                  <a:close/>
                  <a:moveTo>
                    <a:pt x="54" y="70"/>
                  </a:moveTo>
                  <a:cubicBezTo>
                    <a:pt x="55" y="73"/>
                    <a:pt x="59" y="75"/>
                    <a:pt x="60" y="79"/>
                  </a:cubicBezTo>
                  <a:cubicBezTo>
                    <a:pt x="57" y="75"/>
                    <a:pt x="53" y="73"/>
                    <a:pt x="51" y="67"/>
                  </a:cubicBezTo>
                  <a:cubicBezTo>
                    <a:pt x="52" y="68"/>
                    <a:pt x="52" y="69"/>
                    <a:pt x="54" y="70"/>
                  </a:cubicBezTo>
                  <a:close/>
                  <a:moveTo>
                    <a:pt x="48" y="63"/>
                  </a:moveTo>
                  <a:cubicBezTo>
                    <a:pt x="49" y="65"/>
                    <a:pt x="50" y="66"/>
                    <a:pt x="51" y="69"/>
                  </a:cubicBezTo>
                  <a:cubicBezTo>
                    <a:pt x="49" y="69"/>
                    <a:pt x="48" y="65"/>
                    <a:pt x="48" y="63"/>
                  </a:cubicBezTo>
                  <a:close/>
                  <a:moveTo>
                    <a:pt x="49" y="68"/>
                  </a:moveTo>
                  <a:cubicBezTo>
                    <a:pt x="52" y="70"/>
                    <a:pt x="52" y="73"/>
                    <a:pt x="53" y="76"/>
                  </a:cubicBezTo>
                  <a:cubicBezTo>
                    <a:pt x="50" y="76"/>
                    <a:pt x="50" y="71"/>
                    <a:pt x="49" y="68"/>
                  </a:cubicBezTo>
                  <a:close/>
                  <a:moveTo>
                    <a:pt x="60" y="99"/>
                  </a:moveTo>
                  <a:cubicBezTo>
                    <a:pt x="59" y="98"/>
                    <a:pt x="58" y="97"/>
                    <a:pt x="57" y="95"/>
                  </a:cubicBezTo>
                  <a:cubicBezTo>
                    <a:pt x="58" y="95"/>
                    <a:pt x="58" y="95"/>
                    <a:pt x="58" y="94"/>
                  </a:cubicBezTo>
                  <a:cubicBezTo>
                    <a:pt x="60" y="96"/>
                    <a:pt x="59" y="97"/>
                    <a:pt x="60" y="99"/>
                  </a:cubicBezTo>
                  <a:close/>
                  <a:moveTo>
                    <a:pt x="59" y="94"/>
                  </a:moveTo>
                  <a:cubicBezTo>
                    <a:pt x="59" y="94"/>
                    <a:pt x="60" y="94"/>
                    <a:pt x="60" y="95"/>
                  </a:cubicBezTo>
                  <a:cubicBezTo>
                    <a:pt x="60" y="95"/>
                    <a:pt x="59" y="95"/>
                    <a:pt x="59" y="94"/>
                  </a:cubicBezTo>
                  <a:close/>
                  <a:moveTo>
                    <a:pt x="53" y="115"/>
                  </a:moveTo>
                  <a:cubicBezTo>
                    <a:pt x="54" y="112"/>
                    <a:pt x="55" y="112"/>
                    <a:pt x="55" y="110"/>
                  </a:cubicBezTo>
                  <a:cubicBezTo>
                    <a:pt x="56" y="110"/>
                    <a:pt x="57" y="108"/>
                    <a:pt x="57" y="107"/>
                  </a:cubicBezTo>
                  <a:cubicBezTo>
                    <a:pt x="57" y="107"/>
                    <a:pt x="57" y="106"/>
                    <a:pt x="57" y="106"/>
                  </a:cubicBezTo>
                  <a:cubicBezTo>
                    <a:pt x="57" y="106"/>
                    <a:pt x="58" y="106"/>
                    <a:pt x="58" y="106"/>
                  </a:cubicBezTo>
                  <a:cubicBezTo>
                    <a:pt x="58" y="105"/>
                    <a:pt x="58" y="104"/>
                    <a:pt x="59" y="103"/>
                  </a:cubicBezTo>
                  <a:cubicBezTo>
                    <a:pt x="60" y="103"/>
                    <a:pt x="60" y="104"/>
                    <a:pt x="60" y="104"/>
                  </a:cubicBezTo>
                  <a:cubicBezTo>
                    <a:pt x="59" y="107"/>
                    <a:pt x="57" y="109"/>
                    <a:pt x="56" y="112"/>
                  </a:cubicBezTo>
                  <a:cubicBezTo>
                    <a:pt x="55" y="112"/>
                    <a:pt x="55" y="113"/>
                    <a:pt x="55" y="115"/>
                  </a:cubicBezTo>
                  <a:cubicBezTo>
                    <a:pt x="54" y="115"/>
                    <a:pt x="54" y="114"/>
                    <a:pt x="53" y="115"/>
                  </a:cubicBezTo>
                  <a:close/>
                  <a:moveTo>
                    <a:pt x="54" y="116"/>
                  </a:moveTo>
                  <a:cubicBezTo>
                    <a:pt x="54" y="117"/>
                    <a:pt x="53" y="117"/>
                    <a:pt x="52" y="118"/>
                  </a:cubicBezTo>
                  <a:cubicBezTo>
                    <a:pt x="52" y="117"/>
                    <a:pt x="52" y="116"/>
                    <a:pt x="53" y="115"/>
                  </a:cubicBezTo>
                  <a:cubicBezTo>
                    <a:pt x="53" y="116"/>
                    <a:pt x="54" y="115"/>
                    <a:pt x="54" y="116"/>
                  </a:cubicBezTo>
                  <a:close/>
                  <a:moveTo>
                    <a:pt x="39" y="84"/>
                  </a:moveTo>
                  <a:cubicBezTo>
                    <a:pt x="39" y="84"/>
                    <a:pt x="40" y="84"/>
                    <a:pt x="40" y="84"/>
                  </a:cubicBezTo>
                  <a:cubicBezTo>
                    <a:pt x="41" y="84"/>
                    <a:pt x="41" y="85"/>
                    <a:pt x="42" y="85"/>
                  </a:cubicBezTo>
                  <a:cubicBezTo>
                    <a:pt x="41" y="88"/>
                    <a:pt x="40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2"/>
                    <a:pt x="41" y="89"/>
                    <a:pt x="41" y="86"/>
                  </a:cubicBezTo>
                  <a:cubicBezTo>
                    <a:pt x="40" y="86"/>
                    <a:pt x="40" y="85"/>
                    <a:pt x="39" y="84"/>
                  </a:cubicBezTo>
                  <a:close/>
                  <a:moveTo>
                    <a:pt x="43" y="75"/>
                  </a:moveTo>
                  <a:cubicBezTo>
                    <a:pt x="43" y="75"/>
                    <a:pt x="43" y="75"/>
                    <a:pt x="43" y="75"/>
                  </a:cubicBezTo>
                  <a:cubicBezTo>
                    <a:pt x="44" y="75"/>
                    <a:pt x="43" y="74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4"/>
                    <a:pt x="46" y="75"/>
                    <a:pt x="45" y="76"/>
                  </a:cubicBezTo>
                  <a:cubicBezTo>
                    <a:pt x="45" y="76"/>
                    <a:pt x="46" y="76"/>
                    <a:pt x="46" y="77"/>
                  </a:cubicBezTo>
                  <a:cubicBezTo>
                    <a:pt x="45" y="77"/>
                    <a:pt x="45" y="76"/>
                    <a:pt x="44" y="75"/>
                  </a:cubicBezTo>
                  <a:cubicBezTo>
                    <a:pt x="44" y="76"/>
                    <a:pt x="45" y="76"/>
                    <a:pt x="45" y="77"/>
                  </a:cubicBezTo>
                  <a:cubicBezTo>
                    <a:pt x="45" y="78"/>
                    <a:pt x="45" y="78"/>
                    <a:pt x="45" y="79"/>
                  </a:cubicBezTo>
                  <a:cubicBezTo>
                    <a:pt x="45" y="79"/>
                    <a:pt x="45" y="78"/>
                    <a:pt x="46" y="78"/>
                  </a:cubicBezTo>
                  <a:cubicBezTo>
                    <a:pt x="46" y="78"/>
                    <a:pt x="47" y="79"/>
                    <a:pt x="47" y="78"/>
                  </a:cubicBezTo>
                  <a:cubicBezTo>
                    <a:pt x="47" y="80"/>
                    <a:pt x="46" y="79"/>
                    <a:pt x="46" y="80"/>
                  </a:cubicBezTo>
                  <a:cubicBezTo>
                    <a:pt x="44" y="79"/>
                    <a:pt x="43" y="77"/>
                    <a:pt x="42" y="76"/>
                  </a:cubicBezTo>
                  <a:cubicBezTo>
                    <a:pt x="42" y="75"/>
                    <a:pt x="43" y="75"/>
                    <a:pt x="43" y="75"/>
                  </a:cubicBezTo>
                  <a:close/>
                  <a:moveTo>
                    <a:pt x="46" y="77"/>
                  </a:moveTo>
                  <a:cubicBezTo>
                    <a:pt x="46" y="77"/>
                    <a:pt x="47" y="78"/>
                    <a:pt x="47" y="78"/>
                  </a:cubicBezTo>
                  <a:cubicBezTo>
                    <a:pt x="47" y="78"/>
                    <a:pt x="47" y="78"/>
                    <a:pt x="46" y="77"/>
                  </a:cubicBezTo>
                  <a:close/>
                  <a:moveTo>
                    <a:pt x="48" y="87"/>
                  </a:moveTo>
                  <a:cubicBezTo>
                    <a:pt x="47" y="89"/>
                    <a:pt x="47" y="92"/>
                    <a:pt x="47" y="95"/>
                  </a:cubicBezTo>
                  <a:cubicBezTo>
                    <a:pt x="46" y="95"/>
                    <a:pt x="46" y="94"/>
                    <a:pt x="45" y="93"/>
                  </a:cubicBezTo>
                  <a:cubicBezTo>
                    <a:pt x="45" y="92"/>
                    <a:pt x="46" y="90"/>
                    <a:pt x="46" y="88"/>
                  </a:cubicBezTo>
                  <a:cubicBezTo>
                    <a:pt x="47" y="88"/>
                    <a:pt x="47" y="88"/>
                    <a:pt x="48" y="87"/>
                  </a:cubicBezTo>
                  <a:close/>
                  <a:moveTo>
                    <a:pt x="47" y="87"/>
                  </a:moveTo>
                  <a:cubicBezTo>
                    <a:pt x="47" y="86"/>
                    <a:pt x="47" y="83"/>
                    <a:pt x="49" y="82"/>
                  </a:cubicBezTo>
                  <a:cubicBezTo>
                    <a:pt x="49" y="83"/>
                    <a:pt x="48" y="86"/>
                    <a:pt x="47" y="87"/>
                  </a:cubicBezTo>
                  <a:close/>
                  <a:moveTo>
                    <a:pt x="44" y="92"/>
                  </a:moveTo>
                  <a:cubicBezTo>
                    <a:pt x="44" y="93"/>
                    <a:pt x="44" y="92"/>
                    <a:pt x="44" y="92"/>
                  </a:cubicBezTo>
                  <a:cubicBezTo>
                    <a:pt x="44" y="93"/>
                    <a:pt x="44" y="94"/>
                    <a:pt x="44" y="94"/>
                  </a:cubicBezTo>
                  <a:cubicBezTo>
                    <a:pt x="44" y="94"/>
                    <a:pt x="44" y="94"/>
                    <a:pt x="44" y="95"/>
                  </a:cubicBezTo>
                  <a:cubicBezTo>
                    <a:pt x="43" y="95"/>
                    <a:pt x="43" y="94"/>
                    <a:pt x="43" y="95"/>
                  </a:cubicBezTo>
                  <a:cubicBezTo>
                    <a:pt x="43" y="91"/>
                    <a:pt x="45" y="88"/>
                    <a:pt x="45" y="85"/>
                  </a:cubicBezTo>
                  <a:cubicBezTo>
                    <a:pt x="46" y="85"/>
                    <a:pt x="46" y="84"/>
                    <a:pt x="47" y="84"/>
                  </a:cubicBezTo>
                  <a:cubicBezTo>
                    <a:pt x="46" y="87"/>
                    <a:pt x="45" y="89"/>
                    <a:pt x="44" y="92"/>
                  </a:cubicBezTo>
                  <a:close/>
                  <a:moveTo>
                    <a:pt x="39" y="77"/>
                  </a:moveTo>
                  <a:cubicBezTo>
                    <a:pt x="40" y="80"/>
                    <a:pt x="41" y="80"/>
                    <a:pt x="43" y="82"/>
                  </a:cubicBezTo>
                  <a:cubicBezTo>
                    <a:pt x="42" y="82"/>
                    <a:pt x="42" y="82"/>
                    <a:pt x="41" y="82"/>
                  </a:cubicBezTo>
                  <a:cubicBezTo>
                    <a:pt x="40" y="80"/>
                    <a:pt x="39" y="80"/>
                    <a:pt x="38" y="78"/>
                  </a:cubicBezTo>
                  <a:cubicBezTo>
                    <a:pt x="38" y="78"/>
                    <a:pt x="38" y="77"/>
                    <a:pt x="38" y="77"/>
                  </a:cubicBezTo>
                  <a:cubicBezTo>
                    <a:pt x="38" y="77"/>
                    <a:pt x="39" y="78"/>
                    <a:pt x="39" y="77"/>
                  </a:cubicBezTo>
                  <a:close/>
                  <a:moveTo>
                    <a:pt x="39" y="76"/>
                  </a:moveTo>
                  <a:cubicBezTo>
                    <a:pt x="39" y="77"/>
                    <a:pt x="40" y="78"/>
                    <a:pt x="40" y="78"/>
                  </a:cubicBezTo>
                  <a:cubicBezTo>
                    <a:pt x="40" y="78"/>
                    <a:pt x="39" y="77"/>
                    <a:pt x="39" y="76"/>
                  </a:cubicBezTo>
                  <a:close/>
                  <a:moveTo>
                    <a:pt x="41" y="78"/>
                  </a:moveTo>
                  <a:cubicBezTo>
                    <a:pt x="43" y="78"/>
                    <a:pt x="43" y="80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0"/>
                    <a:pt x="42" y="79"/>
                    <a:pt x="41" y="78"/>
                  </a:cubicBezTo>
                  <a:close/>
                  <a:moveTo>
                    <a:pt x="42" y="76"/>
                  </a:moveTo>
                  <a:cubicBezTo>
                    <a:pt x="43" y="77"/>
                    <a:pt x="43" y="78"/>
                    <a:pt x="44" y="79"/>
                  </a:cubicBezTo>
                  <a:cubicBezTo>
                    <a:pt x="43" y="79"/>
                    <a:pt x="42" y="78"/>
                    <a:pt x="42" y="77"/>
                  </a:cubicBezTo>
                  <a:cubicBezTo>
                    <a:pt x="41" y="77"/>
                    <a:pt x="42" y="77"/>
                    <a:pt x="42" y="76"/>
                  </a:cubicBezTo>
                  <a:close/>
                  <a:moveTo>
                    <a:pt x="42" y="75"/>
                  </a:moveTo>
                  <a:cubicBezTo>
                    <a:pt x="41" y="75"/>
                    <a:pt x="41" y="74"/>
                    <a:pt x="40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2" y="74"/>
                    <a:pt x="42" y="74"/>
                  </a:cubicBezTo>
                  <a:cubicBezTo>
                    <a:pt x="42" y="74"/>
                    <a:pt x="42" y="75"/>
                    <a:pt x="42" y="75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6"/>
                    <a:pt x="40" y="76"/>
                  </a:cubicBezTo>
                  <a:cubicBezTo>
                    <a:pt x="40" y="75"/>
                    <a:pt x="40" y="76"/>
                    <a:pt x="39" y="75"/>
                  </a:cubicBezTo>
                  <a:cubicBezTo>
                    <a:pt x="40" y="75"/>
                    <a:pt x="40" y="74"/>
                    <a:pt x="40" y="74"/>
                  </a:cubicBezTo>
                  <a:cubicBezTo>
                    <a:pt x="41" y="75"/>
                    <a:pt x="42" y="76"/>
                    <a:pt x="41" y="77"/>
                  </a:cubicBezTo>
                  <a:close/>
                  <a:moveTo>
                    <a:pt x="39" y="71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39" y="72"/>
                    <a:pt x="40" y="72"/>
                    <a:pt x="39" y="71"/>
                  </a:cubicBezTo>
                  <a:close/>
                  <a:moveTo>
                    <a:pt x="40" y="73"/>
                  </a:moveTo>
                  <a:cubicBezTo>
                    <a:pt x="39" y="74"/>
                    <a:pt x="39" y="74"/>
                    <a:pt x="39" y="75"/>
                  </a:cubicBezTo>
                  <a:cubicBezTo>
                    <a:pt x="38" y="74"/>
                    <a:pt x="38" y="74"/>
                    <a:pt x="37" y="7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2"/>
                    <a:pt x="39" y="73"/>
                    <a:pt x="40" y="73"/>
                  </a:cubicBezTo>
                  <a:close/>
                  <a:moveTo>
                    <a:pt x="38" y="76"/>
                  </a:moveTo>
                  <a:cubicBezTo>
                    <a:pt x="38" y="76"/>
                    <a:pt x="38" y="76"/>
                    <a:pt x="37" y="76"/>
                  </a:cubicBezTo>
                  <a:cubicBezTo>
                    <a:pt x="37" y="76"/>
                    <a:pt x="38" y="77"/>
                    <a:pt x="37" y="77"/>
                  </a:cubicBezTo>
                  <a:cubicBezTo>
                    <a:pt x="37" y="77"/>
                    <a:pt x="36" y="76"/>
                    <a:pt x="36" y="75"/>
                  </a:cubicBezTo>
                  <a:cubicBezTo>
                    <a:pt x="36" y="75"/>
                    <a:pt x="37" y="75"/>
                    <a:pt x="37" y="76"/>
                  </a:cubicBezTo>
                  <a:cubicBezTo>
                    <a:pt x="38" y="75"/>
                    <a:pt x="36" y="75"/>
                    <a:pt x="36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75"/>
                    <a:pt x="38" y="75"/>
                    <a:pt x="38" y="76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6"/>
                  </a:cubicBezTo>
                  <a:cubicBezTo>
                    <a:pt x="36" y="76"/>
                    <a:pt x="36" y="78"/>
                    <a:pt x="37" y="78"/>
                  </a:cubicBezTo>
                  <a:cubicBezTo>
                    <a:pt x="37" y="78"/>
                    <a:pt x="37" y="78"/>
                    <a:pt x="36" y="79"/>
                  </a:cubicBezTo>
                  <a:cubicBezTo>
                    <a:pt x="36" y="78"/>
                    <a:pt x="35" y="78"/>
                    <a:pt x="35" y="77"/>
                  </a:cubicBezTo>
                  <a:close/>
                  <a:moveTo>
                    <a:pt x="36" y="79"/>
                  </a:moveTo>
                  <a:cubicBezTo>
                    <a:pt x="36" y="79"/>
                    <a:pt x="36" y="80"/>
                    <a:pt x="36" y="80"/>
                  </a:cubicBezTo>
                  <a:cubicBezTo>
                    <a:pt x="35" y="79"/>
                    <a:pt x="34" y="78"/>
                    <a:pt x="35" y="78"/>
                  </a:cubicBezTo>
                  <a:cubicBezTo>
                    <a:pt x="35" y="78"/>
                    <a:pt x="35" y="78"/>
                    <a:pt x="36" y="79"/>
                  </a:cubicBezTo>
                  <a:close/>
                  <a:moveTo>
                    <a:pt x="37" y="72"/>
                  </a:moveTo>
                  <a:cubicBezTo>
                    <a:pt x="36" y="72"/>
                    <a:pt x="36" y="71"/>
                    <a:pt x="35" y="71"/>
                  </a:cubicBezTo>
                  <a:cubicBezTo>
                    <a:pt x="36" y="70"/>
                    <a:pt x="36" y="70"/>
                    <a:pt x="37" y="69"/>
                  </a:cubicBezTo>
                  <a:cubicBezTo>
                    <a:pt x="38" y="70"/>
                    <a:pt x="38" y="71"/>
                    <a:pt x="37" y="72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5" y="74"/>
                    <a:pt x="35" y="73"/>
                    <a:pt x="34" y="73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2"/>
                    <a:pt x="36" y="73"/>
                    <a:pt x="36" y="74"/>
                  </a:cubicBezTo>
                  <a:close/>
                  <a:moveTo>
                    <a:pt x="34" y="77"/>
                  </a:moveTo>
                  <a:cubicBezTo>
                    <a:pt x="34" y="76"/>
                    <a:pt x="33" y="76"/>
                    <a:pt x="33" y="75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74"/>
                    <a:pt x="35" y="76"/>
                    <a:pt x="34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2" y="77"/>
                    <a:pt x="32" y="76"/>
                  </a:cubicBezTo>
                  <a:cubicBezTo>
                    <a:pt x="32" y="77"/>
                    <a:pt x="33" y="78"/>
                    <a:pt x="33" y="79"/>
                  </a:cubicBezTo>
                  <a:cubicBezTo>
                    <a:pt x="33" y="79"/>
                    <a:pt x="33" y="79"/>
                    <a:pt x="33" y="80"/>
                  </a:cubicBezTo>
                  <a:cubicBezTo>
                    <a:pt x="32" y="79"/>
                    <a:pt x="32" y="79"/>
                    <a:pt x="31" y="78"/>
                  </a:cubicBezTo>
                  <a:cubicBezTo>
                    <a:pt x="32" y="78"/>
                    <a:pt x="32" y="78"/>
                    <a:pt x="33" y="79"/>
                  </a:cubicBezTo>
                  <a:cubicBezTo>
                    <a:pt x="33" y="78"/>
                    <a:pt x="32" y="78"/>
                    <a:pt x="31" y="77"/>
                  </a:cubicBezTo>
                  <a:close/>
                  <a:moveTo>
                    <a:pt x="32" y="76"/>
                  </a:moveTo>
                  <a:cubicBezTo>
                    <a:pt x="33" y="75"/>
                    <a:pt x="33" y="77"/>
                    <a:pt x="34" y="77"/>
                  </a:cubicBezTo>
                  <a:cubicBezTo>
                    <a:pt x="34" y="77"/>
                    <a:pt x="34" y="77"/>
                    <a:pt x="34" y="78"/>
                  </a:cubicBezTo>
                  <a:cubicBezTo>
                    <a:pt x="33" y="77"/>
                    <a:pt x="33" y="76"/>
                    <a:pt x="32" y="76"/>
                  </a:cubicBezTo>
                  <a:close/>
                  <a:moveTo>
                    <a:pt x="34" y="72"/>
                  </a:moveTo>
                  <a:cubicBezTo>
                    <a:pt x="33" y="72"/>
                    <a:pt x="33" y="71"/>
                    <a:pt x="32" y="71"/>
                  </a:cubicBezTo>
                  <a:cubicBezTo>
                    <a:pt x="33" y="71"/>
                    <a:pt x="33" y="70"/>
                    <a:pt x="33" y="70"/>
                  </a:cubicBezTo>
                  <a:cubicBezTo>
                    <a:pt x="33" y="71"/>
                    <a:pt x="34" y="71"/>
                    <a:pt x="34" y="72"/>
                  </a:cubicBezTo>
                  <a:close/>
                  <a:moveTo>
                    <a:pt x="33" y="73"/>
                  </a:moveTo>
                  <a:cubicBezTo>
                    <a:pt x="33" y="73"/>
                    <a:pt x="32" y="74"/>
                    <a:pt x="32" y="75"/>
                  </a:cubicBezTo>
                  <a:cubicBezTo>
                    <a:pt x="32" y="74"/>
                    <a:pt x="31" y="74"/>
                    <a:pt x="31" y="74"/>
                  </a:cubicBezTo>
                  <a:cubicBezTo>
                    <a:pt x="31" y="73"/>
                    <a:pt x="32" y="72"/>
                    <a:pt x="32" y="72"/>
                  </a:cubicBezTo>
                  <a:cubicBezTo>
                    <a:pt x="32" y="72"/>
                    <a:pt x="33" y="72"/>
                    <a:pt x="33" y="73"/>
                  </a:cubicBezTo>
                  <a:close/>
                  <a:moveTo>
                    <a:pt x="30" y="77"/>
                  </a:moveTo>
                  <a:cubicBezTo>
                    <a:pt x="30" y="76"/>
                    <a:pt x="30" y="76"/>
                    <a:pt x="29" y="76"/>
                  </a:cubicBezTo>
                  <a:cubicBezTo>
                    <a:pt x="29" y="75"/>
                    <a:pt x="30" y="75"/>
                    <a:pt x="30" y="74"/>
                  </a:cubicBezTo>
                  <a:cubicBezTo>
                    <a:pt x="31" y="75"/>
                    <a:pt x="32" y="76"/>
                    <a:pt x="30" y="77"/>
                  </a:cubicBezTo>
                  <a:close/>
                  <a:moveTo>
                    <a:pt x="29" y="75"/>
                  </a:moveTo>
                  <a:cubicBezTo>
                    <a:pt x="28" y="74"/>
                    <a:pt x="28" y="73"/>
                    <a:pt x="27" y="73"/>
                  </a:cubicBezTo>
                  <a:cubicBezTo>
                    <a:pt x="27" y="72"/>
                    <a:pt x="27" y="72"/>
                    <a:pt x="28" y="71"/>
                  </a:cubicBezTo>
                  <a:cubicBezTo>
                    <a:pt x="28" y="72"/>
                    <a:pt x="29" y="73"/>
                    <a:pt x="30" y="74"/>
                  </a:cubicBezTo>
                  <a:cubicBezTo>
                    <a:pt x="29" y="74"/>
                    <a:pt x="29" y="74"/>
                    <a:pt x="29" y="75"/>
                  </a:cubicBezTo>
                  <a:close/>
                  <a:moveTo>
                    <a:pt x="28" y="75"/>
                  </a:moveTo>
                  <a:cubicBezTo>
                    <a:pt x="28" y="78"/>
                    <a:pt x="27" y="76"/>
                    <a:pt x="26" y="75"/>
                  </a:cubicBezTo>
                  <a:cubicBezTo>
                    <a:pt x="26" y="74"/>
                    <a:pt x="26" y="74"/>
                    <a:pt x="26" y="73"/>
                  </a:cubicBezTo>
                  <a:cubicBezTo>
                    <a:pt x="27" y="74"/>
                    <a:pt x="27" y="75"/>
                    <a:pt x="28" y="75"/>
                  </a:cubicBezTo>
                  <a:close/>
                  <a:moveTo>
                    <a:pt x="29" y="76"/>
                  </a:moveTo>
                  <a:cubicBezTo>
                    <a:pt x="29" y="77"/>
                    <a:pt x="30" y="77"/>
                    <a:pt x="30" y="78"/>
                  </a:cubicBezTo>
                  <a:cubicBezTo>
                    <a:pt x="30" y="78"/>
                    <a:pt x="29" y="78"/>
                    <a:pt x="30" y="79"/>
                  </a:cubicBezTo>
                  <a:cubicBezTo>
                    <a:pt x="30" y="80"/>
                    <a:pt x="30" y="79"/>
                    <a:pt x="31" y="79"/>
                  </a:cubicBezTo>
                  <a:cubicBezTo>
                    <a:pt x="33" y="81"/>
                    <a:pt x="35" y="83"/>
                    <a:pt x="36" y="85"/>
                  </a:cubicBezTo>
                  <a:cubicBezTo>
                    <a:pt x="36" y="86"/>
                    <a:pt x="36" y="86"/>
                    <a:pt x="35" y="86"/>
                  </a:cubicBezTo>
                  <a:cubicBezTo>
                    <a:pt x="33" y="83"/>
                    <a:pt x="30" y="80"/>
                    <a:pt x="28" y="77"/>
                  </a:cubicBezTo>
                  <a:cubicBezTo>
                    <a:pt x="29" y="77"/>
                    <a:pt x="28" y="76"/>
                    <a:pt x="29" y="76"/>
                  </a:cubicBezTo>
                  <a:close/>
                  <a:moveTo>
                    <a:pt x="36" y="87"/>
                  </a:moveTo>
                  <a:cubicBezTo>
                    <a:pt x="37" y="87"/>
                    <a:pt x="36" y="88"/>
                    <a:pt x="36" y="88"/>
                  </a:cubicBezTo>
                  <a:cubicBezTo>
                    <a:pt x="36" y="88"/>
                    <a:pt x="36" y="88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lose/>
                  <a:moveTo>
                    <a:pt x="33" y="80"/>
                  </a:moveTo>
                  <a:cubicBezTo>
                    <a:pt x="33" y="81"/>
                    <a:pt x="33" y="79"/>
                    <a:pt x="34" y="80"/>
                  </a:cubicBezTo>
                  <a:cubicBezTo>
                    <a:pt x="34" y="80"/>
                    <a:pt x="34" y="80"/>
                    <a:pt x="34" y="79"/>
                  </a:cubicBezTo>
                  <a:cubicBezTo>
                    <a:pt x="35" y="80"/>
                    <a:pt x="36" y="82"/>
                    <a:pt x="37" y="83"/>
                  </a:cubicBezTo>
                  <a:cubicBezTo>
                    <a:pt x="36" y="83"/>
                    <a:pt x="38" y="84"/>
                    <a:pt x="38" y="84"/>
                  </a:cubicBezTo>
                  <a:cubicBezTo>
                    <a:pt x="38" y="85"/>
                    <a:pt x="37" y="85"/>
                    <a:pt x="37" y="85"/>
                  </a:cubicBezTo>
                  <a:cubicBezTo>
                    <a:pt x="35" y="83"/>
                    <a:pt x="34" y="82"/>
                    <a:pt x="33" y="80"/>
                  </a:cubicBezTo>
                  <a:close/>
                  <a:moveTo>
                    <a:pt x="38" y="85"/>
                  </a:moveTo>
                  <a:cubicBezTo>
                    <a:pt x="38" y="85"/>
                    <a:pt x="39" y="85"/>
                    <a:pt x="39" y="86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7" y="86"/>
                    <a:pt x="37" y="85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39" y="84"/>
                  </a:moveTo>
                  <a:cubicBezTo>
                    <a:pt x="38" y="82"/>
                    <a:pt x="37" y="82"/>
                    <a:pt x="36" y="80"/>
                  </a:cubicBezTo>
                  <a:cubicBezTo>
                    <a:pt x="36" y="80"/>
                    <a:pt x="36" y="80"/>
                    <a:pt x="37" y="80"/>
                  </a:cubicBezTo>
                  <a:cubicBezTo>
                    <a:pt x="37" y="79"/>
                    <a:pt x="37" y="79"/>
                    <a:pt x="37" y="78"/>
                  </a:cubicBezTo>
                  <a:cubicBezTo>
                    <a:pt x="38" y="80"/>
                    <a:pt x="40" y="81"/>
                    <a:pt x="40" y="83"/>
                  </a:cubicBezTo>
                  <a:cubicBezTo>
                    <a:pt x="39" y="82"/>
                    <a:pt x="39" y="81"/>
                    <a:pt x="38" y="80"/>
                  </a:cubicBezTo>
                  <a:cubicBezTo>
                    <a:pt x="39" y="81"/>
                    <a:pt x="39" y="82"/>
                    <a:pt x="40" y="83"/>
                  </a:cubicBezTo>
                  <a:cubicBezTo>
                    <a:pt x="40" y="83"/>
                    <a:pt x="39" y="84"/>
                    <a:pt x="39" y="84"/>
                  </a:cubicBezTo>
                  <a:close/>
                  <a:moveTo>
                    <a:pt x="44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3" y="84"/>
                    <a:pt x="42" y="84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4" y="83"/>
                    <a:pt x="44" y="8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1"/>
                    <a:pt x="44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4"/>
                    <a:pt x="43" y="87"/>
                    <a:pt x="43" y="90"/>
                  </a:cubicBezTo>
                  <a:cubicBezTo>
                    <a:pt x="43" y="89"/>
                    <a:pt x="43" y="88"/>
                    <a:pt x="44" y="88"/>
                  </a:cubicBezTo>
                  <a:cubicBezTo>
                    <a:pt x="43" y="90"/>
                    <a:pt x="43" y="92"/>
                    <a:pt x="42" y="94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3"/>
                    <a:pt x="42" y="94"/>
                    <a:pt x="41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1" y="96"/>
                    <a:pt x="40" y="96"/>
                  </a:cubicBezTo>
                  <a:cubicBezTo>
                    <a:pt x="41" y="92"/>
                    <a:pt x="43" y="88"/>
                    <a:pt x="44" y="83"/>
                  </a:cubicBezTo>
                  <a:close/>
                  <a:moveTo>
                    <a:pt x="43" y="95"/>
                  </a:moveTo>
                  <a:cubicBezTo>
                    <a:pt x="44" y="95"/>
                    <a:pt x="43" y="96"/>
                    <a:pt x="42" y="97"/>
                  </a:cubicBezTo>
                  <a:cubicBezTo>
                    <a:pt x="42" y="96"/>
                    <a:pt x="42" y="97"/>
                    <a:pt x="42" y="96"/>
                  </a:cubicBezTo>
                  <a:cubicBezTo>
                    <a:pt x="43" y="96"/>
                    <a:pt x="42" y="95"/>
                    <a:pt x="43" y="95"/>
                  </a:cubicBezTo>
                  <a:close/>
                  <a:moveTo>
                    <a:pt x="43" y="96"/>
                  </a:moveTo>
                  <a:cubicBezTo>
                    <a:pt x="44" y="96"/>
                    <a:pt x="43" y="97"/>
                    <a:pt x="43" y="97"/>
                  </a:cubicBezTo>
                  <a:cubicBezTo>
                    <a:pt x="43" y="97"/>
                    <a:pt x="44" y="97"/>
                    <a:pt x="44" y="97"/>
                  </a:cubicBezTo>
                  <a:cubicBezTo>
                    <a:pt x="44" y="97"/>
                    <a:pt x="44" y="96"/>
                    <a:pt x="44" y="96"/>
                  </a:cubicBezTo>
                  <a:cubicBezTo>
                    <a:pt x="47" y="98"/>
                    <a:pt x="49" y="100"/>
                    <a:pt x="52" y="101"/>
                  </a:cubicBezTo>
                  <a:cubicBezTo>
                    <a:pt x="49" y="101"/>
                    <a:pt x="46" y="99"/>
                    <a:pt x="43" y="97"/>
                  </a:cubicBezTo>
                  <a:cubicBezTo>
                    <a:pt x="43" y="97"/>
                    <a:pt x="43" y="96"/>
                    <a:pt x="43" y="96"/>
                  </a:cubicBezTo>
                  <a:close/>
                  <a:moveTo>
                    <a:pt x="49" y="98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48" y="97"/>
                    <a:pt x="43" y="96"/>
                    <a:pt x="45" y="94"/>
                  </a:cubicBezTo>
                  <a:cubicBezTo>
                    <a:pt x="48" y="97"/>
                    <a:pt x="52" y="100"/>
                    <a:pt x="56" y="102"/>
                  </a:cubicBezTo>
                  <a:cubicBezTo>
                    <a:pt x="54" y="102"/>
                    <a:pt x="51" y="100"/>
                    <a:pt x="49" y="98"/>
                  </a:cubicBezTo>
                  <a:close/>
                  <a:moveTo>
                    <a:pt x="47" y="95"/>
                  </a:moveTo>
                  <a:cubicBezTo>
                    <a:pt x="48" y="91"/>
                    <a:pt x="47" y="86"/>
                    <a:pt x="51" y="83"/>
                  </a:cubicBezTo>
                  <a:cubicBezTo>
                    <a:pt x="51" y="84"/>
                    <a:pt x="50" y="84"/>
                    <a:pt x="51" y="85"/>
                  </a:cubicBezTo>
                  <a:cubicBezTo>
                    <a:pt x="51" y="87"/>
                    <a:pt x="50" y="89"/>
                    <a:pt x="49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91"/>
                    <a:pt x="51" y="92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3" y="93"/>
                    <a:pt x="53" y="94"/>
                  </a:cubicBezTo>
                  <a:cubicBezTo>
                    <a:pt x="54" y="95"/>
                    <a:pt x="53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6"/>
                    <a:pt x="54" y="95"/>
                    <a:pt x="54" y="95"/>
                  </a:cubicBezTo>
                  <a:cubicBezTo>
                    <a:pt x="54" y="95"/>
                    <a:pt x="55" y="95"/>
                    <a:pt x="55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7" y="100"/>
                    <a:pt x="59" y="101"/>
                  </a:cubicBezTo>
                  <a:cubicBezTo>
                    <a:pt x="59" y="101"/>
                    <a:pt x="59" y="101"/>
                    <a:pt x="59" y="102"/>
                  </a:cubicBezTo>
                  <a:cubicBezTo>
                    <a:pt x="55" y="99"/>
                    <a:pt x="52" y="95"/>
                    <a:pt x="48" y="91"/>
                  </a:cubicBezTo>
                  <a:cubicBezTo>
                    <a:pt x="51" y="95"/>
                    <a:pt x="55" y="98"/>
                    <a:pt x="58" y="103"/>
                  </a:cubicBezTo>
                  <a:cubicBezTo>
                    <a:pt x="54" y="101"/>
                    <a:pt x="51" y="98"/>
                    <a:pt x="47" y="95"/>
                  </a:cubicBezTo>
                  <a:close/>
                  <a:moveTo>
                    <a:pt x="52" y="81"/>
                  </a:moveTo>
                  <a:cubicBezTo>
                    <a:pt x="51" y="82"/>
                    <a:pt x="50" y="83"/>
                    <a:pt x="49" y="83"/>
                  </a:cubicBezTo>
                  <a:cubicBezTo>
                    <a:pt x="49" y="82"/>
                    <a:pt x="50" y="81"/>
                    <a:pt x="51" y="80"/>
                  </a:cubicBezTo>
                  <a:cubicBezTo>
                    <a:pt x="52" y="80"/>
                    <a:pt x="51" y="81"/>
                    <a:pt x="52" y="81"/>
                  </a:cubicBezTo>
                  <a:close/>
                  <a:moveTo>
                    <a:pt x="55" y="94"/>
                  </a:moveTo>
                  <a:cubicBezTo>
                    <a:pt x="54" y="94"/>
                    <a:pt x="54" y="93"/>
                    <a:pt x="53" y="93"/>
                  </a:cubicBezTo>
                  <a:cubicBezTo>
                    <a:pt x="54" y="93"/>
                    <a:pt x="54" y="92"/>
                    <a:pt x="54" y="92"/>
                  </a:cubicBezTo>
                  <a:cubicBezTo>
                    <a:pt x="55" y="92"/>
                    <a:pt x="54" y="93"/>
                    <a:pt x="55" y="93"/>
                  </a:cubicBezTo>
                  <a:cubicBezTo>
                    <a:pt x="55" y="93"/>
                    <a:pt x="54" y="93"/>
                    <a:pt x="55" y="94"/>
                  </a:cubicBezTo>
                  <a:close/>
                  <a:moveTo>
                    <a:pt x="53" y="91"/>
                  </a:moveTo>
                  <a:cubicBezTo>
                    <a:pt x="53" y="91"/>
                    <a:pt x="54" y="91"/>
                    <a:pt x="54" y="92"/>
                  </a:cubicBezTo>
                  <a:cubicBezTo>
                    <a:pt x="53" y="93"/>
                    <a:pt x="52" y="92"/>
                    <a:pt x="52" y="91"/>
                  </a:cubicBezTo>
                  <a:cubicBezTo>
                    <a:pt x="53" y="91"/>
                    <a:pt x="53" y="90"/>
                    <a:pt x="54" y="90"/>
                  </a:cubicBezTo>
                  <a:cubicBezTo>
                    <a:pt x="54" y="90"/>
                    <a:pt x="55" y="91"/>
                    <a:pt x="55" y="91"/>
                  </a:cubicBezTo>
                  <a:cubicBezTo>
                    <a:pt x="54" y="92"/>
                    <a:pt x="54" y="91"/>
                    <a:pt x="53" y="91"/>
                  </a:cubicBezTo>
                  <a:close/>
                  <a:moveTo>
                    <a:pt x="56" y="92"/>
                  </a:moveTo>
                  <a:cubicBezTo>
                    <a:pt x="56" y="92"/>
                    <a:pt x="56" y="93"/>
                    <a:pt x="55" y="93"/>
                  </a:cubicBezTo>
                  <a:cubicBezTo>
                    <a:pt x="55" y="92"/>
                    <a:pt x="55" y="93"/>
                    <a:pt x="55" y="92"/>
                  </a:cubicBezTo>
                  <a:cubicBezTo>
                    <a:pt x="55" y="92"/>
                    <a:pt x="56" y="91"/>
                    <a:pt x="56" y="92"/>
                  </a:cubicBezTo>
                  <a:close/>
                  <a:moveTo>
                    <a:pt x="55" y="94"/>
                  </a:moveTo>
                  <a:cubicBezTo>
                    <a:pt x="56" y="94"/>
                    <a:pt x="57" y="95"/>
                    <a:pt x="55" y="95"/>
                  </a:cubicBezTo>
                  <a:cubicBezTo>
                    <a:pt x="55" y="95"/>
                    <a:pt x="55" y="95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59" y="99"/>
                  </a:moveTo>
                  <a:cubicBezTo>
                    <a:pt x="58" y="99"/>
                    <a:pt x="57" y="96"/>
                    <a:pt x="56" y="96"/>
                  </a:cubicBezTo>
                  <a:cubicBezTo>
                    <a:pt x="57" y="95"/>
                    <a:pt x="58" y="98"/>
                    <a:pt x="59" y="99"/>
                  </a:cubicBezTo>
                  <a:close/>
                  <a:moveTo>
                    <a:pt x="56" y="95"/>
                  </a:move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7" y="94"/>
                    <a:pt x="57" y="95"/>
                    <a:pt x="56" y="95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1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6" y="92"/>
                    <a:pt x="56" y="92"/>
                    <a:pt x="56" y="91"/>
                  </a:cubicBezTo>
                  <a:close/>
                  <a:moveTo>
                    <a:pt x="55" y="91"/>
                  </a:moveTo>
                  <a:cubicBezTo>
                    <a:pt x="55" y="90"/>
                    <a:pt x="54" y="90"/>
                    <a:pt x="54" y="90"/>
                  </a:cubicBezTo>
                  <a:cubicBezTo>
                    <a:pt x="54" y="89"/>
                    <a:pt x="55" y="89"/>
                    <a:pt x="55" y="89"/>
                  </a:cubicBezTo>
                  <a:cubicBezTo>
                    <a:pt x="55" y="89"/>
                    <a:pt x="56" y="90"/>
                    <a:pt x="56" y="90"/>
                  </a:cubicBezTo>
                  <a:cubicBezTo>
                    <a:pt x="56" y="90"/>
                    <a:pt x="56" y="91"/>
                    <a:pt x="55" y="91"/>
                  </a:cubicBezTo>
                  <a:close/>
                  <a:moveTo>
                    <a:pt x="53" y="88"/>
                  </a:moveTo>
                  <a:cubicBezTo>
                    <a:pt x="53" y="88"/>
                    <a:pt x="53" y="88"/>
                    <a:pt x="54" y="88"/>
                  </a:cubicBezTo>
                  <a:cubicBezTo>
                    <a:pt x="55" y="88"/>
                    <a:pt x="53" y="90"/>
                    <a:pt x="53" y="88"/>
                  </a:cubicBezTo>
                  <a:close/>
                  <a:moveTo>
                    <a:pt x="53" y="89"/>
                  </a:moveTo>
                  <a:cubicBezTo>
                    <a:pt x="52" y="90"/>
                    <a:pt x="52" y="90"/>
                    <a:pt x="52" y="91"/>
                  </a:cubicBezTo>
                  <a:cubicBezTo>
                    <a:pt x="52" y="91"/>
                    <a:pt x="51" y="90"/>
                    <a:pt x="51" y="90"/>
                  </a:cubicBezTo>
                  <a:cubicBezTo>
                    <a:pt x="51" y="90"/>
                    <a:pt x="52" y="89"/>
                    <a:pt x="52" y="89"/>
                  </a:cubicBezTo>
                  <a:cubicBezTo>
                    <a:pt x="53" y="89"/>
                    <a:pt x="53" y="89"/>
                    <a:pt x="53" y="89"/>
                  </a:cubicBezTo>
                  <a:close/>
                  <a:moveTo>
                    <a:pt x="60" y="103"/>
                  </a:moveTo>
                  <a:cubicBezTo>
                    <a:pt x="59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3"/>
                  </a:cubicBezTo>
                  <a:close/>
                  <a:moveTo>
                    <a:pt x="58" y="93"/>
                  </a:moveTo>
                  <a:cubicBezTo>
                    <a:pt x="57" y="93"/>
                    <a:pt x="58" y="93"/>
                    <a:pt x="57" y="92"/>
                  </a:cubicBezTo>
                  <a:cubicBezTo>
                    <a:pt x="57" y="92"/>
                    <a:pt x="57" y="92"/>
                    <a:pt x="58" y="92"/>
                  </a:cubicBezTo>
                  <a:cubicBezTo>
                    <a:pt x="58" y="92"/>
                    <a:pt x="58" y="93"/>
                    <a:pt x="59" y="93"/>
                  </a:cubicBezTo>
                  <a:cubicBezTo>
                    <a:pt x="59" y="93"/>
                    <a:pt x="58" y="93"/>
                    <a:pt x="58" y="93"/>
                  </a:cubicBezTo>
                  <a:close/>
                  <a:moveTo>
                    <a:pt x="57" y="90"/>
                  </a:moveTo>
                  <a:cubicBezTo>
                    <a:pt x="56" y="90"/>
                    <a:pt x="56" y="89"/>
                    <a:pt x="56" y="89"/>
                  </a:cubicBezTo>
                  <a:cubicBezTo>
                    <a:pt x="57" y="87"/>
                    <a:pt x="59" y="85"/>
                    <a:pt x="61" y="83"/>
                  </a:cubicBezTo>
                  <a:cubicBezTo>
                    <a:pt x="61" y="83"/>
                    <a:pt x="61" y="84"/>
                    <a:pt x="62" y="84"/>
                  </a:cubicBezTo>
                  <a:cubicBezTo>
                    <a:pt x="61" y="86"/>
                    <a:pt x="59" y="88"/>
                    <a:pt x="57" y="90"/>
                  </a:cubicBezTo>
                  <a:close/>
                  <a:moveTo>
                    <a:pt x="59" y="84"/>
                  </a:moveTo>
                  <a:cubicBezTo>
                    <a:pt x="58" y="85"/>
                    <a:pt x="56" y="87"/>
                    <a:pt x="55" y="88"/>
                  </a:cubicBezTo>
                  <a:cubicBezTo>
                    <a:pt x="55" y="87"/>
                    <a:pt x="54" y="88"/>
                    <a:pt x="54" y="87"/>
                  </a:cubicBezTo>
                  <a:cubicBezTo>
                    <a:pt x="55" y="86"/>
                    <a:pt x="57" y="85"/>
                    <a:pt x="58" y="83"/>
                  </a:cubicBezTo>
                  <a:cubicBezTo>
                    <a:pt x="58" y="83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lose/>
                  <a:moveTo>
                    <a:pt x="54" y="85"/>
                  </a:moveTo>
                  <a:cubicBezTo>
                    <a:pt x="53" y="87"/>
                    <a:pt x="52" y="88"/>
                    <a:pt x="51" y="89"/>
                  </a:cubicBezTo>
                  <a:cubicBezTo>
                    <a:pt x="51" y="87"/>
                    <a:pt x="54" y="85"/>
                    <a:pt x="56" y="82"/>
                  </a:cubicBezTo>
                  <a:cubicBezTo>
                    <a:pt x="57" y="82"/>
                    <a:pt x="56" y="83"/>
                    <a:pt x="56" y="83"/>
                  </a:cubicBezTo>
                  <a:cubicBezTo>
                    <a:pt x="57" y="83"/>
                    <a:pt x="57" y="82"/>
                    <a:pt x="59" y="81"/>
                  </a:cubicBezTo>
                  <a:cubicBezTo>
                    <a:pt x="58" y="83"/>
                    <a:pt x="56" y="84"/>
                    <a:pt x="54" y="85"/>
                  </a:cubicBezTo>
                  <a:close/>
                  <a:moveTo>
                    <a:pt x="56" y="81"/>
                  </a:moveTo>
                  <a:cubicBezTo>
                    <a:pt x="56" y="81"/>
                    <a:pt x="55" y="80"/>
                    <a:pt x="55" y="79"/>
                  </a:cubicBezTo>
                  <a:cubicBezTo>
                    <a:pt x="57" y="79"/>
                    <a:pt x="57" y="80"/>
                    <a:pt x="58" y="80"/>
                  </a:cubicBezTo>
                  <a:cubicBezTo>
                    <a:pt x="57" y="81"/>
                    <a:pt x="57" y="81"/>
                    <a:pt x="56" y="81"/>
                  </a:cubicBezTo>
                  <a:close/>
                  <a:moveTo>
                    <a:pt x="56" y="82"/>
                  </a:moveTo>
                  <a:cubicBezTo>
                    <a:pt x="54" y="83"/>
                    <a:pt x="53" y="84"/>
                    <a:pt x="52" y="86"/>
                  </a:cubicBezTo>
                  <a:cubicBezTo>
                    <a:pt x="50" y="84"/>
                    <a:pt x="53" y="81"/>
                    <a:pt x="55" y="80"/>
                  </a:cubicBezTo>
                  <a:cubicBezTo>
                    <a:pt x="55" y="80"/>
                    <a:pt x="55" y="82"/>
                    <a:pt x="56" y="82"/>
                  </a:cubicBezTo>
                  <a:close/>
                  <a:moveTo>
                    <a:pt x="52" y="81"/>
                  </a:moveTo>
                  <a:cubicBezTo>
                    <a:pt x="52" y="80"/>
                    <a:pt x="52" y="80"/>
                    <a:pt x="52" y="79"/>
                  </a:cubicBezTo>
                  <a:cubicBezTo>
                    <a:pt x="52" y="79"/>
                    <a:pt x="53" y="78"/>
                    <a:pt x="53" y="78"/>
                  </a:cubicBezTo>
                  <a:cubicBezTo>
                    <a:pt x="54" y="77"/>
                    <a:pt x="52" y="77"/>
                    <a:pt x="53" y="77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3" y="80"/>
                    <a:pt x="53" y="80"/>
                    <a:pt x="52" y="81"/>
                  </a:cubicBezTo>
                  <a:close/>
                  <a:moveTo>
                    <a:pt x="48" y="73"/>
                  </a:moveTo>
                  <a:cubicBezTo>
                    <a:pt x="49" y="74"/>
                    <a:pt x="49" y="74"/>
                    <a:pt x="50" y="75"/>
                  </a:cubicBezTo>
                  <a:cubicBezTo>
                    <a:pt x="51" y="76"/>
                    <a:pt x="50" y="77"/>
                    <a:pt x="51" y="77"/>
                  </a:cubicBezTo>
                  <a:cubicBezTo>
                    <a:pt x="51" y="77"/>
                    <a:pt x="51" y="76"/>
                    <a:pt x="51" y="76"/>
                  </a:cubicBezTo>
                  <a:cubicBezTo>
                    <a:pt x="53" y="76"/>
                    <a:pt x="52" y="79"/>
                    <a:pt x="51" y="79"/>
                  </a:cubicBezTo>
                  <a:cubicBezTo>
                    <a:pt x="50" y="79"/>
                    <a:pt x="50" y="78"/>
                    <a:pt x="50" y="78"/>
                  </a:cubicBezTo>
                  <a:cubicBezTo>
                    <a:pt x="49" y="79"/>
                    <a:pt x="49" y="80"/>
                    <a:pt x="49" y="81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7" y="81"/>
                    <a:pt x="47" y="83"/>
                    <a:pt x="46" y="83"/>
                  </a:cubicBezTo>
                  <a:cubicBezTo>
                    <a:pt x="46" y="83"/>
                    <a:pt x="46" y="82"/>
                    <a:pt x="46" y="82"/>
                  </a:cubicBezTo>
                  <a:cubicBezTo>
                    <a:pt x="46" y="81"/>
                    <a:pt x="46" y="81"/>
                    <a:pt x="46" y="80"/>
                  </a:cubicBezTo>
                  <a:cubicBezTo>
                    <a:pt x="47" y="80"/>
                    <a:pt x="47" y="80"/>
                    <a:pt x="48" y="79"/>
                  </a:cubicBezTo>
                  <a:cubicBezTo>
                    <a:pt x="48" y="80"/>
                    <a:pt x="48" y="80"/>
                    <a:pt x="49" y="80"/>
                  </a:cubicBezTo>
                  <a:cubicBezTo>
                    <a:pt x="49" y="78"/>
                    <a:pt x="47" y="78"/>
                    <a:pt x="47" y="76"/>
                  </a:cubicBezTo>
                  <a:cubicBezTo>
                    <a:pt x="48" y="77"/>
                    <a:pt x="49" y="78"/>
                    <a:pt x="50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6"/>
                    <a:pt x="49" y="75"/>
                    <a:pt x="48" y="74"/>
                  </a:cubicBezTo>
                  <a:cubicBezTo>
                    <a:pt x="48" y="74"/>
                    <a:pt x="48" y="74"/>
                    <a:pt x="48" y="73"/>
                  </a:cubicBezTo>
                  <a:close/>
                  <a:moveTo>
                    <a:pt x="48" y="75"/>
                  </a:moveTo>
                  <a:cubicBezTo>
                    <a:pt x="48" y="76"/>
                    <a:pt x="49" y="76"/>
                    <a:pt x="49" y="77"/>
                  </a:cubicBezTo>
                  <a:cubicBezTo>
                    <a:pt x="48" y="76"/>
                    <a:pt x="48" y="76"/>
                    <a:pt x="48" y="75"/>
                  </a:cubicBezTo>
                  <a:close/>
                  <a:moveTo>
                    <a:pt x="47" y="73"/>
                  </a:moveTo>
                  <a:cubicBezTo>
                    <a:pt x="46" y="73"/>
                    <a:pt x="46" y="72"/>
                    <a:pt x="45" y="71"/>
                  </a:cubicBezTo>
                  <a:cubicBezTo>
                    <a:pt x="46" y="71"/>
                    <a:pt x="47" y="72"/>
                    <a:pt x="47" y="73"/>
                  </a:cubicBezTo>
                  <a:close/>
                  <a:moveTo>
                    <a:pt x="44" y="72"/>
                  </a:moveTo>
                  <a:cubicBezTo>
                    <a:pt x="46" y="72"/>
                    <a:pt x="46" y="74"/>
                    <a:pt x="47" y="75"/>
                  </a:cubicBezTo>
                  <a:cubicBezTo>
                    <a:pt x="48" y="75"/>
                    <a:pt x="47" y="75"/>
                    <a:pt x="47" y="75"/>
                  </a:cubicBezTo>
                  <a:cubicBezTo>
                    <a:pt x="46" y="74"/>
                    <a:pt x="45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lose/>
                  <a:moveTo>
                    <a:pt x="42" y="70"/>
                  </a:moveTo>
                  <a:cubicBezTo>
                    <a:pt x="43" y="70"/>
                    <a:pt x="43" y="70"/>
                    <a:pt x="44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2" y="71"/>
                    <a:pt x="42" y="70"/>
                    <a:pt x="42" y="70"/>
                  </a:cubicBezTo>
                  <a:close/>
                  <a:moveTo>
                    <a:pt x="42" y="71"/>
                  </a:moveTo>
                  <a:cubicBezTo>
                    <a:pt x="42" y="72"/>
                    <a:pt x="43" y="72"/>
                    <a:pt x="43" y="73"/>
                  </a:cubicBezTo>
                  <a:cubicBezTo>
                    <a:pt x="43" y="73"/>
                    <a:pt x="42" y="73"/>
                    <a:pt x="43" y="74"/>
                  </a:cubicBezTo>
                  <a:cubicBezTo>
                    <a:pt x="42" y="73"/>
                    <a:pt x="41" y="73"/>
                    <a:pt x="41" y="72"/>
                  </a:cubicBezTo>
                  <a:cubicBezTo>
                    <a:pt x="42" y="72"/>
                    <a:pt x="41" y="71"/>
                    <a:pt x="42" y="71"/>
                  </a:cubicBezTo>
                  <a:close/>
                  <a:moveTo>
                    <a:pt x="40" y="67"/>
                  </a:moveTo>
                  <a:cubicBezTo>
                    <a:pt x="41" y="68"/>
                    <a:pt x="41" y="69"/>
                    <a:pt x="41" y="70"/>
                  </a:cubicBezTo>
                  <a:cubicBezTo>
                    <a:pt x="41" y="70"/>
                    <a:pt x="40" y="68"/>
                    <a:pt x="40" y="68"/>
                  </a:cubicBezTo>
                  <a:cubicBezTo>
                    <a:pt x="40" y="68"/>
                    <a:pt x="40" y="68"/>
                    <a:pt x="40" y="67"/>
                  </a:cubicBezTo>
                  <a:close/>
                  <a:moveTo>
                    <a:pt x="40" y="69"/>
                  </a:moveTo>
                  <a:cubicBezTo>
                    <a:pt x="40" y="70"/>
                    <a:pt x="40" y="70"/>
                    <a:pt x="41" y="71"/>
                  </a:cubicBezTo>
                  <a:cubicBezTo>
                    <a:pt x="41" y="72"/>
                    <a:pt x="40" y="71"/>
                    <a:pt x="39" y="70"/>
                  </a:cubicBezTo>
                  <a:cubicBezTo>
                    <a:pt x="39" y="70"/>
                    <a:pt x="39" y="69"/>
                    <a:pt x="40" y="69"/>
                  </a:cubicBezTo>
                  <a:close/>
                  <a:moveTo>
                    <a:pt x="38" y="67"/>
                  </a:moveTo>
                  <a:cubicBezTo>
                    <a:pt x="38" y="67"/>
                    <a:pt x="38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7"/>
                    <a:pt x="38" y="68"/>
                    <a:pt x="38" y="68"/>
                  </a:cubicBezTo>
                  <a:cubicBezTo>
                    <a:pt x="38" y="69"/>
                    <a:pt x="38" y="68"/>
                    <a:pt x="39" y="68"/>
                  </a:cubicBezTo>
                  <a:cubicBezTo>
                    <a:pt x="39" y="68"/>
                    <a:pt x="39" y="69"/>
                    <a:pt x="38" y="70"/>
                  </a:cubicBezTo>
                  <a:cubicBezTo>
                    <a:pt x="38" y="69"/>
                    <a:pt x="37" y="69"/>
                    <a:pt x="37" y="68"/>
                  </a:cubicBezTo>
                  <a:cubicBezTo>
                    <a:pt x="37" y="68"/>
                    <a:pt x="37" y="67"/>
                    <a:pt x="38" y="67"/>
                  </a:cubicBezTo>
                  <a:close/>
                  <a:moveTo>
                    <a:pt x="36" y="64"/>
                  </a:moveTo>
                  <a:cubicBezTo>
                    <a:pt x="38" y="65"/>
                    <a:pt x="36" y="67"/>
                    <a:pt x="35" y="67"/>
                  </a:cubicBezTo>
                  <a:cubicBezTo>
                    <a:pt x="35" y="68"/>
                    <a:pt x="36" y="68"/>
                    <a:pt x="36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4" y="70"/>
                    <a:pt x="34" y="69"/>
                    <a:pt x="34" y="69"/>
                  </a:cubicBezTo>
                  <a:cubicBezTo>
                    <a:pt x="34" y="67"/>
                    <a:pt x="36" y="66"/>
                    <a:pt x="36" y="64"/>
                  </a:cubicBezTo>
                  <a:close/>
                  <a:moveTo>
                    <a:pt x="34" y="64"/>
                  </a:moveTo>
                  <a:cubicBezTo>
                    <a:pt x="35" y="64"/>
                    <a:pt x="34" y="63"/>
                    <a:pt x="35" y="63"/>
                  </a:cubicBezTo>
                  <a:cubicBezTo>
                    <a:pt x="35" y="64"/>
                    <a:pt x="35" y="64"/>
                    <a:pt x="36" y="64"/>
                  </a:cubicBezTo>
                  <a:cubicBezTo>
                    <a:pt x="35" y="66"/>
                    <a:pt x="33" y="68"/>
                    <a:pt x="32" y="70"/>
                  </a:cubicBezTo>
                  <a:cubicBezTo>
                    <a:pt x="32" y="70"/>
                    <a:pt x="31" y="69"/>
                    <a:pt x="30" y="70"/>
                  </a:cubicBezTo>
                  <a:cubicBezTo>
                    <a:pt x="31" y="70"/>
                    <a:pt x="31" y="70"/>
                    <a:pt x="31" y="71"/>
                  </a:cubicBezTo>
                  <a:cubicBezTo>
                    <a:pt x="31" y="71"/>
                    <a:pt x="31" y="72"/>
                    <a:pt x="30" y="73"/>
                  </a:cubicBezTo>
                  <a:cubicBezTo>
                    <a:pt x="29" y="73"/>
                    <a:pt x="29" y="70"/>
                    <a:pt x="28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31" y="68"/>
                    <a:pt x="32" y="66"/>
                    <a:pt x="34" y="63"/>
                  </a:cubicBezTo>
                  <a:cubicBezTo>
                    <a:pt x="34" y="63"/>
                    <a:pt x="34" y="63"/>
                    <a:pt x="34" y="64"/>
                  </a:cubicBezTo>
                  <a:close/>
                  <a:moveTo>
                    <a:pt x="33" y="59"/>
                  </a:moveTo>
                  <a:cubicBezTo>
                    <a:pt x="34" y="60"/>
                    <a:pt x="34" y="61"/>
                    <a:pt x="34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1"/>
                    <a:pt x="33" y="60"/>
                    <a:pt x="33" y="59"/>
                  </a:cubicBezTo>
                  <a:close/>
                  <a:moveTo>
                    <a:pt x="32" y="60"/>
                  </a:moveTo>
                  <a:cubicBezTo>
                    <a:pt x="33" y="60"/>
                    <a:pt x="32" y="60"/>
                    <a:pt x="32" y="61"/>
                  </a:cubicBezTo>
                  <a:cubicBezTo>
                    <a:pt x="32" y="61"/>
                    <a:pt x="32" y="60"/>
                    <a:pt x="32" y="60"/>
                  </a:cubicBezTo>
                  <a:close/>
                  <a:moveTo>
                    <a:pt x="33" y="87"/>
                  </a:moveTo>
                  <a:cubicBezTo>
                    <a:pt x="29" y="83"/>
                    <a:pt x="26" y="78"/>
                    <a:pt x="22" y="75"/>
                  </a:cubicBezTo>
                  <a:cubicBezTo>
                    <a:pt x="24" y="69"/>
                    <a:pt x="28" y="66"/>
                    <a:pt x="31" y="61"/>
                  </a:cubicBezTo>
                  <a:cubicBezTo>
                    <a:pt x="32" y="61"/>
                    <a:pt x="32" y="62"/>
                    <a:pt x="33" y="62"/>
                  </a:cubicBezTo>
                  <a:cubicBezTo>
                    <a:pt x="33" y="62"/>
                    <a:pt x="33" y="63"/>
                    <a:pt x="32" y="63"/>
                  </a:cubicBezTo>
                  <a:cubicBezTo>
                    <a:pt x="32" y="63"/>
                    <a:pt x="33" y="63"/>
                    <a:pt x="33" y="63"/>
                  </a:cubicBezTo>
                  <a:cubicBezTo>
                    <a:pt x="31" y="66"/>
                    <a:pt x="28" y="69"/>
                    <a:pt x="26" y="72"/>
                  </a:cubicBezTo>
                  <a:cubicBezTo>
                    <a:pt x="26" y="72"/>
                    <a:pt x="26" y="71"/>
                    <a:pt x="26" y="72"/>
                  </a:cubicBezTo>
                  <a:cubicBezTo>
                    <a:pt x="26" y="73"/>
                    <a:pt x="25" y="73"/>
                    <a:pt x="25" y="74"/>
                  </a:cubicBezTo>
                  <a:cubicBezTo>
                    <a:pt x="24" y="74"/>
                    <a:pt x="24" y="73"/>
                    <a:pt x="23" y="73"/>
                  </a:cubicBezTo>
                  <a:cubicBezTo>
                    <a:pt x="24" y="74"/>
                    <a:pt x="24" y="76"/>
                    <a:pt x="26" y="75"/>
                  </a:cubicBezTo>
                  <a:cubicBezTo>
                    <a:pt x="29" y="79"/>
                    <a:pt x="31" y="82"/>
                    <a:pt x="34" y="86"/>
                  </a:cubicBezTo>
                  <a:cubicBezTo>
                    <a:pt x="34" y="87"/>
                    <a:pt x="33" y="87"/>
                    <a:pt x="33" y="87"/>
                  </a:cubicBezTo>
                  <a:close/>
                  <a:moveTo>
                    <a:pt x="31" y="103"/>
                  </a:moveTo>
                  <a:cubicBezTo>
                    <a:pt x="31" y="103"/>
                    <a:pt x="31" y="103"/>
                    <a:pt x="30" y="103"/>
                  </a:cubicBezTo>
                  <a:cubicBezTo>
                    <a:pt x="31" y="98"/>
                    <a:pt x="33" y="94"/>
                    <a:pt x="34" y="89"/>
                  </a:cubicBezTo>
                  <a:cubicBezTo>
                    <a:pt x="34" y="88"/>
                    <a:pt x="33" y="89"/>
                    <a:pt x="33" y="88"/>
                  </a:cubicBezTo>
                  <a:cubicBezTo>
                    <a:pt x="34" y="87"/>
                    <a:pt x="34" y="87"/>
                    <a:pt x="35" y="87"/>
                  </a:cubicBezTo>
                  <a:cubicBezTo>
                    <a:pt x="35" y="88"/>
                    <a:pt x="35" y="89"/>
                    <a:pt x="35" y="90"/>
                  </a:cubicBezTo>
                  <a:cubicBezTo>
                    <a:pt x="35" y="90"/>
                    <a:pt x="35" y="88"/>
                    <a:pt x="36" y="88"/>
                  </a:cubicBezTo>
                  <a:cubicBezTo>
                    <a:pt x="35" y="94"/>
                    <a:pt x="33" y="98"/>
                    <a:pt x="31" y="103"/>
                  </a:cubicBezTo>
                  <a:close/>
                  <a:moveTo>
                    <a:pt x="32" y="104"/>
                  </a:moveTo>
                  <a:cubicBezTo>
                    <a:pt x="34" y="98"/>
                    <a:pt x="36" y="93"/>
                    <a:pt x="38" y="8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7"/>
                    <a:pt x="39" y="87"/>
                  </a:cubicBezTo>
                  <a:cubicBezTo>
                    <a:pt x="37" y="92"/>
                    <a:pt x="35" y="98"/>
                    <a:pt x="33" y="104"/>
                  </a:cubicBezTo>
                  <a:cubicBezTo>
                    <a:pt x="33" y="104"/>
                    <a:pt x="33" y="103"/>
                    <a:pt x="32" y="104"/>
                  </a:cubicBezTo>
                  <a:close/>
                  <a:moveTo>
                    <a:pt x="34" y="104"/>
                  </a:moveTo>
                  <a:cubicBezTo>
                    <a:pt x="36" y="98"/>
                    <a:pt x="37" y="93"/>
                    <a:pt x="40" y="87"/>
                  </a:cubicBezTo>
                  <a:cubicBezTo>
                    <a:pt x="40" y="87"/>
                    <a:pt x="40" y="88"/>
                    <a:pt x="40" y="88"/>
                  </a:cubicBezTo>
                  <a:cubicBezTo>
                    <a:pt x="39" y="88"/>
                    <a:pt x="39" y="89"/>
                    <a:pt x="39" y="89"/>
                  </a:cubicBezTo>
                  <a:cubicBezTo>
                    <a:pt x="39" y="89"/>
                    <a:pt x="39" y="90"/>
                    <a:pt x="39" y="90"/>
                  </a:cubicBezTo>
                  <a:cubicBezTo>
                    <a:pt x="38" y="94"/>
                    <a:pt x="36" y="99"/>
                    <a:pt x="36" y="104"/>
                  </a:cubicBezTo>
                  <a:cubicBezTo>
                    <a:pt x="38" y="104"/>
                    <a:pt x="40" y="105"/>
                    <a:pt x="43" y="106"/>
                  </a:cubicBezTo>
                  <a:cubicBezTo>
                    <a:pt x="40" y="106"/>
                    <a:pt x="37" y="104"/>
                    <a:pt x="34" y="104"/>
                  </a:cubicBezTo>
                  <a:close/>
                  <a:moveTo>
                    <a:pt x="37" y="101"/>
                  </a:moveTo>
                  <a:cubicBezTo>
                    <a:pt x="37" y="101"/>
                    <a:pt x="37" y="101"/>
                    <a:pt x="37" y="100"/>
                  </a:cubicBezTo>
                  <a:cubicBezTo>
                    <a:pt x="38" y="99"/>
                    <a:pt x="37" y="97"/>
                    <a:pt x="39" y="96"/>
                  </a:cubicBezTo>
                  <a:cubicBezTo>
                    <a:pt x="39" y="97"/>
                    <a:pt x="37" y="99"/>
                    <a:pt x="37" y="101"/>
                  </a:cubicBezTo>
                  <a:close/>
                  <a:moveTo>
                    <a:pt x="40" y="105"/>
                  </a:moveTo>
                  <a:cubicBezTo>
                    <a:pt x="39" y="104"/>
                    <a:pt x="38" y="104"/>
                    <a:pt x="37" y="103"/>
                  </a:cubicBezTo>
                  <a:cubicBezTo>
                    <a:pt x="37" y="101"/>
                    <a:pt x="38" y="100"/>
                    <a:pt x="38" y="98"/>
                  </a:cubicBezTo>
                  <a:cubicBezTo>
                    <a:pt x="39" y="98"/>
                    <a:pt x="38" y="100"/>
                    <a:pt x="38" y="100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39" y="99"/>
                    <a:pt x="40" y="99"/>
                  </a:cubicBezTo>
                  <a:cubicBezTo>
                    <a:pt x="40" y="98"/>
                    <a:pt x="40" y="99"/>
                    <a:pt x="39" y="99"/>
                  </a:cubicBezTo>
                  <a:cubicBezTo>
                    <a:pt x="40" y="98"/>
                    <a:pt x="39" y="97"/>
                    <a:pt x="40" y="96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1" y="98"/>
                    <a:pt x="40" y="97"/>
                    <a:pt x="41" y="97"/>
                  </a:cubicBezTo>
                  <a:cubicBezTo>
                    <a:pt x="42" y="98"/>
                    <a:pt x="41" y="99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98"/>
                    <a:pt x="42" y="98"/>
                  </a:cubicBezTo>
                  <a:cubicBezTo>
                    <a:pt x="43" y="98"/>
                    <a:pt x="45" y="99"/>
                    <a:pt x="46" y="100"/>
                  </a:cubicBezTo>
                  <a:cubicBezTo>
                    <a:pt x="48" y="102"/>
                    <a:pt x="49" y="103"/>
                    <a:pt x="51" y="104"/>
                  </a:cubicBezTo>
                  <a:cubicBezTo>
                    <a:pt x="51" y="102"/>
                    <a:pt x="50" y="102"/>
                    <a:pt x="49" y="101"/>
                  </a:cubicBezTo>
                  <a:cubicBezTo>
                    <a:pt x="51" y="102"/>
                    <a:pt x="54" y="103"/>
                    <a:pt x="56" y="104"/>
                  </a:cubicBezTo>
                  <a:cubicBezTo>
                    <a:pt x="57" y="104"/>
                    <a:pt x="56" y="103"/>
                    <a:pt x="57" y="103"/>
                  </a:cubicBezTo>
                  <a:cubicBezTo>
                    <a:pt x="57" y="104"/>
                    <a:pt x="55" y="105"/>
                    <a:pt x="54" y="105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4" y="103"/>
                    <a:pt x="53" y="104"/>
                    <a:pt x="53" y="105"/>
                  </a:cubicBezTo>
                  <a:cubicBezTo>
                    <a:pt x="48" y="104"/>
                    <a:pt x="43" y="103"/>
                    <a:pt x="37" y="102"/>
                  </a:cubicBezTo>
                  <a:cubicBezTo>
                    <a:pt x="42" y="103"/>
                    <a:pt x="48" y="105"/>
                    <a:pt x="53" y="105"/>
                  </a:cubicBezTo>
                  <a:cubicBezTo>
                    <a:pt x="53" y="107"/>
                    <a:pt x="51" y="107"/>
                    <a:pt x="51" y="108"/>
                  </a:cubicBezTo>
                  <a:cubicBezTo>
                    <a:pt x="47" y="107"/>
                    <a:pt x="44" y="106"/>
                    <a:pt x="40" y="105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8"/>
                    <a:pt x="51" y="108"/>
                  </a:cubicBezTo>
                  <a:cubicBezTo>
                    <a:pt x="51" y="108"/>
                    <a:pt x="52" y="108"/>
                    <a:pt x="52" y="107"/>
                  </a:cubicBezTo>
                  <a:cubicBezTo>
                    <a:pt x="53" y="107"/>
                    <a:pt x="52" y="108"/>
                    <a:pt x="52" y="109"/>
                  </a:cubicBezTo>
                  <a:close/>
                  <a:moveTo>
                    <a:pt x="52" y="130"/>
                  </a:moveTo>
                  <a:cubicBezTo>
                    <a:pt x="52" y="130"/>
                    <a:pt x="51" y="130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2" y="130"/>
                    <a:pt x="52" y="130"/>
                    <a:pt x="52" y="130"/>
                  </a:cubicBezTo>
                  <a:close/>
                  <a:moveTo>
                    <a:pt x="51" y="117"/>
                  </a:moveTo>
                  <a:cubicBezTo>
                    <a:pt x="51" y="117"/>
                    <a:pt x="51" y="117"/>
                    <a:pt x="50" y="117"/>
                  </a:cubicBezTo>
                  <a:cubicBezTo>
                    <a:pt x="51" y="120"/>
                    <a:pt x="47" y="122"/>
                    <a:pt x="46" y="124"/>
                  </a:cubicBezTo>
                  <a:cubicBezTo>
                    <a:pt x="46" y="124"/>
                    <a:pt x="46" y="123"/>
                    <a:pt x="46" y="123"/>
                  </a:cubicBezTo>
                  <a:cubicBezTo>
                    <a:pt x="47" y="121"/>
                    <a:pt x="49" y="118"/>
                    <a:pt x="50" y="115"/>
                  </a:cubicBezTo>
                  <a:cubicBezTo>
                    <a:pt x="51" y="114"/>
                    <a:pt x="51" y="112"/>
                    <a:pt x="52" y="110"/>
                  </a:cubicBezTo>
                  <a:cubicBezTo>
                    <a:pt x="53" y="108"/>
                    <a:pt x="53" y="106"/>
                    <a:pt x="56" y="105"/>
                  </a:cubicBezTo>
                  <a:cubicBezTo>
                    <a:pt x="56" y="108"/>
                    <a:pt x="53" y="111"/>
                    <a:pt x="53" y="114"/>
                  </a:cubicBezTo>
                  <a:cubicBezTo>
                    <a:pt x="52" y="114"/>
                    <a:pt x="52" y="114"/>
                    <a:pt x="51" y="114"/>
                  </a:cubicBezTo>
                  <a:cubicBezTo>
                    <a:pt x="52" y="115"/>
                    <a:pt x="52" y="116"/>
                    <a:pt x="51" y="117"/>
                  </a:cubicBezTo>
                  <a:close/>
                  <a:moveTo>
                    <a:pt x="61" y="126"/>
                  </a:moveTo>
                  <a:cubicBezTo>
                    <a:pt x="61" y="127"/>
                    <a:pt x="61" y="127"/>
                    <a:pt x="61" y="127"/>
                  </a:cubicBezTo>
                  <a:cubicBezTo>
                    <a:pt x="58" y="126"/>
                    <a:pt x="55" y="123"/>
                    <a:pt x="52" y="121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5" y="121"/>
                    <a:pt x="58" y="125"/>
                    <a:pt x="61" y="126"/>
                  </a:cubicBezTo>
                  <a:close/>
                  <a:moveTo>
                    <a:pt x="54" y="118"/>
                  </a:moveTo>
                  <a:cubicBezTo>
                    <a:pt x="54" y="118"/>
                    <a:pt x="54" y="118"/>
                    <a:pt x="54" y="119"/>
                  </a:cubicBezTo>
                  <a:cubicBezTo>
                    <a:pt x="53" y="119"/>
                    <a:pt x="53" y="119"/>
                    <a:pt x="53" y="118"/>
                  </a:cubicBezTo>
                  <a:cubicBezTo>
                    <a:pt x="54" y="118"/>
                    <a:pt x="54" y="116"/>
                    <a:pt x="55" y="116"/>
                  </a:cubicBezTo>
                  <a:cubicBezTo>
                    <a:pt x="55" y="117"/>
                    <a:pt x="54" y="117"/>
                    <a:pt x="54" y="118"/>
                  </a:cubicBezTo>
                  <a:close/>
                  <a:moveTo>
                    <a:pt x="55" y="115"/>
                  </a:moveTo>
                  <a:cubicBezTo>
                    <a:pt x="55" y="113"/>
                    <a:pt x="57" y="112"/>
                    <a:pt x="57" y="111"/>
                  </a:cubicBezTo>
                  <a:cubicBezTo>
                    <a:pt x="58" y="111"/>
                    <a:pt x="58" y="109"/>
                    <a:pt x="59" y="108"/>
                  </a:cubicBezTo>
                  <a:cubicBezTo>
                    <a:pt x="58" y="110"/>
                    <a:pt x="57" y="114"/>
                    <a:pt x="55" y="115"/>
                  </a:cubicBezTo>
                  <a:close/>
                  <a:moveTo>
                    <a:pt x="58" y="117"/>
                  </a:moveTo>
                  <a:cubicBezTo>
                    <a:pt x="57" y="117"/>
                    <a:pt x="56" y="116"/>
                    <a:pt x="56" y="115"/>
                  </a:cubicBezTo>
                  <a:cubicBezTo>
                    <a:pt x="58" y="112"/>
                    <a:pt x="60" y="108"/>
                    <a:pt x="61" y="105"/>
                  </a:cubicBezTo>
                  <a:cubicBezTo>
                    <a:pt x="61" y="109"/>
                    <a:pt x="60" y="113"/>
                    <a:pt x="58" y="117"/>
                  </a:cubicBezTo>
                  <a:close/>
                  <a:moveTo>
                    <a:pt x="62" y="98"/>
                  </a:moveTo>
                  <a:cubicBezTo>
                    <a:pt x="62" y="98"/>
                    <a:pt x="62" y="98"/>
                    <a:pt x="61" y="99"/>
                  </a:cubicBezTo>
                  <a:cubicBezTo>
                    <a:pt x="61" y="99"/>
                    <a:pt x="61" y="98"/>
                    <a:pt x="61" y="98"/>
                  </a:cubicBezTo>
                  <a:cubicBezTo>
                    <a:pt x="61" y="97"/>
                    <a:pt x="62" y="98"/>
                    <a:pt x="62" y="98"/>
                  </a:cubicBezTo>
                  <a:close/>
                  <a:moveTo>
                    <a:pt x="61" y="95"/>
                  </a:moveTo>
                  <a:cubicBezTo>
                    <a:pt x="62" y="93"/>
                    <a:pt x="64" y="92"/>
                    <a:pt x="66" y="90"/>
                  </a:cubicBezTo>
                  <a:cubicBezTo>
                    <a:pt x="65" y="92"/>
                    <a:pt x="63" y="94"/>
                    <a:pt x="61" y="96"/>
                  </a:cubicBezTo>
                  <a:cubicBezTo>
                    <a:pt x="61" y="96"/>
                    <a:pt x="61" y="95"/>
                    <a:pt x="61" y="95"/>
                  </a:cubicBezTo>
                  <a:close/>
                  <a:moveTo>
                    <a:pt x="58" y="118"/>
                  </a:moveTo>
                  <a:cubicBezTo>
                    <a:pt x="60" y="115"/>
                    <a:pt x="60" y="112"/>
                    <a:pt x="62" y="109"/>
                  </a:cubicBezTo>
                  <a:cubicBezTo>
                    <a:pt x="62" y="110"/>
                    <a:pt x="61" y="111"/>
                    <a:pt x="61" y="112"/>
                  </a:cubicBezTo>
                  <a:cubicBezTo>
                    <a:pt x="60" y="114"/>
                    <a:pt x="60" y="116"/>
                    <a:pt x="58" y="118"/>
                  </a:cubicBezTo>
                  <a:close/>
                  <a:moveTo>
                    <a:pt x="64" y="118"/>
                  </a:move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1" y="120"/>
                  </a:cubicBezTo>
                  <a:cubicBezTo>
                    <a:pt x="62" y="116"/>
                    <a:pt x="64" y="114"/>
                    <a:pt x="65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4" y="111"/>
                    <a:pt x="64" y="112"/>
                    <a:pt x="63" y="112"/>
                  </a:cubicBezTo>
                  <a:cubicBezTo>
                    <a:pt x="64" y="114"/>
                    <a:pt x="62" y="115"/>
                    <a:pt x="62" y="117"/>
                  </a:cubicBezTo>
                  <a:cubicBezTo>
                    <a:pt x="62" y="116"/>
                    <a:pt x="61" y="117"/>
                    <a:pt x="62" y="118"/>
                  </a:cubicBezTo>
                  <a:cubicBezTo>
                    <a:pt x="61" y="118"/>
                    <a:pt x="61" y="119"/>
                    <a:pt x="61" y="119"/>
                  </a:cubicBezTo>
                  <a:cubicBezTo>
                    <a:pt x="60" y="119"/>
                    <a:pt x="60" y="118"/>
                    <a:pt x="59" y="118"/>
                  </a:cubicBezTo>
                  <a:cubicBezTo>
                    <a:pt x="61" y="115"/>
                    <a:pt x="62" y="112"/>
                    <a:pt x="63" y="109"/>
                  </a:cubicBezTo>
                  <a:cubicBezTo>
                    <a:pt x="65" y="109"/>
                    <a:pt x="66" y="109"/>
                    <a:pt x="68" y="108"/>
                  </a:cubicBezTo>
                  <a:cubicBezTo>
                    <a:pt x="66" y="111"/>
                    <a:pt x="65" y="115"/>
                    <a:pt x="64" y="118"/>
                  </a:cubicBezTo>
                  <a:close/>
                  <a:moveTo>
                    <a:pt x="70" y="110"/>
                  </a:moveTo>
                  <a:cubicBezTo>
                    <a:pt x="69" y="108"/>
                    <a:pt x="70" y="107"/>
                    <a:pt x="70" y="105"/>
                  </a:cubicBezTo>
                  <a:cubicBezTo>
                    <a:pt x="69" y="105"/>
                    <a:pt x="69" y="107"/>
                    <a:pt x="68" y="107"/>
                  </a:cubicBezTo>
                  <a:cubicBezTo>
                    <a:pt x="66" y="108"/>
                    <a:pt x="62" y="110"/>
                    <a:pt x="62" y="107"/>
                  </a:cubicBezTo>
                  <a:cubicBezTo>
                    <a:pt x="61" y="107"/>
                    <a:pt x="63" y="105"/>
                    <a:pt x="64" y="104"/>
                  </a:cubicBezTo>
                  <a:cubicBezTo>
                    <a:pt x="65" y="104"/>
                    <a:pt x="66" y="105"/>
                    <a:pt x="67" y="104"/>
                  </a:cubicBezTo>
                  <a:cubicBezTo>
                    <a:pt x="66" y="103"/>
                    <a:pt x="64" y="103"/>
                    <a:pt x="62" y="104"/>
                  </a:cubicBezTo>
                  <a:cubicBezTo>
                    <a:pt x="62" y="103"/>
                    <a:pt x="62" y="104"/>
                    <a:pt x="62" y="103"/>
                  </a:cubicBezTo>
                  <a:cubicBezTo>
                    <a:pt x="63" y="103"/>
                    <a:pt x="63" y="103"/>
                    <a:pt x="64" y="103"/>
                  </a:cubicBezTo>
                  <a:cubicBezTo>
                    <a:pt x="63" y="102"/>
                    <a:pt x="63" y="101"/>
                    <a:pt x="63" y="100"/>
                  </a:cubicBezTo>
                  <a:cubicBezTo>
                    <a:pt x="64" y="99"/>
                    <a:pt x="64" y="101"/>
                    <a:pt x="64" y="102"/>
                  </a:cubicBezTo>
                  <a:cubicBezTo>
                    <a:pt x="65" y="103"/>
                    <a:pt x="66" y="103"/>
                    <a:pt x="67" y="103"/>
                  </a:cubicBezTo>
                  <a:cubicBezTo>
                    <a:pt x="66" y="102"/>
                    <a:pt x="64" y="101"/>
                    <a:pt x="64" y="99"/>
                  </a:cubicBezTo>
                  <a:cubicBezTo>
                    <a:pt x="65" y="98"/>
                    <a:pt x="66" y="97"/>
                    <a:pt x="67" y="96"/>
                  </a:cubicBezTo>
                  <a:cubicBezTo>
                    <a:pt x="68" y="96"/>
                    <a:pt x="69" y="97"/>
                    <a:pt x="69" y="99"/>
                  </a:cubicBezTo>
                  <a:cubicBezTo>
                    <a:pt x="67" y="100"/>
                    <a:pt x="69" y="106"/>
                    <a:pt x="71" y="105"/>
                  </a:cubicBezTo>
                  <a:cubicBezTo>
                    <a:pt x="69" y="104"/>
                    <a:pt x="68" y="100"/>
                    <a:pt x="70" y="99"/>
                  </a:cubicBezTo>
                  <a:cubicBezTo>
                    <a:pt x="72" y="99"/>
                    <a:pt x="72" y="104"/>
                    <a:pt x="71" y="105"/>
                  </a:cubicBezTo>
                  <a:cubicBezTo>
                    <a:pt x="71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3" y="106"/>
                  </a:cubicBezTo>
                  <a:cubicBezTo>
                    <a:pt x="72" y="107"/>
                    <a:pt x="72" y="109"/>
                    <a:pt x="70" y="110"/>
                  </a:cubicBezTo>
                  <a:close/>
                  <a:moveTo>
                    <a:pt x="64" y="97"/>
                  </a:moveTo>
                  <a:cubicBezTo>
                    <a:pt x="64" y="97"/>
                    <a:pt x="65" y="96"/>
                    <a:pt x="65" y="96"/>
                  </a:cubicBezTo>
                  <a:cubicBezTo>
                    <a:pt x="65" y="97"/>
                    <a:pt x="65" y="97"/>
                    <a:pt x="64" y="97"/>
                  </a:cubicBezTo>
                  <a:close/>
                  <a:moveTo>
                    <a:pt x="73" y="102"/>
                  </a:moveTo>
                  <a:cubicBezTo>
                    <a:pt x="74" y="102"/>
                    <a:pt x="75" y="101"/>
                    <a:pt x="76" y="102"/>
                  </a:cubicBezTo>
                  <a:cubicBezTo>
                    <a:pt x="78" y="104"/>
                    <a:pt x="77" y="107"/>
                    <a:pt x="76" y="108"/>
                  </a:cubicBezTo>
                  <a:cubicBezTo>
                    <a:pt x="75" y="108"/>
                    <a:pt x="74" y="108"/>
                    <a:pt x="74" y="109"/>
                  </a:cubicBezTo>
                  <a:cubicBezTo>
                    <a:pt x="73" y="107"/>
                    <a:pt x="74" y="105"/>
                    <a:pt x="72" y="104"/>
                  </a:cubicBezTo>
                  <a:cubicBezTo>
                    <a:pt x="73" y="102"/>
                    <a:pt x="73" y="99"/>
                    <a:pt x="70" y="98"/>
                  </a:cubicBezTo>
                  <a:cubicBezTo>
                    <a:pt x="70" y="98"/>
                    <a:pt x="70" y="98"/>
                    <a:pt x="70" y="97"/>
                  </a:cubicBezTo>
                  <a:cubicBezTo>
                    <a:pt x="71" y="97"/>
                    <a:pt x="71" y="98"/>
                    <a:pt x="71" y="97"/>
                  </a:cubicBezTo>
                  <a:cubicBezTo>
                    <a:pt x="70" y="96"/>
                    <a:pt x="72" y="94"/>
                    <a:pt x="74" y="94"/>
                  </a:cubicBezTo>
                  <a:cubicBezTo>
                    <a:pt x="76" y="97"/>
                    <a:pt x="75" y="100"/>
                    <a:pt x="73" y="102"/>
                  </a:cubicBezTo>
                  <a:close/>
                  <a:moveTo>
                    <a:pt x="69" y="91"/>
                  </a:moveTo>
                  <a:cubicBezTo>
                    <a:pt x="69" y="90"/>
                    <a:pt x="71" y="89"/>
                    <a:pt x="72" y="89"/>
                  </a:cubicBezTo>
                  <a:cubicBezTo>
                    <a:pt x="74" y="89"/>
                    <a:pt x="75" y="92"/>
                    <a:pt x="74" y="94"/>
                  </a:cubicBezTo>
                  <a:cubicBezTo>
                    <a:pt x="73" y="93"/>
                    <a:pt x="70" y="95"/>
                    <a:pt x="70" y="96"/>
                  </a:cubicBezTo>
                  <a:cubicBezTo>
                    <a:pt x="70" y="96"/>
                    <a:pt x="70" y="95"/>
                    <a:pt x="70" y="95"/>
                  </a:cubicBezTo>
                  <a:cubicBezTo>
                    <a:pt x="70" y="94"/>
                    <a:pt x="70" y="94"/>
                    <a:pt x="69" y="93"/>
                  </a:cubicBezTo>
                  <a:cubicBezTo>
                    <a:pt x="69" y="93"/>
                    <a:pt x="70" y="92"/>
                    <a:pt x="70" y="91"/>
                  </a:cubicBezTo>
                  <a:cubicBezTo>
                    <a:pt x="70" y="91"/>
                    <a:pt x="70" y="91"/>
                    <a:pt x="69" y="91"/>
                  </a:cubicBezTo>
                  <a:close/>
                  <a:moveTo>
                    <a:pt x="69" y="94"/>
                  </a:moveTo>
                  <a:cubicBezTo>
                    <a:pt x="70" y="95"/>
                    <a:pt x="69" y="96"/>
                    <a:pt x="69" y="97"/>
                  </a:cubicBezTo>
                  <a:cubicBezTo>
                    <a:pt x="69" y="97"/>
                    <a:pt x="68" y="96"/>
                    <a:pt x="68" y="95"/>
                  </a:cubicBezTo>
                  <a:cubicBezTo>
                    <a:pt x="68" y="95"/>
                    <a:pt x="68" y="94"/>
                    <a:pt x="69" y="94"/>
                  </a:cubicBezTo>
                  <a:close/>
                  <a:moveTo>
                    <a:pt x="68" y="90"/>
                  </a:moveTo>
                  <a:cubicBezTo>
                    <a:pt x="69" y="90"/>
                    <a:pt x="68" y="91"/>
                    <a:pt x="68" y="91"/>
                  </a:cubicBezTo>
                  <a:cubicBezTo>
                    <a:pt x="67" y="92"/>
                    <a:pt x="67" y="93"/>
                    <a:pt x="66" y="93"/>
                  </a:cubicBezTo>
                  <a:cubicBezTo>
                    <a:pt x="67" y="94"/>
                    <a:pt x="67" y="92"/>
                    <a:pt x="68" y="92"/>
                  </a:cubicBezTo>
                  <a:cubicBezTo>
                    <a:pt x="69" y="94"/>
                    <a:pt x="67" y="94"/>
                    <a:pt x="67" y="95"/>
                  </a:cubicBezTo>
                  <a:cubicBezTo>
                    <a:pt x="64" y="95"/>
                    <a:pt x="64" y="97"/>
                    <a:pt x="63" y="98"/>
                  </a:cubicBezTo>
                  <a:cubicBezTo>
                    <a:pt x="63" y="98"/>
                    <a:pt x="62" y="97"/>
                    <a:pt x="62" y="96"/>
                  </a:cubicBezTo>
                  <a:cubicBezTo>
                    <a:pt x="64" y="94"/>
                    <a:pt x="65" y="92"/>
                    <a:pt x="68" y="90"/>
                  </a:cubicBezTo>
                  <a:close/>
                  <a:moveTo>
                    <a:pt x="67" y="88"/>
                  </a:moveTo>
                  <a:cubicBezTo>
                    <a:pt x="67" y="88"/>
                    <a:pt x="67" y="89"/>
                    <a:pt x="68" y="89"/>
                  </a:cubicBezTo>
                  <a:cubicBezTo>
                    <a:pt x="65" y="90"/>
                    <a:pt x="62" y="92"/>
                    <a:pt x="60" y="94"/>
                  </a:cubicBezTo>
                  <a:cubicBezTo>
                    <a:pt x="60" y="94"/>
                    <a:pt x="60" y="94"/>
                    <a:pt x="60" y="93"/>
                  </a:cubicBezTo>
                  <a:cubicBezTo>
                    <a:pt x="62" y="92"/>
                    <a:pt x="64" y="90"/>
                    <a:pt x="67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3" y="89"/>
                    <a:pt x="62" y="90"/>
                  </a:cubicBezTo>
                  <a:cubicBezTo>
                    <a:pt x="61" y="91"/>
                    <a:pt x="60" y="92"/>
                    <a:pt x="59" y="93"/>
                  </a:cubicBezTo>
                  <a:cubicBezTo>
                    <a:pt x="59" y="92"/>
                    <a:pt x="58" y="92"/>
                    <a:pt x="58" y="91"/>
                  </a:cubicBezTo>
                  <a:cubicBezTo>
                    <a:pt x="60" y="90"/>
                    <a:pt x="62" y="88"/>
                    <a:pt x="64" y="88"/>
                  </a:cubicBezTo>
                  <a:close/>
                  <a:moveTo>
                    <a:pt x="63" y="86"/>
                  </a:moveTo>
                  <a:cubicBezTo>
                    <a:pt x="61" y="88"/>
                    <a:pt x="60" y="90"/>
                    <a:pt x="57" y="91"/>
                  </a:cubicBezTo>
                  <a:cubicBezTo>
                    <a:pt x="58" y="89"/>
                    <a:pt x="60" y="88"/>
                    <a:pt x="61" y="86"/>
                  </a:cubicBezTo>
                  <a:cubicBezTo>
                    <a:pt x="62" y="86"/>
                    <a:pt x="62" y="85"/>
                    <a:pt x="63" y="85"/>
                  </a:cubicBezTo>
                  <a:cubicBezTo>
                    <a:pt x="63" y="85"/>
                    <a:pt x="64" y="86"/>
                    <a:pt x="63" y="86"/>
                  </a:cubicBezTo>
                  <a:close/>
                  <a:moveTo>
                    <a:pt x="63" y="84"/>
                  </a:moveTo>
                  <a:cubicBezTo>
                    <a:pt x="62" y="84"/>
                    <a:pt x="62" y="84"/>
                    <a:pt x="62" y="84"/>
                  </a:cubicBezTo>
                  <a:cubicBezTo>
                    <a:pt x="61" y="82"/>
                    <a:pt x="60" y="82"/>
                    <a:pt x="59" y="81"/>
                  </a:cubicBezTo>
                  <a:cubicBezTo>
                    <a:pt x="58" y="79"/>
                    <a:pt x="55" y="79"/>
                    <a:pt x="54" y="77"/>
                  </a:cubicBezTo>
                  <a:cubicBezTo>
                    <a:pt x="54" y="76"/>
                    <a:pt x="54" y="75"/>
                    <a:pt x="53" y="74"/>
                  </a:cubicBezTo>
                  <a:cubicBezTo>
                    <a:pt x="53" y="74"/>
                    <a:pt x="53" y="74"/>
                    <a:pt x="53" y="73"/>
                  </a:cubicBezTo>
                  <a:cubicBezTo>
                    <a:pt x="55" y="75"/>
                    <a:pt x="57" y="78"/>
                    <a:pt x="60" y="80"/>
                  </a:cubicBezTo>
                  <a:cubicBezTo>
                    <a:pt x="60" y="80"/>
                    <a:pt x="63" y="83"/>
                    <a:pt x="63" y="84"/>
                  </a:cubicBezTo>
                  <a:close/>
                  <a:moveTo>
                    <a:pt x="61" y="71"/>
                  </a:moveTo>
                  <a:cubicBezTo>
                    <a:pt x="60" y="71"/>
                    <a:pt x="61" y="69"/>
                    <a:pt x="60" y="69"/>
                  </a:cubicBezTo>
                  <a:cubicBezTo>
                    <a:pt x="62" y="67"/>
                    <a:pt x="64" y="64"/>
                    <a:pt x="67" y="62"/>
                  </a:cubicBezTo>
                  <a:cubicBezTo>
                    <a:pt x="67" y="61"/>
                    <a:pt x="68" y="61"/>
                    <a:pt x="68" y="60"/>
                  </a:cubicBezTo>
                  <a:cubicBezTo>
                    <a:pt x="69" y="60"/>
                    <a:pt x="69" y="61"/>
                    <a:pt x="69" y="62"/>
                  </a:cubicBezTo>
                  <a:cubicBezTo>
                    <a:pt x="67" y="65"/>
                    <a:pt x="64" y="68"/>
                    <a:pt x="61" y="71"/>
                  </a:cubicBezTo>
                  <a:close/>
                  <a:moveTo>
                    <a:pt x="77" y="61"/>
                  </a:moveTo>
                  <a:cubicBezTo>
                    <a:pt x="75" y="61"/>
                    <a:pt x="73" y="61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1"/>
                    <a:pt x="69" y="60"/>
                    <a:pt x="69" y="59"/>
                  </a:cubicBezTo>
                  <a:cubicBezTo>
                    <a:pt x="70" y="58"/>
                    <a:pt x="70" y="57"/>
                    <a:pt x="71" y="56"/>
                  </a:cubicBezTo>
                  <a:cubicBezTo>
                    <a:pt x="71" y="56"/>
                    <a:pt x="70" y="57"/>
                    <a:pt x="70" y="56"/>
                  </a:cubicBezTo>
                  <a:cubicBezTo>
                    <a:pt x="69" y="57"/>
                    <a:pt x="69" y="58"/>
                    <a:pt x="68" y="58"/>
                  </a:cubicBezTo>
                  <a:cubicBezTo>
                    <a:pt x="69" y="58"/>
                    <a:pt x="68" y="57"/>
                    <a:pt x="68" y="57"/>
                  </a:cubicBezTo>
                  <a:cubicBezTo>
                    <a:pt x="69" y="57"/>
                    <a:pt x="69" y="56"/>
                    <a:pt x="69" y="56"/>
                  </a:cubicBezTo>
                  <a:cubicBezTo>
                    <a:pt x="70" y="56"/>
                    <a:pt x="70" y="56"/>
                    <a:pt x="70" y="55"/>
                  </a:cubicBezTo>
                  <a:cubicBezTo>
                    <a:pt x="68" y="55"/>
                    <a:pt x="70" y="53"/>
                    <a:pt x="71" y="52"/>
                  </a:cubicBezTo>
                  <a:cubicBezTo>
                    <a:pt x="70" y="51"/>
                    <a:pt x="71" y="49"/>
                    <a:pt x="71" y="48"/>
                  </a:cubicBezTo>
                  <a:cubicBezTo>
                    <a:pt x="74" y="48"/>
                    <a:pt x="76" y="48"/>
                    <a:pt x="77" y="45"/>
                  </a:cubicBezTo>
                  <a:cubicBezTo>
                    <a:pt x="78" y="45"/>
                    <a:pt x="79" y="46"/>
                    <a:pt x="80" y="46"/>
                  </a:cubicBezTo>
                  <a:cubicBezTo>
                    <a:pt x="81" y="46"/>
                    <a:pt x="81" y="46"/>
                    <a:pt x="81" y="45"/>
                  </a:cubicBezTo>
                  <a:cubicBezTo>
                    <a:pt x="82" y="46"/>
                    <a:pt x="82" y="46"/>
                    <a:pt x="82" y="48"/>
                  </a:cubicBezTo>
                  <a:cubicBezTo>
                    <a:pt x="83" y="47"/>
                    <a:pt x="83" y="46"/>
                    <a:pt x="84" y="45"/>
                  </a:cubicBezTo>
                  <a:cubicBezTo>
                    <a:pt x="85" y="49"/>
                    <a:pt x="89" y="51"/>
                    <a:pt x="92" y="53"/>
                  </a:cubicBezTo>
                  <a:cubicBezTo>
                    <a:pt x="92" y="53"/>
                    <a:pt x="92" y="53"/>
                    <a:pt x="92" y="52"/>
                  </a:cubicBezTo>
                  <a:cubicBezTo>
                    <a:pt x="92" y="54"/>
                    <a:pt x="94" y="55"/>
                    <a:pt x="93" y="57"/>
                  </a:cubicBezTo>
                  <a:cubicBezTo>
                    <a:pt x="93" y="56"/>
                    <a:pt x="93" y="55"/>
                    <a:pt x="92" y="55"/>
                  </a:cubicBezTo>
                  <a:cubicBezTo>
                    <a:pt x="92" y="55"/>
                    <a:pt x="92" y="54"/>
                    <a:pt x="92" y="53"/>
                  </a:cubicBezTo>
                  <a:cubicBezTo>
                    <a:pt x="91" y="53"/>
                    <a:pt x="91" y="53"/>
                    <a:pt x="91" y="52"/>
                  </a:cubicBezTo>
                  <a:cubicBezTo>
                    <a:pt x="90" y="53"/>
                    <a:pt x="91" y="55"/>
                    <a:pt x="91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4"/>
                    <a:pt x="90" y="53"/>
                    <a:pt x="90" y="52"/>
                  </a:cubicBezTo>
                  <a:cubicBezTo>
                    <a:pt x="89" y="53"/>
                    <a:pt x="89" y="54"/>
                    <a:pt x="89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3"/>
                    <a:pt x="88" y="52"/>
                  </a:cubicBezTo>
                  <a:cubicBezTo>
                    <a:pt x="87" y="53"/>
                    <a:pt x="87" y="54"/>
                    <a:pt x="87" y="55"/>
                  </a:cubicBezTo>
                  <a:cubicBezTo>
                    <a:pt x="86" y="54"/>
                    <a:pt x="83" y="54"/>
                    <a:pt x="82" y="53"/>
                  </a:cubicBezTo>
                  <a:cubicBezTo>
                    <a:pt x="83" y="52"/>
                    <a:pt x="84" y="54"/>
                    <a:pt x="85" y="54"/>
                  </a:cubicBezTo>
                  <a:cubicBezTo>
                    <a:pt x="84" y="53"/>
                    <a:pt x="81" y="51"/>
                    <a:pt x="81" y="49"/>
                  </a:cubicBezTo>
                  <a:cubicBezTo>
                    <a:pt x="81" y="50"/>
                    <a:pt x="82" y="51"/>
                    <a:pt x="82" y="52"/>
                  </a:cubicBezTo>
                  <a:cubicBezTo>
                    <a:pt x="81" y="54"/>
                    <a:pt x="80" y="52"/>
                    <a:pt x="79" y="51"/>
                  </a:cubicBezTo>
                  <a:cubicBezTo>
                    <a:pt x="78" y="52"/>
                    <a:pt x="80" y="52"/>
                    <a:pt x="80" y="53"/>
                  </a:cubicBezTo>
                  <a:cubicBezTo>
                    <a:pt x="78" y="54"/>
                    <a:pt x="76" y="53"/>
                    <a:pt x="74" y="52"/>
                  </a:cubicBezTo>
                  <a:cubicBezTo>
                    <a:pt x="75" y="54"/>
                    <a:pt x="79" y="53"/>
                    <a:pt x="81" y="54"/>
                  </a:cubicBezTo>
                  <a:cubicBezTo>
                    <a:pt x="81" y="55"/>
                    <a:pt x="81" y="56"/>
                    <a:pt x="81" y="57"/>
                  </a:cubicBezTo>
                  <a:cubicBezTo>
                    <a:pt x="80" y="58"/>
                    <a:pt x="80" y="58"/>
                    <a:pt x="79" y="58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79" y="56"/>
                    <a:pt x="79" y="57"/>
                    <a:pt x="79" y="58"/>
                  </a:cubicBezTo>
                  <a:cubicBezTo>
                    <a:pt x="77" y="58"/>
                    <a:pt x="76" y="58"/>
                    <a:pt x="75" y="56"/>
                  </a:cubicBezTo>
                  <a:cubicBezTo>
                    <a:pt x="75" y="57"/>
                    <a:pt x="76" y="58"/>
                    <a:pt x="77" y="58"/>
                  </a:cubicBezTo>
                  <a:cubicBezTo>
                    <a:pt x="78" y="60"/>
                    <a:pt x="79" y="62"/>
                    <a:pt x="80" y="64"/>
                  </a:cubicBezTo>
                  <a:cubicBezTo>
                    <a:pt x="80" y="65"/>
                    <a:pt x="80" y="65"/>
                    <a:pt x="81" y="65"/>
                  </a:cubicBezTo>
                  <a:cubicBezTo>
                    <a:pt x="79" y="66"/>
                    <a:pt x="79" y="61"/>
                    <a:pt x="77" y="61"/>
                  </a:cubicBezTo>
                  <a:close/>
                  <a:moveTo>
                    <a:pt x="93" y="59"/>
                  </a:moveTo>
                  <a:cubicBezTo>
                    <a:pt x="93" y="59"/>
                    <a:pt x="93" y="58"/>
                    <a:pt x="93" y="57"/>
                  </a:cubicBezTo>
                  <a:cubicBezTo>
                    <a:pt x="94" y="57"/>
                    <a:pt x="93" y="58"/>
                    <a:pt x="93" y="59"/>
                  </a:cubicBezTo>
                  <a:close/>
                  <a:moveTo>
                    <a:pt x="80" y="58"/>
                  </a:moveTo>
                  <a:cubicBezTo>
                    <a:pt x="80" y="60"/>
                    <a:pt x="80" y="61"/>
                    <a:pt x="80" y="62"/>
                  </a:cubicBezTo>
                  <a:cubicBezTo>
                    <a:pt x="80" y="61"/>
                    <a:pt x="78" y="58"/>
                    <a:pt x="80" y="58"/>
                  </a:cubicBezTo>
                  <a:close/>
                  <a:moveTo>
                    <a:pt x="78" y="59"/>
                  </a:moveTo>
                  <a:cubicBezTo>
                    <a:pt x="78" y="60"/>
                    <a:pt x="78" y="59"/>
                    <a:pt x="77" y="59"/>
                  </a:cubicBezTo>
                  <a:cubicBezTo>
                    <a:pt x="77" y="58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lose/>
                  <a:moveTo>
                    <a:pt x="87" y="70"/>
                  </a:moveTo>
                  <a:cubicBezTo>
                    <a:pt x="87" y="70"/>
                    <a:pt x="86" y="69"/>
                    <a:pt x="86" y="70"/>
                  </a:cubicBezTo>
                  <a:cubicBezTo>
                    <a:pt x="86" y="68"/>
                    <a:pt x="86" y="63"/>
                    <a:pt x="83" y="64"/>
                  </a:cubicBezTo>
                  <a:cubicBezTo>
                    <a:pt x="83" y="63"/>
                    <a:pt x="83" y="60"/>
                    <a:pt x="82" y="59"/>
                  </a:cubicBezTo>
                  <a:cubicBezTo>
                    <a:pt x="81" y="59"/>
                    <a:pt x="82" y="60"/>
                    <a:pt x="81" y="60"/>
                  </a:cubicBezTo>
                  <a:cubicBezTo>
                    <a:pt x="82" y="61"/>
                    <a:pt x="82" y="60"/>
                    <a:pt x="82" y="60"/>
                  </a:cubicBezTo>
                  <a:cubicBezTo>
                    <a:pt x="82" y="61"/>
                    <a:pt x="82" y="63"/>
                    <a:pt x="82" y="64"/>
                  </a:cubicBezTo>
                  <a:cubicBezTo>
                    <a:pt x="82" y="64"/>
                    <a:pt x="81" y="65"/>
                    <a:pt x="81" y="65"/>
                  </a:cubicBezTo>
                  <a:cubicBezTo>
                    <a:pt x="82" y="63"/>
                    <a:pt x="81" y="61"/>
                    <a:pt x="81" y="58"/>
                  </a:cubicBezTo>
                  <a:cubicBezTo>
                    <a:pt x="81" y="58"/>
                    <a:pt x="82" y="57"/>
                    <a:pt x="83" y="57"/>
                  </a:cubicBezTo>
                  <a:cubicBezTo>
                    <a:pt x="84" y="59"/>
                    <a:pt x="83" y="61"/>
                    <a:pt x="84" y="63"/>
                  </a:cubicBezTo>
                  <a:cubicBezTo>
                    <a:pt x="84" y="62"/>
                    <a:pt x="84" y="59"/>
                    <a:pt x="84" y="57"/>
                  </a:cubicBezTo>
                  <a:cubicBezTo>
                    <a:pt x="85" y="57"/>
                    <a:pt x="86" y="56"/>
                    <a:pt x="86" y="56"/>
                  </a:cubicBezTo>
                  <a:cubicBezTo>
                    <a:pt x="85" y="56"/>
                    <a:pt x="83" y="57"/>
                    <a:pt x="82" y="57"/>
                  </a:cubicBezTo>
                  <a:cubicBezTo>
                    <a:pt x="82" y="56"/>
                    <a:pt x="82" y="55"/>
                    <a:pt x="82" y="54"/>
                  </a:cubicBezTo>
                  <a:cubicBezTo>
                    <a:pt x="84" y="54"/>
                    <a:pt x="85" y="55"/>
                    <a:pt x="87" y="55"/>
                  </a:cubicBezTo>
                  <a:cubicBezTo>
                    <a:pt x="87" y="57"/>
                    <a:pt x="86" y="58"/>
                    <a:pt x="87" y="59"/>
                  </a:cubicBezTo>
                  <a:cubicBezTo>
                    <a:pt x="88" y="58"/>
                    <a:pt x="87" y="57"/>
                    <a:pt x="88" y="56"/>
                  </a:cubicBezTo>
                  <a:cubicBezTo>
                    <a:pt x="88" y="56"/>
                    <a:pt x="88" y="56"/>
                    <a:pt x="89" y="56"/>
                  </a:cubicBezTo>
                  <a:cubicBezTo>
                    <a:pt x="89" y="57"/>
                    <a:pt x="88" y="58"/>
                    <a:pt x="89" y="60"/>
                  </a:cubicBezTo>
                  <a:cubicBezTo>
                    <a:pt x="90" y="59"/>
                    <a:pt x="89" y="57"/>
                    <a:pt x="89" y="56"/>
                  </a:cubicBezTo>
                  <a:cubicBezTo>
                    <a:pt x="90" y="56"/>
                    <a:pt x="90" y="57"/>
                    <a:pt x="91" y="56"/>
                  </a:cubicBezTo>
                  <a:cubicBezTo>
                    <a:pt x="91" y="58"/>
                    <a:pt x="90" y="59"/>
                    <a:pt x="90" y="60"/>
                  </a:cubicBezTo>
                  <a:cubicBezTo>
                    <a:pt x="91" y="59"/>
                    <a:pt x="90" y="58"/>
                    <a:pt x="91" y="57"/>
                  </a:cubicBezTo>
                  <a:cubicBezTo>
                    <a:pt x="91" y="58"/>
                    <a:pt x="91" y="59"/>
                    <a:pt x="91" y="60"/>
                  </a:cubicBezTo>
                  <a:cubicBezTo>
                    <a:pt x="91" y="60"/>
                    <a:pt x="91" y="61"/>
                    <a:pt x="91" y="61"/>
                  </a:cubicBezTo>
                  <a:cubicBezTo>
                    <a:pt x="92" y="61"/>
                    <a:pt x="91" y="57"/>
                    <a:pt x="92" y="57"/>
                  </a:cubicBezTo>
                  <a:cubicBezTo>
                    <a:pt x="92" y="59"/>
                    <a:pt x="92" y="61"/>
                    <a:pt x="92" y="64"/>
                  </a:cubicBezTo>
                  <a:cubicBezTo>
                    <a:pt x="91" y="65"/>
                    <a:pt x="89" y="66"/>
                    <a:pt x="88" y="67"/>
                  </a:cubicBezTo>
                  <a:cubicBezTo>
                    <a:pt x="88" y="68"/>
                    <a:pt x="88" y="69"/>
                    <a:pt x="87" y="70"/>
                  </a:cubicBezTo>
                  <a:close/>
                  <a:moveTo>
                    <a:pt x="88" y="69"/>
                  </a:moveTo>
                  <a:cubicBezTo>
                    <a:pt x="89" y="71"/>
                    <a:pt x="90" y="72"/>
                    <a:pt x="90" y="74"/>
                  </a:cubicBezTo>
                  <a:cubicBezTo>
                    <a:pt x="89" y="73"/>
                    <a:pt x="87" y="71"/>
                    <a:pt x="88" y="69"/>
                  </a:cubicBezTo>
                  <a:close/>
                  <a:moveTo>
                    <a:pt x="92" y="73"/>
                  </a:moveTo>
                  <a:cubicBezTo>
                    <a:pt x="93" y="74"/>
                    <a:pt x="94" y="77"/>
                    <a:pt x="94" y="78"/>
                  </a:cubicBezTo>
                  <a:cubicBezTo>
                    <a:pt x="93" y="77"/>
                    <a:pt x="92" y="75"/>
                    <a:pt x="92" y="73"/>
                  </a:cubicBezTo>
                  <a:close/>
                  <a:moveTo>
                    <a:pt x="95" y="77"/>
                  </a:moveTo>
                  <a:cubicBezTo>
                    <a:pt x="93" y="75"/>
                    <a:pt x="92" y="71"/>
                    <a:pt x="91" y="69"/>
                  </a:cubicBezTo>
                  <a:cubicBezTo>
                    <a:pt x="91" y="69"/>
                    <a:pt x="90" y="69"/>
                    <a:pt x="90" y="69"/>
                  </a:cubicBezTo>
                  <a:cubicBezTo>
                    <a:pt x="89" y="68"/>
                    <a:pt x="90" y="68"/>
                    <a:pt x="89" y="68"/>
                  </a:cubicBezTo>
                  <a:cubicBezTo>
                    <a:pt x="89" y="67"/>
                    <a:pt x="91" y="66"/>
                    <a:pt x="91" y="65"/>
                  </a:cubicBezTo>
                  <a:cubicBezTo>
                    <a:pt x="92" y="66"/>
                    <a:pt x="92" y="66"/>
                    <a:pt x="92" y="67"/>
                  </a:cubicBezTo>
                  <a:cubicBezTo>
                    <a:pt x="92" y="67"/>
                    <a:pt x="91" y="67"/>
                    <a:pt x="91" y="68"/>
                  </a:cubicBezTo>
                  <a:cubicBezTo>
                    <a:pt x="92" y="69"/>
                    <a:pt x="93" y="71"/>
                    <a:pt x="94" y="72"/>
                  </a:cubicBezTo>
                  <a:cubicBezTo>
                    <a:pt x="93" y="72"/>
                    <a:pt x="95" y="75"/>
                    <a:pt x="95" y="77"/>
                  </a:cubicBezTo>
                  <a:close/>
                  <a:moveTo>
                    <a:pt x="98" y="76"/>
                  </a:moveTo>
                  <a:cubicBezTo>
                    <a:pt x="98" y="76"/>
                    <a:pt x="98" y="75"/>
                    <a:pt x="98" y="76"/>
                  </a:cubicBezTo>
                  <a:cubicBezTo>
                    <a:pt x="96" y="73"/>
                    <a:pt x="95" y="70"/>
                    <a:pt x="93" y="67"/>
                  </a:cubicBezTo>
                  <a:cubicBezTo>
                    <a:pt x="93" y="66"/>
                    <a:pt x="92" y="65"/>
                    <a:pt x="92" y="65"/>
                  </a:cubicBezTo>
                  <a:cubicBezTo>
                    <a:pt x="93" y="66"/>
                    <a:pt x="94" y="69"/>
                    <a:pt x="96" y="69"/>
                  </a:cubicBezTo>
                  <a:cubicBezTo>
                    <a:pt x="96" y="72"/>
                    <a:pt x="98" y="74"/>
                    <a:pt x="98" y="76"/>
                  </a:cubicBezTo>
                  <a:close/>
                  <a:moveTo>
                    <a:pt x="181" y="229"/>
                  </a:moveTo>
                  <a:cubicBezTo>
                    <a:pt x="182" y="229"/>
                    <a:pt x="181" y="231"/>
                    <a:pt x="181" y="232"/>
                  </a:cubicBezTo>
                  <a:cubicBezTo>
                    <a:pt x="182" y="232"/>
                    <a:pt x="182" y="231"/>
                    <a:pt x="181" y="231"/>
                  </a:cubicBezTo>
                  <a:cubicBezTo>
                    <a:pt x="182" y="232"/>
                    <a:pt x="181" y="234"/>
                    <a:pt x="181" y="235"/>
                  </a:cubicBezTo>
                  <a:cubicBezTo>
                    <a:pt x="180" y="233"/>
                    <a:pt x="181" y="231"/>
                    <a:pt x="181" y="229"/>
                  </a:cubicBezTo>
                  <a:close/>
                  <a:moveTo>
                    <a:pt x="181" y="227"/>
                  </a:moveTo>
                  <a:cubicBezTo>
                    <a:pt x="180" y="227"/>
                    <a:pt x="180" y="227"/>
                    <a:pt x="180" y="226"/>
                  </a:cubicBezTo>
                  <a:cubicBezTo>
                    <a:pt x="180" y="226"/>
                    <a:pt x="181" y="226"/>
                    <a:pt x="181" y="227"/>
                  </a:cubicBezTo>
                  <a:close/>
                  <a:moveTo>
                    <a:pt x="156" y="177"/>
                  </a:moveTo>
                  <a:cubicBezTo>
                    <a:pt x="157" y="178"/>
                    <a:pt x="157" y="178"/>
                    <a:pt x="157" y="179"/>
                  </a:cubicBezTo>
                  <a:cubicBezTo>
                    <a:pt x="157" y="179"/>
                    <a:pt x="156" y="179"/>
                    <a:pt x="156" y="179"/>
                  </a:cubicBezTo>
                  <a:cubicBezTo>
                    <a:pt x="156" y="179"/>
                    <a:pt x="156" y="178"/>
                    <a:pt x="156" y="177"/>
                  </a:cubicBezTo>
                  <a:close/>
                  <a:moveTo>
                    <a:pt x="161" y="166"/>
                  </a:moveTo>
                  <a:cubicBezTo>
                    <a:pt x="161" y="166"/>
                    <a:pt x="161" y="166"/>
                    <a:pt x="161" y="165"/>
                  </a:cubicBezTo>
                  <a:cubicBezTo>
                    <a:pt x="161" y="166"/>
                    <a:pt x="161" y="166"/>
                    <a:pt x="161" y="166"/>
                  </a:cubicBezTo>
                  <a:close/>
                  <a:moveTo>
                    <a:pt x="170" y="164"/>
                  </a:moveTo>
                  <a:cubicBezTo>
                    <a:pt x="170" y="164"/>
                    <a:pt x="170" y="163"/>
                    <a:pt x="170" y="163"/>
                  </a:cubicBezTo>
                  <a:cubicBezTo>
                    <a:pt x="171" y="163"/>
                    <a:pt x="171" y="163"/>
                    <a:pt x="171" y="162"/>
                  </a:cubicBezTo>
                  <a:cubicBezTo>
                    <a:pt x="171" y="163"/>
                    <a:pt x="171" y="164"/>
                    <a:pt x="170" y="164"/>
                  </a:cubicBezTo>
                  <a:close/>
                  <a:moveTo>
                    <a:pt x="126" y="102"/>
                  </a:moveTo>
                  <a:cubicBezTo>
                    <a:pt x="127" y="102"/>
                    <a:pt x="127" y="104"/>
                    <a:pt x="128" y="105"/>
                  </a:cubicBezTo>
                  <a:cubicBezTo>
                    <a:pt x="127" y="104"/>
                    <a:pt x="127" y="103"/>
                    <a:pt x="126" y="102"/>
                  </a:cubicBezTo>
                  <a:close/>
                  <a:moveTo>
                    <a:pt x="129" y="102"/>
                  </a:moveTo>
                  <a:cubicBezTo>
                    <a:pt x="129" y="101"/>
                    <a:pt x="129" y="101"/>
                    <a:pt x="129" y="101"/>
                  </a:cubicBezTo>
                  <a:cubicBezTo>
                    <a:pt x="129" y="101"/>
                    <a:pt x="129" y="101"/>
                    <a:pt x="130" y="102"/>
                  </a:cubicBezTo>
                  <a:cubicBezTo>
                    <a:pt x="130" y="102"/>
                    <a:pt x="129" y="102"/>
                    <a:pt x="129" y="102"/>
                  </a:cubicBezTo>
                  <a:close/>
                  <a:moveTo>
                    <a:pt x="129" y="105"/>
                  </a:moveTo>
                  <a:cubicBezTo>
                    <a:pt x="131" y="105"/>
                    <a:pt x="131" y="108"/>
                    <a:pt x="134" y="107"/>
                  </a:cubicBezTo>
                  <a:cubicBezTo>
                    <a:pt x="132" y="106"/>
                    <a:pt x="131" y="105"/>
                    <a:pt x="130" y="103"/>
                  </a:cubicBezTo>
                  <a:cubicBezTo>
                    <a:pt x="132" y="104"/>
                    <a:pt x="134" y="106"/>
                    <a:pt x="135" y="108"/>
                  </a:cubicBezTo>
                  <a:cubicBezTo>
                    <a:pt x="133" y="108"/>
                    <a:pt x="132" y="108"/>
                    <a:pt x="131" y="110"/>
                  </a:cubicBezTo>
                  <a:cubicBezTo>
                    <a:pt x="130" y="109"/>
                    <a:pt x="130" y="107"/>
                    <a:pt x="129" y="105"/>
                  </a:cubicBezTo>
                  <a:close/>
                  <a:moveTo>
                    <a:pt x="121" y="100"/>
                  </a:moveTo>
                  <a:cubicBezTo>
                    <a:pt x="122" y="100"/>
                    <a:pt x="123" y="101"/>
                    <a:pt x="123" y="102"/>
                  </a:cubicBezTo>
                  <a:cubicBezTo>
                    <a:pt x="124" y="103"/>
                    <a:pt x="124" y="104"/>
                    <a:pt x="125" y="105"/>
                  </a:cubicBezTo>
                  <a:cubicBezTo>
                    <a:pt x="124" y="104"/>
                    <a:pt x="122" y="101"/>
                    <a:pt x="121" y="100"/>
                  </a:cubicBezTo>
                  <a:close/>
                  <a:moveTo>
                    <a:pt x="151" y="91"/>
                  </a:moveTo>
                  <a:cubicBezTo>
                    <a:pt x="151" y="92"/>
                    <a:pt x="151" y="93"/>
                    <a:pt x="151" y="93"/>
                  </a:cubicBezTo>
                  <a:cubicBezTo>
                    <a:pt x="149" y="94"/>
                    <a:pt x="147" y="96"/>
                    <a:pt x="146" y="97"/>
                  </a:cubicBezTo>
                  <a:cubicBezTo>
                    <a:pt x="145" y="97"/>
                    <a:pt x="146" y="96"/>
                    <a:pt x="146" y="96"/>
                  </a:cubicBezTo>
                  <a:cubicBezTo>
                    <a:pt x="148" y="95"/>
                    <a:pt x="149" y="92"/>
                    <a:pt x="151" y="91"/>
                  </a:cubicBezTo>
                  <a:close/>
                  <a:moveTo>
                    <a:pt x="150" y="89"/>
                  </a:moveTo>
                  <a:cubicBezTo>
                    <a:pt x="151" y="90"/>
                    <a:pt x="150" y="90"/>
                    <a:pt x="151" y="90"/>
                  </a:cubicBezTo>
                  <a:cubicBezTo>
                    <a:pt x="148" y="93"/>
                    <a:pt x="146" y="96"/>
                    <a:pt x="143" y="98"/>
                  </a:cubicBezTo>
                  <a:cubicBezTo>
                    <a:pt x="143" y="98"/>
                    <a:pt x="143" y="98"/>
                    <a:pt x="142" y="98"/>
                  </a:cubicBezTo>
                  <a:cubicBezTo>
                    <a:pt x="143" y="97"/>
                    <a:pt x="143" y="97"/>
                    <a:pt x="144" y="97"/>
                  </a:cubicBezTo>
                  <a:cubicBezTo>
                    <a:pt x="143" y="97"/>
                    <a:pt x="143" y="96"/>
                    <a:pt x="143" y="96"/>
                  </a:cubicBezTo>
                  <a:cubicBezTo>
                    <a:pt x="143" y="95"/>
                    <a:pt x="143" y="95"/>
                    <a:pt x="143" y="94"/>
                  </a:cubicBezTo>
                  <a:cubicBezTo>
                    <a:pt x="146" y="92"/>
                    <a:pt x="148" y="90"/>
                    <a:pt x="150" y="89"/>
                  </a:cubicBezTo>
                  <a:close/>
                  <a:moveTo>
                    <a:pt x="141" y="84"/>
                  </a:moveTo>
                  <a:cubicBezTo>
                    <a:pt x="141" y="84"/>
                    <a:pt x="141" y="84"/>
                    <a:pt x="141" y="84"/>
                  </a:cubicBezTo>
                  <a:cubicBezTo>
                    <a:pt x="143" y="85"/>
                    <a:pt x="143" y="87"/>
                    <a:pt x="144" y="89"/>
                  </a:cubicBezTo>
                  <a:cubicBezTo>
                    <a:pt x="144" y="89"/>
                    <a:pt x="144" y="89"/>
                    <a:pt x="143" y="90"/>
                  </a:cubicBezTo>
                  <a:cubicBezTo>
                    <a:pt x="143" y="89"/>
                    <a:pt x="142" y="88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1" y="86"/>
                    <a:pt x="141" y="84"/>
                  </a:cubicBezTo>
                  <a:close/>
                  <a:moveTo>
                    <a:pt x="144" y="81"/>
                  </a:moveTo>
                  <a:cubicBezTo>
                    <a:pt x="144" y="80"/>
                    <a:pt x="145" y="80"/>
                    <a:pt x="145" y="79"/>
                  </a:cubicBezTo>
                  <a:cubicBezTo>
                    <a:pt x="145" y="80"/>
                    <a:pt x="145" y="82"/>
                    <a:pt x="145" y="83"/>
                  </a:cubicBezTo>
                  <a:cubicBezTo>
                    <a:pt x="144" y="83"/>
                    <a:pt x="145" y="82"/>
                    <a:pt x="144" y="81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3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6"/>
                    <a:pt x="144" y="86"/>
                    <a:pt x="144" y="86"/>
                  </a:cubicBezTo>
                  <a:close/>
                  <a:moveTo>
                    <a:pt x="144" y="80"/>
                  </a:moveTo>
                  <a:cubicBezTo>
                    <a:pt x="144" y="79"/>
                    <a:pt x="144" y="79"/>
                    <a:pt x="144" y="78"/>
                  </a:cubicBezTo>
                  <a:cubicBezTo>
                    <a:pt x="144" y="78"/>
                    <a:pt x="145" y="79"/>
                    <a:pt x="145" y="78"/>
                  </a:cubicBezTo>
                  <a:cubicBezTo>
                    <a:pt x="145" y="79"/>
                    <a:pt x="144" y="79"/>
                    <a:pt x="144" y="80"/>
                  </a:cubicBezTo>
                  <a:close/>
                  <a:moveTo>
                    <a:pt x="144" y="84"/>
                  </a:moveTo>
                  <a:cubicBezTo>
                    <a:pt x="143" y="85"/>
                    <a:pt x="143" y="84"/>
                    <a:pt x="142" y="83"/>
                  </a:cubicBezTo>
                  <a:cubicBezTo>
                    <a:pt x="143" y="83"/>
                    <a:pt x="143" y="82"/>
                    <a:pt x="143" y="82"/>
                  </a:cubicBezTo>
                  <a:cubicBezTo>
                    <a:pt x="144" y="83"/>
                    <a:pt x="144" y="84"/>
                    <a:pt x="144" y="84"/>
                  </a:cubicBezTo>
                  <a:close/>
                  <a:moveTo>
                    <a:pt x="150" y="87"/>
                  </a:moveTo>
                  <a:cubicBezTo>
                    <a:pt x="150" y="89"/>
                    <a:pt x="148" y="89"/>
                    <a:pt x="147" y="90"/>
                  </a:cubicBezTo>
                  <a:cubicBezTo>
                    <a:pt x="148" y="89"/>
                    <a:pt x="148" y="88"/>
                    <a:pt x="150" y="87"/>
                  </a:cubicBezTo>
                  <a:close/>
                  <a:moveTo>
                    <a:pt x="149" y="82"/>
                  </a:moveTo>
                  <a:cubicBezTo>
                    <a:pt x="149" y="82"/>
                    <a:pt x="149" y="83"/>
                    <a:pt x="149" y="83"/>
                  </a:cubicBezTo>
                  <a:cubicBezTo>
                    <a:pt x="148" y="84"/>
                    <a:pt x="148" y="85"/>
                    <a:pt x="147" y="85"/>
                  </a:cubicBezTo>
                  <a:cubicBezTo>
                    <a:pt x="146" y="85"/>
                    <a:pt x="148" y="83"/>
                    <a:pt x="149" y="82"/>
                  </a:cubicBezTo>
                  <a:close/>
                  <a:moveTo>
                    <a:pt x="149" y="84"/>
                  </a:moveTo>
                  <a:cubicBezTo>
                    <a:pt x="150" y="85"/>
                    <a:pt x="149" y="85"/>
                    <a:pt x="150" y="86"/>
                  </a:cubicBezTo>
                  <a:cubicBezTo>
                    <a:pt x="148" y="88"/>
                    <a:pt x="146" y="89"/>
                    <a:pt x="144" y="91"/>
                  </a:cubicBezTo>
                  <a:cubicBezTo>
                    <a:pt x="143" y="91"/>
                    <a:pt x="144" y="90"/>
                    <a:pt x="144" y="90"/>
                  </a:cubicBezTo>
                  <a:cubicBezTo>
                    <a:pt x="145" y="90"/>
                    <a:pt x="144" y="91"/>
                    <a:pt x="145" y="90"/>
                  </a:cubicBezTo>
                  <a:cubicBezTo>
                    <a:pt x="145" y="90"/>
                    <a:pt x="145" y="89"/>
                    <a:pt x="145" y="89"/>
                  </a:cubicBezTo>
                  <a:cubicBezTo>
                    <a:pt x="146" y="87"/>
                    <a:pt x="148" y="86"/>
                    <a:pt x="149" y="84"/>
                  </a:cubicBezTo>
                  <a:close/>
                  <a:moveTo>
                    <a:pt x="143" y="68"/>
                  </a:moveTo>
                  <a:cubicBezTo>
                    <a:pt x="141" y="69"/>
                    <a:pt x="140" y="68"/>
                    <a:pt x="140" y="68"/>
                  </a:cubicBezTo>
                  <a:cubicBezTo>
                    <a:pt x="140" y="67"/>
                    <a:pt x="142" y="68"/>
                    <a:pt x="143" y="68"/>
                  </a:cubicBezTo>
                  <a:close/>
                  <a:moveTo>
                    <a:pt x="139" y="66"/>
                  </a:moveTo>
                  <a:cubicBezTo>
                    <a:pt x="139" y="66"/>
                    <a:pt x="138" y="66"/>
                    <a:pt x="138" y="65"/>
                  </a:cubicBezTo>
                  <a:cubicBezTo>
                    <a:pt x="138" y="65"/>
                    <a:pt x="139" y="65"/>
                    <a:pt x="139" y="65"/>
                  </a:cubicBezTo>
                  <a:cubicBezTo>
                    <a:pt x="139" y="65"/>
                    <a:pt x="139" y="65"/>
                    <a:pt x="140" y="65"/>
                  </a:cubicBezTo>
                  <a:cubicBezTo>
                    <a:pt x="140" y="65"/>
                    <a:pt x="139" y="65"/>
                    <a:pt x="139" y="66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6"/>
                    <a:pt x="141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5"/>
                    <a:pt x="141" y="65"/>
                  </a:cubicBezTo>
                  <a:close/>
                  <a:moveTo>
                    <a:pt x="139" y="68"/>
                  </a:moveTo>
                  <a:cubicBezTo>
                    <a:pt x="139" y="68"/>
                    <a:pt x="140" y="69"/>
                    <a:pt x="140" y="69"/>
                  </a:cubicBezTo>
                  <a:cubicBezTo>
                    <a:pt x="140" y="69"/>
                    <a:pt x="139" y="69"/>
                    <a:pt x="139" y="70"/>
                  </a:cubicBezTo>
                  <a:cubicBezTo>
                    <a:pt x="138" y="69"/>
                    <a:pt x="139" y="69"/>
                    <a:pt x="139" y="68"/>
                  </a:cubicBezTo>
                  <a:close/>
                  <a:moveTo>
                    <a:pt x="142" y="64"/>
                  </a:move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5"/>
                    <a:pt x="141" y="65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1" y="64"/>
                    <a:pt x="141" y="64"/>
                    <a:pt x="142" y="64"/>
                  </a:cubicBezTo>
                  <a:close/>
                  <a:moveTo>
                    <a:pt x="140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39" y="63"/>
                    <a:pt x="140" y="63"/>
                    <a:pt x="140" y="63"/>
                  </a:cubicBezTo>
                  <a:close/>
                  <a:moveTo>
                    <a:pt x="139" y="62"/>
                  </a:moveTo>
                  <a:cubicBezTo>
                    <a:pt x="139" y="62"/>
                    <a:pt x="139" y="62"/>
                    <a:pt x="140" y="62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38" y="63"/>
                    <a:pt x="138" y="63"/>
                  </a:cubicBezTo>
                  <a:cubicBezTo>
                    <a:pt x="139" y="62"/>
                    <a:pt x="139" y="62"/>
                    <a:pt x="139" y="62"/>
                  </a:cubicBezTo>
                  <a:close/>
                  <a:moveTo>
                    <a:pt x="138" y="64"/>
                  </a:moveTo>
                  <a:cubicBezTo>
                    <a:pt x="138" y="64"/>
                    <a:pt x="138" y="64"/>
                    <a:pt x="137" y="64"/>
                  </a:cubicBezTo>
                  <a:cubicBezTo>
                    <a:pt x="138" y="63"/>
                    <a:pt x="138" y="64"/>
                    <a:pt x="138" y="64"/>
                  </a:cubicBezTo>
                  <a:close/>
                  <a:moveTo>
                    <a:pt x="137" y="60"/>
                  </a:moveTo>
                  <a:cubicBezTo>
                    <a:pt x="138" y="61"/>
                    <a:pt x="138" y="61"/>
                    <a:pt x="139" y="61"/>
                  </a:cubicBezTo>
                  <a:cubicBezTo>
                    <a:pt x="138" y="62"/>
                    <a:pt x="138" y="63"/>
                    <a:pt x="137" y="62"/>
                  </a:cubicBezTo>
                  <a:cubicBezTo>
                    <a:pt x="137" y="62"/>
                    <a:pt x="138" y="62"/>
                    <a:pt x="138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37" y="61"/>
                    <a:pt x="137" y="61"/>
                  </a:cubicBezTo>
                  <a:cubicBezTo>
                    <a:pt x="136" y="61"/>
                    <a:pt x="137" y="60"/>
                    <a:pt x="137" y="60"/>
                  </a:cubicBezTo>
                  <a:close/>
                  <a:moveTo>
                    <a:pt x="113" y="71"/>
                  </a:moveTo>
                  <a:cubicBezTo>
                    <a:pt x="113" y="71"/>
                    <a:pt x="112" y="70"/>
                    <a:pt x="112" y="69"/>
                  </a:cubicBezTo>
                  <a:cubicBezTo>
                    <a:pt x="113" y="69"/>
                    <a:pt x="113" y="70"/>
                    <a:pt x="114" y="70"/>
                  </a:cubicBezTo>
                  <a:cubicBezTo>
                    <a:pt x="113" y="70"/>
                    <a:pt x="113" y="70"/>
                    <a:pt x="113" y="71"/>
                  </a:cubicBezTo>
                  <a:close/>
                  <a:moveTo>
                    <a:pt x="113" y="72"/>
                  </a:moveTo>
                  <a:cubicBezTo>
                    <a:pt x="112" y="71"/>
                    <a:pt x="111" y="71"/>
                    <a:pt x="111" y="70"/>
                  </a:cubicBezTo>
                  <a:cubicBezTo>
                    <a:pt x="112" y="70"/>
                    <a:pt x="112" y="71"/>
                    <a:pt x="113" y="72"/>
                  </a:cubicBezTo>
                  <a:close/>
                  <a:moveTo>
                    <a:pt x="112" y="65"/>
                  </a:moveTo>
                  <a:cubicBezTo>
                    <a:pt x="112" y="65"/>
                    <a:pt x="112" y="66"/>
                    <a:pt x="112" y="66"/>
                  </a:cubicBezTo>
                  <a:cubicBezTo>
                    <a:pt x="112" y="67"/>
                    <a:pt x="111" y="66"/>
                    <a:pt x="112" y="65"/>
                  </a:cubicBezTo>
                  <a:close/>
                  <a:moveTo>
                    <a:pt x="114" y="70"/>
                  </a:moveTo>
                  <a:cubicBezTo>
                    <a:pt x="115" y="70"/>
                    <a:pt x="115" y="71"/>
                    <a:pt x="115" y="72"/>
                  </a:cubicBezTo>
                  <a:cubicBezTo>
                    <a:pt x="114" y="72"/>
                    <a:pt x="114" y="72"/>
                    <a:pt x="114" y="71"/>
                  </a:cubicBezTo>
                  <a:cubicBezTo>
                    <a:pt x="114" y="71"/>
                    <a:pt x="114" y="71"/>
                    <a:pt x="114" y="70"/>
                  </a:cubicBezTo>
                  <a:close/>
                  <a:moveTo>
                    <a:pt x="115" y="69"/>
                  </a:moveTo>
                  <a:cubicBezTo>
                    <a:pt x="115" y="69"/>
                    <a:pt x="115" y="70"/>
                    <a:pt x="115" y="70"/>
                  </a:cubicBezTo>
                  <a:cubicBezTo>
                    <a:pt x="115" y="70"/>
                    <a:pt x="115" y="70"/>
                    <a:pt x="115" y="69"/>
                  </a:cubicBezTo>
                  <a:close/>
                  <a:moveTo>
                    <a:pt x="115" y="69"/>
                  </a:moveTo>
                  <a:cubicBezTo>
                    <a:pt x="115" y="68"/>
                    <a:pt x="116" y="68"/>
                    <a:pt x="116" y="67"/>
                  </a:cubicBezTo>
                  <a:cubicBezTo>
                    <a:pt x="116" y="67"/>
                    <a:pt x="116" y="68"/>
                    <a:pt x="117" y="68"/>
                  </a:cubicBezTo>
                  <a:cubicBezTo>
                    <a:pt x="117" y="68"/>
                    <a:pt x="116" y="68"/>
                    <a:pt x="116" y="69"/>
                  </a:cubicBezTo>
                  <a:cubicBezTo>
                    <a:pt x="117" y="69"/>
                    <a:pt x="117" y="68"/>
                    <a:pt x="117" y="68"/>
                  </a:cubicBezTo>
                  <a:cubicBezTo>
                    <a:pt x="117" y="69"/>
                    <a:pt x="118" y="69"/>
                    <a:pt x="118" y="70"/>
                  </a:cubicBezTo>
                  <a:cubicBezTo>
                    <a:pt x="118" y="70"/>
                    <a:pt x="118" y="70"/>
                    <a:pt x="117" y="71"/>
                  </a:cubicBezTo>
                  <a:cubicBezTo>
                    <a:pt x="117" y="71"/>
                    <a:pt x="117" y="69"/>
                    <a:pt x="116" y="69"/>
                  </a:cubicBezTo>
                  <a:cubicBezTo>
                    <a:pt x="116" y="69"/>
                    <a:pt x="116" y="69"/>
                    <a:pt x="115" y="69"/>
                  </a:cubicBezTo>
                  <a:close/>
                  <a:moveTo>
                    <a:pt x="115" y="65"/>
                  </a:moveTo>
                  <a:cubicBezTo>
                    <a:pt x="116" y="65"/>
                    <a:pt x="116" y="66"/>
                    <a:pt x="116" y="66"/>
                  </a:cubicBezTo>
                  <a:cubicBezTo>
                    <a:pt x="116" y="66"/>
                    <a:pt x="115" y="65"/>
                    <a:pt x="115" y="65"/>
                  </a:cubicBezTo>
                  <a:close/>
                  <a:moveTo>
                    <a:pt x="118" y="66"/>
                  </a:moveTo>
                  <a:cubicBezTo>
                    <a:pt x="118" y="66"/>
                    <a:pt x="117" y="66"/>
                    <a:pt x="117" y="66"/>
                  </a:cubicBezTo>
                  <a:cubicBezTo>
                    <a:pt x="117" y="65"/>
                    <a:pt x="117" y="65"/>
                    <a:pt x="118" y="65"/>
                  </a:cubicBezTo>
                  <a:cubicBezTo>
                    <a:pt x="118" y="65"/>
                    <a:pt x="117" y="66"/>
                    <a:pt x="118" y="66"/>
                  </a:cubicBezTo>
                  <a:close/>
                  <a:moveTo>
                    <a:pt x="122" y="63"/>
                  </a:moveTo>
                  <a:cubicBezTo>
                    <a:pt x="122" y="64"/>
                    <a:pt x="122" y="65"/>
                    <a:pt x="121" y="65"/>
                  </a:cubicBezTo>
                  <a:cubicBezTo>
                    <a:pt x="120" y="65"/>
                    <a:pt x="120" y="64"/>
                    <a:pt x="120" y="64"/>
                  </a:cubicBezTo>
                  <a:cubicBezTo>
                    <a:pt x="120" y="62"/>
                    <a:pt x="122" y="64"/>
                    <a:pt x="124" y="63"/>
                  </a:cubicBezTo>
                  <a:cubicBezTo>
                    <a:pt x="124" y="65"/>
                    <a:pt x="123" y="66"/>
                    <a:pt x="122" y="67"/>
                  </a:cubicBezTo>
                  <a:cubicBezTo>
                    <a:pt x="121" y="65"/>
                    <a:pt x="123" y="64"/>
                    <a:pt x="122" y="63"/>
                  </a:cubicBezTo>
                  <a:close/>
                  <a:moveTo>
                    <a:pt x="121" y="66"/>
                  </a:moveTo>
                  <a:cubicBezTo>
                    <a:pt x="120" y="66"/>
                    <a:pt x="120" y="67"/>
                    <a:pt x="120" y="67"/>
                  </a:cubicBezTo>
                  <a:cubicBezTo>
                    <a:pt x="119" y="67"/>
                    <a:pt x="119" y="66"/>
                    <a:pt x="119" y="65"/>
                  </a:cubicBezTo>
                  <a:cubicBezTo>
                    <a:pt x="119" y="64"/>
                    <a:pt x="120" y="65"/>
                    <a:pt x="121" y="66"/>
                  </a:cubicBezTo>
                  <a:close/>
                  <a:moveTo>
                    <a:pt x="120" y="68"/>
                  </a:moveTo>
                  <a:cubicBezTo>
                    <a:pt x="119" y="68"/>
                    <a:pt x="118" y="67"/>
                    <a:pt x="118" y="66"/>
                  </a:cubicBezTo>
                  <a:cubicBezTo>
                    <a:pt x="119" y="66"/>
                    <a:pt x="120" y="67"/>
                    <a:pt x="120" y="68"/>
                  </a:cubicBez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9" y="64"/>
                    <a:pt x="119" y="65"/>
                    <a:pt x="118" y="65"/>
                  </a:cubicBezTo>
                  <a:close/>
                  <a:moveTo>
                    <a:pt x="119" y="68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18" y="69"/>
                    <a:pt x="117" y="68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8" y="67"/>
                    <a:pt x="118" y="68"/>
                    <a:pt x="119" y="68"/>
                  </a:cubicBezTo>
                  <a:close/>
                  <a:moveTo>
                    <a:pt x="117" y="66"/>
                  </a:move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6" y="66"/>
                  </a:cubicBezTo>
                  <a:cubicBezTo>
                    <a:pt x="117" y="66"/>
                    <a:pt x="117" y="66"/>
                    <a:pt x="117" y="66"/>
                  </a:cubicBezTo>
                  <a:close/>
                  <a:moveTo>
                    <a:pt x="118" y="72"/>
                  </a:moveTo>
                  <a:cubicBezTo>
                    <a:pt x="118" y="72"/>
                    <a:pt x="118" y="72"/>
                    <a:pt x="117" y="71"/>
                  </a:cubicBezTo>
                  <a:cubicBezTo>
                    <a:pt x="118" y="72"/>
                    <a:pt x="118" y="71"/>
                    <a:pt x="118" y="70"/>
                  </a:cubicBezTo>
                  <a:cubicBezTo>
                    <a:pt x="119" y="71"/>
                    <a:pt x="120" y="72"/>
                    <a:pt x="120" y="73"/>
                  </a:cubicBezTo>
                  <a:cubicBezTo>
                    <a:pt x="119" y="73"/>
                    <a:pt x="118" y="73"/>
                    <a:pt x="117" y="73"/>
                  </a:cubicBezTo>
                  <a:cubicBezTo>
                    <a:pt x="117" y="72"/>
                    <a:pt x="115" y="71"/>
                    <a:pt x="116" y="70"/>
                  </a:cubicBezTo>
                  <a:cubicBezTo>
                    <a:pt x="116" y="71"/>
                    <a:pt x="117" y="72"/>
                    <a:pt x="118" y="72"/>
                  </a:cubicBezTo>
                  <a:close/>
                  <a:moveTo>
                    <a:pt x="119" y="70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21" y="71"/>
                    <a:pt x="122" y="71"/>
                    <a:pt x="123" y="73"/>
                  </a:cubicBezTo>
                  <a:cubicBezTo>
                    <a:pt x="122" y="73"/>
                    <a:pt x="122" y="73"/>
                    <a:pt x="121" y="73"/>
                  </a:cubicBezTo>
                  <a:cubicBezTo>
                    <a:pt x="120" y="72"/>
                    <a:pt x="120" y="71"/>
                    <a:pt x="119" y="70"/>
                  </a:cubicBezTo>
                  <a:close/>
                  <a:moveTo>
                    <a:pt x="130" y="57"/>
                  </a:moveTo>
                  <a:cubicBezTo>
                    <a:pt x="130" y="57"/>
                    <a:pt x="130" y="58"/>
                    <a:pt x="131" y="59"/>
                  </a:cubicBezTo>
                  <a:cubicBezTo>
                    <a:pt x="131" y="58"/>
                    <a:pt x="130" y="59"/>
                    <a:pt x="130" y="59"/>
                  </a:cubicBezTo>
                  <a:cubicBezTo>
                    <a:pt x="130" y="58"/>
                    <a:pt x="130" y="58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lose/>
                  <a:moveTo>
                    <a:pt x="132" y="60"/>
                  </a:moveTo>
                  <a:cubicBezTo>
                    <a:pt x="132" y="59"/>
                    <a:pt x="133" y="59"/>
                    <a:pt x="133" y="59"/>
                  </a:cubicBezTo>
                  <a:cubicBezTo>
                    <a:pt x="133" y="59"/>
                    <a:pt x="133" y="60"/>
                    <a:pt x="133" y="60"/>
                  </a:cubicBezTo>
                  <a:cubicBezTo>
                    <a:pt x="133" y="60"/>
                    <a:pt x="133" y="60"/>
                    <a:pt x="132" y="60"/>
                  </a:cubicBezTo>
                  <a:close/>
                  <a:moveTo>
                    <a:pt x="132" y="62"/>
                  </a:moveTo>
                  <a:cubicBezTo>
                    <a:pt x="132" y="62"/>
                    <a:pt x="132" y="61"/>
                    <a:pt x="133" y="61"/>
                  </a:cubicBezTo>
                  <a:cubicBezTo>
                    <a:pt x="133" y="62"/>
                    <a:pt x="133" y="62"/>
                    <a:pt x="132" y="62"/>
                  </a:cubicBezTo>
                  <a:close/>
                  <a:moveTo>
                    <a:pt x="132" y="5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9"/>
                    <a:pt x="132" y="59"/>
                  </a:cubicBezTo>
                  <a:close/>
                  <a:moveTo>
                    <a:pt x="132" y="60"/>
                  </a:moveTo>
                  <a:cubicBezTo>
                    <a:pt x="132" y="60"/>
                    <a:pt x="132" y="60"/>
                    <a:pt x="132" y="60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0"/>
                    <a:pt x="131" y="60"/>
                    <a:pt x="132" y="60"/>
                  </a:cubicBezTo>
                  <a:close/>
                  <a:moveTo>
                    <a:pt x="129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8" y="63"/>
                  </a:cubicBezTo>
                  <a:cubicBezTo>
                    <a:pt x="128" y="63"/>
                    <a:pt x="128" y="63"/>
                    <a:pt x="128" y="62"/>
                  </a:cubicBezTo>
                  <a:cubicBezTo>
                    <a:pt x="129" y="62"/>
                    <a:pt x="128" y="61"/>
                    <a:pt x="129" y="61"/>
                  </a:cubicBezTo>
                  <a:close/>
                  <a:moveTo>
                    <a:pt x="127" y="60"/>
                  </a:moveTo>
                  <a:cubicBezTo>
                    <a:pt x="128" y="60"/>
                    <a:pt x="127" y="60"/>
                    <a:pt x="128" y="60"/>
                  </a:cubicBezTo>
                  <a:cubicBezTo>
                    <a:pt x="129" y="61"/>
                    <a:pt x="127" y="63"/>
                    <a:pt x="127" y="60"/>
                  </a:cubicBezTo>
                  <a:close/>
                  <a:moveTo>
                    <a:pt x="130" y="62"/>
                  </a:moveTo>
                  <a:cubicBezTo>
                    <a:pt x="130" y="62"/>
                    <a:pt x="130" y="61"/>
                    <a:pt x="131" y="61"/>
                  </a:cubicBezTo>
                  <a:cubicBezTo>
                    <a:pt x="131" y="61"/>
                    <a:pt x="131" y="61"/>
                    <a:pt x="131" y="62"/>
                  </a:cubicBezTo>
                  <a:cubicBezTo>
                    <a:pt x="131" y="62"/>
                    <a:pt x="130" y="62"/>
                    <a:pt x="130" y="63"/>
                  </a:cubicBezTo>
                  <a:cubicBezTo>
                    <a:pt x="130" y="63"/>
                    <a:pt x="129" y="63"/>
                    <a:pt x="129" y="63"/>
                  </a:cubicBezTo>
                  <a:cubicBezTo>
                    <a:pt x="129" y="62"/>
                    <a:pt x="129" y="63"/>
                    <a:pt x="130" y="63"/>
                  </a:cubicBezTo>
                  <a:cubicBezTo>
                    <a:pt x="130" y="63"/>
                    <a:pt x="130" y="62"/>
                    <a:pt x="130" y="62"/>
                  </a:cubicBezTo>
                  <a:close/>
                  <a:moveTo>
                    <a:pt x="131" y="66"/>
                  </a:moveTo>
                  <a:cubicBezTo>
                    <a:pt x="130" y="66"/>
                    <a:pt x="130" y="65"/>
                    <a:pt x="129" y="64"/>
                  </a:cubicBezTo>
                  <a:cubicBezTo>
                    <a:pt x="130" y="64"/>
                    <a:pt x="131" y="66"/>
                    <a:pt x="131" y="66"/>
                  </a:cubicBezTo>
                  <a:close/>
                  <a:moveTo>
                    <a:pt x="131" y="65"/>
                  </a:moveTo>
                  <a:cubicBezTo>
                    <a:pt x="131" y="65"/>
                    <a:pt x="132" y="65"/>
                    <a:pt x="132" y="65"/>
                  </a:cubicBezTo>
                  <a:cubicBezTo>
                    <a:pt x="132" y="65"/>
                    <a:pt x="132" y="65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lose/>
                  <a:moveTo>
                    <a:pt x="131" y="64"/>
                  </a:moveTo>
                  <a:cubicBezTo>
                    <a:pt x="131" y="63"/>
                    <a:pt x="132" y="62"/>
                    <a:pt x="132" y="62"/>
                  </a:cubicBezTo>
                  <a:cubicBezTo>
                    <a:pt x="132" y="63"/>
                    <a:pt x="131" y="64"/>
                    <a:pt x="131" y="64"/>
                  </a:cubicBezTo>
                  <a:close/>
                  <a:moveTo>
                    <a:pt x="131" y="60"/>
                  </a:moveTo>
                  <a:cubicBezTo>
                    <a:pt x="131" y="60"/>
                    <a:pt x="131" y="60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1" y="60"/>
                    <a:pt x="131" y="60"/>
                  </a:cubicBezTo>
                  <a:close/>
                  <a:moveTo>
                    <a:pt x="129" y="57"/>
                  </a:moveTo>
                  <a:cubicBezTo>
                    <a:pt x="129" y="57"/>
                    <a:pt x="128" y="56"/>
                    <a:pt x="129" y="56"/>
                  </a:cubicBezTo>
                  <a:cubicBezTo>
                    <a:pt x="129" y="56"/>
                    <a:pt x="130" y="57"/>
                    <a:pt x="129" y="57"/>
                  </a:cubicBezTo>
                  <a:close/>
                  <a:moveTo>
                    <a:pt x="129" y="58"/>
                  </a:moveTo>
                  <a:cubicBezTo>
                    <a:pt x="129" y="58"/>
                    <a:pt x="130" y="59"/>
                    <a:pt x="130" y="59"/>
                  </a:cubicBezTo>
                  <a:cubicBezTo>
                    <a:pt x="130" y="59"/>
                    <a:pt x="130" y="60"/>
                    <a:pt x="129" y="60"/>
                  </a:cubicBezTo>
                  <a:cubicBezTo>
                    <a:pt x="130" y="60"/>
                    <a:pt x="130" y="60"/>
                    <a:pt x="129" y="60"/>
                  </a:cubicBezTo>
                  <a:cubicBezTo>
                    <a:pt x="129" y="60"/>
                    <a:pt x="130" y="60"/>
                    <a:pt x="130" y="60"/>
                  </a:cubicBezTo>
                  <a:cubicBezTo>
                    <a:pt x="130" y="60"/>
                    <a:pt x="130" y="61"/>
                    <a:pt x="131" y="60"/>
                  </a:cubicBezTo>
                  <a:cubicBezTo>
                    <a:pt x="131" y="61"/>
                    <a:pt x="130" y="61"/>
                    <a:pt x="130" y="61"/>
                  </a:cubicBezTo>
                  <a:cubicBezTo>
                    <a:pt x="129" y="62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0"/>
                  </a:cubicBezTo>
                  <a:cubicBezTo>
                    <a:pt x="129" y="60"/>
                    <a:pt x="129" y="61"/>
                    <a:pt x="129" y="60"/>
                  </a:cubicBezTo>
                  <a:cubicBezTo>
                    <a:pt x="129" y="60"/>
                    <a:pt x="128" y="59"/>
                    <a:pt x="128" y="59"/>
                  </a:cubicBezTo>
                  <a:cubicBezTo>
                    <a:pt x="129" y="59"/>
                    <a:pt x="129" y="58"/>
                    <a:pt x="129" y="58"/>
                  </a:cubicBezTo>
                  <a:close/>
                  <a:moveTo>
                    <a:pt x="128" y="59"/>
                  </a:moveTo>
                  <a:cubicBezTo>
                    <a:pt x="128" y="59"/>
                    <a:pt x="128" y="58"/>
                    <a:pt x="127" y="58"/>
                  </a:cubicBezTo>
                  <a:cubicBezTo>
                    <a:pt x="127" y="57"/>
                    <a:pt x="128" y="57"/>
                    <a:pt x="128" y="57"/>
                  </a:cubicBezTo>
                  <a:cubicBezTo>
                    <a:pt x="129" y="57"/>
                    <a:pt x="129" y="58"/>
                    <a:pt x="128" y="59"/>
                  </a:cubicBezTo>
                  <a:close/>
                  <a:moveTo>
                    <a:pt x="128" y="59"/>
                  </a:moveTo>
                  <a:cubicBezTo>
                    <a:pt x="128" y="59"/>
                    <a:pt x="127" y="60"/>
                    <a:pt x="127" y="60"/>
                  </a:cubicBezTo>
                  <a:cubicBezTo>
                    <a:pt x="127" y="60"/>
                    <a:pt x="126" y="59"/>
                    <a:pt x="126" y="59"/>
                  </a:cubicBezTo>
                  <a:cubicBezTo>
                    <a:pt x="126" y="59"/>
                    <a:pt x="127" y="58"/>
                    <a:pt x="127" y="58"/>
                  </a:cubicBezTo>
                  <a:cubicBezTo>
                    <a:pt x="127" y="58"/>
                    <a:pt x="127" y="59"/>
                    <a:pt x="128" y="59"/>
                  </a:cubicBezTo>
                  <a:close/>
                  <a:moveTo>
                    <a:pt x="127" y="63"/>
                  </a:moveTo>
                  <a:cubicBezTo>
                    <a:pt x="127" y="63"/>
                    <a:pt x="126" y="63"/>
                    <a:pt x="125" y="63"/>
                  </a:cubicBezTo>
                  <a:cubicBezTo>
                    <a:pt x="126" y="62"/>
                    <a:pt x="126" y="62"/>
                    <a:pt x="127" y="61"/>
                  </a:cubicBezTo>
                  <a:cubicBezTo>
                    <a:pt x="128" y="61"/>
                    <a:pt x="127" y="62"/>
                    <a:pt x="127" y="63"/>
                  </a:cubicBezTo>
                  <a:close/>
                  <a:moveTo>
                    <a:pt x="131" y="67"/>
                  </a:moveTo>
                  <a:cubicBezTo>
                    <a:pt x="132" y="68"/>
                    <a:pt x="132" y="69"/>
                    <a:pt x="133" y="69"/>
                  </a:cubicBezTo>
                  <a:cubicBezTo>
                    <a:pt x="131" y="70"/>
                    <a:pt x="131" y="72"/>
                    <a:pt x="129" y="72"/>
                  </a:cubicBezTo>
                  <a:cubicBezTo>
                    <a:pt x="129" y="71"/>
                    <a:pt x="130" y="69"/>
                    <a:pt x="131" y="67"/>
                  </a:cubicBezTo>
                  <a:close/>
                  <a:moveTo>
                    <a:pt x="134" y="70"/>
                  </a:moveTo>
                  <a:cubicBezTo>
                    <a:pt x="133" y="70"/>
                    <a:pt x="133" y="71"/>
                    <a:pt x="132" y="71"/>
                  </a:cubicBezTo>
                  <a:cubicBezTo>
                    <a:pt x="131" y="71"/>
                    <a:pt x="133" y="69"/>
                    <a:pt x="134" y="70"/>
                  </a:cubicBezTo>
                  <a:close/>
                  <a:moveTo>
                    <a:pt x="133" y="68"/>
                  </a:moveTo>
                  <a:cubicBezTo>
                    <a:pt x="133" y="67"/>
                    <a:pt x="132" y="67"/>
                    <a:pt x="132" y="66"/>
                  </a:cubicBezTo>
                  <a:cubicBezTo>
                    <a:pt x="132" y="66"/>
                    <a:pt x="132" y="66"/>
                    <a:pt x="133" y="65"/>
                  </a:cubicBezTo>
                  <a:cubicBezTo>
                    <a:pt x="133" y="66"/>
                    <a:pt x="135" y="67"/>
                    <a:pt x="133" y="68"/>
                  </a:cubicBezTo>
                  <a:close/>
                  <a:moveTo>
                    <a:pt x="134" y="64"/>
                  </a:moveTo>
                  <a:cubicBezTo>
                    <a:pt x="133" y="64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2"/>
                  </a:cubicBezTo>
                  <a:cubicBezTo>
                    <a:pt x="134" y="62"/>
                    <a:pt x="134" y="63"/>
                    <a:pt x="134" y="63"/>
                  </a:cubicBezTo>
                  <a:cubicBezTo>
                    <a:pt x="134" y="63"/>
                    <a:pt x="134" y="63"/>
                    <a:pt x="134" y="64"/>
                  </a:cubicBezTo>
                  <a:close/>
                  <a:moveTo>
                    <a:pt x="133" y="60"/>
                  </a:moveTo>
                  <a:cubicBezTo>
                    <a:pt x="134" y="60"/>
                    <a:pt x="134" y="60"/>
                    <a:pt x="134" y="61"/>
                  </a:cubicBezTo>
                  <a:cubicBezTo>
                    <a:pt x="134" y="61"/>
                    <a:pt x="134" y="61"/>
                    <a:pt x="133" y="61"/>
                  </a:cubicBezTo>
                  <a:cubicBezTo>
                    <a:pt x="133" y="61"/>
                    <a:pt x="133" y="60"/>
                    <a:pt x="133" y="60"/>
                  </a:cubicBezTo>
                  <a:close/>
                  <a:moveTo>
                    <a:pt x="134" y="61"/>
                  </a:moveTo>
                  <a:cubicBezTo>
                    <a:pt x="135" y="61"/>
                    <a:pt x="135" y="62"/>
                    <a:pt x="135" y="62"/>
                  </a:cubicBezTo>
                  <a:cubicBezTo>
                    <a:pt x="134" y="62"/>
                    <a:pt x="134" y="61"/>
                    <a:pt x="134" y="61"/>
                  </a:cubicBezTo>
                  <a:close/>
                  <a:moveTo>
                    <a:pt x="135" y="61"/>
                  </a:moveTo>
                  <a:cubicBezTo>
                    <a:pt x="135" y="60"/>
                    <a:pt x="136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lose/>
                  <a:moveTo>
                    <a:pt x="135" y="63"/>
                  </a:moveTo>
                  <a:cubicBezTo>
                    <a:pt x="136" y="63"/>
                    <a:pt x="136" y="63"/>
                    <a:pt x="136" y="63"/>
                  </a:cubicBezTo>
                  <a:cubicBezTo>
                    <a:pt x="135" y="64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lose/>
                  <a:moveTo>
                    <a:pt x="136" y="64"/>
                  </a:moveTo>
                  <a:cubicBezTo>
                    <a:pt x="136" y="64"/>
                    <a:pt x="136" y="64"/>
                    <a:pt x="136" y="65"/>
                  </a:cubicBezTo>
                  <a:cubicBezTo>
                    <a:pt x="136" y="65"/>
                    <a:pt x="136" y="64"/>
                    <a:pt x="135" y="64"/>
                  </a:cubicBezTo>
                  <a:cubicBezTo>
                    <a:pt x="135" y="64"/>
                    <a:pt x="136" y="64"/>
                    <a:pt x="136" y="64"/>
                  </a:cubicBezTo>
                  <a:close/>
                  <a:moveTo>
                    <a:pt x="136" y="69"/>
                  </a:moveTo>
                  <a:cubicBezTo>
                    <a:pt x="137" y="69"/>
                    <a:pt x="136" y="69"/>
                    <a:pt x="136" y="69"/>
                  </a:cubicBezTo>
                  <a:cubicBezTo>
                    <a:pt x="136" y="68"/>
                    <a:pt x="136" y="69"/>
                    <a:pt x="136" y="69"/>
                  </a:cubicBezTo>
                  <a:close/>
                  <a:moveTo>
                    <a:pt x="136" y="65"/>
                  </a:moveTo>
                  <a:cubicBezTo>
                    <a:pt x="137" y="65"/>
                    <a:pt x="137" y="65"/>
                    <a:pt x="137" y="66"/>
                  </a:cubicBezTo>
                  <a:cubicBezTo>
                    <a:pt x="137" y="66"/>
                    <a:pt x="136" y="65"/>
                    <a:pt x="136" y="65"/>
                  </a:cubicBezTo>
                  <a:close/>
                  <a:moveTo>
                    <a:pt x="137" y="70"/>
                  </a:moveTo>
                  <a:cubicBezTo>
                    <a:pt x="137" y="70"/>
                    <a:pt x="137" y="70"/>
                    <a:pt x="137" y="70"/>
                  </a:cubicBezTo>
                  <a:cubicBezTo>
                    <a:pt x="137" y="70"/>
                    <a:pt x="137" y="69"/>
                    <a:pt x="137" y="70"/>
                  </a:cubicBezTo>
                  <a:close/>
                  <a:moveTo>
                    <a:pt x="136" y="59"/>
                  </a:moveTo>
                  <a:cubicBezTo>
                    <a:pt x="137" y="59"/>
                    <a:pt x="137" y="60"/>
                    <a:pt x="136" y="60"/>
                  </a:cubicBezTo>
                  <a:cubicBezTo>
                    <a:pt x="136" y="60"/>
                    <a:pt x="136" y="60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lose/>
                  <a:moveTo>
                    <a:pt x="135" y="59"/>
                  </a:moveTo>
                  <a:cubicBezTo>
                    <a:pt x="135" y="59"/>
                    <a:pt x="135" y="59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6" y="59"/>
                    <a:pt x="135" y="59"/>
                    <a:pt x="135" y="59"/>
                  </a:cubicBezTo>
                  <a:close/>
                  <a:moveTo>
                    <a:pt x="134" y="57"/>
                  </a:moveTo>
                  <a:cubicBezTo>
                    <a:pt x="134" y="58"/>
                    <a:pt x="135" y="57"/>
                    <a:pt x="135" y="58"/>
                  </a:cubicBezTo>
                  <a:cubicBezTo>
                    <a:pt x="134" y="58"/>
                    <a:pt x="134" y="59"/>
                    <a:pt x="133" y="59"/>
                  </a:cubicBezTo>
                  <a:cubicBezTo>
                    <a:pt x="134" y="58"/>
                    <a:pt x="133" y="58"/>
                    <a:pt x="133" y="58"/>
                  </a:cubicBezTo>
                  <a:cubicBezTo>
                    <a:pt x="133" y="58"/>
                    <a:pt x="134" y="57"/>
                    <a:pt x="134" y="57"/>
                  </a:cubicBezTo>
                  <a:close/>
                  <a:moveTo>
                    <a:pt x="133" y="58"/>
                  </a:moveTo>
                  <a:cubicBezTo>
                    <a:pt x="132" y="57"/>
                    <a:pt x="133" y="57"/>
                    <a:pt x="133" y="57"/>
                  </a:cubicBezTo>
                  <a:cubicBezTo>
                    <a:pt x="133" y="57"/>
                    <a:pt x="133" y="57"/>
                    <a:pt x="133" y="58"/>
                  </a:cubicBezTo>
                  <a:close/>
                  <a:moveTo>
                    <a:pt x="133" y="56"/>
                  </a:moveTo>
                  <a:cubicBezTo>
                    <a:pt x="132" y="57"/>
                    <a:pt x="132" y="56"/>
                    <a:pt x="132" y="56"/>
                  </a:cubicBezTo>
                  <a:cubicBezTo>
                    <a:pt x="132" y="56"/>
                    <a:pt x="133" y="56"/>
                    <a:pt x="133" y="56"/>
                  </a:cubicBezTo>
                  <a:close/>
                  <a:moveTo>
                    <a:pt x="131" y="56"/>
                  </a:moveTo>
                  <a:cubicBezTo>
                    <a:pt x="131" y="56"/>
                    <a:pt x="132" y="57"/>
                    <a:pt x="132" y="57"/>
                  </a:cubicBezTo>
                  <a:cubicBezTo>
                    <a:pt x="131" y="57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7"/>
                    <a:pt x="131" y="57"/>
                    <a:pt x="130" y="57"/>
                  </a:cubicBezTo>
                  <a:cubicBezTo>
                    <a:pt x="131" y="56"/>
                    <a:pt x="131" y="56"/>
                    <a:pt x="131" y="56"/>
                  </a:cubicBezTo>
                  <a:close/>
                  <a:moveTo>
                    <a:pt x="131" y="56"/>
                  </a:moveTo>
                  <a:cubicBezTo>
                    <a:pt x="130" y="56"/>
                    <a:pt x="130" y="56"/>
                    <a:pt x="130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29" y="55"/>
                    <a:pt x="129" y="55"/>
                    <a:pt x="129" y="55"/>
                  </a:cubicBezTo>
                  <a:cubicBezTo>
                    <a:pt x="129" y="55"/>
                    <a:pt x="129" y="54"/>
                    <a:pt x="128" y="54"/>
                  </a:cubicBezTo>
                  <a:cubicBezTo>
                    <a:pt x="129" y="54"/>
                    <a:pt x="130" y="54"/>
                    <a:pt x="131" y="56"/>
                  </a:cubicBezTo>
                  <a:close/>
                  <a:moveTo>
                    <a:pt x="128" y="54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9" y="55"/>
                    <a:pt x="129" y="56"/>
                  </a:cubicBezTo>
                  <a:cubicBezTo>
                    <a:pt x="128" y="55"/>
                    <a:pt x="127" y="54"/>
                    <a:pt x="127" y="53"/>
                  </a:cubicBezTo>
                  <a:cubicBezTo>
                    <a:pt x="127" y="53"/>
                    <a:pt x="128" y="53"/>
                    <a:pt x="128" y="54"/>
                  </a:cubicBezTo>
                  <a:close/>
                  <a:moveTo>
                    <a:pt x="109" y="48"/>
                  </a:moveTo>
                  <a:cubicBezTo>
                    <a:pt x="110" y="48"/>
                    <a:pt x="111" y="48"/>
                    <a:pt x="112" y="48"/>
                  </a:cubicBezTo>
                  <a:cubicBezTo>
                    <a:pt x="112" y="49"/>
                    <a:pt x="112" y="49"/>
                    <a:pt x="111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109" y="49"/>
                    <a:pt x="109" y="49"/>
                    <a:pt x="109" y="48"/>
                  </a:cubicBezTo>
                  <a:close/>
                  <a:moveTo>
                    <a:pt x="110" y="51"/>
                  </a:moveTo>
                  <a:cubicBezTo>
                    <a:pt x="110" y="51"/>
                    <a:pt x="110" y="50"/>
                    <a:pt x="110" y="50"/>
                  </a:cubicBezTo>
                  <a:cubicBezTo>
                    <a:pt x="111" y="50"/>
                    <a:pt x="110" y="51"/>
                    <a:pt x="110" y="51"/>
                  </a:cubicBezTo>
                  <a:close/>
                  <a:moveTo>
                    <a:pt x="109" y="51"/>
                  </a:moveTo>
                  <a:cubicBezTo>
                    <a:pt x="109" y="52"/>
                    <a:pt x="109" y="53"/>
                    <a:pt x="108" y="53"/>
                  </a:cubicBezTo>
                  <a:cubicBezTo>
                    <a:pt x="108" y="52"/>
                    <a:pt x="109" y="52"/>
                    <a:pt x="109" y="51"/>
                  </a:cubicBezTo>
                  <a:close/>
                  <a:moveTo>
                    <a:pt x="108" y="52"/>
                  </a:moveTo>
                  <a:cubicBezTo>
                    <a:pt x="107" y="52"/>
                    <a:pt x="107" y="51"/>
                    <a:pt x="107" y="51"/>
                  </a:cubicBezTo>
                  <a:cubicBezTo>
                    <a:pt x="108" y="51"/>
                    <a:pt x="108" y="50"/>
                    <a:pt x="108" y="50"/>
                  </a:cubicBezTo>
                  <a:cubicBezTo>
                    <a:pt x="108" y="51"/>
                    <a:pt x="108" y="51"/>
                    <a:pt x="108" y="52"/>
                  </a:cubicBezTo>
                  <a:close/>
                  <a:moveTo>
                    <a:pt x="108" y="48"/>
                  </a:moveTo>
                  <a:cubicBezTo>
                    <a:pt x="108" y="48"/>
                    <a:pt x="108" y="49"/>
                    <a:pt x="108" y="49"/>
                  </a:cubicBezTo>
                  <a:cubicBezTo>
                    <a:pt x="107" y="49"/>
                    <a:pt x="107" y="50"/>
                    <a:pt x="107" y="50"/>
                  </a:cubicBezTo>
                  <a:cubicBezTo>
                    <a:pt x="107" y="49"/>
                    <a:pt x="107" y="49"/>
                    <a:pt x="108" y="48"/>
                  </a:cubicBezTo>
                  <a:close/>
                  <a:moveTo>
                    <a:pt x="105" y="50"/>
                  </a:moveTo>
                  <a:cubicBezTo>
                    <a:pt x="105" y="50"/>
                    <a:pt x="105" y="50"/>
                    <a:pt x="106" y="51"/>
                  </a:cubicBezTo>
                  <a:cubicBezTo>
                    <a:pt x="105" y="51"/>
                    <a:pt x="105" y="50"/>
                    <a:pt x="105" y="50"/>
                  </a:cubicBezTo>
                  <a:close/>
                  <a:moveTo>
                    <a:pt x="106" y="49"/>
                  </a:moveTo>
                  <a:cubicBezTo>
                    <a:pt x="106" y="49"/>
                    <a:pt x="106" y="49"/>
                    <a:pt x="107" y="49"/>
                  </a:cubicBezTo>
                  <a:cubicBezTo>
                    <a:pt x="107" y="49"/>
                    <a:pt x="106" y="49"/>
                    <a:pt x="106" y="50"/>
                  </a:cubicBezTo>
                  <a:cubicBezTo>
                    <a:pt x="106" y="50"/>
                    <a:pt x="106" y="49"/>
                    <a:pt x="106" y="49"/>
                  </a:cubicBezTo>
                  <a:close/>
                  <a:moveTo>
                    <a:pt x="106" y="52"/>
                  </a:moveTo>
                  <a:cubicBezTo>
                    <a:pt x="107" y="52"/>
                    <a:pt x="108" y="55"/>
                    <a:pt x="109" y="56"/>
                  </a:cubicBezTo>
                  <a:cubicBezTo>
                    <a:pt x="108" y="55"/>
                    <a:pt x="107" y="53"/>
                    <a:pt x="106" y="52"/>
                  </a:cubicBezTo>
                  <a:close/>
                  <a:moveTo>
                    <a:pt x="109" y="53"/>
                  </a:moveTo>
                  <a:cubicBezTo>
                    <a:pt x="109" y="53"/>
                    <a:pt x="109" y="53"/>
                    <a:pt x="110" y="53"/>
                  </a:cubicBezTo>
                  <a:cubicBezTo>
                    <a:pt x="110" y="54"/>
                    <a:pt x="110" y="54"/>
                    <a:pt x="110" y="55"/>
                  </a:cubicBezTo>
                  <a:cubicBezTo>
                    <a:pt x="110" y="55"/>
                    <a:pt x="109" y="54"/>
                    <a:pt x="109" y="53"/>
                  </a:cubicBezTo>
                  <a:close/>
                  <a:moveTo>
                    <a:pt x="118" y="63"/>
                  </a:moveTo>
                  <a:cubicBezTo>
                    <a:pt x="119" y="64"/>
                    <a:pt x="117" y="63"/>
                    <a:pt x="118" y="64"/>
                  </a:cubicBezTo>
                  <a:cubicBezTo>
                    <a:pt x="117" y="64"/>
                    <a:pt x="117" y="64"/>
                    <a:pt x="117" y="63"/>
                  </a:cubicBezTo>
                  <a:cubicBezTo>
                    <a:pt x="117" y="63"/>
                    <a:pt x="118" y="63"/>
                    <a:pt x="118" y="63"/>
                  </a:cubicBezTo>
                  <a:close/>
                  <a:moveTo>
                    <a:pt x="117" y="64"/>
                  </a:moveTo>
                  <a:cubicBezTo>
                    <a:pt x="117" y="64"/>
                    <a:pt x="117" y="64"/>
                    <a:pt x="117" y="65"/>
                  </a:cubicBezTo>
                  <a:cubicBezTo>
                    <a:pt x="116" y="65"/>
                    <a:pt x="116" y="65"/>
                    <a:pt x="116" y="64"/>
                  </a:cubicBezTo>
                  <a:cubicBezTo>
                    <a:pt x="116" y="64"/>
                    <a:pt x="116" y="64"/>
                    <a:pt x="117" y="64"/>
                  </a:cubicBezTo>
                  <a:close/>
                  <a:moveTo>
                    <a:pt x="116" y="63"/>
                  </a:moveTo>
                  <a:cubicBezTo>
                    <a:pt x="116" y="63"/>
                    <a:pt x="116" y="64"/>
                    <a:pt x="115" y="64"/>
                  </a:cubicBezTo>
                  <a:cubicBezTo>
                    <a:pt x="115" y="64"/>
                    <a:pt x="115" y="63"/>
                    <a:pt x="115" y="63"/>
                  </a:cubicBezTo>
                  <a:cubicBezTo>
                    <a:pt x="115" y="63"/>
                    <a:pt x="116" y="63"/>
                    <a:pt x="116" y="63"/>
                  </a:cubicBezTo>
                  <a:close/>
                  <a:moveTo>
                    <a:pt x="116" y="67"/>
                  </a:moveTo>
                  <a:cubicBezTo>
                    <a:pt x="116" y="67"/>
                    <a:pt x="115" y="67"/>
                    <a:pt x="115" y="68"/>
                  </a:cubicBezTo>
                  <a:cubicBezTo>
                    <a:pt x="115" y="68"/>
                    <a:pt x="115" y="67"/>
                    <a:pt x="114" y="67"/>
                  </a:cubicBezTo>
                  <a:cubicBezTo>
                    <a:pt x="114" y="66"/>
                    <a:pt x="114" y="66"/>
                    <a:pt x="115" y="66"/>
                  </a:cubicBezTo>
                  <a:cubicBezTo>
                    <a:pt x="115" y="66"/>
                    <a:pt x="115" y="67"/>
                    <a:pt x="116" y="67"/>
                  </a:cubicBezTo>
                  <a:close/>
                  <a:moveTo>
                    <a:pt x="114" y="65"/>
                  </a:move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3" y="66"/>
                    <a:pt x="113" y="65"/>
                  </a:cubicBezTo>
                  <a:cubicBezTo>
                    <a:pt x="114" y="66"/>
                    <a:pt x="114" y="65"/>
                    <a:pt x="114" y="65"/>
                  </a:cubicBezTo>
                  <a:close/>
                  <a:moveTo>
                    <a:pt x="113" y="64"/>
                  </a:moveTo>
                  <a:cubicBezTo>
                    <a:pt x="113" y="64"/>
                    <a:pt x="113" y="64"/>
                    <a:pt x="113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2" y="64"/>
                    <a:pt x="113" y="64"/>
                    <a:pt x="113" y="64"/>
                  </a:cubicBezTo>
                  <a:close/>
                  <a:moveTo>
                    <a:pt x="112" y="63"/>
                  </a:moveTo>
                  <a:cubicBezTo>
                    <a:pt x="112" y="64"/>
                    <a:pt x="112" y="64"/>
                    <a:pt x="112" y="64"/>
                  </a:cubicBezTo>
                  <a:cubicBezTo>
                    <a:pt x="112" y="63"/>
                    <a:pt x="111" y="64"/>
                    <a:pt x="111" y="63"/>
                  </a:cubicBezTo>
                  <a:cubicBezTo>
                    <a:pt x="111" y="64"/>
                    <a:pt x="112" y="63"/>
                    <a:pt x="112" y="63"/>
                  </a:cubicBezTo>
                  <a:close/>
                  <a:moveTo>
                    <a:pt x="111" y="64"/>
                  </a:moveTo>
                  <a:cubicBezTo>
                    <a:pt x="111" y="64"/>
                    <a:pt x="112" y="65"/>
                    <a:pt x="111" y="65"/>
                  </a:cubicBezTo>
                  <a:cubicBezTo>
                    <a:pt x="111" y="65"/>
                    <a:pt x="111" y="65"/>
                    <a:pt x="111" y="64"/>
                  </a:cubicBezTo>
                  <a:close/>
                  <a:moveTo>
                    <a:pt x="111" y="68"/>
                  </a:moveTo>
                  <a:cubicBezTo>
                    <a:pt x="111" y="68"/>
                    <a:pt x="111" y="68"/>
                    <a:pt x="111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1" y="67"/>
                    <a:pt x="111" y="66"/>
                    <a:pt x="111" y="66"/>
                  </a:cubicBezTo>
                  <a:cubicBezTo>
                    <a:pt x="111" y="67"/>
                    <a:pt x="112" y="67"/>
                    <a:pt x="112" y="67"/>
                  </a:cubicBezTo>
                  <a:cubicBezTo>
                    <a:pt x="111" y="67"/>
                    <a:pt x="111" y="68"/>
                    <a:pt x="111" y="68"/>
                  </a:cubicBezTo>
                  <a:cubicBezTo>
                    <a:pt x="111" y="68"/>
                    <a:pt x="111" y="68"/>
                    <a:pt x="110" y="67"/>
                  </a:cubicBezTo>
                  <a:cubicBezTo>
                    <a:pt x="110" y="67"/>
                    <a:pt x="111" y="68"/>
                    <a:pt x="111" y="68"/>
                  </a:cubicBezTo>
                  <a:close/>
                  <a:moveTo>
                    <a:pt x="110" y="65"/>
                  </a:moveTo>
                  <a:cubicBezTo>
                    <a:pt x="110" y="66"/>
                    <a:pt x="110" y="66"/>
                    <a:pt x="110" y="66"/>
                  </a:cubicBezTo>
                  <a:cubicBezTo>
                    <a:pt x="109" y="66"/>
                    <a:pt x="109" y="65"/>
                    <a:pt x="110" y="65"/>
                  </a:cubicBezTo>
                  <a:close/>
                  <a:moveTo>
                    <a:pt x="110" y="68"/>
                  </a:moveTo>
                  <a:cubicBezTo>
                    <a:pt x="110" y="69"/>
                    <a:pt x="110" y="69"/>
                    <a:pt x="110" y="69"/>
                  </a:cubicBezTo>
                  <a:cubicBezTo>
                    <a:pt x="110" y="69"/>
                    <a:pt x="110" y="70"/>
                    <a:pt x="110" y="70"/>
                  </a:cubicBezTo>
                  <a:cubicBezTo>
                    <a:pt x="110" y="70"/>
                    <a:pt x="109" y="69"/>
                    <a:pt x="109" y="69"/>
                  </a:cubicBezTo>
                  <a:cubicBezTo>
                    <a:pt x="109" y="69"/>
                    <a:pt x="109" y="69"/>
                    <a:pt x="110" y="68"/>
                  </a:cubicBezTo>
                  <a:close/>
                  <a:moveTo>
                    <a:pt x="110" y="70"/>
                  </a:moveTo>
                  <a:cubicBezTo>
                    <a:pt x="109" y="70"/>
                    <a:pt x="108" y="70"/>
                    <a:pt x="107" y="69"/>
                  </a:cubicBezTo>
                  <a:cubicBezTo>
                    <a:pt x="108" y="69"/>
                    <a:pt x="108" y="70"/>
                    <a:pt x="110" y="70"/>
                  </a:cubicBezTo>
                  <a:close/>
                  <a:moveTo>
                    <a:pt x="108" y="68"/>
                  </a:moveTo>
                  <a:cubicBezTo>
                    <a:pt x="109" y="68"/>
                    <a:pt x="109" y="68"/>
                    <a:pt x="109" y="68"/>
                  </a:cubicBezTo>
                  <a:cubicBezTo>
                    <a:pt x="108" y="69"/>
                    <a:pt x="108" y="68"/>
                    <a:pt x="108" y="68"/>
                  </a:cubicBezTo>
                  <a:close/>
                  <a:moveTo>
                    <a:pt x="109" y="64"/>
                  </a:moveTo>
                  <a:cubicBezTo>
                    <a:pt x="110" y="64"/>
                    <a:pt x="110" y="65"/>
                    <a:pt x="109" y="65"/>
                  </a:cubicBezTo>
                  <a:cubicBezTo>
                    <a:pt x="109" y="65"/>
                    <a:pt x="109" y="65"/>
                    <a:pt x="109" y="64"/>
                  </a:cubicBezTo>
                  <a:close/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8"/>
                    <a:pt x="108" y="67"/>
                    <a:pt x="109" y="67"/>
                  </a:cubicBezTo>
                  <a:close/>
                  <a:moveTo>
                    <a:pt x="108" y="66"/>
                  </a:moveTo>
                  <a:cubicBezTo>
                    <a:pt x="108" y="66"/>
                    <a:pt x="108" y="66"/>
                    <a:pt x="109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66"/>
                    <a:pt x="108" y="66"/>
                    <a:pt x="108" y="66"/>
                  </a:cubicBezTo>
                  <a:close/>
                  <a:moveTo>
                    <a:pt x="107" y="65"/>
                  </a:moveTo>
                  <a:cubicBezTo>
                    <a:pt x="107" y="65"/>
                    <a:pt x="107" y="65"/>
                    <a:pt x="107" y="66"/>
                  </a:cubicBezTo>
                  <a:cubicBezTo>
                    <a:pt x="107" y="66"/>
                    <a:pt x="107" y="65"/>
                    <a:pt x="106" y="65"/>
                  </a:cubicBezTo>
                  <a:cubicBezTo>
                    <a:pt x="106" y="65"/>
                    <a:pt x="107" y="65"/>
                    <a:pt x="107" y="65"/>
                  </a:cubicBezTo>
                  <a:close/>
                  <a:moveTo>
                    <a:pt x="106" y="69"/>
                  </a:moveTo>
                  <a:cubicBezTo>
                    <a:pt x="106" y="68"/>
                    <a:pt x="106" y="68"/>
                    <a:pt x="107" y="68"/>
                  </a:cubicBezTo>
                  <a:cubicBezTo>
                    <a:pt x="107" y="68"/>
                    <a:pt x="106" y="69"/>
                    <a:pt x="106" y="69"/>
                  </a:cubicBezTo>
                  <a:close/>
                  <a:moveTo>
                    <a:pt x="106" y="65"/>
                  </a:moveTo>
                  <a:cubicBezTo>
                    <a:pt x="106" y="66"/>
                    <a:pt x="106" y="66"/>
                    <a:pt x="106" y="67"/>
                  </a:cubicBezTo>
                  <a:cubicBezTo>
                    <a:pt x="105" y="67"/>
                    <a:pt x="106" y="68"/>
                    <a:pt x="106" y="68"/>
                  </a:cubicBezTo>
                  <a:cubicBezTo>
                    <a:pt x="105" y="68"/>
                    <a:pt x="105" y="66"/>
                    <a:pt x="106" y="65"/>
                  </a:cubicBezTo>
                  <a:close/>
                  <a:moveTo>
                    <a:pt x="101" y="69"/>
                  </a:moveTo>
                  <a:cubicBezTo>
                    <a:pt x="101" y="71"/>
                    <a:pt x="101" y="72"/>
                    <a:pt x="101" y="73"/>
                  </a:cubicBezTo>
                  <a:cubicBezTo>
                    <a:pt x="100" y="73"/>
                    <a:pt x="100" y="71"/>
                    <a:pt x="99" y="70"/>
                  </a:cubicBezTo>
                  <a:cubicBezTo>
                    <a:pt x="100" y="70"/>
                    <a:pt x="100" y="69"/>
                    <a:pt x="101" y="69"/>
                  </a:cubicBezTo>
                  <a:close/>
                  <a:moveTo>
                    <a:pt x="97" y="70"/>
                  </a:moveTo>
                  <a:cubicBezTo>
                    <a:pt x="99" y="71"/>
                    <a:pt x="100" y="73"/>
                    <a:pt x="101" y="75"/>
                  </a:cubicBezTo>
                  <a:cubicBezTo>
                    <a:pt x="101" y="76"/>
                    <a:pt x="101" y="76"/>
                    <a:pt x="101" y="77"/>
                  </a:cubicBezTo>
                  <a:cubicBezTo>
                    <a:pt x="100" y="76"/>
                    <a:pt x="99" y="72"/>
                    <a:pt x="97" y="70"/>
                  </a:cubicBezTo>
                  <a:close/>
                  <a:moveTo>
                    <a:pt x="108" y="99"/>
                  </a:moveTo>
                  <a:cubicBezTo>
                    <a:pt x="109" y="100"/>
                    <a:pt x="111" y="102"/>
                    <a:pt x="112" y="103"/>
                  </a:cubicBezTo>
                  <a:cubicBezTo>
                    <a:pt x="111" y="103"/>
                    <a:pt x="110" y="101"/>
                    <a:pt x="108" y="99"/>
                  </a:cubicBezTo>
                  <a:close/>
                  <a:moveTo>
                    <a:pt x="109" y="96"/>
                  </a:moveTo>
                  <a:cubicBezTo>
                    <a:pt x="109" y="96"/>
                    <a:pt x="110" y="97"/>
                    <a:pt x="111" y="96"/>
                  </a:cubicBezTo>
                  <a:cubicBezTo>
                    <a:pt x="113" y="101"/>
                    <a:pt x="115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4" y="104"/>
                    <a:pt x="111" y="100"/>
                    <a:pt x="109" y="96"/>
                  </a:cubicBezTo>
                  <a:close/>
                  <a:moveTo>
                    <a:pt x="114" y="127"/>
                  </a:moveTo>
                  <a:cubicBezTo>
                    <a:pt x="113" y="127"/>
                    <a:pt x="113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3" y="125"/>
                    <a:pt x="113" y="125"/>
                    <a:pt x="113" y="126"/>
                  </a:cubicBezTo>
                  <a:cubicBezTo>
                    <a:pt x="114" y="126"/>
                    <a:pt x="114" y="125"/>
                    <a:pt x="113" y="124"/>
                  </a:cubicBezTo>
                  <a:cubicBezTo>
                    <a:pt x="115" y="125"/>
                    <a:pt x="115" y="127"/>
                    <a:pt x="114" y="127"/>
                  </a:cubicBezTo>
                  <a:close/>
                  <a:moveTo>
                    <a:pt x="114" y="123"/>
                  </a:moveTo>
                  <a:cubicBezTo>
                    <a:pt x="116" y="123"/>
                    <a:pt x="116" y="125"/>
                    <a:pt x="115" y="125"/>
                  </a:cubicBezTo>
                  <a:cubicBezTo>
                    <a:pt x="115" y="125"/>
                    <a:pt x="115" y="124"/>
                    <a:pt x="114" y="123"/>
                  </a:cubicBezTo>
                  <a:close/>
                  <a:moveTo>
                    <a:pt x="111" y="120"/>
                  </a:moveTo>
                  <a:cubicBezTo>
                    <a:pt x="111" y="121"/>
                    <a:pt x="112" y="121"/>
                    <a:pt x="112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0" y="120"/>
                    <a:pt x="111" y="120"/>
                  </a:cubicBezTo>
                  <a:close/>
                  <a:moveTo>
                    <a:pt x="110" y="128"/>
                  </a:moveTo>
                  <a:cubicBezTo>
                    <a:pt x="109" y="128"/>
                    <a:pt x="108" y="127"/>
                    <a:pt x="107" y="125"/>
                  </a:cubicBezTo>
                  <a:cubicBezTo>
                    <a:pt x="109" y="124"/>
                    <a:pt x="110" y="127"/>
                    <a:pt x="110" y="128"/>
                  </a:cubicBezTo>
                  <a:close/>
                  <a:moveTo>
                    <a:pt x="106" y="124"/>
                  </a:moveTo>
                  <a:cubicBezTo>
                    <a:pt x="107" y="124"/>
                    <a:pt x="107" y="124"/>
                    <a:pt x="107" y="125"/>
                  </a:cubicBezTo>
                  <a:cubicBezTo>
                    <a:pt x="107" y="125"/>
                    <a:pt x="106" y="124"/>
                    <a:pt x="106" y="124"/>
                  </a:cubicBezTo>
                  <a:close/>
                  <a:moveTo>
                    <a:pt x="108" y="123"/>
                  </a:moveTo>
                  <a:cubicBezTo>
                    <a:pt x="109" y="122"/>
                    <a:pt x="110" y="123"/>
                    <a:pt x="110" y="124"/>
                  </a:cubicBezTo>
                  <a:cubicBezTo>
                    <a:pt x="109" y="124"/>
                    <a:pt x="109" y="123"/>
                    <a:pt x="108" y="123"/>
                  </a:cubicBezTo>
                  <a:cubicBezTo>
                    <a:pt x="108" y="123"/>
                    <a:pt x="108" y="122"/>
                    <a:pt x="108" y="123"/>
                  </a:cubicBezTo>
                  <a:close/>
                  <a:moveTo>
                    <a:pt x="107" y="120"/>
                  </a:moveTo>
                  <a:cubicBezTo>
                    <a:pt x="108" y="120"/>
                    <a:pt x="108" y="120"/>
                    <a:pt x="109" y="121"/>
                  </a:cubicBezTo>
                  <a:cubicBezTo>
                    <a:pt x="109" y="121"/>
                    <a:pt x="107" y="120"/>
                    <a:pt x="107" y="120"/>
                  </a:cubicBezTo>
                  <a:close/>
                  <a:moveTo>
                    <a:pt x="107" y="122"/>
                  </a:moveTo>
                  <a:cubicBezTo>
                    <a:pt x="107" y="122"/>
                    <a:pt x="107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lose/>
                  <a:moveTo>
                    <a:pt x="107" y="118"/>
                  </a:moveTo>
                  <a:cubicBezTo>
                    <a:pt x="107" y="118"/>
                    <a:pt x="108" y="118"/>
                    <a:pt x="108" y="119"/>
                  </a:cubicBezTo>
                  <a:cubicBezTo>
                    <a:pt x="108" y="119"/>
                    <a:pt x="108" y="119"/>
                    <a:pt x="108" y="118"/>
                  </a:cubicBezTo>
                  <a:cubicBezTo>
                    <a:pt x="107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8"/>
                  </a:cubicBezTo>
                  <a:cubicBezTo>
                    <a:pt x="107" y="118"/>
                    <a:pt x="107" y="119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lose/>
                  <a:moveTo>
                    <a:pt x="112" y="113"/>
                  </a:moveTo>
                  <a:cubicBezTo>
                    <a:pt x="111" y="112"/>
                    <a:pt x="110" y="113"/>
                    <a:pt x="110" y="114"/>
                  </a:cubicBezTo>
                  <a:cubicBezTo>
                    <a:pt x="109" y="113"/>
                    <a:pt x="107" y="114"/>
                    <a:pt x="107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7" y="115"/>
                    <a:pt x="106" y="115"/>
                    <a:pt x="106" y="114"/>
                  </a:cubicBezTo>
                  <a:cubicBezTo>
                    <a:pt x="108" y="114"/>
                    <a:pt x="110" y="113"/>
                    <a:pt x="112" y="112"/>
                  </a:cubicBezTo>
                  <a:cubicBezTo>
                    <a:pt x="113" y="112"/>
                    <a:pt x="111" y="112"/>
                    <a:pt x="112" y="113"/>
                  </a:cubicBezTo>
                  <a:close/>
                  <a:moveTo>
                    <a:pt x="108" y="118"/>
                  </a:moveTo>
                  <a:cubicBezTo>
                    <a:pt x="107" y="117"/>
                    <a:pt x="107" y="117"/>
                    <a:pt x="106" y="116"/>
                  </a:cubicBezTo>
                  <a:cubicBezTo>
                    <a:pt x="107" y="116"/>
                    <a:pt x="108" y="117"/>
                    <a:pt x="108" y="118"/>
                  </a:cubicBezTo>
                  <a:close/>
                  <a:moveTo>
                    <a:pt x="108" y="121"/>
                  </a:moveTo>
                  <a:cubicBezTo>
                    <a:pt x="108" y="122"/>
                    <a:pt x="109" y="121"/>
                    <a:pt x="109" y="122"/>
                  </a:cubicBezTo>
                  <a:cubicBezTo>
                    <a:pt x="109" y="122"/>
                    <a:pt x="107" y="121"/>
                    <a:pt x="108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10" y="120"/>
                    <a:pt x="110" y="120"/>
                  </a:cubicBezTo>
                  <a:cubicBezTo>
                    <a:pt x="110" y="120"/>
                    <a:pt x="109" y="120"/>
                    <a:pt x="109" y="119"/>
                  </a:cubicBezTo>
                  <a:close/>
                  <a:moveTo>
                    <a:pt x="110" y="121"/>
                  </a:moveTo>
                  <a:cubicBezTo>
                    <a:pt x="110" y="121"/>
                    <a:pt x="110" y="120"/>
                    <a:pt x="109" y="120"/>
                  </a:cubicBezTo>
                  <a:cubicBezTo>
                    <a:pt x="109" y="120"/>
                    <a:pt x="110" y="121"/>
                    <a:pt x="110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09" y="118"/>
                    <a:pt x="109" y="118"/>
                  </a:cubicBezTo>
                  <a:cubicBezTo>
                    <a:pt x="109" y="118"/>
                    <a:pt x="110" y="119"/>
                    <a:pt x="109" y="119"/>
                  </a:cubicBezTo>
                  <a:close/>
                  <a:moveTo>
                    <a:pt x="109" y="125"/>
                  </a:moveTo>
                  <a:cubicBezTo>
                    <a:pt x="110" y="124"/>
                    <a:pt x="110" y="125"/>
                    <a:pt x="111" y="126"/>
                  </a:cubicBezTo>
                  <a:cubicBezTo>
                    <a:pt x="110" y="126"/>
                    <a:pt x="110" y="126"/>
                    <a:pt x="109" y="125"/>
                  </a:cubicBezTo>
                  <a:close/>
                  <a:moveTo>
                    <a:pt x="110" y="119"/>
                  </a:moveTo>
                  <a:cubicBezTo>
                    <a:pt x="110" y="119"/>
                    <a:pt x="111" y="119"/>
                    <a:pt x="111" y="120"/>
                  </a:cubicBezTo>
                  <a:cubicBezTo>
                    <a:pt x="111" y="120"/>
                    <a:pt x="109" y="119"/>
                    <a:pt x="110" y="119"/>
                  </a:cubicBezTo>
                  <a:close/>
                  <a:moveTo>
                    <a:pt x="111" y="124"/>
                  </a:moveTo>
                  <a:cubicBezTo>
                    <a:pt x="112" y="124"/>
                    <a:pt x="111" y="125"/>
                    <a:pt x="112" y="125"/>
                  </a:cubicBezTo>
                  <a:cubicBezTo>
                    <a:pt x="112" y="126"/>
                    <a:pt x="111" y="125"/>
                    <a:pt x="111" y="124"/>
                  </a:cubicBezTo>
                  <a:close/>
                  <a:moveTo>
                    <a:pt x="111" y="122"/>
                  </a:moveTo>
                  <a:cubicBezTo>
                    <a:pt x="112" y="122"/>
                    <a:pt x="112" y="122"/>
                    <a:pt x="112" y="122"/>
                  </a:cubicBezTo>
                  <a:cubicBezTo>
                    <a:pt x="112" y="122"/>
                    <a:pt x="111" y="122"/>
                    <a:pt x="111" y="122"/>
                  </a:cubicBezTo>
                  <a:close/>
                  <a:moveTo>
                    <a:pt x="112" y="120"/>
                  </a:moveTo>
                  <a:cubicBezTo>
                    <a:pt x="112" y="120"/>
                    <a:pt x="113" y="121"/>
                    <a:pt x="113" y="121"/>
                  </a:cubicBezTo>
                  <a:cubicBezTo>
                    <a:pt x="112" y="121"/>
                    <a:pt x="112" y="121"/>
                    <a:pt x="112" y="120"/>
                  </a:cubicBezTo>
                  <a:close/>
                  <a:moveTo>
                    <a:pt x="112" y="121"/>
                  </a:moveTo>
                  <a:cubicBezTo>
                    <a:pt x="113" y="122"/>
                    <a:pt x="113" y="122"/>
                    <a:pt x="114" y="123"/>
                  </a:cubicBezTo>
                  <a:cubicBezTo>
                    <a:pt x="113" y="123"/>
                    <a:pt x="113" y="122"/>
                    <a:pt x="112" y="121"/>
                  </a:cubicBezTo>
                  <a:close/>
                  <a:moveTo>
                    <a:pt x="113" y="120"/>
                  </a:moveTo>
                  <a:cubicBezTo>
                    <a:pt x="114" y="119"/>
                    <a:pt x="114" y="119"/>
                    <a:pt x="115" y="119"/>
                  </a:cubicBezTo>
                  <a:cubicBezTo>
                    <a:pt x="115" y="120"/>
                    <a:pt x="114" y="120"/>
                    <a:pt x="113" y="120"/>
                  </a:cubicBezTo>
                  <a:close/>
                  <a:moveTo>
                    <a:pt x="113" y="119"/>
                  </a:moveTo>
                  <a:cubicBezTo>
                    <a:pt x="112" y="120"/>
                    <a:pt x="112" y="119"/>
                    <a:pt x="111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2" y="119"/>
                    <a:pt x="113" y="118"/>
                    <a:pt x="113" y="118"/>
                  </a:cubicBezTo>
                  <a:cubicBezTo>
                    <a:pt x="113" y="119"/>
                    <a:pt x="112" y="119"/>
                    <a:pt x="113" y="119"/>
                  </a:cubicBezTo>
                  <a:close/>
                  <a:moveTo>
                    <a:pt x="111" y="118"/>
                  </a:moveTo>
                  <a:cubicBezTo>
                    <a:pt x="114" y="116"/>
                    <a:pt x="120" y="113"/>
                    <a:pt x="123" y="112"/>
                  </a:cubicBezTo>
                  <a:cubicBezTo>
                    <a:pt x="122" y="113"/>
                    <a:pt x="121" y="113"/>
                    <a:pt x="120" y="114"/>
                  </a:cubicBezTo>
                  <a:cubicBezTo>
                    <a:pt x="118" y="115"/>
                    <a:pt x="114" y="118"/>
                    <a:pt x="111" y="118"/>
                  </a:cubicBezTo>
                  <a:close/>
                  <a:moveTo>
                    <a:pt x="120" y="112"/>
                  </a:moveTo>
                  <a:cubicBezTo>
                    <a:pt x="120" y="112"/>
                    <a:pt x="118" y="112"/>
                    <a:pt x="119" y="113"/>
                  </a:cubicBezTo>
                  <a:cubicBezTo>
                    <a:pt x="116" y="114"/>
                    <a:pt x="113" y="117"/>
                    <a:pt x="109" y="117"/>
                  </a:cubicBezTo>
                  <a:cubicBezTo>
                    <a:pt x="111" y="116"/>
                    <a:pt x="115" y="113"/>
                    <a:pt x="118" y="112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1" y="112"/>
                    <a:pt x="120" y="112"/>
                    <a:pt x="120" y="112"/>
                  </a:cubicBezTo>
                  <a:close/>
                  <a:moveTo>
                    <a:pt x="110" y="114"/>
                  </a:moveTo>
                  <a:cubicBezTo>
                    <a:pt x="110" y="115"/>
                    <a:pt x="111" y="115"/>
                    <a:pt x="111" y="115"/>
                  </a:cubicBezTo>
                  <a:cubicBezTo>
                    <a:pt x="110" y="115"/>
                    <a:pt x="108" y="117"/>
                    <a:pt x="108" y="116"/>
                  </a:cubicBezTo>
                  <a:cubicBezTo>
                    <a:pt x="108" y="116"/>
                    <a:pt x="110" y="116"/>
                    <a:pt x="110" y="115"/>
                  </a:cubicBezTo>
                  <a:cubicBezTo>
                    <a:pt x="110" y="115"/>
                    <a:pt x="109" y="115"/>
                    <a:pt x="108" y="115"/>
                  </a:cubicBezTo>
                  <a:cubicBezTo>
                    <a:pt x="109" y="114"/>
                    <a:pt x="112" y="113"/>
                    <a:pt x="114" y="112"/>
                  </a:cubicBezTo>
                  <a:cubicBezTo>
                    <a:pt x="115" y="111"/>
                    <a:pt x="117" y="110"/>
                    <a:pt x="119" y="110"/>
                  </a:cubicBezTo>
                  <a:cubicBezTo>
                    <a:pt x="116" y="112"/>
                    <a:pt x="113" y="114"/>
                    <a:pt x="110" y="114"/>
                  </a:cubicBezTo>
                  <a:close/>
                  <a:moveTo>
                    <a:pt x="115" y="108"/>
                  </a:moveTo>
                  <a:cubicBezTo>
                    <a:pt x="114" y="107"/>
                    <a:pt x="114" y="107"/>
                    <a:pt x="114" y="106"/>
                  </a:cubicBezTo>
                  <a:cubicBezTo>
                    <a:pt x="114" y="106"/>
                    <a:pt x="115" y="107"/>
                    <a:pt x="115" y="108"/>
                  </a:cubicBezTo>
                  <a:cubicBezTo>
                    <a:pt x="115" y="108"/>
                    <a:pt x="115" y="108"/>
                    <a:pt x="115" y="108"/>
                  </a:cubicBezTo>
                  <a:close/>
                  <a:moveTo>
                    <a:pt x="114" y="110"/>
                  </a:moveTo>
                  <a:cubicBezTo>
                    <a:pt x="112" y="111"/>
                    <a:pt x="108" y="112"/>
                    <a:pt x="105" y="113"/>
                  </a:cubicBezTo>
                  <a:cubicBezTo>
                    <a:pt x="105" y="113"/>
                    <a:pt x="105" y="113"/>
                    <a:pt x="105" y="112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07" y="112"/>
                    <a:pt x="107" y="111"/>
                    <a:pt x="106" y="111"/>
                  </a:cubicBezTo>
                  <a:cubicBezTo>
                    <a:pt x="106" y="111"/>
                    <a:pt x="107" y="111"/>
                    <a:pt x="107" y="112"/>
                  </a:cubicBezTo>
                  <a:cubicBezTo>
                    <a:pt x="107" y="111"/>
                    <a:pt x="108" y="111"/>
                    <a:pt x="108" y="111"/>
                  </a:cubicBezTo>
                  <a:cubicBezTo>
                    <a:pt x="109" y="111"/>
                    <a:pt x="112" y="110"/>
                    <a:pt x="114" y="110"/>
                  </a:cubicBezTo>
                  <a:close/>
                  <a:moveTo>
                    <a:pt x="106" y="116"/>
                  </a:moveTo>
                  <a:cubicBezTo>
                    <a:pt x="105" y="116"/>
                    <a:pt x="105" y="116"/>
                    <a:pt x="104" y="115"/>
                  </a:cubicBezTo>
                  <a:cubicBezTo>
                    <a:pt x="105" y="115"/>
                    <a:pt x="106" y="115"/>
                    <a:pt x="106" y="115"/>
                  </a:cubicBezTo>
                  <a:cubicBezTo>
                    <a:pt x="106" y="116"/>
                    <a:pt x="106" y="116"/>
                    <a:pt x="106" y="116"/>
                  </a:cubicBezTo>
                  <a:close/>
                  <a:moveTo>
                    <a:pt x="106" y="118"/>
                  </a:moveTo>
                  <a:cubicBezTo>
                    <a:pt x="105" y="118"/>
                    <a:pt x="105" y="117"/>
                    <a:pt x="105" y="117"/>
                  </a:cubicBezTo>
                  <a:cubicBezTo>
                    <a:pt x="105" y="117"/>
                    <a:pt x="105" y="117"/>
                    <a:pt x="106" y="118"/>
                  </a:cubicBezTo>
                  <a:close/>
                  <a:moveTo>
                    <a:pt x="104" y="109"/>
                  </a:moveTo>
                  <a:cubicBezTo>
                    <a:pt x="106" y="109"/>
                    <a:pt x="108" y="109"/>
                    <a:pt x="109" y="110"/>
                  </a:cubicBezTo>
                  <a:cubicBezTo>
                    <a:pt x="107" y="110"/>
                    <a:pt x="105" y="111"/>
                    <a:pt x="104" y="112"/>
                  </a:cubicBezTo>
                  <a:cubicBezTo>
                    <a:pt x="103" y="111"/>
                    <a:pt x="103" y="112"/>
                    <a:pt x="103" y="112"/>
                  </a:cubicBezTo>
                  <a:cubicBezTo>
                    <a:pt x="103" y="112"/>
                    <a:pt x="103" y="112"/>
                    <a:pt x="102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3" y="111"/>
                    <a:pt x="104" y="110"/>
                    <a:pt x="104" y="109"/>
                  </a:cubicBezTo>
                  <a:close/>
                  <a:moveTo>
                    <a:pt x="102" y="111"/>
                  </a:moveTo>
                  <a:cubicBezTo>
                    <a:pt x="101" y="110"/>
                    <a:pt x="101" y="109"/>
                    <a:pt x="101" y="109"/>
                  </a:cubicBezTo>
                  <a:cubicBezTo>
                    <a:pt x="102" y="109"/>
                    <a:pt x="102" y="109"/>
                    <a:pt x="103" y="109"/>
                  </a:cubicBezTo>
                  <a:cubicBezTo>
                    <a:pt x="103" y="110"/>
                    <a:pt x="103" y="111"/>
                    <a:pt x="102" y="111"/>
                  </a:cubicBezTo>
                  <a:close/>
                  <a:moveTo>
                    <a:pt x="104" y="106"/>
                  </a:moveTo>
                  <a:cubicBezTo>
                    <a:pt x="106" y="106"/>
                    <a:pt x="107" y="107"/>
                    <a:pt x="109" y="108"/>
                  </a:cubicBezTo>
                  <a:cubicBezTo>
                    <a:pt x="108" y="108"/>
                    <a:pt x="106" y="108"/>
                    <a:pt x="104" y="108"/>
                  </a:cubicBezTo>
                  <a:cubicBezTo>
                    <a:pt x="104" y="108"/>
                    <a:pt x="104" y="107"/>
                    <a:pt x="104" y="106"/>
                  </a:cubicBezTo>
                  <a:close/>
                  <a:moveTo>
                    <a:pt x="103" y="99"/>
                  </a:moveTo>
                  <a:cubicBezTo>
                    <a:pt x="105" y="102"/>
                    <a:pt x="108" y="104"/>
                    <a:pt x="110" y="107"/>
                  </a:cubicBezTo>
                  <a:cubicBezTo>
                    <a:pt x="108" y="105"/>
                    <a:pt x="105" y="103"/>
                    <a:pt x="103" y="101"/>
                  </a:cubicBezTo>
                  <a:cubicBezTo>
                    <a:pt x="102" y="100"/>
                    <a:pt x="102" y="100"/>
                    <a:pt x="103" y="99"/>
                  </a:cubicBezTo>
                  <a:close/>
                  <a:moveTo>
                    <a:pt x="102" y="102"/>
                  </a:moveTo>
                  <a:cubicBezTo>
                    <a:pt x="104" y="103"/>
                    <a:pt x="106" y="105"/>
                    <a:pt x="108" y="106"/>
                  </a:cubicBezTo>
                  <a:cubicBezTo>
                    <a:pt x="106" y="106"/>
                    <a:pt x="105" y="105"/>
                    <a:pt x="104" y="104"/>
                  </a:cubicBezTo>
                  <a:cubicBezTo>
                    <a:pt x="103" y="103"/>
                    <a:pt x="102" y="102"/>
                    <a:pt x="101" y="102"/>
                  </a:cubicBezTo>
                  <a:cubicBezTo>
                    <a:pt x="101" y="102"/>
                    <a:pt x="102" y="102"/>
                    <a:pt x="102" y="102"/>
                  </a:cubicBezTo>
                  <a:close/>
                  <a:moveTo>
                    <a:pt x="100" y="102"/>
                  </a:moveTo>
                  <a:cubicBezTo>
                    <a:pt x="101" y="102"/>
                    <a:pt x="102" y="103"/>
                    <a:pt x="103" y="104"/>
                  </a:cubicBezTo>
                  <a:cubicBezTo>
                    <a:pt x="102" y="103"/>
                    <a:pt x="102" y="103"/>
                    <a:pt x="101" y="103"/>
                  </a:cubicBezTo>
                  <a:cubicBezTo>
                    <a:pt x="101" y="103"/>
                    <a:pt x="101" y="104"/>
                    <a:pt x="101" y="104"/>
                  </a:cubicBezTo>
                  <a:cubicBezTo>
                    <a:pt x="101" y="105"/>
                    <a:pt x="102" y="105"/>
                    <a:pt x="103" y="105"/>
                  </a:cubicBezTo>
                  <a:cubicBezTo>
                    <a:pt x="104" y="106"/>
                    <a:pt x="104" y="107"/>
                    <a:pt x="104" y="108"/>
                  </a:cubicBezTo>
                  <a:cubicBezTo>
                    <a:pt x="103" y="108"/>
                    <a:pt x="102" y="108"/>
                    <a:pt x="102" y="108"/>
                  </a:cubicBezTo>
                  <a:cubicBezTo>
                    <a:pt x="101" y="107"/>
                    <a:pt x="102" y="107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0" y="107"/>
                    <a:pt x="100" y="112"/>
                    <a:pt x="102" y="112"/>
                  </a:cubicBezTo>
                  <a:cubicBezTo>
                    <a:pt x="102" y="113"/>
                    <a:pt x="100" y="113"/>
                    <a:pt x="100" y="113"/>
                  </a:cubicBezTo>
                  <a:cubicBezTo>
                    <a:pt x="102" y="114"/>
                    <a:pt x="102" y="113"/>
                    <a:pt x="104" y="113"/>
                  </a:cubicBezTo>
                  <a:cubicBezTo>
                    <a:pt x="104" y="114"/>
                    <a:pt x="103" y="115"/>
                    <a:pt x="103" y="116"/>
                  </a:cubicBezTo>
                  <a:cubicBezTo>
                    <a:pt x="99" y="117"/>
                    <a:pt x="96" y="117"/>
                    <a:pt x="94" y="114"/>
                  </a:cubicBezTo>
                  <a:cubicBezTo>
                    <a:pt x="100" y="115"/>
                    <a:pt x="99" y="106"/>
                    <a:pt x="100" y="102"/>
                  </a:cubicBezTo>
                  <a:close/>
                  <a:moveTo>
                    <a:pt x="94" y="114"/>
                  </a:moveTo>
                  <a:cubicBezTo>
                    <a:pt x="93" y="114"/>
                    <a:pt x="93" y="114"/>
                    <a:pt x="93" y="113"/>
                  </a:cubicBezTo>
                  <a:cubicBezTo>
                    <a:pt x="94" y="113"/>
                    <a:pt x="93" y="113"/>
                    <a:pt x="94" y="112"/>
                  </a:cubicBezTo>
                  <a:cubicBezTo>
                    <a:pt x="94" y="113"/>
                    <a:pt x="93" y="113"/>
                    <a:pt x="94" y="114"/>
                  </a:cubicBezTo>
                  <a:close/>
                  <a:moveTo>
                    <a:pt x="97" y="104"/>
                  </a:moveTo>
                  <a:cubicBezTo>
                    <a:pt x="97" y="104"/>
                    <a:pt x="97" y="105"/>
                    <a:pt x="98" y="104"/>
                  </a:cubicBezTo>
                  <a:cubicBezTo>
                    <a:pt x="98" y="106"/>
                    <a:pt x="99" y="108"/>
                    <a:pt x="98" y="111"/>
                  </a:cubicBezTo>
                  <a:cubicBezTo>
                    <a:pt x="97" y="112"/>
                    <a:pt x="96" y="114"/>
                    <a:pt x="94" y="113"/>
                  </a:cubicBezTo>
                  <a:cubicBezTo>
                    <a:pt x="98" y="113"/>
                    <a:pt x="95" y="107"/>
                    <a:pt x="97" y="104"/>
                  </a:cubicBezTo>
                  <a:close/>
                  <a:moveTo>
                    <a:pt x="95" y="112"/>
                  </a:moveTo>
                  <a:cubicBezTo>
                    <a:pt x="95" y="111"/>
                    <a:pt x="95" y="110"/>
                    <a:pt x="95" y="109"/>
                  </a:cubicBezTo>
                  <a:cubicBezTo>
                    <a:pt x="96" y="109"/>
                    <a:pt x="96" y="111"/>
                    <a:pt x="95" y="112"/>
                  </a:cubicBezTo>
                  <a:close/>
                  <a:moveTo>
                    <a:pt x="100" y="102"/>
                  </a:moveTo>
                  <a:cubicBezTo>
                    <a:pt x="100" y="102"/>
                    <a:pt x="99" y="104"/>
                    <a:pt x="99" y="105"/>
                  </a:cubicBezTo>
                  <a:cubicBezTo>
                    <a:pt x="98" y="104"/>
                    <a:pt x="99" y="102"/>
                    <a:pt x="100" y="102"/>
                  </a:cubicBezTo>
                  <a:close/>
                  <a:moveTo>
                    <a:pt x="99" y="100"/>
                  </a:moveTo>
                  <a:cubicBezTo>
                    <a:pt x="100" y="101"/>
                    <a:pt x="98" y="102"/>
                    <a:pt x="98" y="103"/>
                  </a:cubicBezTo>
                  <a:cubicBezTo>
                    <a:pt x="98" y="104"/>
                    <a:pt x="98" y="103"/>
                    <a:pt x="98" y="103"/>
                  </a:cubicBezTo>
                  <a:cubicBezTo>
                    <a:pt x="98" y="102"/>
                    <a:pt x="98" y="101"/>
                    <a:pt x="99" y="100"/>
                  </a:cubicBezTo>
                  <a:close/>
                  <a:moveTo>
                    <a:pt x="97" y="99"/>
                  </a:moveTo>
                  <a:cubicBezTo>
                    <a:pt x="97" y="98"/>
                    <a:pt x="97" y="97"/>
                    <a:pt x="97" y="96"/>
                  </a:cubicBezTo>
                  <a:cubicBezTo>
                    <a:pt x="98" y="98"/>
                    <a:pt x="98" y="101"/>
                    <a:pt x="97" y="103"/>
                  </a:cubicBezTo>
                  <a:cubicBezTo>
                    <a:pt x="96" y="102"/>
                    <a:pt x="97" y="100"/>
                    <a:pt x="98" y="99"/>
                  </a:cubicBezTo>
                  <a:cubicBezTo>
                    <a:pt x="97" y="99"/>
                    <a:pt x="97" y="99"/>
                    <a:pt x="97" y="99"/>
                  </a:cubicBezTo>
                  <a:close/>
                  <a:moveTo>
                    <a:pt x="93" y="113"/>
                  </a:moveTo>
                  <a:cubicBezTo>
                    <a:pt x="91" y="110"/>
                    <a:pt x="95" y="108"/>
                    <a:pt x="94" y="106"/>
                  </a:cubicBezTo>
                  <a:cubicBezTo>
                    <a:pt x="96" y="105"/>
                    <a:pt x="95" y="101"/>
                    <a:pt x="97" y="100"/>
                  </a:cubicBezTo>
                  <a:cubicBezTo>
                    <a:pt x="96" y="104"/>
                    <a:pt x="94" y="109"/>
                    <a:pt x="93" y="113"/>
                  </a:cubicBezTo>
                  <a:close/>
                  <a:moveTo>
                    <a:pt x="94" y="103"/>
                  </a:moveTo>
                  <a:cubicBezTo>
                    <a:pt x="92" y="102"/>
                    <a:pt x="94" y="100"/>
                    <a:pt x="94" y="99"/>
                  </a:cubicBezTo>
                  <a:cubicBezTo>
                    <a:pt x="95" y="100"/>
                    <a:pt x="94" y="102"/>
                    <a:pt x="94" y="103"/>
                  </a:cubicBezTo>
                  <a:close/>
                  <a:moveTo>
                    <a:pt x="94" y="103"/>
                  </a:moveTo>
                  <a:cubicBezTo>
                    <a:pt x="95" y="103"/>
                    <a:pt x="94" y="103"/>
                    <a:pt x="94" y="104"/>
                  </a:cubicBezTo>
                  <a:cubicBezTo>
                    <a:pt x="94" y="104"/>
                    <a:pt x="94" y="103"/>
                    <a:pt x="94" y="103"/>
                  </a:cubicBezTo>
                  <a:close/>
                  <a:moveTo>
                    <a:pt x="95" y="100"/>
                  </a:moveTo>
                  <a:cubicBezTo>
                    <a:pt x="95" y="101"/>
                    <a:pt x="95" y="101"/>
                    <a:pt x="95" y="102"/>
                  </a:cubicBezTo>
                  <a:cubicBezTo>
                    <a:pt x="95" y="101"/>
                    <a:pt x="95" y="101"/>
                    <a:pt x="95" y="100"/>
                  </a:cubicBezTo>
                  <a:close/>
                  <a:moveTo>
                    <a:pt x="95" y="89"/>
                  </a:moveTo>
                  <a:cubicBezTo>
                    <a:pt x="95" y="89"/>
                    <a:pt x="95" y="90"/>
                    <a:pt x="95" y="90"/>
                  </a:cubicBezTo>
                  <a:cubicBezTo>
                    <a:pt x="95" y="90"/>
                    <a:pt x="94" y="90"/>
                    <a:pt x="94" y="90"/>
                  </a:cubicBezTo>
                  <a:cubicBezTo>
                    <a:pt x="94" y="90"/>
                    <a:pt x="95" y="90"/>
                    <a:pt x="95" y="89"/>
                  </a:cubicBezTo>
                  <a:close/>
                  <a:moveTo>
                    <a:pt x="94" y="91"/>
                  </a:moveTo>
                  <a:cubicBezTo>
                    <a:pt x="97" y="92"/>
                    <a:pt x="97" y="97"/>
                    <a:pt x="96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7"/>
                    <a:pt x="92" y="93"/>
                    <a:pt x="94" y="91"/>
                  </a:cubicBezTo>
                  <a:close/>
                  <a:moveTo>
                    <a:pt x="93" y="87"/>
                  </a:moveTo>
                  <a:cubicBezTo>
                    <a:pt x="94" y="87"/>
                    <a:pt x="93" y="87"/>
                    <a:pt x="93" y="88"/>
                  </a:cubicBezTo>
                  <a:cubicBezTo>
                    <a:pt x="93" y="88"/>
                    <a:pt x="93" y="87"/>
                    <a:pt x="93" y="87"/>
                  </a:cubicBezTo>
                  <a:close/>
                  <a:moveTo>
                    <a:pt x="93" y="99"/>
                  </a:moveTo>
                  <a:cubicBezTo>
                    <a:pt x="93" y="97"/>
                    <a:pt x="93" y="96"/>
                    <a:pt x="93" y="94"/>
                  </a:cubicBezTo>
                  <a:cubicBezTo>
                    <a:pt x="93" y="95"/>
                    <a:pt x="94" y="97"/>
                    <a:pt x="93" y="99"/>
                  </a:cubicBezTo>
                  <a:close/>
                  <a:moveTo>
                    <a:pt x="92" y="99"/>
                  </a:moveTo>
                  <a:cubicBezTo>
                    <a:pt x="93" y="99"/>
                    <a:pt x="93" y="100"/>
                    <a:pt x="93" y="101"/>
                  </a:cubicBezTo>
                  <a:cubicBezTo>
                    <a:pt x="93" y="101"/>
                    <a:pt x="92" y="100"/>
                    <a:pt x="92" y="100"/>
                  </a:cubicBezTo>
                  <a:cubicBezTo>
                    <a:pt x="92" y="100"/>
                    <a:pt x="93" y="99"/>
                    <a:pt x="92" y="99"/>
                  </a:cubicBezTo>
                  <a:close/>
                  <a:moveTo>
                    <a:pt x="93" y="103"/>
                  </a:moveTo>
                  <a:cubicBezTo>
                    <a:pt x="94" y="106"/>
                    <a:pt x="93" y="109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08"/>
                    <a:pt x="92" y="105"/>
                    <a:pt x="92" y="102"/>
                  </a:cubicBezTo>
                  <a:cubicBezTo>
                    <a:pt x="92" y="101"/>
                    <a:pt x="91" y="101"/>
                    <a:pt x="91" y="101"/>
                  </a:cubicBezTo>
                  <a:cubicBezTo>
                    <a:pt x="92" y="101"/>
                    <a:pt x="93" y="102"/>
                    <a:pt x="93" y="103"/>
                  </a:cubicBezTo>
                  <a:close/>
                  <a:moveTo>
                    <a:pt x="87" y="115"/>
                  </a:moveTo>
                  <a:cubicBezTo>
                    <a:pt x="87" y="115"/>
                    <a:pt x="88" y="116"/>
                    <a:pt x="87" y="116"/>
                  </a:cubicBezTo>
                  <a:cubicBezTo>
                    <a:pt x="87" y="116"/>
                    <a:pt x="87" y="115"/>
                    <a:pt x="87" y="115"/>
                  </a:cubicBezTo>
                  <a:close/>
                  <a:moveTo>
                    <a:pt x="88" y="107"/>
                  </a:moveTo>
                  <a:cubicBezTo>
                    <a:pt x="88" y="108"/>
                    <a:pt x="87" y="108"/>
                    <a:pt x="87" y="108"/>
                  </a:cubicBezTo>
                  <a:cubicBezTo>
                    <a:pt x="87" y="108"/>
                    <a:pt x="87" y="107"/>
                    <a:pt x="88" y="107"/>
                  </a:cubicBezTo>
                  <a:close/>
                  <a:moveTo>
                    <a:pt x="86" y="106"/>
                  </a:moveTo>
                  <a:cubicBezTo>
                    <a:pt x="86" y="104"/>
                    <a:pt x="86" y="101"/>
                    <a:pt x="86" y="97"/>
                  </a:cubicBezTo>
                  <a:cubicBezTo>
                    <a:pt x="86" y="97"/>
                    <a:pt x="86" y="98"/>
                    <a:pt x="87" y="98"/>
                  </a:cubicBezTo>
                  <a:cubicBezTo>
                    <a:pt x="86" y="98"/>
                    <a:pt x="86" y="99"/>
                    <a:pt x="86" y="99"/>
                  </a:cubicBezTo>
                  <a:cubicBezTo>
                    <a:pt x="87" y="100"/>
                    <a:pt x="87" y="98"/>
                    <a:pt x="87" y="98"/>
                  </a:cubicBezTo>
                  <a:cubicBezTo>
                    <a:pt x="90" y="101"/>
                    <a:pt x="89" y="106"/>
                    <a:pt x="86" y="106"/>
                  </a:cubicBezTo>
                  <a:close/>
                  <a:moveTo>
                    <a:pt x="86" y="109"/>
                  </a:move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8"/>
                  </a:cubicBezTo>
                  <a:cubicBezTo>
                    <a:pt x="87" y="108"/>
                    <a:pt x="86" y="109"/>
                    <a:pt x="86" y="109"/>
                  </a:cubicBezTo>
                  <a:close/>
                  <a:moveTo>
                    <a:pt x="85" y="97"/>
                  </a:moveTo>
                  <a:cubicBezTo>
                    <a:pt x="85" y="97"/>
                    <a:pt x="85" y="98"/>
                    <a:pt x="84" y="98"/>
                  </a:cubicBezTo>
                  <a:cubicBezTo>
                    <a:pt x="84" y="98"/>
                    <a:pt x="84" y="97"/>
                    <a:pt x="84" y="97"/>
                  </a:cubicBezTo>
                  <a:cubicBezTo>
                    <a:pt x="83" y="97"/>
                    <a:pt x="83" y="98"/>
                    <a:pt x="83" y="99"/>
                  </a:cubicBezTo>
                  <a:cubicBezTo>
                    <a:pt x="82" y="98"/>
                    <a:pt x="83" y="96"/>
                    <a:pt x="84" y="95"/>
                  </a:cubicBezTo>
                  <a:cubicBezTo>
                    <a:pt x="85" y="96"/>
                    <a:pt x="85" y="96"/>
                    <a:pt x="84" y="97"/>
                  </a:cubicBezTo>
                  <a:cubicBezTo>
                    <a:pt x="85" y="97"/>
                    <a:pt x="85" y="96"/>
                    <a:pt x="85" y="97"/>
                  </a:cubicBezTo>
                  <a:close/>
                  <a:moveTo>
                    <a:pt x="85" y="91"/>
                  </a:moveTo>
                  <a:cubicBezTo>
                    <a:pt x="86" y="91"/>
                    <a:pt x="85" y="93"/>
                    <a:pt x="85" y="93"/>
                  </a:cubicBezTo>
                  <a:cubicBezTo>
                    <a:pt x="85" y="93"/>
                    <a:pt x="85" y="92"/>
                    <a:pt x="85" y="91"/>
                  </a:cubicBezTo>
                  <a:close/>
                  <a:moveTo>
                    <a:pt x="86" y="91"/>
                  </a:moveTo>
                  <a:cubicBezTo>
                    <a:pt x="87" y="93"/>
                    <a:pt x="85" y="95"/>
                    <a:pt x="85" y="96"/>
                  </a:cubicBezTo>
                  <a:cubicBezTo>
                    <a:pt x="85" y="95"/>
                    <a:pt x="86" y="93"/>
                    <a:pt x="86" y="91"/>
                  </a:cubicBezTo>
                  <a:close/>
                  <a:moveTo>
                    <a:pt x="85" y="108"/>
                  </a:moveTo>
                  <a:cubicBezTo>
                    <a:pt x="85" y="108"/>
                    <a:pt x="85" y="108"/>
                    <a:pt x="85" y="108"/>
                  </a:cubicBezTo>
                  <a:cubicBezTo>
                    <a:pt x="85" y="107"/>
                    <a:pt x="85" y="106"/>
                    <a:pt x="85" y="106"/>
                  </a:cubicBezTo>
                  <a:cubicBezTo>
                    <a:pt x="86" y="107"/>
                    <a:pt x="85" y="107"/>
                    <a:pt x="85" y="108"/>
                  </a:cubicBezTo>
                  <a:close/>
                  <a:moveTo>
                    <a:pt x="87" y="90"/>
                  </a:moveTo>
                  <a:cubicBezTo>
                    <a:pt x="91" y="91"/>
                    <a:pt x="92" y="96"/>
                    <a:pt x="89" y="99"/>
                  </a:cubicBezTo>
                  <a:cubicBezTo>
                    <a:pt x="88" y="97"/>
                    <a:pt x="88" y="92"/>
                    <a:pt x="86" y="91"/>
                  </a:cubicBezTo>
                  <a:cubicBezTo>
                    <a:pt x="86" y="90"/>
                    <a:pt x="87" y="90"/>
                    <a:pt x="87" y="90"/>
                  </a:cubicBezTo>
                  <a:close/>
                  <a:moveTo>
                    <a:pt x="90" y="89"/>
                  </a:moveTo>
                  <a:cubicBezTo>
                    <a:pt x="91" y="89"/>
                    <a:pt x="91" y="90"/>
                    <a:pt x="90" y="90"/>
                  </a:cubicBezTo>
                  <a:cubicBezTo>
                    <a:pt x="90" y="90"/>
                    <a:pt x="90" y="89"/>
                    <a:pt x="90" y="89"/>
                  </a:cubicBezTo>
                  <a:close/>
                  <a:moveTo>
                    <a:pt x="87" y="96"/>
                  </a:moveTo>
                  <a:cubicBezTo>
                    <a:pt x="88" y="96"/>
                    <a:pt x="88" y="97"/>
                    <a:pt x="88" y="98"/>
                  </a:cubicBezTo>
                  <a:cubicBezTo>
                    <a:pt x="88" y="98"/>
                    <a:pt x="87" y="98"/>
                    <a:pt x="87" y="97"/>
                  </a:cubicBezTo>
                  <a:cubicBezTo>
                    <a:pt x="87" y="97"/>
                    <a:pt x="87" y="96"/>
                    <a:pt x="87" y="96"/>
                  </a:cubicBezTo>
                  <a:close/>
                  <a:moveTo>
                    <a:pt x="86" y="96"/>
                  </a:moveTo>
                  <a:cubicBezTo>
                    <a:pt x="86" y="95"/>
                    <a:pt x="87" y="94"/>
                    <a:pt x="87" y="93"/>
                  </a:cubicBezTo>
                  <a:cubicBezTo>
                    <a:pt x="88" y="94"/>
                    <a:pt x="87" y="97"/>
                    <a:pt x="86" y="96"/>
                  </a:cubicBezTo>
                  <a:close/>
                  <a:moveTo>
                    <a:pt x="89" y="106"/>
                  </a:moveTo>
                  <a:cubicBezTo>
                    <a:pt x="90" y="104"/>
                    <a:pt x="89" y="102"/>
                    <a:pt x="90" y="100"/>
                  </a:cubicBezTo>
                  <a:cubicBezTo>
                    <a:pt x="90" y="100"/>
                    <a:pt x="90" y="101"/>
                    <a:pt x="90" y="101"/>
                  </a:cubicBezTo>
                  <a:cubicBezTo>
                    <a:pt x="90" y="101"/>
                    <a:pt x="90" y="101"/>
                    <a:pt x="90" y="102"/>
                  </a:cubicBezTo>
                  <a:cubicBezTo>
                    <a:pt x="90" y="103"/>
                    <a:pt x="91" y="101"/>
                    <a:pt x="91" y="102"/>
                  </a:cubicBezTo>
                  <a:cubicBezTo>
                    <a:pt x="91" y="103"/>
                    <a:pt x="91" y="105"/>
                    <a:pt x="91" y="107"/>
                  </a:cubicBezTo>
                  <a:cubicBezTo>
                    <a:pt x="90" y="107"/>
                    <a:pt x="90" y="106"/>
                    <a:pt x="90" y="107"/>
                  </a:cubicBezTo>
                  <a:cubicBezTo>
                    <a:pt x="89" y="109"/>
                    <a:pt x="89" y="112"/>
                    <a:pt x="88" y="114"/>
                  </a:cubicBezTo>
                  <a:cubicBezTo>
                    <a:pt x="87" y="112"/>
                    <a:pt x="89" y="109"/>
                    <a:pt x="89" y="107"/>
                  </a:cubicBezTo>
                  <a:cubicBezTo>
                    <a:pt x="89" y="106"/>
                    <a:pt x="89" y="106"/>
                    <a:pt x="89" y="106"/>
                  </a:cubicBezTo>
                  <a:close/>
                  <a:moveTo>
                    <a:pt x="90" y="115"/>
                  </a:moveTo>
                  <a:cubicBezTo>
                    <a:pt x="89" y="113"/>
                    <a:pt x="90" y="112"/>
                    <a:pt x="90" y="110"/>
                  </a:cubicBezTo>
                  <a:cubicBezTo>
                    <a:pt x="91" y="111"/>
                    <a:pt x="90" y="113"/>
                    <a:pt x="90" y="115"/>
                  </a:cubicBezTo>
                  <a:close/>
                  <a:moveTo>
                    <a:pt x="89" y="114"/>
                  </a:moveTo>
                  <a:cubicBezTo>
                    <a:pt x="89" y="115"/>
                    <a:pt x="89" y="115"/>
                    <a:pt x="88" y="115"/>
                  </a:cubicBezTo>
                  <a:cubicBezTo>
                    <a:pt x="89" y="114"/>
                    <a:pt x="88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lose/>
                  <a:moveTo>
                    <a:pt x="89" y="115"/>
                  </a:moveTo>
                  <a:cubicBezTo>
                    <a:pt x="89" y="115"/>
                    <a:pt x="89" y="116"/>
                    <a:pt x="89" y="116"/>
                  </a:cubicBezTo>
                  <a:cubicBezTo>
                    <a:pt x="88" y="116"/>
                    <a:pt x="89" y="115"/>
                    <a:pt x="89" y="115"/>
                  </a:cubicBezTo>
                  <a:close/>
                  <a:moveTo>
                    <a:pt x="91" y="115"/>
                  </a:moveTo>
                  <a:cubicBezTo>
                    <a:pt x="91" y="114"/>
                    <a:pt x="91" y="115"/>
                    <a:pt x="91" y="116"/>
                  </a:cubicBezTo>
                  <a:cubicBezTo>
                    <a:pt x="90" y="115"/>
                    <a:pt x="91" y="114"/>
                    <a:pt x="91" y="114"/>
                  </a:cubicBezTo>
                  <a:cubicBezTo>
                    <a:pt x="92" y="116"/>
                    <a:pt x="91" y="118"/>
                    <a:pt x="88" y="119"/>
                  </a:cubicBezTo>
                  <a:cubicBezTo>
                    <a:pt x="90" y="118"/>
                    <a:pt x="91" y="116"/>
                    <a:pt x="91" y="115"/>
                  </a:cubicBezTo>
                  <a:close/>
                  <a:moveTo>
                    <a:pt x="91" y="91"/>
                  </a:moveTo>
                  <a:cubicBezTo>
                    <a:pt x="91" y="91"/>
                    <a:pt x="91" y="90"/>
                    <a:pt x="92" y="89"/>
                  </a:cubicBezTo>
                  <a:cubicBezTo>
                    <a:pt x="92" y="90"/>
                    <a:pt x="91" y="91"/>
                    <a:pt x="91" y="91"/>
                  </a:cubicBezTo>
                  <a:close/>
                  <a:moveTo>
                    <a:pt x="85" y="80"/>
                  </a:moveTo>
                  <a:cubicBezTo>
                    <a:pt x="89" y="77"/>
                    <a:pt x="93" y="85"/>
                    <a:pt x="91" y="89"/>
                  </a:cubicBezTo>
                  <a:cubicBezTo>
                    <a:pt x="89" y="88"/>
                    <a:pt x="89" y="83"/>
                    <a:pt x="87" y="81"/>
                  </a:cubicBezTo>
                  <a:cubicBezTo>
                    <a:pt x="86" y="81"/>
                    <a:pt x="87" y="81"/>
                    <a:pt x="86" y="81"/>
                  </a:cubicBezTo>
                  <a:cubicBezTo>
                    <a:pt x="86" y="81"/>
                    <a:pt x="85" y="81"/>
                    <a:pt x="85" y="80"/>
                  </a:cubicBezTo>
                  <a:close/>
                  <a:moveTo>
                    <a:pt x="84" y="90"/>
                  </a:moveTo>
                  <a:cubicBezTo>
                    <a:pt x="85" y="89"/>
                    <a:pt x="85" y="87"/>
                    <a:pt x="86" y="86"/>
                  </a:cubicBezTo>
                  <a:cubicBezTo>
                    <a:pt x="85" y="85"/>
                    <a:pt x="85" y="84"/>
                    <a:pt x="86" y="84"/>
                  </a:cubicBezTo>
                  <a:cubicBezTo>
                    <a:pt x="86" y="85"/>
                    <a:pt x="85" y="86"/>
                    <a:pt x="86" y="88"/>
                  </a:cubicBezTo>
                  <a:cubicBezTo>
                    <a:pt x="87" y="87"/>
                    <a:pt x="86" y="84"/>
                    <a:pt x="88" y="83"/>
                  </a:cubicBezTo>
                  <a:cubicBezTo>
                    <a:pt x="87" y="83"/>
                    <a:pt x="87" y="84"/>
                    <a:pt x="86" y="84"/>
                  </a:cubicBezTo>
                  <a:cubicBezTo>
                    <a:pt x="86" y="84"/>
                    <a:pt x="86" y="82"/>
                    <a:pt x="86" y="82"/>
                  </a:cubicBezTo>
                  <a:cubicBezTo>
                    <a:pt x="88" y="82"/>
                    <a:pt x="88" y="84"/>
                    <a:pt x="89" y="86"/>
                  </a:cubicBezTo>
                  <a:cubicBezTo>
                    <a:pt x="88" y="86"/>
                    <a:pt x="88" y="88"/>
                    <a:pt x="88" y="89"/>
                  </a:cubicBezTo>
                  <a:cubicBezTo>
                    <a:pt x="88" y="88"/>
                    <a:pt x="88" y="87"/>
                    <a:pt x="89" y="86"/>
                  </a:cubicBezTo>
                  <a:cubicBezTo>
                    <a:pt x="90" y="88"/>
                    <a:pt x="89" y="89"/>
                    <a:pt x="90" y="90"/>
                  </a:cubicBezTo>
                  <a:cubicBezTo>
                    <a:pt x="89" y="90"/>
                    <a:pt x="88" y="89"/>
                    <a:pt x="87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6" y="89"/>
                    <a:pt x="86" y="89"/>
                  </a:cubicBezTo>
                  <a:cubicBezTo>
                    <a:pt x="84" y="90"/>
                    <a:pt x="86" y="92"/>
                    <a:pt x="84" y="93"/>
                  </a:cubicBezTo>
                  <a:cubicBezTo>
                    <a:pt x="83" y="92"/>
                    <a:pt x="84" y="91"/>
                    <a:pt x="84" y="90"/>
                  </a:cubicBezTo>
                  <a:close/>
                  <a:moveTo>
                    <a:pt x="83" y="89"/>
                  </a:moveTo>
                  <a:cubicBezTo>
                    <a:pt x="83" y="90"/>
                    <a:pt x="83" y="90"/>
                    <a:pt x="83" y="91"/>
                  </a:cubicBezTo>
                  <a:cubicBezTo>
                    <a:pt x="83" y="91"/>
                    <a:pt x="82" y="90"/>
                    <a:pt x="83" y="89"/>
                  </a:cubicBezTo>
                  <a:close/>
                  <a:moveTo>
                    <a:pt x="82" y="89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82" y="88"/>
                    <a:pt x="82" y="88"/>
                    <a:pt x="82" y="87"/>
                  </a:cubicBezTo>
                  <a:cubicBezTo>
                    <a:pt x="82" y="88"/>
                    <a:pt x="82" y="88"/>
                    <a:pt x="82" y="89"/>
                  </a:cubicBezTo>
                  <a:close/>
                  <a:moveTo>
                    <a:pt x="82" y="86"/>
                  </a:moveTo>
                  <a:cubicBezTo>
                    <a:pt x="82" y="86"/>
                    <a:pt x="82" y="87"/>
                    <a:pt x="82" y="87"/>
                  </a:cubicBezTo>
                  <a:cubicBezTo>
                    <a:pt x="82" y="87"/>
                    <a:pt x="82" y="87"/>
                    <a:pt x="82" y="88"/>
                  </a:cubicBezTo>
                  <a:cubicBezTo>
                    <a:pt x="81" y="88"/>
                    <a:pt x="82" y="87"/>
                    <a:pt x="82" y="86"/>
                  </a:cubicBezTo>
                  <a:close/>
                  <a:moveTo>
                    <a:pt x="80" y="87"/>
                  </a:moveTo>
                  <a:cubicBezTo>
                    <a:pt x="80" y="86"/>
                    <a:pt x="79" y="87"/>
                    <a:pt x="79" y="86"/>
                  </a:cubicBezTo>
                  <a:cubicBezTo>
                    <a:pt x="80" y="86"/>
                    <a:pt x="80" y="86"/>
                    <a:pt x="79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5"/>
                    <a:pt x="80" y="85"/>
                    <a:pt x="80" y="84"/>
                  </a:cubicBezTo>
                  <a:cubicBezTo>
                    <a:pt x="81" y="85"/>
                    <a:pt x="80" y="88"/>
                    <a:pt x="79" y="89"/>
                  </a:cubicBezTo>
                  <a:cubicBezTo>
                    <a:pt x="79" y="88"/>
                    <a:pt x="79" y="87"/>
                    <a:pt x="80" y="87"/>
                  </a:cubicBezTo>
                  <a:close/>
                  <a:moveTo>
                    <a:pt x="80" y="89"/>
                  </a:moveTo>
                  <a:cubicBezTo>
                    <a:pt x="80" y="89"/>
                    <a:pt x="80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3" y="91"/>
                    <a:pt x="85" y="96"/>
                    <a:pt x="82" y="97"/>
                  </a:cubicBezTo>
                  <a:cubicBezTo>
                    <a:pt x="82" y="94"/>
                    <a:pt x="82" y="91"/>
                    <a:pt x="80" y="89"/>
                  </a:cubicBezTo>
                  <a:close/>
                  <a:moveTo>
                    <a:pt x="82" y="98"/>
                  </a:moveTo>
                  <a:cubicBezTo>
                    <a:pt x="82" y="98"/>
                    <a:pt x="82" y="99"/>
                    <a:pt x="82" y="100"/>
                  </a:cubicBezTo>
                  <a:cubicBezTo>
                    <a:pt x="81" y="100"/>
                    <a:pt x="81" y="99"/>
                    <a:pt x="81" y="99"/>
                  </a:cubicBezTo>
                  <a:cubicBezTo>
                    <a:pt x="81" y="99"/>
                    <a:pt x="81" y="98"/>
                    <a:pt x="82" y="98"/>
                  </a:cubicBezTo>
                  <a:close/>
                  <a:moveTo>
                    <a:pt x="81" y="107"/>
                  </a:moveTo>
                  <a:cubicBezTo>
                    <a:pt x="80" y="105"/>
                    <a:pt x="80" y="102"/>
                    <a:pt x="80" y="99"/>
                  </a:cubicBezTo>
                  <a:cubicBezTo>
                    <a:pt x="82" y="101"/>
                    <a:pt x="83" y="104"/>
                    <a:pt x="81" y="107"/>
                  </a:cubicBezTo>
                  <a:close/>
                  <a:moveTo>
                    <a:pt x="82" y="101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3" y="100"/>
                    <a:pt x="83" y="101"/>
                    <a:pt x="82" y="101"/>
                  </a:cubicBezTo>
                  <a:close/>
                  <a:moveTo>
                    <a:pt x="83" y="103"/>
                  </a:moveTo>
                  <a:cubicBezTo>
                    <a:pt x="83" y="102"/>
                    <a:pt x="83" y="101"/>
                    <a:pt x="83" y="101"/>
                  </a:cubicBezTo>
                  <a:cubicBezTo>
                    <a:pt x="84" y="101"/>
                    <a:pt x="83" y="102"/>
                    <a:pt x="83" y="103"/>
                  </a:cubicBezTo>
                  <a:close/>
                  <a:moveTo>
                    <a:pt x="84" y="102"/>
                  </a:moveTo>
                  <a:cubicBezTo>
                    <a:pt x="83" y="101"/>
                    <a:pt x="84" y="99"/>
                    <a:pt x="85" y="98"/>
                  </a:cubicBezTo>
                  <a:cubicBezTo>
                    <a:pt x="85" y="99"/>
                    <a:pt x="85" y="99"/>
                    <a:pt x="85" y="100"/>
                  </a:cubicBezTo>
                  <a:cubicBezTo>
                    <a:pt x="84" y="101"/>
                    <a:pt x="84" y="101"/>
                    <a:pt x="84" y="102"/>
                  </a:cubicBezTo>
                  <a:close/>
                  <a:moveTo>
                    <a:pt x="84" y="109"/>
                  </a:moveTo>
                  <a:cubicBezTo>
                    <a:pt x="87" y="109"/>
                    <a:pt x="88" y="115"/>
                    <a:pt x="85" y="116"/>
                  </a:cubicBezTo>
                  <a:cubicBezTo>
                    <a:pt x="84" y="114"/>
                    <a:pt x="85" y="112"/>
                    <a:pt x="85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4" y="111"/>
                    <a:pt x="84" y="111"/>
                    <a:pt x="84" y="112"/>
                  </a:cubicBezTo>
                  <a:cubicBezTo>
                    <a:pt x="84" y="111"/>
                    <a:pt x="84" y="110"/>
                    <a:pt x="84" y="109"/>
                  </a:cubicBezTo>
                  <a:close/>
                  <a:moveTo>
                    <a:pt x="84" y="117"/>
                  </a:moveTo>
                  <a:cubicBezTo>
                    <a:pt x="85" y="117"/>
                    <a:pt x="85" y="117"/>
                    <a:pt x="86" y="117"/>
                  </a:cubicBezTo>
                  <a:cubicBezTo>
                    <a:pt x="86" y="117"/>
                    <a:pt x="85" y="118"/>
                    <a:pt x="84" y="118"/>
                  </a:cubicBezTo>
                  <a:cubicBezTo>
                    <a:pt x="84" y="118"/>
                    <a:pt x="85" y="117"/>
                    <a:pt x="84" y="117"/>
                  </a:cubicBezTo>
                  <a:close/>
                  <a:moveTo>
                    <a:pt x="84" y="113"/>
                  </a:moveTo>
                  <a:cubicBezTo>
                    <a:pt x="83" y="113"/>
                    <a:pt x="84" y="112"/>
                    <a:pt x="84" y="112"/>
                  </a:cubicBezTo>
                  <a:cubicBezTo>
                    <a:pt x="85" y="112"/>
                    <a:pt x="84" y="113"/>
                    <a:pt x="84" y="113"/>
                  </a:cubicBezTo>
                  <a:close/>
                  <a:moveTo>
                    <a:pt x="84" y="114"/>
                  </a:moveTo>
                  <a:cubicBezTo>
                    <a:pt x="84" y="115"/>
                    <a:pt x="84" y="117"/>
                    <a:pt x="83" y="118"/>
                  </a:cubicBezTo>
                  <a:cubicBezTo>
                    <a:pt x="82" y="117"/>
                    <a:pt x="84" y="115"/>
                    <a:pt x="84" y="114"/>
                  </a:cubicBezTo>
                  <a:close/>
                  <a:moveTo>
                    <a:pt x="71" y="128"/>
                  </a:moveTo>
                  <a:cubicBezTo>
                    <a:pt x="73" y="127"/>
                    <a:pt x="75" y="127"/>
                    <a:pt x="75" y="126"/>
                  </a:cubicBezTo>
                  <a:cubicBezTo>
                    <a:pt x="76" y="126"/>
                    <a:pt x="76" y="127"/>
                    <a:pt x="76" y="127"/>
                  </a:cubicBezTo>
                  <a:cubicBezTo>
                    <a:pt x="74" y="127"/>
                    <a:pt x="72" y="128"/>
                    <a:pt x="71" y="128"/>
                  </a:cubicBezTo>
                  <a:close/>
                  <a:moveTo>
                    <a:pt x="77" y="125"/>
                  </a:moveTo>
                  <a:cubicBezTo>
                    <a:pt x="77" y="126"/>
                    <a:pt x="77" y="126"/>
                    <a:pt x="77" y="127"/>
                  </a:cubicBezTo>
                  <a:cubicBezTo>
                    <a:pt x="77" y="127"/>
                    <a:pt x="76" y="126"/>
                    <a:pt x="76" y="126"/>
                  </a:cubicBezTo>
                  <a:cubicBezTo>
                    <a:pt x="76" y="126"/>
                    <a:pt x="76" y="126"/>
                    <a:pt x="77" y="125"/>
                  </a:cubicBezTo>
                  <a:close/>
                  <a:moveTo>
                    <a:pt x="76" y="128"/>
                  </a:moveTo>
                  <a:cubicBezTo>
                    <a:pt x="76" y="128"/>
                    <a:pt x="77" y="128"/>
                    <a:pt x="76" y="127"/>
                  </a:cubicBezTo>
                  <a:cubicBezTo>
                    <a:pt x="77" y="127"/>
                    <a:pt x="77" y="128"/>
                    <a:pt x="78" y="128"/>
                  </a:cubicBezTo>
                  <a:cubicBezTo>
                    <a:pt x="77" y="128"/>
                    <a:pt x="77" y="128"/>
                    <a:pt x="76" y="128"/>
                  </a:cubicBezTo>
                  <a:close/>
                  <a:moveTo>
                    <a:pt x="78" y="125"/>
                  </a:moveTo>
                  <a:cubicBezTo>
                    <a:pt x="78" y="124"/>
                    <a:pt x="78" y="125"/>
                    <a:pt x="78" y="125"/>
                  </a:cubicBezTo>
                  <a:cubicBezTo>
                    <a:pt x="78" y="125"/>
                    <a:pt x="77" y="125"/>
                    <a:pt x="78" y="125"/>
                  </a:cubicBezTo>
                  <a:close/>
                  <a:moveTo>
                    <a:pt x="99" y="136"/>
                  </a:moveTo>
                  <a:cubicBezTo>
                    <a:pt x="98" y="136"/>
                    <a:pt x="98" y="136"/>
                    <a:pt x="98" y="136"/>
                  </a:cubicBezTo>
                  <a:cubicBezTo>
                    <a:pt x="97" y="134"/>
                    <a:pt x="97" y="132"/>
                    <a:pt x="97" y="129"/>
                  </a:cubicBezTo>
                  <a:cubicBezTo>
                    <a:pt x="96" y="129"/>
                    <a:pt x="97" y="130"/>
                    <a:pt x="97" y="130"/>
                  </a:cubicBezTo>
                  <a:cubicBezTo>
                    <a:pt x="96" y="131"/>
                    <a:pt x="96" y="129"/>
                    <a:pt x="96" y="129"/>
                  </a:cubicBezTo>
                  <a:cubicBezTo>
                    <a:pt x="95" y="130"/>
                    <a:pt x="96" y="133"/>
                    <a:pt x="96" y="134"/>
                  </a:cubicBezTo>
                  <a:cubicBezTo>
                    <a:pt x="95" y="132"/>
                    <a:pt x="95" y="129"/>
                    <a:pt x="92" y="130"/>
                  </a:cubicBezTo>
                  <a:cubicBezTo>
                    <a:pt x="94" y="130"/>
                    <a:pt x="95" y="132"/>
                    <a:pt x="95" y="133"/>
                  </a:cubicBezTo>
                  <a:cubicBezTo>
                    <a:pt x="95" y="133"/>
                    <a:pt x="94" y="133"/>
                    <a:pt x="93" y="133"/>
                  </a:cubicBezTo>
                  <a:cubicBezTo>
                    <a:pt x="93" y="132"/>
                    <a:pt x="93" y="131"/>
                    <a:pt x="92" y="130"/>
                  </a:cubicBezTo>
                  <a:cubicBezTo>
                    <a:pt x="91" y="130"/>
                    <a:pt x="93" y="131"/>
                    <a:pt x="93" y="133"/>
                  </a:cubicBezTo>
                  <a:cubicBezTo>
                    <a:pt x="89" y="133"/>
                    <a:pt x="87" y="134"/>
                    <a:pt x="84" y="135"/>
                  </a:cubicBezTo>
                  <a:cubicBezTo>
                    <a:pt x="86" y="131"/>
                    <a:pt x="81" y="128"/>
                    <a:pt x="78" y="128"/>
                  </a:cubicBezTo>
                  <a:cubicBezTo>
                    <a:pt x="78" y="128"/>
                    <a:pt x="78" y="127"/>
                    <a:pt x="78" y="126"/>
                  </a:cubicBezTo>
                  <a:cubicBezTo>
                    <a:pt x="79" y="126"/>
                    <a:pt x="79" y="128"/>
                    <a:pt x="79" y="128"/>
                  </a:cubicBezTo>
                  <a:cubicBezTo>
                    <a:pt x="80" y="127"/>
                    <a:pt x="79" y="125"/>
                    <a:pt x="78" y="124"/>
                  </a:cubicBezTo>
                  <a:cubicBezTo>
                    <a:pt x="79" y="123"/>
                    <a:pt x="79" y="122"/>
                    <a:pt x="80" y="121"/>
                  </a:cubicBezTo>
                  <a:cubicBezTo>
                    <a:pt x="80" y="120"/>
                    <a:pt x="79" y="120"/>
                    <a:pt x="79" y="120"/>
                  </a:cubicBezTo>
                  <a:cubicBezTo>
                    <a:pt x="79" y="119"/>
                    <a:pt x="80" y="120"/>
                    <a:pt x="80" y="120"/>
                  </a:cubicBezTo>
                  <a:cubicBezTo>
                    <a:pt x="80" y="121"/>
                    <a:pt x="80" y="122"/>
                    <a:pt x="81" y="123"/>
                  </a:cubicBezTo>
                  <a:cubicBezTo>
                    <a:pt x="81" y="123"/>
                    <a:pt x="82" y="123"/>
                    <a:pt x="82" y="123"/>
                  </a:cubicBezTo>
                  <a:cubicBezTo>
                    <a:pt x="82" y="123"/>
                    <a:pt x="82" y="124"/>
                    <a:pt x="83" y="124"/>
                  </a:cubicBezTo>
                  <a:cubicBezTo>
                    <a:pt x="83" y="124"/>
                    <a:pt x="83" y="123"/>
                    <a:pt x="83" y="123"/>
                  </a:cubicBezTo>
                  <a:cubicBezTo>
                    <a:pt x="83" y="125"/>
                    <a:pt x="84" y="126"/>
                    <a:pt x="85" y="127"/>
                  </a:cubicBezTo>
                  <a:cubicBezTo>
                    <a:pt x="84" y="125"/>
                    <a:pt x="83" y="123"/>
                    <a:pt x="82" y="120"/>
                  </a:cubicBezTo>
                  <a:cubicBezTo>
                    <a:pt x="86" y="120"/>
                    <a:pt x="91" y="120"/>
                    <a:pt x="92" y="116"/>
                  </a:cubicBezTo>
                  <a:cubicBezTo>
                    <a:pt x="93" y="117"/>
                    <a:pt x="94" y="118"/>
                    <a:pt x="94" y="120"/>
                  </a:cubicBezTo>
                  <a:cubicBezTo>
                    <a:pt x="94" y="120"/>
                    <a:pt x="94" y="120"/>
                    <a:pt x="95" y="120"/>
                  </a:cubicBezTo>
                  <a:cubicBezTo>
                    <a:pt x="94" y="118"/>
                    <a:pt x="93" y="117"/>
                    <a:pt x="93" y="115"/>
                  </a:cubicBezTo>
                  <a:cubicBezTo>
                    <a:pt x="93" y="115"/>
                    <a:pt x="94" y="115"/>
                    <a:pt x="94" y="116"/>
                  </a:cubicBezTo>
                  <a:cubicBezTo>
                    <a:pt x="95" y="118"/>
                    <a:pt x="95" y="122"/>
                    <a:pt x="97" y="123"/>
                  </a:cubicBezTo>
                  <a:cubicBezTo>
                    <a:pt x="96" y="121"/>
                    <a:pt x="95" y="118"/>
                    <a:pt x="94" y="116"/>
                  </a:cubicBezTo>
                  <a:cubicBezTo>
                    <a:pt x="97" y="117"/>
                    <a:pt x="100" y="118"/>
                    <a:pt x="103" y="117"/>
                  </a:cubicBezTo>
                  <a:cubicBezTo>
                    <a:pt x="105" y="118"/>
                    <a:pt x="106" y="119"/>
                    <a:pt x="107" y="121"/>
                  </a:cubicBezTo>
                  <a:cubicBezTo>
                    <a:pt x="105" y="120"/>
                    <a:pt x="104" y="119"/>
                    <a:pt x="103" y="118"/>
                  </a:cubicBezTo>
                  <a:cubicBezTo>
                    <a:pt x="102" y="119"/>
                    <a:pt x="104" y="120"/>
                    <a:pt x="105" y="121"/>
                  </a:cubicBezTo>
                  <a:cubicBezTo>
                    <a:pt x="106" y="121"/>
                    <a:pt x="106" y="122"/>
                    <a:pt x="107" y="122"/>
                  </a:cubicBezTo>
                  <a:cubicBezTo>
                    <a:pt x="107" y="123"/>
                    <a:pt x="109" y="124"/>
                    <a:pt x="109" y="125"/>
                  </a:cubicBezTo>
                  <a:cubicBezTo>
                    <a:pt x="108" y="124"/>
                    <a:pt x="106" y="124"/>
                    <a:pt x="106" y="122"/>
                  </a:cubicBezTo>
                  <a:cubicBezTo>
                    <a:pt x="106" y="122"/>
                    <a:pt x="106" y="123"/>
                    <a:pt x="105" y="122"/>
                  </a:cubicBezTo>
                  <a:cubicBezTo>
                    <a:pt x="104" y="122"/>
                    <a:pt x="104" y="120"/>
                    <a:pt x="102" y="120"/>
                  </a:cubicBezTo>
                  <a:cubicBezTo>
                    <a:pt x="103" y="122"/>
                    <a:pt x="106" y="122"/>
                    <a:pt x="106" y="125"/>
                  </a:cubicBezTo>
                  <a:cubicBezTo>
                    <a:pt x="105" y="124"/>
                    <a:pt x="104" y="123"/>
                    <a:pt x="103" y="122"/>
                  </a:cubicBezTo>
                  <a:cubicBezTo>
                    <a:pt x="102" y="122"/>
                    <a:pt x="101" y="120"/>
                    <a:pt x="100" y="120"/>
                  </a:cubicBezTo>
                  <a:cubicBezTo>
                    <a:pt x="101" y="123"/>
                    <a:pt x="104" y="123"/>
                    <a:pt x="105" y="125"/>
                  </a:cubicBezTo>
                  <a:cubicBezTo>
                    <a:pt x="104" y="125"/>
                    <a:pt x="103" y="125"/>
                    <a:pt x="102" y="125"/>
                  </a:cubicBezTo>
                  <a:cubicBezTo>
                    <a:pt x="102" y="124"/>
                    <a:pt x="102" y="124"/>
                    <a:pt x="101" y="124"/>
                  </a:cubicBezTo>
                  <a:cubicBezTo>
                    <a:pt x="100" y="122"/>
                    <a:pt x="100" y="120"/>
                    <a:pt x="99" y="119"/>
                  </a:cubicBezTo>
                  <a:cubicBezTo>
                    <a:pt x="99" y="121"/>
                    <a:pt x="101" y="123"/>
                    <a:pt x="100" y="124"/>
                  </a:cubicBezTo>
                  <a:cubicBezTo>
                    <a:pt x="98" y="123"/>
                    <a:pt x="98" y="121"/>
                    <a:pt x="98" y="120"/>
                  </a:cubicBezTo>
                  <a:cubicBezTo>
                    <a:pt x="97" y="121"/>
                    <a:pt x="98" y="122"/>
                    <a:pt x="99" y="124"/>
                  </a:cubicBezTo>
                  <a:cubicBezTo>
                    <a:pt x="96" y="124"/>
                    <a:pt x="93" y="123"/>
                    <a:pt x="89" y="125"/>
                  </a:cubicBezTo>
                  <a:cubicBezTo>
                    <a:pt x="89" y="124"/>
                    <a:pt x="88" y="122"/>
                    <a:pt x="88" y="120"/>
                  </a:cubicBezTo>
                  <a:cubicBezTo>
                    <a:pt x="87" y="122"/>
                    <a:pt x="89" y="124"/>
                    <a:pt x="89" y="125"/>
                  </a:cubicBezTo>
                  <a:cubicBezTo>
                    <a:pt x="88" y="126"/>
                    <a:pt x="88" y="126"/>
                    <a:pt x="87" y="126"/>
                  </a:cubicBezTo>
                  <a:cubicBezTo>
                    <a:pt x="87" y="126"/>
                    <a:pt x="88" y="126"/>
                    <a:pt x="89" y="125"/>
                  </a:cubicBezTo>
                  <a:cubicBezTo>
                    <a:pt x="90" y="126"/>
                    <a:pt x="89" y="126"/>
                    <a:pt x="90" y="126"/>
                  </a:cubicBezTo>
                  <a:cubicBezTo>
                    <a:pt x="90" y="126"/>
                    <a:pt x="90" y="126"/>
                    <a:pt x="90" y="125"/>
                  </a:cubicBezTo>
                  <a:cubicBezTo>
                    <a:pt x="94" y="123"/>
                    <a:pt x="97" y="125"/>
                    <a:pt x="101" y="125"/>
                  </a:cubicBezTo>
                  <a:cubicBezTo>
                    <a:pt x="102" y="126"/>
                    <a:pt x="102" y="127"/>
                    <a:pt x="103" y="127"/>
                  </a:cubicBezTo>
                  <a:cubicBezTo>
                    <a:pt x="102" y="127"/>
                    <a:pt x="100" y="127"/>
                    <a:pt x="98" y="125"/>
                  </a:cubicBezTo>
                  <a:cubicBezTo>
                    <a:pt x="98" y="125"/>
                    <a:pt x="98" y="126"/>
                    <a:pt x="97" y="126"/>
                  </a:cubicBezTo>
                  <a:cubicBezTo>
                    <a:pt x="100" y="128"/>
                    <a:pt x="104" y="128"/>
                    <a:pt x="107" y="130"/>
                  </a:cubicBezTo>
                  <a:cubicBezTo>
                    <a:pt x="107" y="129"/>
                    <a:pt x="106" y="127"/>
                    <a:pt x="105" y="126"/>
                  </a:cubicBezTo>
                  <a:cubicBezTo>
                    <a:pt x="107" y="125"/>
                    <a:pt x="107" y="127"/>
                    <a:pt x="107" y="128"/>
                  </a:cubicBezTo>
                  <a:cubicBezTo>
                    <a:pt x="108" y="128"/>
                    <a:pt x="107" y="127"/>
                    <a:pt x="107" y="127"/>
                  </a:cubicBezTo>
                  <a:cubicBezTo>
                    <a:pt x="108" y="127"/>
                    <a:pt x="109" y="129"/>
                    <a:pt x="110" y="129"/>
                  </a:cubicBezTo>
                  <a:cubicBezTo>
                    <a:pt x="111" y="129"/>
                    <a:pt x="111" y="127"/>
                    <a:pt x="110" y="126"/>
                  </a:cubicBezTo>
                  <a:cubicBezTo>
                    <a:pt x="110" y="127"/>
                    <a:pt x="111" y="127"/>
                    <a:pt x="111" y="127"/>
                  </a:cubicBezTo>
                  <a:cubicBezTo>
                    <a:pt x="112" y="127"/>
                    <a:pt x="112" y="126"/>
                    <a:pt x="112" y="126"/>
                  </a:cubicBezTo>
                  <a:cubicBezTo>
                    <a:pt x="112" y="126"/>
                    <a:pt x="112" y="127"/>
                    <a:pt x="113" y="128"/>
                  </a:cubicBezTo>
                  <a:cubicBezTo>
                    <a:pt x="113" y="128"/>
                    <a:pt x="113" y="127"/>
                    <a:pt x="113" y="127"/>
                  </a:cubicBezTo>
                  <a:cubicBezTo>
                    <a:pt x="111" y="131"/>
                    <a:pt x="102" y="133"/>
                    <a:pt x="99" y="132"/>
                  </a:cubicBezTo>
                  <a:cubicBezTo>
                    <a:pt x="99" y="133"/>
                    <a:pt x="99" y="134"/>
                    <a:pt x="100" y="135"/>
                  </a:cubicBezTo>
                  <a:cubicBezTo>
                    <a:pt x="98" y="134"/>
                    <a:pt x="99" y="133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8" y="132"/>
                    <a:pt x="98" y="134"/>
                    <a:pt x="99" y="136"/>
                  </a:cubicBezTo>
                  <a:close/>
                  <a:moveTo>
                    <a:pt x="106" y="129"/>
                  </a:moveTo>
                  <a:cubicBezTo>
                    <a:pt x="105" y="128"/>
                    <a:pt x="103" y="127"/>
                    <a:pt x="102" y="125"/>
                  </a:cubicBezTo>
                  <a:cubicBezTo>
                    <a:pt x="105" y="125"/>
                    <a:pt x="105" y="127"/>
                    <a:pt x="106" y="129"/>
                  </a:cubicBezTo>
                  <a:close/>
                  <a:moveTo>
                    <a:pt x="101" y="136"/>
                  </a:moveTo>
                  <a:cubicBezTo>
                    <a:pt x="101" y="135"/>
                    <a:pt x="101" y="135"/>
                    <a:pt x="100" y="134"/>
                  </a:cubicBezTo>
                  <a:cubicBezTo>
                    <a:pt x="101" y="134"/>
                    <a:pt x="102" y="135"/>
                    <a:pt x="102" y="135"/>
                  </a:cubicBezTo>
                  <a:cubicBezTo>
                    <a:pt x="102" y="135"/>
                    <a:pt x="101" y="135"/>
                    <a:pt x="101" y="136"/>
                  </a:cubicBezTo>
                  <a:close/>
                  <a:moveTo>
                    <a:pt x="102" y="134"/>
                  </a:moveTo>
                  <a:cubicBezTo>
                    <a:pt x="102" y="134"/>
                    <a:pt x="102" y="133"/>
                    <a:pt x="102" y="133"/>
                  </a:cubicBezTo>
                  <a:cubicBezTo>
                    <a:pt x="102" y="133"/>
                    <a:pt x="104" y="133"/>
                    <a:pt x="104" y="132"/>
                  </a:cubicBezTo>
                  <a:cubicBezTo>
                    <a:pt x="104" y="135"/>
                    <a:pt x="106" y="138"/>
                    <a:pt x="107" y="139"/>
                  </a:cubicBezTo>
                  <a:cubicBezTo>
                    <a:pt x="107" y="138"/>
                    <a:pt x="105" y="135"/>
                    <a:pt x="105" y="132"/>
                  </a:cubicBezTo>
                  <a:cubicBezTo>
                    <a:pt x="106" y="132"/>
                    <a:pt x="108" y="132"/>
                    <a:pt x="109" y="131"/>
                  </a:cubicBezTo>
                  <a:cubicBezTo>
                    <a:pt x="113" y="129"/>
                    <a:pt x="115" y="127"/>
                    <a:pt x="116" y="125"/>
                  </a:cubicBezTo>
                  <a:cubicBezTo>
                    <a:pt x="117" y="126"/>
                    <a:pt x="117" y="126"/>
                    <a:pt x="118" y="127"/>
                  </a:cubicBezTo>
                  <a:cubicBezTo>
                    <a:pt x="118" y="127"/>
                    <a:pt x="118" y="126"/>
                    <a:pt x="118" y="126"/>
                  </a:cubicBezTo>
                  <a:cubicBezTo>
                    <a:pt x="119" y="127"/>
                    <a:pt x="119" y="128"/>
                    <a:pt x="119" y="130"/>
                  </a:cubicBezTo>
                  <a:cubicBezTo>
                    <a:pt x="118" y="132"/>
                    <a:pt x="118" y="134"/>
                    <a:pt x="118" y="136"/>
                  </a:cubicBezTo>
                  <a:cubicBezTo>
                    <a:pt x="118" y="136"/>
                    <a:pt x="117" y="137"/>
                    <a:pt x="117" y="137"/>
                  </a:cubicBezTo>
                  <a:cubicBezTo>
                    <a:pt x="116" y="140"/>
                    <a:pt x="114" y="144"/>
                    <a:pt x="112" y="145"/>
                  </a:cubicBezTo>
                  <a:cubicBezTo>
                    <a:pt x="110" y="146"/>
                    <a:pt x="109" y="146"/>
                    <a:pt x="108" y="147"/>
                  </a:cubicBezTo>
                  <a:cubicBezTo>
                    <a:pt x="108" y="147"/>
                    <a:pt x="107" y="148"/>
                    <a:pt x="107" y="148"/>
                  </a:cubicBezTo>
                  <a:cubicBezTo>
                    <a:pt x="105" y="147"/>
                    <a:pt x="104" y="145"/>
                    <a:pt x="102" y="142"/>
                  </a:cubicBezTo>
                  <a:cubicBezTo>
                    <a:pt x="104" y="140"/>
                    <a:pt x="105" y="136"/>
                    <a:pt x="102" y="134"/>
                  </a:cubicBezTo>
                  <a:close/>
                  <a:moveTo>
                    <a:pt x="93" y="147"/>
                  </a:moveTo>
                  <a:cubicBezTo>
                    <a:pt x="94" y="147"/>
                    <a:pt x="95" y="147"/>
                    <a:pt x="95" y="147"/>
                  </a:cubicBezTo>
                  <a:cubicBezTo>
                    <a:pt x="96" y="147"/>
                    <a:pt x="95" y="146"/>
                    <a:pt x="95" y="146"/>
                  </a:cubicBezTo>
                  <a:cubicBezTo>
                    <a:pt x="96" y="146"/>
                    <a:pt x="97" y="147"/>
                    <a:pt x="97" y="148"/>
                  </a:cubicBezTo>
                  <a:cubicBezTo>
                    <a:pt x="96" y="148"/>
                    <a:pt x="95" y="147"/>
                    <a:pt x="93" y="147"/>
                  </a:cubicBezTo>
                  <a:close/>
                  <a:moveTo>
                    <a:pt x="96" y="145"/>
                  </a:moveTo>
                  <a:cubicBezTo>
                    <a:pt x="97" y="145"/>
                    <a:pt x="97" y="145"/>
                    <a:pt x="97" y="145"/>
                  </a:cubicBezTo>
                  <a:cubicBezTo>
                    <a:pt x="97" y="146"/>
                    <a:pt x="98" y="147"/>
                    <a:pt x="99" y="149"/>
                  </a:cubicBezTo>
                  <a:cubicBezTo>
                    <a:pt x="98" y="148"/>
                    <a:pt x="97" y="147"/>
                    <a:pt x="96" y="145"/>
                  </a:cubicBezTo>
                  <a:close/>
                  <a:moveTo>
                    <a:pt x="102" y="180"/>
                  </a:moveTo>
                  <a:cubicBezTo>
                    <a:pt x="101" y="180"/>
                    <a:pt x="100" y="179"/>
                    <a:pt x="99" y="178"/>
                  </a:cubicBezTo>
                  <a:cubicBezTo>
                    <a:pt x="100" y="179"/>
                    <a:pt x="101" y="180"/>
                    <a:pt x="102" y="180"/>
                  </a:cubicBezTo>
                  <a:close/>
                  <a:moveTo>
                    <a:pt x="107" y="169"/>
                  </a:moveTo>
                  <a:cubicBezTo>
                    <a:pt x="107" y="169"/>
                    <a:pt x="107" y="169"/>
                    <a:pt x="106" y="169"/>
                  </a:cubicBezTo>
                  <a:cubicBezTo>
                    <a:pt x="107" y="169"/>
                    <a:pt x="107" y="167"/>
                    <a:pt x="108" y="168"/>
                  </a:cubicBezTo>
                  <a:cubicBezTo>
                    <a:pt x="107" y="168"/>
                    <a:pt x="107" y="168"/>
                    <a:pt x="107" y="169"/>
                  </a:cubicBezTo>
                  <a:close/>
                  <a:moveTo>
                    <a:pt x="107" y="169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1"/>
                    <a:pt x="107" y="169"/>
                    <a:pt x="108" y="169"/>
                  </a:cubicBezTo>
                  <a:cubicBezTo>
                    <a:pt x="108" y="170"/>
                    <a:pt x="107" y="171"/>
                    <a:pt x="106" y="171"/>
                  </a:cubicBezTo>
                  <a:cubicBezTo>
                    <a:pt x="106" y="172"/>
                    <a:pt x="105" y="173"/>
                    <a:pt x="104" y="174"/>
                  </a:cubicBezTo>
                  <a:cubicBezTo>
                    <a:pt x="105" y="173"/>
                    <a:pt x="105" y="170"/>
                    <a:pt x="107" y="169"/>
                  </a:cubicBezTo>
                  <a:close/>
                  <a:moveTo>
                    <a:pt x="114" y="162"/>
                  </a:moveTo>
                  <a:cubicBezTo>
                    <a:pt x="115" y="162"/>
                    <a:pt x="115" y="162"/>
                    <a:pt x="116" y="163"/>
                  </a:cubicBezTo>
                  <a:cubicBezTo>
                    <a:pt x="115" y="164"/>
                    <a:pt x="115" y="165"/>
                    <a:pt x="114" y="163"/>
                  </a:cubicBezTo>
                  <a:cubicBezTo>
                    <a:pt x="114" y="163"/>
                    <a:pt x="114" y="163"/>
                    <a:pt x="115" y="163"/>
                  </a:cubicBezTo>
                  <a:cubicBezTo>
                    <a:pt x="115" y="162"/>
                    <a:pt x="115" y="162"/>
                    <a:pt x="114" y="162"/>
                  </a:cubicBezTo>
                  <a:close/>
                  <a:moveTo>
                    <a:pt x="120" y="169"/>
                  </a:moveTo>
                  <a:cubicBezTo>
                    <a:pt x="120" y="169"/>
                    <a:pt x="120" y="169"/>
                    <a:pt x="120" y="170"/>
                  </a:cubicBezTo>
                  <a:cubicBezTo>
                    <a:pt x="120" y="170"/>
                    <a:pt x="120" y="170"/>
                    <a:pt x="119" y="170"/>
                  </a:cubicBezTo>
                  <a:cubicBezTo>
                    <a:pt x="119" y="169"/>
                    <a:pt x="118" y="167"/>
                    <a:pt x="118" y="166"/>
                  </a:cubicBezTo>
                  <a:cubicBezTo>
                    <a:pt x="120" y="167"/>
                    <a:pt x="120" y="168"/>
                    <a:pt x="119" y="169"/>
                  </a:cubicBezTo>
                  <a:cubicBezTo>
                    <a:pt x="119" y="169"/>
                    <a:pt x="120" y="169"/>
                    <a:pt x="120" y="169"/>
                  </a:cubicBezTo>
                  <a:close/>
                  <a:moveTo>
                    <a:pt x="123" y="151"/>
                  </a:moveTo>
                  <a:cubicBezTo>
                    <a:pt x="122" y="151"/>
                    <a:pt x="121" y="150"/>
                    <a:pt x="121" y="150"/>
                  </a:cubicBezTo>
                  <a:cubicBezTo>
                    <a:pt x="121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3" y="151"/>
                  </a:cubicBezTo>
                  <a:close/>
                  <a:moveTo>
                    <a:pt x="127" y="149"/>
                  </a:moveTo>
                  <a:cubicBezTo>
                    <a:pt x="127" y="150"/>
                    <a:pt x="127" y="150"/>
                    <a:pt x="127" y="151"/>
                  </a:cubicBezTo>
                  <a:cubicBezTo>
                    <a:pt x="126" y="150"/>
                    <a:pt x="126" y="150"/>
                    <a:pt x="125" y="149"/>
                  </a:cubicBezTo>
                  <a:cubicBezTo>
                    <a:pt x="124" y="149"/>
                    <a:pt x="125" y="150"/>
                    <a:pt x="126" y="151"/>
                  </a:cubicBezTo>
                  <a:cubicBezTo>
                    <a:pt x="125" y="151"/>
                    <a:pt x="124" y="150"/>
                    <a:pt x="124" y="150"/>
                  </a:cubicBezTo>
                  <a:cubicBezTo>
                    <a:pt x="124" y="150"/>
                    <a:pt x="123" y="150"/>
                    <a:pt x="123" y="150"/>
                  </a:cubicBezTo>
                  <a:cubicBezTo>
                    <a:pt x="123" y="150"/>
                    <a:pt x="123" y="149"/>
                    <a:pt x="123" y="149"/>
                  </a:cubicBezTo>
                  <a:cubicBezTo>
                    <a:pt x="124" y="149"/>
                    <a:pt x="125" y="148"/>
                    <a:pt x="126" y="147"/>
                  </a:cubicBezTo>
                  <a:cubicBezTo>
                    <a:pt x="126" y="148"/>
                    <a:pt x="126" y="148"/>
                    <a:pt x="126" y="149"/>
                  </a:cubicBezTo>
                  <a:cubicBezTo>
                    <a:pt x="126" y="149"/>
                    <a:pt x="126" y="149"/>
                    <a:pt x="127" y="149"/>
                  </a:cubicBezTo>
                  <a:close/>
                  <a:moveTo>
                    <a:pt x="129" y="147"/>
                  </a:moveTo>
                  <a:cubicBezTo>
                    <a:pt x="128" y="147"/>
                    <a:pt x="128" y="148"/>
                    <a:pt x="128" y="149"/>
                  </a:cubicBezTo>
                  <a:cubicBezTo>
                    <a:pt x="127" y="148"/>
                    <a:pt x="128" y="147"/>
                    <a:pt x="128" y="146"/>
                  </a:cubicBezTo>
                  <a:cubicBezTo>
                    <a:pt x="127" y="147"/>
                    <a:pt x="128" y="148"/>
                    <a:pt x="127" y="149"/>
                  </a:cubicBezTo>
                  <a:cubicBezTo>
                    <a:pt x="126" y="149"/>
                    <a:pt x="127" y="147"/>
                    <a:pt x="126" y="147"/>
                  </a:cubicBezTo>
                  <a:cubicBezTo>
                    <a:pt x="127" y="147"/>
                    <a:pt x="128" y="145"/>
                    <a:pt x="128" y="143"/>
                  </a:cubicBezTo>
                  <a:cubicBezTo>
                    <a:pt x="129" y="144"/>
                    <a:pt x="128" y="145"/>
                    <a:pt x="128" y="146"/>
                  </a:cubicBezTo>
                  <a:cubicBezTo>
                    <a:pt x="128" y="146"/>
                    <a:pt x="128" y="146"/>
                    <a:pt x="129" y="147"/>
                  </a:cubicBezTo>
                  <a:close/>
                  <a:moveTo>
                    <a:pt x="129" y="141"/>
                  </a:moveTo>
                  <a:cubicBezTo>
                    <a:pt x="131" y="141"/>
                    <a:pt x="131" y="140"/>
                    <a:pt x="132" y="140"/>
                  </a:cubicBezTo>
                  <a:cubicBezTo>
                    <a:pt x="131" y="141"/>
                    <a:pt x="129" y="142"/>
                    <a:pt x="130" y="144"/>
                  </a:cubicBezTo>
                  <a:cubicBezTo>
                    <a:pt x="129" y="144"/>
                    <a:pt x="129" y="145"/>
                    <a:pt x="129" y="146"/>
                  </a:cubicBezTo>
                  <a:cubicBezTo>
                    <a:pt x="127" y="145"/>
                    <a:pt x="129" y="143"/>
                    <a:pt x="129" y="141"/>
                  </a:cubicBezTo>
                  <a:close/>
                  <a:moveTo>
                    <a:pt x="129" y="139"/>
                  </a:moveTo>
                  <a:cubicBezTo>
                    <a:pt x="129" y="139"/>
                    <a:pt x="129" y="139"/>
                    <a:pt x="130" y="139"/>
                  </a:cubicBezTo>
                  <a:cubicBezTo>
                    <a:pt x="131" y="138"/>
                    <a:pt x="130" y="137"/>
                    <a:pt x="131" y="136"/>
                  </a:cubicBezTo>
                  <a:cubicBezTo>
                    <a:pt x="132" y="137"/>
                    <a:pt x="130" y="138"/>
                    <a:pt x="131" y="139"/>
                  </a:cubicBezTo>
                  <a:cubicBezTo>
                    <a:pt x="132" y="139"/>
                    <a:pt x="132" y="138"/>
                    <a:pt x="132" y="138"/>
                  </a:cubicBezTo>
                  <a:cubicBezTo>
                    <a:pt x="132" y="138"/>
                    <a:pt x="132" y="138"/>
                    <a:pt x="133" y="139"/>
                  </a:cubicBezTo>
                  <a:cubicBezTo>
                    <a:pt x="130" y="141"/>
                    <a:pt x="126" y="141"/>
                    <a:pt x="125" y="137"/>
                  </a:cubicBezTo>
                  <a:cubicBezTo>
                    <a:pt x="126" y="135"/>
                    <a:pt x="126" y="134"/>
                    <a:pt x="128" y="133"/>
                  </a:cubicBezTo>
                  <a:cubicBezTo>
                    <a:pt x="128" y="135"/>
                    <a:pt x="127" y="137"/>
                    <a:pt x="129" y="139"/>
                  </a:cubicBezTo>
                  <a:close/>
                  <a:moveTo>
                    <a:pt x="129" y="133"/>
                  </a:moveTo>
                  <a:cubicBezTo>
                    <a:pt x="129" y="134"/>
                    <a:pt x="129" y="135"/>
                    <a:pt x="129" y="136"/>
                  </a:cubicBezTo>
                  <a:cubicBezTo>
                    <a:pt x="129" y="136"/>
                    <a:pt x="129" y="134"/>
                    <a:pt x="129" y="133"/>
                  </a:cubicBezTo>
                  <a:close/>
                  <a:moveTo>
                    <a:pt x="130" y="134"/>
                  </a:moveTo>
                  <a:cubicBezTo>
                    <a:pt x="129" y="133"/>
                    <a:pt x="130" y="133"/>
                    <a:pt x="129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32"/>
                    <a:pt x="130" y="133"/>
                    <a:pt x="130" y="134"/>
                  </a:cubicBezTo>
                  <a:close/>
                  <a:moveTo>
                    <a:pt x="138" y="143"/>
                  </a:moveTo>
                  <a:cubicBezTo>
                    <a:pt x="137" y="142"/>
                    <a:pt x="138" y="141"/>
                    <a:pt x="137" y="142"/>
                  </a:cubicBezTo>
                  <a:cubicBezTo>
                    <a:pt x="137" y="141"/>
                    <a:pt x="138" y="141"/>
                    <a:pt x="138" y="140"/>
                  </a:cubicBezTo>
                  <a:cubicBezTo>
                    <a:pt x="136" y="140"/>
                    <a:pt x="137" y="143"/>
                    <a:pt x="137" y="144"/>
                  </a:cubicBezTo>
                  <a:cubicBezTo>
                    <a:pt x="138" y="144"/>
                    <a:pt x="138" y="143"/>
                    <a:pt x="138" y="143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37" y="145"/>
                    <a:pt x="136" y="146"/>
                    <a:pt x="134" y="146"/>
                  </a:cubicBezTo>
                  <a:cubicBezTo>
                    <a:pt x="134" y="146"/>
                    <a:pt x="135" y="146"/>
                    <a:pt x="134" y="145"/>
                  </a:cubicBezTo>
                  <a:cubicBezTo>
                    <a:pt x="134" y="145"/>
                    <a:pt x="134" y="146"/>
                    <a:pt x="134" y="146"/>
                  </a:cubicBezTo>
                  <a:cubicBezTo>
                    <a:pt x="134" y="147"/>
                    <a:pt x="133" y="146"/>
                    <a:pt x="133" y="146"/>
                  </a:cubicBezTo>
                  <a:cubicBezTo>
                    <a:pt x="132" y="146"/>
                    <a:pt x="132" y="145"/>
                    <a:pt x="132" y="145"/>
                  </a:cubicBezTo>
                  <a:cubicBezTo>
                    <a:pt x="130" y="142"/>
                    <a:pt x="132" y="140"/>
                    <a:pt x="135" y="139"/>
                  </a:cubicBezTo>
                  <a:cubicBezTo>
                    <a:pt x="135" y="140"/>
                    <a:pt x="136" y="140"/>
                    <a:pt x="138" y="140"/>
                  </a:cubicBezTo>
                  <a:cubicBezTo>
                    <a:pt x="138" y="141"/>
                    <a:pt x="138" y="142"/>
                    <a:pt x="138" y="143"/>
                  </a:cubicBezTo>
                  <a:close/>
                  <a:moveTo>
                    <a:pt x="143" y="154"/>
                  </a:moveTo>
                  <a:cubicBezTo>
                    <a:pt x="143" y="154"/>
                    <a:pt x="142" y="154"/>
                    <a:pt x="142" y="155"/>
                  </a:cubicBezTo>
                  <a:cubicBezTo>
                    <a:pt x="142" y="155"/>
                    <a:pt x="142" y="154"/>
                    <a:pt x="142" y="154"/>
                  </a:cubicBezTo>
                  <a:cubicBezTo>
                    <a:pt x="142" y="153"/>
                    <a:pt x="142" y="154"/>
                    <a:pt x="142" y="154"/>
                  </a:cubicBezTo>
                  <a:cubicBezTo>
                    <a:pt x="142" y="155"/>
                    <a:pt x="142" y="154"/>
                    <a:pt x="143" y="154"/>
                  </a:cubicBezTo>
                  <a:close/>
                  <a:moveTo>
                    <a:pt x="143" y="156"/>
                  </a:moveTo>
                  <a:cubicBezTo>
                    <a:pt x="143" y="156"/>
                    <a:pt x="144" y="156"/>
                    <a:pt x="144" y="156"/>
                  </a:cubicBezTo>
                  <a:cubicBezTo>
                    <a:pt x="143" y="157"/>
                    <a:pt x="143" y="156"/>
                    <a:pt x="142" y="157"/>
                  </a:cubicBezTo>
                  <a:cubicBezTo>
                    <a:pt x="142" y="156"/>
                    <a:pt x="143" y="156"/>
                    <a:pt x="143" y="156"/>
                  </a:cubicBezTo>
                  <a:close/>
                  <a:moveTo>
                    <a:pt x="143" y="155"/>
                  </a:moveTo>
                  <a:cubicBezTo>
                    <a:pt x="143" y="155"/>
                    <a:pt x="143" y="154"/>
                    <a:pt x="143" y="154"/>
                  </a:cubicBezTo>
                  <a:cubicBezTo>
                    <a:pt x="144" y="154"/>
                    <a:pt x="144" y="155"/>
                    <a:pt x="144" y="155"/>
                  </a:cubicBezTo>
                  <a:cubicBezTo>
                    <a:pt x="144" y="155"/>
                    <a:pt x="143" y="155"/>
                    <a:pt x="143" y="155"/>
                  </a:cubicBezTo>
                  <a:close/>
                  <a:moveTo>
                    <a:pt x="143" y="158"/>
                  </a:moveTo>
                  <a:cubicBezTo>
                    <a:pt x="145" y="159"/>
                    <a:pt x="144" y="161"/>
                    <a:pt x="143" y="161"/>
                  </a:cubicBezTo>
                  <a:cubicBezTo>
                    <a:pt x="143" y="160"/>
                    <a:pt x="144" y="159"/>
                    <a:pt x="143" y="158"/>
                  </a:cubicBezTo>
                  <a:close/>
                  <a:moveTo>
                    <a:pt x="143" y="163"/>
                  </a:moveTo>
                  <a:cubicBezTo>
                    <a:pt x="143" y="163"/>
                    <a:pt x="143" y="163"/>
                    <a:pt x="143" y="162"/>
                  </a:cubicBezTo>
                  <a:cubicBezTo>
                    <a:pt x="143" y="162"/>
                    <a:pt x="143" y="163"/>
                    <a:pt x="143" y="163"/>
                  </a:cubicBezTo>
                  <a:cubicBezTo>
                    <a:pt x="143" y="163"/>
                    <a:pt x="143" y="163"/>
                    <a:pt x="143" y="163"/>
                  </a:cubicBezTo>
                  <a:close/>
                  <a:moveTo>
                    <a:pt x="143" y="165"/>
                  </a:moveTo>
                  <a:cubicBezTo>
                    <a:pt x="142" y="165"/>
                    <a:pt x="143" y="165"/>
                    <a:pt x="142" y="164"/>
                  </a:cubicBezTo>
                  <a:cubicBezTo>
                    <a:pt x="143" y="164"/>
                    <a:pt x="143" y="165"/>
                    <a:pt x="143" y="165"/>
                  </a:cubicBezTo>
                  <a:close/>
                  <a:moveTo>
                    <a:pt x="141" y="163"/>
                  </a:moveTo>
                  <a:cubicBezTo>
                    <a:pt x="141" y="163"/>
                    <a:pt x="141" y="163"/>
                    <a:pt x="141" y="163"/>
                  </a:cubicBezTo>
                  <a:cubicBezTo>
                    <a:pt x="140" y="162"/>
                    <a:pt x="141" y="162"/>
                    <a:pt x="141" y="161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2" y="162"/>
                    <a:pt x="141" y="162"/>
                    <a:pt x="141" y="163"/>
                  </a:cubicBezTo>
                  <a:close/>
                  <a:moveTo>
                    <a:pt x="140" y="151"/>
                  </a:moveTo>
                  <a:cubicBezTo>
                    <a:pt x="140" y="151"/>
                    <a:pt x="140" y="152"/>
                    <a:pt x="140" y="152"/>
                  </a:cubicBezTo>
                  <a:cubicBezTo>
                    <a:pt x="140" y="152"/>
                    <a:pt x="139" y="151"/>
                    <a:pt x="139" y="151"/>
                  </a:cubicBezTo>
                  <a:cubicBezTo>
                    <a:pt x="139" y="151"/>
                    <a:pt x="139" y="151"/>
                    <a:pt x="139" y="150"/>
                  </a:cubicBezTo>
                  <a:cubicBezTo>
                    <a:pt x="139" y="151"/>
                    <a:pt x="140" y="150"/>
                    <a:pt x="140" y="151"/>
                  </a:cubicBezTo>
                  <a:close/>
                  <a:moveTo>
                    <a:pt x="139" y="156"/>
                  </a:moveTo>
                  <a:cubicBezTo>
                    <a:pt x="140" y="156"/>
                    <a:pt x="140" y="157"/>
                    <a:pt x="141" y="156"/>
                  </a:cubicBezTo>
                  <a:cubicBezTo>
                    <a:pt x="141" y="157"/>
                    <a:pt x="140" y="157"/>
                    <a:pt x="140" y="158"/>
                  </a:cubicBezTo>
                  <a:cubicBezTo>
                    <a:pt x="140" y="158"/>
                    <a:pt x="140" y="157"/>
                    <a:pt x="139" y="157"/>
                  </a:cubicBezTo>
                  <a:cubicBezTo>
                    <a:pt x="139" y="157"/>
                    <a:pt x="140" y="157"/>
                    <a:pt x="139" y="156"/>
                  </a:cubicBezTo>
                  <a:close/>
                  <a:moveTo>
                    <a:pt x="141" y="158"/>
                  </a:moveTo>
                  <a:cubicBezTo>
                    <a:pt x="141" y="158"/>
                    <a:pt x="141" y="158"/>
                    <a:pt x="141" y="158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1" y="157"/>
                    <a:pt x="141" y="157"/>
                    <a:pt x="141" y="158"/>
                  </a:cubicBezTo>
                  <a:close/>
                  <a:moveTo>
                    <a:pt x="140" y="155"/>
                  </a:moveTo>
                  <a:cubicBezTo>
                    <a:pt x="140" y="154"/>
                    <a:pt x="141" y="155"/>
                    <a:pt x="141" y="155"/>
                  </a:cubicBezTo>
                  <a:cubicBezTo>
                    <a:pt x="140" y="155"/>
                    <a:pt x="140" y="155"/>
                    <a:pt x="140" y="155"/>
                  </a:cubicBezTo>
                  <a:close/>
                  <a:moveTo>
                    <a:pt x="140" y="158"/>
                  </a:moveTo>
                  <a:cubicBezTo>
                    <a:pt x="141" y="159"/>
                    <a:pt x="141" y="159"/>
                    <a:pt x="141" y="160"/>
                  </a:cubicBezTo>
                  <a:cubicBezTo>
                    <a:pt x="140" y="160"/>
                    <a:pt x="140" y="159"/>
                    <a:pt x="140" y="158"/>
                  </a:cubicBezTo>
                  <a:close/>
                  <a:moveTo>
                    <a:pt x="141" y="160"/>
                  </a:moveTo>
                  <a:cubicBezTo>
                    <a:pt x="142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0"/>
                  </a:cubicBezTo>
                  <a:close/>
                  <a:moveTo>
                    <a:pt x="140" y="154"/>
                  </a:moveTo>
                  <a:cubicBezTo>
                    <a:pt x="140" y="152"/>
                    <a:pt x="141" y="153"/>
                    <a:pt x="141" y="153"/>
                  </a:cubicBezTo>
                  <a:cubicBezTo>
                    <a:pt x="141" y="154"/>
                    <a:pt x="141" y="154"/>
                    <a:pt x="141" y="154"/>
                  </a:cubicBezTo>
                  <a:cubicBezTo>
                    <a:pt x="141" y="154"/>
                    <a:pt x="140" y="154"/>
                    <a:pt x="140" y="154"/>
                  </a:cubicBezTo>
                  <a:close/>
                  <a:moveTo>
                    <a:pt x="140" y="149"/>
                  </a:moveTo>
                  <a:cubicBezTo>
                    <a:pt x="140" y="149"/>
                    <a:pt x="140" y="149"/>
                    <a:pt x="141" y="149"/>
                  </a:cubicBezTo>
                  <a:cubicBezTo>
                    <a:pt x="141" y="150"/>
                    <a:pt x="140" y="150"/>
                    <a:pt x="140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9" y="150"/>
                    <a:pt x="140" y="149"/>
                    <a:pt x="140" y="149"/>
                  </a:cubicBezTo>
                  <a:close/>
                  <a:moveTo>
                    <a:pt x="140" y="152"/>
                  </a:moveTo>
                  <a:cubicBezTo>
                    <a:pt x="140" y="153"/>
                    <a:pt x="140" y="153"/>
                    <a:pt x="139" y="153"/>
                  </a:cubicBezTo>
                  <a:cubicBezTo>
                    <a:pt x="139" y="153"/>
                    <a:pt x="138" y="152"/>
                    <a:pt x="139" y="152"/>
                  </a:cubicBezTo>
                  <a:cubicBezTo>
                    <a:pt x="139" y="152"/>
                    <a:pt x="139" y="152"/>
                    <a:pt x="140" y="152"/>
                  </a:cubicBezTo>
                  <a:close/>
                  <a:moveTo>
                    <a:pt x="138" y="155"/>
                  </a:moveTo>
                  <a:cubicBezTo>
                    <a:pt x="139" y="155"/>
                    <a:pt x="139" y="156"/>
                    <a:pt x="138" y="156"/>
                  </a:cubicBezTo>
                  <a:cubicBezTo>
                    <a:pt x="139" y="156"/>
                    <a:pt x="137" y="155"/>
                    <a:pt x="138" y="155"/>
                  </a:cubicBezTo>
                  <a:close/>
                  <a:moveTo>
                    <a:pt x="139" y="160"/>
                  </a:moveTo>
                  <a:cubicBezTo>
                    <a:pt x="138" y="160"/>
                    <a:pt x="138" y="159"/>
                    <a:pt x="138" y="159"/>
                  </a:cubicBezTo>
                  <a:cubicBezTo>
                    <a:pt x="138" y="159"/>
                    <a:pt x="138" y="159"/>
                    <a:pt x="138" y="159"/>
                  </a:cubicBezTo>
                  <a:cubicBezTo>
                    <a:pt x="139" y="159"/>
                    <a:pt x="138" y="159"/>
                    <a:pt x="139" y="160"/>
                  </a:cubicBezTo>
                  <a:close/>
                  <a:moveTo>
                    <a:pt x="138" y="151"/>
                  </a:moveTo>
                  <a:cubicBezTo>
                    <a:pt x="138" y="151"/>
                    <a:pt x="138" y="151"/>
                    <a:pt x="138" y="151"/>
                  </a:cubicBezTo>
                  <a:cubicBezTo>
                    <a:pt x="138" y="151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38" y="150"/>
                    <a:pt x="138" y="150"/>
                    <a:pt x="138" y="151"/>
                  </a:cubicBezTo>
                  <a:close/>
                  <a:moveTo>
                    <a:pt x="138" y="157"/>
                  </a:moveTo>
                  <a:cubicBezTo>
                    <a:pt x="138" y="157"/>
                    <a:pt x="137" y="156"/>
                    <a:pt x="137" y="156"/>
                  </a:cubicBezTo>
                  <a:cubicBezTo>
                    <a:pt x="137" y="156"/>
                    <a:pt x="137" y="155"/>
                    <a:pt x="137" y="155"/>
                  </a:cubicBezTo>
                  <a:cubicBezTo>
                    <a:pt x="138" y="156"/>
                    <a:pt x="138" y="156"/>
                    <a:pt x="138" y="157"/>
                  </a:cubicBezTo>
                  <a:close/>
                  <a:moveTo>
                    <a:pt x="136" y="149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6" y="149"/>
                    <a:pt x="137" y="149"/>
                    <a:pt x="137" y="149"/>
                  </a:cubicBezTo>
                  <a:cubicBezTo>
                    <a:pt x="137" y="150"/>
                    <a:pt x="136" y="150"/>
                    <a:pt x="136" y="149"/>
                  </a:cubicBezTo>
                  <a:close/>
                  <a:moveTo>
                    <a:pt x="137" y="151"/>
                  </a:moveTo>
                  <a:cubicBezTo>
                    <a:pt x="136" y="151"/>
                    <a:pt x="136" y="151"/>
                    <a:pt x="136" y="150"/>
                  </a:cubicBezTo>
                  <a:cubicBezTo>
                    <a:pt x="136" y="150"/>
                    <a:pt x="136" y="150"/>
                    <a:pt x="137" y="151"/>
                  </a:cubicBezTo>
                  <a:close/>
                  <a:moveTo>
                    <a:pt x="136" y="156"/>
                  </a:moveTo>
                  <a:cubicBezTo>
                    <a:pt x="135" y="156"/>
                    <a:pt x="136" y="157"/>
                    <a:pt x="136" y="157"/>
                  </a:cubicBezTo>
                  <a:cubicBezTo>
                    <a:pt x="136" y="157"/>
                    <a:pt x="135" y="157"/>
                    <a:pt x="135" y="157"/>
                  </a:cubicBezTo>
                  <a:cubicBezTo>
                    <a:pt x="135" y="156"/>
                    <a:pt x="135" y="156"/>
                    <a:pt x="136" y="156"/>
                  </a:cubicBezTo>
                  <a:close/>
                  <a:moveTo>
                    <a:pt x="136" y="154"/>
                  </a:moveTo>
                  <a:cubicBezTo>
                    <a:pt x="137" y="154"/>
                    <a:pt x="136" y="155"/>
                    <a:pt x="137" y="155"/>
                  </a:cubicBezTo>
                  <a:cubicBezTo>
                    <a:pt x="137" y="155"/>
                    <a:pt x="137" y="156"/>
                    <a:pt x="137" y="156"/>
                  </a:cubicBezTo>
                  <a:cubicBezTo>
                    <a:pt x="136" y="156"/>
                    <a:pt x="136" y="154"/>
                    <a:pt x="136" y="154"/>
                  </a:cubicBezTo>
                  <a:close/>
                  <a:moveTo>
                    <a:pt x="137" y="161"/>
                  </a:moveTo>
                  <a:cubicBezTo>
                    <a:pt x="136" y="161"/>
                    <a:pt x="136" y="160"/>
                    <a:pt x="136" y="160"/>
                  </a:cubicBezTo>
                  <a:cubicBezTo>
                    <a:pt x="136" y="160"/>
                    <a:pt x="136" y="159"/>
                    <a:pt x="136" y="159"/>
                  </a:cubicBezTo>
                  <a:cubicBezTo>
                    <a:pt x="137" y="160"/>
                    <a:pt x="137" y="160"/>
                    <a:pt x="137" y="161"/>
                  </a:cubicBezTo>
                  <a:close/>
                  <a:moveTo>
                    <a:pt x="137" y="157"/>
                  </a:moveTo>
                  <a:cubicBezTo>
                    <a:pt x="137" y="157"/>
                    <a:pt x="138" y="157"/>
                    <a:pt x="138" y="158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137" y="158"/>
                    <a:pt x="137" y="157"/>
                    <a:pt x="137" y="157"/>
                  </a:cubicBezTo>
                  <a:close/>
                  <a:moveTo>
                    <a:pt x="139" y="160"/>
                  </a:moveTo>
                  <a:cubicBezTo>
                    <a:pt x="139" y="161"/>
                    <a:pt x="139" y="161"/>
                    <a:pt x="139" y="162"/>
                  </a:cubicBezTo>
                  <a:cubicBezTo>
                    <a:pt x="139" y="162"/>
                    <a:pt x="138" y="161"/>
                    <a:pt x="138" y="161"/>
                  </a:cubicBezTo>
                  <a:cubicBezTo>
                    <a:pt x="138" y="161"/>
                    <a:pt x="138" y="161"/>
                    <a:pt x="138" y="160"/>
                  </a:cubicBezTo>
                  <a:cubicBezTo>
                    <a:pt x="138" y="160"/>
                    <a:pt x="138" y="161"/>
                    <a:pt x="139" y="160"/>
                  </a:cubicBezTo>
                  <a:close/>
                  <a:moveTo>
                    <a:pt x="139" y="158"/>
                  </a:moveTo>
                  <a:cubicBezTo>
                    <a:pt x="139" y="158"/>
                    <a:pt x="140" y="158"/>
                    <a:pt x="140" y="15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9" y="159"/>
                    <a:pt x="139" y="158"/>
                    <a:pt x="139" y="158"/>
                  </a:cubicBezTo>
                  <a:close/>
                  <a:moveTo>
                    <a:pt x="139" y="161"/>
                  </a:moveTo>
                  <a:cubicBezTo>
                    <a:pt x="140" y="161"/>
                    <a:pt x="141" y="162"/>
                    <a:pt x="140" y="162"/>
                  </a:cubicBezTo>
                  <a:cubicBezTo>
                    <a:pt x="140" y="163"/>
                    <a:pt x="139" y="161"/>
                    <a:pt x="139" y="161"/>
                  </a:cubicBezTo>
                  <a:close/>
                  <a:moveTo>
                    <a:pt x="140" y="160"/>
                  </a:moveTo>
                  <a:cubicBezTo>
                    <a:pt x="140" y="160"/>
                    <a:pt x="140" y="160"/>
                    <a:pt x="140" y="160"/>
                  </a:cubicBezTo>
                  <a:cubicBezTo>
                    <a:pt x="140" y="160"/>
                    <a:pt x="141" y="160"/>
                    <a:pt x="141" y="161"/>
                  </a:cubicBezTo>
                  <a:cubicBezTo>
                    <a:pt x="140" y="161"/>
                    <a:pt x="140" y="161"/>
                    <a:pt x="140" y="160"/>
                  </a:cubicBezTo>
                  <a:close/>
                  <a:moveTo>
                    <a:pt x="142" y="159"/>
                  </a:moveTo>
                  <a:cubicBezTo>
                    <a:pt x="142" y="159"/>
                    <a:pt x="143" y="160"/>
                    <a:pt x="142" y="160"/>
                  </a:cubicBezTo>
                  <a:cubicBezTo>
                    <a:pt x="142" y="160"/>
                    <a:pt x="141" y="160"/>
                    <a:pt x="142" y="159"/>
                  </a:cubicBezTo>
                  <a:close/>
                  <a:moveTo>
                    <a:pt x="142" y="159"/>
                  </a:moveTo>
                  <a:cubicBezTo>
                    <a:pt x="142" y="159"/>
                    <a:pt x="142" y="158"/>
                    <a:pt x="142" y="158"/>
                  </a:cubicBezTo>
                  <a:cubicBezTo>
                    <a:pt x="141" y="158"/>
                    <a:pt x="141" y="158"/>
                    <a:pt x="142" y="159"/>
                  </a:cubicBezTo>
                  <a:cubicBezTo>
                    <a:pt x="141" y="158"/>
                    <a:pt x="142" y="157"/>
                    <a:pt x="141" y="157"/>
                  </a:cubicBezTo>
                  <a:cubicBezTo>
                    <a:pt x="142" y="157"/>
                    <a:pt x="142" y="158"/>
                    <a:pt x="142" y="157"/>
                  </a:cubicBezTo>
                  <a:cubicBezTo>
                    <a:pt x="143" y="157"/>
                    <a:pt x="143" y="157"/>
                    <a:pt x="143" y="158"/>
                  </a:cubicBezTo>
                  <a:cubicBezTo>
                    <a:pt x="143" y="158"/>
                    <a:pt x="143" y="159"/>
                    <a:pt x="142" y="159"/>
                  </a:cubicBezTo>
                  <a:close/>
                  <a:moveTo>
                    <a:pt x="142" y="155"/>
                  </a:moveTo>
                  <a:cubicBezTo>
                    <a:pt x="142" y="155"/>
                    <a:pt x="142" y="156"/>
                    <a:pt x="142" y="156"/>
                  </a:cubicBezTo>
                  <a:cubicBezTo>
                    <a:pt x="142" y="156"/>
                    <a:pt x="142" y="156"/>
                    <a:pt x="142" y="156"/>
                  </a:cubicBezTo>
                  <a:cubicBezTo>
                    <a:pt x="141" y="156"/>
                    <a:pt x="142" y="156"/>
                    <a:pt x="142" y="155"/>
                  </a:cubicBezTo>
                  <a:close/>
                  <a:moveTo>
                    <a:pt x="142" y="149"/>
                  </a:moveTo>
                  <a:cubicBezTo>
                    <a:pt x="142" y="149"/>
                    <a:pt x="142" y="150"/>
                    <a:pt x="142" y="151"/>
                  </a:cubicBezTo>
                  <a:cubicBezTo>
                    <a:pt x="141" y="151"/>
                    <a:pt x="141" y="149"/>
                    <a:pt x="142" y="149"/>
                  </a:cubicBezTo>
                  <a:close/>
                  <a:moveTo>
                    <a:pt x="141" y="149"/>
                  </a:moveTo>
                  <a:cubicBezTo>
                    <a:pt x="141" y="149"/>
                    <a:pt x="141" y="148"/>
                    <a:pt x="141" y="147"/>
                  </a:cubicBezTo>
                  <a:cubicBezTo>
                    <a:pt x="142" y="148"/>
                    <a:pt x="141" y="148"/>
                    <a:pt x="141" y="149"/>
                  </a:cubicBezTo>
                  <a:close/>
                  <a:moveTo>
                    <a:pt x="142" y="152"/>
                  </a:moveTo>
                  <a:cubicBezTo>
                    <a:pt x="142" y="152"/>
                    <a:pt x="142" y="152"/>
                    <a:pt x="142" y="153"/>
                  </a:cubicBezTo>
                  <a:cubicBezTo>
                    <a:pt x="141" y="153"/>
                    <a:pt x="140" y="152"/>
                    <a:pt x="141" y="151"/>
                  </a:cubicBezTo>
                  <a:cubicBezTo>
                    <a:pt x="141" y="151"/>
                    <a:pt x="141" y="152"/>
                    <a:pt x="142" y="152"/>
                  </a:cubicBezTo>
                  <a:close/>
                  <a:moveTo>
                    <a:pt x="141" y="148"/>
                  </a:moveTo>
                  <a:cubicBezTo>
                    <a:pt x="140" y="148"/>
                    <a:pt x="140" y="146"/>
                    <a:pt x="140" y="145"/>
                  </a:cubicBezTo>
                  <a:cubicBezTo>
                    <a:pt x="141" y="145"/>
                    <a:pt x="141" y="148"/>
                    <a:pt x="141" y="148"/>
                  </a:cubicBezTo>
                  <a:close/>
                  <a:moveTo>
                    <a:pt x="138" y="149"/>
                  </a:moveTo>
                  <a:cubicBezTo>
                    <a:pt x="138" y="148"/>
                    <a:pt x="139" y="147"/>
                    <a:pt x="139" y="145"/>
                  </a:cubicBezTo>
                  <a:cubicBezTo>
                    <a:pt x="138" y="146"/>
                    <a:pt x="138" y="148"/>
                    <a:pt x="137" y="149"/>
                  </a:cubicBezTo>
                  <a:cubicBezTo>
                    <a:pt x="137" y="149"/>
                    <a:pt x="136" y="148"/>
                    <a:pt x="136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46"/>
                    <a:pt x="138" y="145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39" y="144"/>
                    <a:pt x="140" y="144"/>
                    <a:pt x="140" y="145"/>
                  </a:cubicBezTo>
                  <a:cubicBezTo>
                    <a:pt x="139" y="146"/>
                    <a:pt x="139" y="147"/>
                    <a:pt x="138" y="149"/>
                  </a:cubicBezTo>
                  <a:close/>
                  <a:moveTo>
                    <a:pt x="134" y="150"/>
                  </a:moveTo>
                  <a:cubicBezTo>
                    <a:pt x="134" y="150"/>
                    <a:pt x="133" y="149"/>
                    <a:pt x="133" y="149"/>
                  </a:cubicBezTo>
                  <a:cubicBezTo>
                    <a:pt x="134" y="149"/>
                    <a:pt x="135" y="149"/>
                    <a:pt x="134" y="150"/>
                  </a:cubicBezTo>
                  <a:close/>
                  <a:moveTo>
                    <a:pt x="134" y="148"/>
                  </a:moveTo>
                  <a:cubicBezTo>
                    <a:pt x="134" y="148"/>
                    <a:pt x="135" y="148"/>
                    <a:pt x="135" y="149"/>
                  </a:cubicBezTo>
                  <a:cubicBezTo>
                    <a:pt x="134" y="149"/>
                    <a:pt x="134" y="148"/>
                    <a:pt x="134" y="148"/>
                  </a:cubicBezTo>
                  <a:cubicBezTo>
                    <a:pt x="133" y="148"/>
                    <a:pt x="134" y="148"/>
                    <a:pt x="134" y="148"/>
                  </a:cubicBezTo>
                  <a:close/>
                  <a:moveTo>
                    <a:pt x="134" y="153"/>
                  </a:move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5" y="154"/>
                    <a:pt x="135" y="155"/>
                  </a:cubicBezTo>
                  <a:cubicBezTo>
                    <a:pt x="134" y="155"/>
                    <a:pt x="134" y="155"/>
                    <a:pt x="133" y="155"/>
                  </a:cubicBezTo>
                  <a:cubicBezTo>
                    <a:pt x="133" y="154"/>
                    <a:pt x="133" y="153"/>
                    <a:pt x="134" y="153"/>
                  </a:cubicBezTo>
                  <a:close/>
                  <a:moveTo>
                    <a:pt x="134" y="147"/>
                  </a:moveTo>
                  <a:cubicBezTo>
                    <a:pt x="134" y="147"/>
                    <a:pt x="135" y="147"/>
                    <a:pt x="135" y="147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48"/>
                    <a:pt x="135" y="147"/>
                    <a:pt x="134" y="147"/>
                  </a:cubicBezTo>
                  <a:close/>
                  <a:moveTo>
                    <a:pt x="131" y="148"/>
                  </a:moveTo>
                  <a:cubicBezTo>
                    <a:pt x="131" y="148"/>
                    <a:pt x="131" y="148"/>
                    <a:pt x="132" y="147"/>
                  </a:cubicBezTo>
                  <a:cubicBezTo>
                    <a:pt x="132" y="148"/>
                    <a:pt x="132" y="148"/>
                    <a:pt x="133" y="149"/>
                  </a:cubicBezTo>
                  <a:cubicBezTo>
                    <a:pt x="132" y="149"/>
                    <a:pt x="131" y="148"/>
                    <a:pt x="131" y="148"/>
                  </a:cubicBezTo>
                  <a:close/>
                  <a:moveTo>
                    <a:pt x="132" y="150"/>
                  </a:moveTo>
                  <a:cubicBezTo>
                    <a:pt x="132" y="150"/>
                    <a:pt x="132" y="150"/>
                    <a:pt x="132" y="149"/>
                  </a:cubicBezTo>
                  <a:cubicBezTo>
                    <a:pt x="132" y="149"/>
                    <a:pt x="132" y="150"/>
                    <a:pt x="132" y="150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5"/>
                    <a:pt x="130" y="144"/>
                  </a:cubicBezTo>
                  <a:cubicBezTo>
                    <a:pt x="130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0" y="146"/>
                  </a:cubicBezTo>
                  <a:cubicBezTo>
                    <a:pt x="129" y="146"/>
                    <a:pt x="131" y="147"/>
                    <a:pt x="131" y="147"/>
                  </a:cubicBezTo>
                  <a:cubicBezTo>
                    <a:pt x="130" y="148"/>
                    <a:pt x="129" y="147"/>
                    <a:pt x="129" y="146"/>
                  </a:cubicBezTo>
                  <a:close/>
                  <a:moveTo>
                    <a:pt x="130" y="149"/>
                  </a:moveTo>
                  <a:cubicBezTo>
                    <a:pt x="129" y="149"/>
                    <a:pt x="129" y="148"/>
                    <a:pt x="129" y="148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8"/>
                    <a:pt x="130" y="148"/>
                    <a:pt x="130" y="149"/>
                  </a:cubicBezTo>
                  <a:close/>
                  <a:moveTo>
                    <a:pt x="131" y="150"/>
                  </a:moveTo>
                  <a:cubicBezTo>
                    <a:pt x="131" y="150"/>
                    <a:pt x="130" y="149"/>
                    <a:pt x="130" y="149"/>
                  </a:cubicBezTo>
                  <a:cubicBezTo>
                    <a:pt x="131" y="149"/>
                    <a:pt x="131" y="149"/>
                    <a:pt x="131" y="150"/>
                  </a:cubicBezTo>
                  <a:close/>
                  <a:moveTo>
                    <a:pt x="132" y="150"/>
                  </a:moveTo>
                  <a:cubicBezTo>
                    <a:pt x="133" y="150"/>
                    <a:pt x="133" y="150"/>
                    <a:pt x="133" y="151"/>
                  </a:cubicBezTo>
                  <a:cubicBezTo>
                    <a:pt x="133" y="151"/>
                    <a:pt x="133" y="151"/>
                    <a:pt x="132" y="151"/>
                  </a:cubicBezTo>
                  <a:cubicBezTo>
                    <a:pt x="132" y="150"/>
                    <a:pt x="132" y="150"/>
                    <a:pt x="132" y="150"/>
                  </a:cubicBezTo>
                  <a:close/>
                  <a:moveTo>
                    <a:pt x="134" y="139"/>
                  </a:moveTo>
                  <a:cubicBezTo>
                    <a:pt x="134" y="138"/>
                    <a:pt x="134" y="138"/>
                    <a:pt x="133" y="139"/>
                  </a:cubicBezTo>
                  <a:cubicBezTo>
                    <a:pt x="133" y="138"/>
                    <a:pt x="132" y="138"/>
                    <a:pt x="133" y="137"/>
                  </a:cubicBezTo>
                  <a:cubicBezTo>
                    <a:pt x="133" y="137"/>
                    <a:pt x="134" y="137"/>
                    <a:pt x="134" y="137"/>
                  </a:cubicBezTo>
                  <a:cubicBezTo>
                    <a:pt x="135" y="137"/>
                    <a:pt x="134" y="138"/>
                    <a:pt x="134" y="139"/>
                  </a:cubicBezTo>
                  <a:close/>
                  <a:moveTo>
                    <a:pt x="123" y="168"/>
                  </a:moveTo>
                  <a:cubicBezTo>
                    <a:pt x="123" y="168"/>
                    <a:pt x="122" y="168"/>
                    <a:pt x="122" y="167"/>
                  </a:cubicBezTo>
                  <a:cubicBezTo>
                    <a:pt x="123" y="167"/>
                    <a:pt x="123" y="168"/>
                    <a:pt x="123" y="168"/>
                  </a:cubicBezTo>
                  <a:cubicBezTo>
                    <a:pt x="123" y="168"/>
                    <a:pt x="123" y="168"/>
                    <a:pt x="123" y="168"/>
                  </a:cubicBezTo>
                  <a:cubicBezTo>
                    <a:pt x="123" y="167"/>
                    <a:pt x="123" y="166"/>
                    <a:pt x="124" y="165"/>
                  </a:cubicBezTo>
                  <a:cubicBezTo>
                    <a:pt x="125" y="166"/>
                    <a:pt x="124" y="169"/>
                    <a:pt x="123" y="170"/>
                  </a:cubicBezTo>
                  <a:cubicBezTo>
                    <a:pt x="123" y="169"/>
                    <a:pt x="124" y="169"/>
                    <a:pt x="124" y="169"/>
                  </a:cubicBezTo>
                  <a:cubicBezTo>
                    <a:pt x="124" y="169"/>
                    <a:pt x="123" y="169"/>
                    <a:pt x="123" y="168"/>
                  </a:cubicBezTo>
                  <a:close/>
                  <a:moveTo>
                    <a:pt x="123" y="181"/>
                  </a:moveTo>
                  <a:cubicBezTo>
                    <a:pt x="123" y="180"/>
                    <a:pt x="122" y="180"/>
                    <a:pt x="122" y="180"/>
                  </a:cubicBezTo>
                  <a:cubicBezTo>
                    <a:pt x="123" y="178"/>
                    <a:pt x="126" y="180"/>
                    <a:pt x="124" y="182"/>
                  </a:cubicBezTo>
                  <a:cubicBezTo>
                    <a:pt x="124" y="181"/>
                    <a:pt x="124" y="181"/>
                    <a:pt x="123" y="181"/>
                  </a:cubicBezTo>
                  <a:cubicBezTo>
                    <a:pt x="123" y="180"/>
                    <a:pt x="124" y="180"/>
                    <a:pt x="124" y="180"/>
                  </a:cubicBezTo>
                  <a:cubicBezTo>
                    <a:pt x="123" y="179"/>
                    <a:pt x="123" y="181"/>
                    <a:pt x="123" y="181"/>
                  </a:cubicBezTo>
                  <a:close/>
                  <a:moveTo>
                    <a:pt x="121" y="179"/>
                  </a:moveTo>
                  <a:cubicBezTo>
                    <a:pt x="121" y="179"/>
                    <a:pt x="120" y="179"/>
                    <a:pt x="120" y="179"/>
                  </a:cubicBezTo>
                  <a:cubicBezTo>
                    <a:pt x="120" y="178"/>
                    <a:pt x="120" y="178"/>
                    <a:pt x="121" y="177"/>
                  </a:cubicBezTo>
                  <a:cubicBezTo>
                    <a:pt x="121" y="177"/>
                    <a:pt x="121" y="178"/>
                    <a:pt x="122" y="178"/>
                  </a:cubicBezTo>
                  <a:cubicBezTo>
                    <a:pt x="122" y="179"/>
                    <a:pt x="121" y="179"/>
                    <a:pt x="121" y="179"/>
                  </a:cubicBezTo>
                  <a:close/>
                  <a:moveTo>
                    <a:pt x="119" y="178"/>
                  </a:moveTo>
                  <a:cubicBezTo>
                    <a:pt x="118" y="178"/>
                    <a:pt x="117" y="177"/>
                    <a:pt x="117" y="177"/>
                  </a:cubicBezTo>
                  <a:cubicBezTo>
                    <a:pt x="118" y="177"/>
                    <a:pt x="117" y="176"/>
                    <a:pt x="118" y="175"/>
                  </a:cubicBezTo>
                  <a:cubicBezTo>
                    <a:pt x="118" y="176"/>
                    <a:pt x="119" y="176"/>
                    <a:pt x="119" y="176"/>
                  </a:cubicBezTo>
                  <a:cubicBezTo>
                    <a:pt x="119" y="177"/>
                    <a:pt x="118" y="177"/>
                    <a:pt x="119" y="178"/>
                  </a:cubicBezTo>
                  <a:close/>
                  <a:moveTo>
                    <a:pt x="115" y="174"/>
                  </a:moveTo>
                  <a:cubicBezTo>
                    <a:pt x="115" y="174"/>
                    <a:pt x="115" y="174"/>
                    <a:pt x="115" y="174"/>
                  </a:cubicBezTo>
                  <a:cubicBezTo>
                    <a:pt x="114" y="174"/>
                    <a:pt x="115" y="174"/>
                    <a:pt x="114" y="174"/>
                  </a:cubicBezTo>
                  <a:cubicBezTo>
                    <a:pt x="114" y="173"/>
                    <a:pt x="115" y="173"/>
                    <a:pt x="115" y="173"/>
                  </a:cubicBezTo>
                  <a:cubicBezTo>
                    <a:pt x="115" y="173"/>
                    <a:pt x="115" y="173"/>
                    <a:pt x="115" y="174"/>
                  </a:cubicBezTo>
                  <a:close/>
                  <a:moveTo>
                    <a:pt x="111" y="179"/>
                  </a:moveTo>
                  <a:cubicBezTo>
                    <a:pt x="111" y="179"/>
                    <a:pt x="111" y="178"/>
                    <a:pt x="111" y="179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2" y="178"/>
                    <a:pt x="111" y="178"/>
                    <a:pt x="111" y="179"/>
                  </a:cubicBezTo>
                  <a:close/>
                  <a:moveTo>
                    <a:pt x="110" y="184"/>
                  </a:moveTo>
                  <a:cubicBezTo>
                    <a:pt x="109" y="184"/>
                    <a:pt x="110" y="183"/>
                    <a:pt x="110" y="183"/>
                  </a:cubicBezTo>
                  <a:cubicBezTo>
                    <a:pt x="111" y="183"/>
                    <a:pt x="110" y="184"/>
                    <a:pt x="110" y="184"/>
                  </a:cubicBezTo>
                  <a:close/>
                  <a:moveTo>
                    <a:pt x="109" y="183"/>
                  </a:moveTo>
                  <a:cubicBezTo>
                    <a:pt x="109" y="182"/>
                    <a:pt x="110" y="182"/>
                    <a:pt x="111" y="182"/>
                  </a:cubicBezTo>
                  <a:cubicBezTo>
                    <a:pt x="110" y="182"/>
                    <a:pt x="110" y="183"/>
                    <a:pt x="109" y="183"/>
                  </a:cubicBezTo>
                  <a:close/>
                  <a:moveTo>
                    <a:pt x="110" y="167"/>
                  </a:moveTo>
                  <a:cubicBezTo>
                    <a:pt x="110" y="168"/>
                    <a:pt x="110" y="168"/>
                    <a:pt x="111" y="168"/>
                  </a:cubicBezTo>
                  <a:cubicBezTo>
                    <a:pt x="110" y="168"/>
                    <a:pt x="110" y="169"/>
                    <a:pt x="110" y="169"/>
                  </a:cubicBezTo>
                  <a:cubicBezTo>
                    <a:pt x="109" y="169"/>
                    <a:pt x="109" y="169"/>
                    <a:pt x="109" y="168"/>
                  </a:cubicBezTo>
                  <a:cubicBezTo>
                    <a:pt x="110" y="168"/>
                    <a:pt x="109" y="168"/>
                    <a:pt x="110" y="167"/>
                  </a:cubicBezTo>
                  <a:close/>
                  <a:moveTo>
                    <a:pt x="109" y="168"/>
                  </a:moveTo>
                  <a:cubicBezTo>
                    <a:pt x="109" y="168"/>
                    <a:pt x="109" y="167"/>
                    <a:pt x="110" y="167"/>
                  </a:cubicBezTo>
                  <a:cubicBezTo>
                    <a:pt x="110" y="167"/>
                    <a:pt x="109" y="168"/>
                    <a:pt x="109" y="168"/>
                  </a:cubicBezTo>
                  <a:close/>
                  <a:moveTo>
                    <a:pt x="116" y="166"/>
                  </a:moveTo>
                  <a:cubicBezTo>
                    <a:pt x="117" y="167"/>
                    <a:pt x="118" y="169"/>
                    <a:pt x="119" y="171"/>
                  </a:cubicBezTo>
                  <a:cubicBezTo>
                    <a:pt x="117" y="171"/>
                    <a:pt x="117" y="172"/>
                    <a:pt x="116" y="173"/>
                  </a:cubicBezTo>
                  <a:cubicBezTo>
                    <a:pt x="116" y="172"/>
                    <a:pt x="117" y="172"/>
                    <a:pt x="117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7" y="170"/>
                    <a:pt x="116" y="169"/>
                    <a:pt x="116" y="169"/>
                  </a:cubicBezTo>
                  <a:cubicBezTo>
                    <a:pt x="116" y="168"/>
                    <a:pt x="117" y="168"/>
                    <a:pt x="117" y="168"/>
                  </a:cubicBezTo>
                  <a:cubicBezTo>
                    <a:pt x="117" y="168"/>
                    <a:pt x="116" y="168"/>
                    <a:pt x="116" y="168"/>
                  </a:cubicBezTo>
                  <a:cubicBezTo>
                    <a:pt x="116" y="167"/>
                    <a:pt x="115" y="167"/>
                    <a:pt x="116" y="166"/>
                  </a:cubicBezTo>
                  <a:cubicBezTo>
                    <a:pt x="116" y="166"/>
                    <a:pt x="116" y="167"/>
                    <a:pt x="116" y="168"/>
                  </a:cubicBezTo>
                  <a:cubicBezTo>
                    <a:pt x="117" y="167"/>
                    <a:pt x="116" y="166"/>
                    <a:pt x="116" y="166"/>
                  </a:cubicBezTo>
                  <a:close/>
                  <a:moveTo>
                    <a:pt x="121" y="160"/>
                  </a:moveTo>
                  <a:cubicBezTo>
                    <a:pt x="121" y="160"/>
                    <a:pt x="121" y="159"/>
                    <a:pt x="122" y="159"/>
                  </a:cubicBezTo>
                  <a:cubicBezTo>
                    <a:pt x="122" y="159"/>
                    <a:pt x="121" y="159"/>
                    <a:pt x="121" y="160"/>
                  </a:cubicBezTo>
                  <a:close/>
                  <a:moveTo>
                    <a:pt x="123" y="177"/>
                  </a:moveTo>
                  <a:cubicBezTo>
                    <a:pt x="123" y="177"/>
                    <a:pt x="123" y="178"/>
                    <a:pt x="123" y="178"/>
                  </a:cubicBezTo>
                  <a:cubicBezTo>
                    <a:pt x="122" y="178"/>
                    <a:pt x="122" y="177"/>
                    <a:pt x="121" y="177"/>
                  </a:cubicBezTo>
                  <a:cubicBezTo>
                    <a:pt x="121" y="177"/>
                    <a:pt x="121" y="177"/>
                    <a:pt x="121" y="176"/>
                  </a:cubicBezTo>
                  <a:cubicBezTo>
                    <a:pt x="121" y="176"/>
                    <a:pt x="121" y="177"/>
                    <a:pt x="120" y="177"/>
                  </a:cubicBezTo>
                  <a:cubicBezTo>
                    <a:pt x="120" y="176"/>
                    <a:pt x="119" y="176"/>
                    <a:pt x="120" y="175"/>
                  </a:cubicBezTo>
                  <a:cubicBezTo>
                    <a:pt x="121" y="175"/>
                    <a:pt x="121" y="176"/>
                    <a:pt x="121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3" y="178"/>
                    <a:pt x="123" y="177"/>
                    <a:pt x="123" y="177"/>
                  </a:cubicBezTo>
                  <a:close/>
                  <a:moveTo>
                    <a:pt x="121" y="175"/>
                  </a:moveTo>
                  <a:cubicBezTo>
                    <a:pt x="121" y="175"/>
                    <a:pt x="121" y="175"/>
                    <a:pt x="120" y="174"/>
                  </a:cubicBezTo>
                  <a:cubicBezTo>
                    <a:pt x="121" y="174"/>
                    <a:pt x="120" y="174"/>
                    <a:pt x="121" y="174"/>
                  </a:cubicBezTo>
                  <a:cubicBezTo>
                    <a:pt x="121" y="174"/>
                    <a:pt x="121" y="174"/>
                    <a:pt x="122" y="174"/>
                  </a:cubicBezTo>
                  <a:cubicBezTo>
                    <a:pt x="122" y="174"/>
                    <a:pt x="121" y="175"/>
                    <a:pt x="121" y="175"/>
                  </a:cubicBezTo>
                  <a:close/>
                  <a:moveTo>
                    <a:pt x="122" y="172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1"/>
                    <a:pt x="122" y="171"/>
                    <a:pt x="122" y="170"/>
                  </a:cubicBezTo>
                  <a:cubicBezTo>
                    <a:pt x="123" y="171"/>
                    <a:pt x="122" y="171"/>
                    <a:pt x="122" y="172"/>
                  </a:cubicBezTo>
                  <a:close/>
                  <a:moveTo>
                    <a:pt x="122" y="169"/>
                  </a:moveTo>
                  <a:cubicBezTo>
                    <a:pt x="121" y="168"/>
                    <a:pt x="122" y="168"/>
                    <a:pt x="122" y="168"/>
                  </a:cubicBezTo>
                  <a:cubicBezTo>
                    <a:pt x="122" y="168"/>
                    <a:pt x="122" y="168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lose/>
                  <a:moveTo>
                    <a:pt x="121" y="168"/>
                  </a:moveTo>
                  <a:cubicBezTo>
                    <a:pt x="121" y="168"/>
                    <a:pt x="121" y="167"/>
                    <a:pt x="121" y="167"/>
                  </a:cubicBezTo>
                  <a:cubicBezTo>
                    <a:pt x="122" y="167"/>
                    <a:pt x="121" y="168"/>
                    <a:pt x="121" y="168"/>
                  </a:cubicBezTo>
                  <a:close/>
                  <a:moveTo>
                    <a:pt x="121" y="157"/>
                  </a:moveTo>
                  <a:cubicBezTo>
                    <a:pt x="121" y="156"/>
                    <a:pt x="121" y="155"/>
                    <a:pt x="121" y="154"/>
                  </a:cubicBezTo>
                  <a:cubicBezTo>
                    <a:pt x="122" y="155"/>
                    <a:pt x="122" y="157"/>
                    <a:pt x="121" y="157"/>
                  </a:cubicBezTo>
                  <a:close/>
                  <a:moveTo>
                    <a:pt x="121" y="158"/>
                  </a:moveTo>
                  <a:cubicBezTo>
                    <a:pt x="121" y="158"/>
                    <a:pt x="121" y="158"/>
                    <a:pt x="121" y="158"/>
                  </a:cubicBezTo>
                  <a:cubicBezTo>
                    <a:pt x="121" y="158"/>
                    <a:pt x="120" y="157"/>
                    <a:pt x="121" y="156"/>
                  </a:cubicBezTo>
                  <a:cubicBezTo>
                    <a:pt x="121" y="157"/>
                    <a:pt x="121" y="157"/>
                    <a:pt x="121" y="158"/>
                  </a:cubicBezTo>
                  <a:close/>
                  <a:moveTo>
                    <a:pt x="121" y="172"/>
                  </a:moveTo>
                  <a:cubicBezTo>
                    <a:pt x="121" y="173"/>
                    <a:pt x="120" y="173"/>
                    <a:pt x="120" y="174"/>
                  </a:cubicBezTo>
                  <a:cubicBezTo>
                    <a:pt x="120" y="174"/>
                    <a:pt x="119" y="174"/>
                    <a:pt x="119" y="174"/>
                  </a:cubicBezTo>
                  <a:cubicBezTo>
                    <a:pt x="120" y="173"/>
                    <a:pt x="120" y="173"/>
                    <a:pt x="120" y="172"/>
                  </a:cubicBezTo>
                  <a:cubicBezTo>
                    <a:pt x="121" y="172"/>
                    <a:pt x="121" y="172"/>
                    <a:pt x="121" y="172"/>
                  </a:cubicBezTo>
                  <a:close/>
                  <a:moveTo>
                    <a:pt x="120" y="175"/>
                  </a:moveTo>
                  <a:cubicBezTo>
                    <a:pt x="120" y="176"/>
                    <a:pt x="118" y="175"/>
                    <a:pt x="118" y="175"/>
                  </a:cubicBezTo>
                  <a:cubicBezTo>
                    <a:pt x="119" y="174"/>
                    <a:pt x="119" y="175"/>
                    <a:pt x="120" y="175"/>
                  </a:cubicBezTo>
                  <a:close/>
                  <a:moveTo>
                    <a:pt x="115" y="166"/>
                  </a:moveTo>
                  <a:cubicBezTo>
                    <a:pt x="115" y="165"/>
                    <a:pt x="115" y="165"/>
                    <a:pt x="116" y="164"/>
                  </a:cubicBezTo>
                  <a:cubicBezTo>
                    <a:pt x="116" y="165"/>
                    <a:pt x="116" y="166"/>
                    <a:pt x="115" y="166"/>
                  </a:cubicBezTo>
                  <a:close/>
                  <a:moveTo>
                    <a:pt x="115" y="169"/>
                  </a:moveTo>
                  <a:cubicBezTo>
                    <a:pt x="114" y="168"/>
                    <a:pt x="114" y="167"/>
                    <a:pt x="115" y="167"/>
                  </a:cubicBezTo>
                  <a:cubicBezTo>
                    <a:pt x="115" y="167"/>
                    <a:pt x="116" y="169"/>
                    <a:pt x="115" y="169"/>
                  </a:cubicBezTo>
                  <a:close/>
                  <a:moveTo>
                    <a:pt x="114" y="170"/>
                  </a:moveTo>
                  <a:cubicBezTo>
                    <a:pt x="115" y="171"/>
                    <a:pt x="114" y="171"/>
                    <a:pt x="114" y="171"/>
                  </a:cubicBezTo>
                  <a:cubicBezTo>
                    <a:pt x="114" y="172"/>
                    <a:pt x="114" y="171"/>
                    <a:pt x="113" y="171"/>
                  </a:cubicBezTo>
                  <a:cubicBezTo>
                    <a:pt x="114" y="171"/>
                    <a:pt x="114" y="170"/>
                    <a:pt x="114" y="170"/>
                  </a:cubicBezTo>
                  <a:close/>
                  <a:moveTo>
                    <a:pt x="113" y="171"/>
                  </a:moveTo>
                  <a:cubicBezTo>
                    <a:pt x="112" y="171"/>
                    <a:pt x="112" y="170"/>
                    <a:pt x="112" y="170"/>
                  </a:cubicBezTo>
                  <a:cubicBezTo>
                    <a:pt x="112" y="169"/>
                    <a:pt x="113" y="168"/>
                    <a:pt x="114" y="169"/>
                  </a:cubicBezTo>
                  <a:cubicBezTo>
                    <a:pt x="114" y="170"/>
                    <a:pt x="113" y="170"/>
                    <a:pt x="113" y="171"/>
                  </a:cubicBezTo>
                  <a:close/>
                  <a:moveTo>
                    <a:pt x="105" y="181"/>
                  </a:moveTo>
                  <a:cubicBezTo>
                    <a:pt x="104" y="181"/>
                    <a:pt x="104" y="181"/>
                    <a:pt x="103" y="180"/>
                  </a:cubicBezTo>
                  <a:cubicBezTo>
                    <a:pt x="104" y="179"/>
                    <a:pt x="104" y="180"/>
                    <a:pt x="105" y="180"/>
                  </a:cubicBezTo>
                  <a:cubicBezTo>
                    <a:pt x="105" y="181"/>
                    <a:pt x="105" y="181"/>
                    <a:pt x="105" y="181"/>
                  </a:cubicBezTo>
                  <a:close/>
                  <a:moveTo>
                    <a:pt x="103" y="178"/>
                  </a:moveTo>
                  <a:cubicBezTo>
                    <a:pt x="103" y="177"/>
                    <a:pt x="104" y="178"/>
                    <a:pt x="104" y="178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78"/>
                  </a:cubicBezTo>
                  <a:close/>
                  <a:moveTo>
                    <a:pt x="106" y="182"/>
                  </a:moveTo>
                  <a:cubicBezTo>
                    <a:pt x="106" y="181"/>
                    <a:pt x="107" y="181"/>
                    <a:pt x="107" y="180"/>
                  </a:cubicBezTo>
                  <a:cubicBezTo>
                    <a:pt x="107" y="180"/>
                    <a:pt x="107" y="180"/>
                    <a:pt x="108" y="180"/>
                  </a:cubicBezTo>
                  <a:cubicBezTo>
                    <a:pt x="107" y="181"/>
                    <a:pt x="107" y="181"/>
                    <a:pt x="106" y="182"/>
                  </a:cubicBezTo>
                  <a:close/>
                  <a:moveTo>
                    <a:pt x="108" y="181"/>
                  </a:moveTo>
                  <a:cubicBezTo>
                    <a:pt x="108" y="182"/>
                    <a:pt x="107" y="182"/>
                    <a:pt x="106" y="182"/>
                  </a:cubicBezTo>
                  <a:cubicBezTo>
                    <a:pt x="107" y="182"/>
                    <a:pt x="107" y="181"/>
                    <a:pt x="108" y="181"/>
                  </a:cubicBezTo>
                  <a:close/>
                  <a:moveTo>
                    <a:pt x="105" y="178"/>
                  </a:moveTo>
                  <a:cubicBezTo>
                    <a:pt x="106" y="178"/>
                    <a:pt x="106" y="177"/>
                    <a:pt x="106" y="178"/>
                  </a:cubicBezTo>
                  <a:cubicBezTo>
                    <a:pt x="107" y="178"/>
                    <a:pt x="107" y="179"/>
                    <a:pt x="107" y="179"/>
                  </a:cubicBezTo>
                  <a:cubicBezTo>
                    <a:pt x="107" y="179"/>
                    <a:pt x="106" y="179"/>
                    <a:pt x="105" y="178"/>
                  </a:cubicBezTo>
                  <a:close/>
                  <a:moveTo>
                    <a:pt x="106" y="180"/>
                  </a:moveTo>
                  <a:cubicBezTo>
                    <a:pt x="106" y="180"/>
                    <a:pt x="106" y="180"/>
                    <a:pt x="106" y="180"/>
                  </a:cubicBezTo>
                  <a:cubicBezTo>
                    <a:pt x="106" y="180"/>
                    <a:pt x="106" y="180"/>
                    <a:pt x="105" y="179"/>
                  </a:cubicBezTo>
                  <a:cubicBezTo>
                    <a:pt x="106" y="179"/>
                    <a:pt x="106" y="179"/>
                    <a:pt x="106" y="180"/>
                  </a:cubicBezTo>
                  <a:close/>
                  <a:moveTo>
                    <a:pt x="106" y="185"/>
                  </a:moveTo>
                  <a:cubicBezTo>
                    <a:pt x="106" y="185"/>
                    <a:pt x="105" y="185"/>
                    <a:pt x="105" y="185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6" y="184"/>
                    <a:pt x="106" y="185"/>
                  </a:cubicBezTo>
                  <a:close/>
                  <a:moveTo>
                    <a:pt x="106" y="185"/>
                  </a:moveTo>
                  <a:cubicBezTo>
                    <a:pt x="107" y="185"/>
                    <a:pt x="107" y="185"/>
                    <a:pt x="107" y="185"/>
                  </a:cubicBezTo>
                  <a:cubicBezTo>
                    <a:pt x="107" y="186"/>
                    <a:pt x="106" y="186"/>
                    <a:pt x="106" y="186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06" y="185"/>
                    <a:pt x="106" y="185"/>
                    <a:pt x="106" y="185"/>
                  </a:cubicBezTo>
                  <a:close/>
                  <a:moveTo>
                    <a:pt x="107" y="186"/>
                  </a:moveTo>
                  <a:cubicBezTo>
                    <a:pt x="107" y="187"/>
                    <a:pt x="107" y="187"/>
                    <a:pt x="107" y="188"/>
                  </a:cubicBezTo>
                  <a:cubicBezTo>
                    <a:pt x="106" y="188"/>
                    <a:pt x="106" y="187"/>
                    <a:pt x="106" y="187"/>
                  </a:cubicBezTo>
                  <a:cubicBezTo>
                    <a:pt x="107" y="187"/>
                    <a:pt x="107" y="186"/>
                    <a:pt x="107" y="186"/>
                  </a:cubicBezTo>
                  <a:close/>
                  <a:moveTo>
                    <a:pt x="107" y="184"/>
                  </a:moveTo>
                  <a:cubicBezTo>
                    <a:pt x="108" y="184"/>
                    <a:pt x="108" y="185"/>
                    <a:pt x="108" y="185"/>
                  </a:cubicBezTo>
                  <a:cubicBezTo>
                    <a:pt x="107" y="185"/>
                    <a:pt x="107" y="185"/>
                    <a:pt x="107" y="184"/>
                  </a:cubicBezTo>
                  <a:close/>
                  <a:moveTo>
                    <a:pt x="107" y="182"/>
                  </a:moveTo>
                  <a:cubicBezTo>
                    <a:pt x="107" y="182"/>
                    <a:pt x="107" y="182"/>
                    <a:pt x="108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8" y="183"/>
                    <a:pt x="107" y="184"/>
                    <a:pt x="107" y="182"/>
                  </a:cubicBezTo>
                  <a:close/>
                  <a:moveTo>
                    <a:pt x="108" y="180"/>
                  </a:moveTo>
                  <a:cubicBezTo>
                    <a:pt x="108" y="179"/>
                    <a:pt x="109" y="179"/>
                    <a:pt x="109" y="179"/>
                  </a:cubicBezTo>
                  <a:cubicBezTo>
                    <a:pt x="109" y="179"/>
                    <a:pt x="109" y="180"/>
                    <a:pt x="108" y="180"/>
                  </a:cubicBezTo>
                  <a:cubicBezTo>
                    <a:pt x="108" y="180"/>
                    <a:pt x="108" y="180"/>
                    <a:pt x="108" y="180"/>
                  </a:cubicBezTo>
                  <a:close/>
                  <a:moveTo>
                    <a:pt x="108" y="183"/>
                  </a:moveTo>
                  <a:cubicBezTo>
                    <a:pt x="109" y="183"/>
                    <a:pt x="109" y="183"/>
                    <a:pt x="109" y="184"/>
                  </a:cubicBezTo>
                  <a:cubicBezTo>
                    <a:pt x="109" y="184"/>
                    <a:pt x="108" y="184"/>
                    <a:pt x="108" y="184"/>
                  </a:cubicBezTo>
                  <a:cubicBezTo>
                    <a:pt x="108" y="183"/>
                    <a:pt x="109" y="183"/>
                    <a:pt x="108" y="183"/>
                  </a:cubicBezTo>
                  <a:close/>
                  <a:moveTo>
                    <a:pt x="109" y="184"/>
                  </a:moveTo>
                  <a:cubicBezTo>
                    <a:pt x="109" y="185"/>
                    <a:pt x="109" y="185"/>
                    <a:pt x="108" y="186"/>
                  </a:cubicBezTo>
                  <a:cubicBezTo>
                    <a:pt x="108" y="185"/>
                    <a:pt x="108" y="185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lose/>
                  <a:moveTo>
                    <a:pt x="109" y="182"/>
                  </a:moveTo>
                  <a:cubicBezTo>
                    <a:pt x="108" y="182"/>
                    <a:pt x="109" y="181"/>
                    <a:pt x="108" y="181"/>
                  </a:cubicBezTo>
                  <a:cubicBezTo>
                    <a:pt x="108" y="180"/>
                    <a:pt x="109" y="181"/>
                    <a:pt x="109" y="181"/>
                  </a:cubicBezTo>
                  <a:cubicBezTo>
                    <a:pt x="109" y="181"/>
                    <a:pt x="109" y="181"/>
                    <a:pt x="109" y="182"/>
                  </a:cubicBezTo>
                  <a:cubicBezTo>
                    <a:pt x="109" y="182"/>
                    <a:pt x="109" y="181"/>
                    <a:pt x="109" y="182"/>
                  </a:cubicBezTo>
                  <a:close/>
                  <a:moveTo>
                    <a:pt x="109" y="180"/>
                  </a:moveTo>
                  <a:cubicBezTo>
                    <a:pt x="109" y="180"/>
                    <a:pt x="109" y="180"/>
                    <a:pt x="109" y="179"/>
                  </a:cubicBezTo>
                  <a:cubicBezTo>
                    <a:pt x="109" y="180"/>
                    <a:pt x="110" y="179"/>
                    <a:pt x="110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1"/>
                  </a:cubicBezTo>
                  <a:cubicBezTo>
                    <a:pt x="109" y="180"/>
                    <a:pt x="110" y="180"/>
                    <a:pt x="109" y="180"/>
                  </a:cubicBezTo>
                  <a:close/>
                  <a:moveTo>
                    <a:pt x="109" y="170"/>
                  </a:moveTo>
                  <a:cubicBezTo>
                    <a:pt x="110" y="170"/>
                    <a:pt x="110" y="171"/>
                    <a:pt x="110" y="170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09" y="171"/>
                    <a:pt x="109" y="170"/>
                    <a:pt x="109" y="170"/>
                  </a:cubicBezTo>
                  <a:close/>
                  <a:moveTo>
                    <a:pt x="110" y="175"/>
                  </a:moveTo>
                  <a:cubicBezTo>
                    <a:pt x="110" y="175"/>
                    <a:pt x="109" y="175"/>
                    <a:pt x="109" y="174"/>
                  </a:cubicBezTo>
                  <a:cubicBezTo>
                    <a:pt x="110" y="174"/>
                    <a:pt x="110" y="175"/>
                    <a:pt x="110" y="175"/>
                  </a:cubicBezTo>
                  <a:close/>
                  <a:moveTo>
                    <a:pt x="110" y="176"/>
                  </a:moveTo>
                  <a:cubicBezTo>
                    <a:pt x="109" y="177"/>
                    <a:pt x="109" y="176"/>
                    <a:pt x="109" y="176"/>
                  </a:cubicBezTo>
                  <a:cubicBezTo>
                    <a:pt x="109" y="175"/>
                    <a:pt x="110" y="176"/>
                    <a:pt x="110" y="176"/>
                  </a:cubicBezTo>
                  <a:close/>
                  <a:moveTo>
                    <a:pt x="110" y="173"/>
                  </a:moveTo>
                  <a:cubicBezTo>
                    <a:pt x="110" y="173"/>
                    <a:pt x="110" y="172"/>
                    <a:pt x="110" y="172"/>
                  </a:cubicBezTo>
                  <a:cubicBezTo>
                    <a:pt x="110" y="171"/>
                    <a:pt x="111" y="170"/>
                    <a:pt x="112" y="171"/>
                  </a:cubicBezTo>
                  <a:cubicBezTo>
                    <a:pt x="111" y="172"/>
                    <a:pt x="111" y="173"/>
                    <a:pt x="110" y="173"/>
                  </a:cubicBezTo>
                  <a:close/>
                  <a:moveTo>
                    <a:pt x="111" y="168"/>
                  </a:move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3" y="168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1" y="169"/>
                    <a:pt x="112" y="169"/>
                    <a:pt x="111" y="168"/>
                  </a:cubicBezTo>
                  <a:close/>
                  <a:moveTo>
                    <a:pt x="112" y="168"/>
                  </a:moveTo>
                  <a:cubicBezTo>
                    <a:pt x="112" y="167"/>
                    <a:pt x="113" y="167"/>
                    <a:pt x="113" y="167"/>
                  </a:cubicBezTo>
                  <a:cubicBezTo>
                    <a:pt x="113" y="167"/>
                    <a:pt x="113" y="168"/>
                    <a:pt x="113" y="168"/>
                  </a:cubicBezTo>
                  <a:cubicBezTo>
                    <a:pt x="113" y="168"/>
                    <a:pt x="113" y="167"/>
                    <a:pt x="112" y="168"/>
                  </a:cubicBezTo>
                  <a:close/>
                  <a:moveTo>
                    <a:pt x="112" y="167"/>
                  </a:moveTo>
                  <a:cubicBezTo>
                    <a:pt x="112" y="167"/>
                    <a:pt x="111" y="167"/>
                    <a:pt x="111" y="166"/>
                  </a:cubicBezTo>
                  <a:cubicBezTo>
                    <a:pt x="111" y="166"/>
                    <a:pt x="112" y="166"/>
                    <a:pt x="112" y="166"/>
                  </a:cubicBezTo>
                  <a:cubicBezTo>
                    <a:pt x="111" y="165"/>
                    <a:pt x="111" y="166"/>
                    <a:pt x="111" y="166"/>
                  </a:cubicBezTo>
                  <a:cubicBezTo>
                    <a:pt x="111" y="165"/>
                    <a:pt x="112" y="165"/>
                    <a:pt x="112" y="165"/>
                  </a:cubicBezTo>
                  <a:cubicBezTo>
                    <a:pt x="113" y="165"/>
                    <a:pt x="112" y="166"/>
                    <a:pt x="113" y="166"/>
                  </a:cubicBezTo>
                  <a:cubicBezTo>
                    <a:pt x="113" y="167"/>
                    <a:pt x="112" y="167"/>
                    <a:pt x="112" y="167"/>
                  </a:cubicBezTo>
                  <a:close/>
                  <a:moveTo>
                    <a:pt x="111" y="169"/>
                  </a:moveTo>
                  <a:cubicBezTo>
                    <a:pt x="111" y="169"/>
                    <a:pt x="111" y="170"/>
                    <a:pt x="111" y="170"/>
                  </a:cubicBezTo>
                  <a:cubicBezTo>
                    <a:pt x="111" y="170"/>
                    <a:pt x="110" y="170"/>
                    <a:pt x="110" y="169"/>
                  </a:cubicBezTo>
                  <a:cubicBezTo>
                    <a:pt x="111" y="169"/>
                    <a:pt x="110" y="169"/>
                    <a:pt x="111" y="169"/>
                  </a:cubicBezTo>
                  <a:close/>
                  <a:moveTo>
                    <a:pt x="109" y="174"/>
                  </a:moveTo>
                  <a:cubicBezTo>
                    <a:pt x="109" y="174"/>
                    <a:pt x="109" y="174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3"/>
                    <a:pt x="109" y="174"/>
                    <a:pt x="109" y="174"/>
                  </a:cubicBezTo>
                  <a:close/>
                  <a:moveTo>
                    <a:pt x="109" y="177"/>
                  </a:moveTo>
                  <a:cubicBezTo>
                    <a:pt x="108" y="178"/>
                    <a:pt x="107" y="178"/>
                    <a:pt x="107" y="177"/>
                  </a:cubicBezTo>
                  <a:cubicBezTo>
                    <a:pt x="107" y="176"/>
                    <a:pt x="108" y="176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lose/>
                  <a:moveTo>
                    <a:pt x="107" y="176"/>
                  </a:moveTo>
                  <a:cubicBezTo>
                    <a:pt x="106" y="175"/>
                    <a:pt x="107" y="175"/>
                    <a:pt x="106" y="175"/>
                  </a:cubicBezTo>
                  <a:cubicBezTo>
                    <a:pt x="106" y="175"/>
                    <a:pt x="107" y="174"/>
                    <a:pt x="107" y="174"/>
                  </a:cubicBezTo>
                  <a:cubicBezTo>
                    <a:pt x="107" y="174"/>
                    <a:pt x="107" y="175"/>
                    <a:pt x="108" y="175"/>
                  </a:cubicBezTo>
                  <a:cubicBezTo>
                    <a:pt x="108" y="175"/>
                    <a:pt x="107" y="176"/>
                    <a:pt x="107" y="176"/>
                  </a:cubicBezTo>
                  <a:close/>
                  <a:moveTo>
                    <a:pt x="107" y="173"/>
                  </a:moveTo>
                  <a:cubicBezTo>
                    <a:pt x="107" y="173"/>
                    <a:pt x="107" y="173"/>
                    <a:pt x="107" y="173"/>
                  </a:cubicBezTo>
                  <a:cubicBezTo>
                    <a:pt x="107" y="174"/>
                    <a:pt x="107" y="173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2"/>
                    <a:pt x="107" y="172"/>
                  </a:cubicBezTo>
                  <a:cubicBezTo>
                    <a:pt x="107" y="172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lose/>
                  <a:moveTo>
                    <a:pt x="107" y="174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106" y="174"/>
                    <a:pt x="106" y="174"/>
                    <a:pt x="107" y="174"/>
                  </a:cubicBezTo>
                  <a:close/>
                  <a:moveTo>
                    <a:pt x="106" y="176"/>
                  </a:moveTo>
                  <a:cubicBezTo>
                    <a:pt x="106" y="176"/>
                    <a:pt x="105" y="176"/>
                    <a:pt x="105" y="176"/>
                  </a:cubicBezTo>
                  <a:cubicBezTo>
                    <a:pt x="105" y="176"/>
                    <a:pt x="105" y="175"/>
                    <a:pt x="106" y="175"/>
                  </a:cubicBezTo>
                  <a:cubicBezTo>
                    <a:pt x="106" y="176"/>
                    <a:pt x="106" y="176"/>
                    <a:pt x="106" y="176"/>
                  </a:cubicBezTo>
                  <a:close/>
                  <a:moveTo>
                    <a:pt x="106" y="177"/>
                  </a:moveTo>
                  <a:cubicBezTo>
                    <a:pt x="105" y="177"/>
                    <a:pt x="105" y="177"/>
                    <a:pt x="105" y="178"/>
                  </a:cubicBezTo>
                  <a:cubicBezTo>
                    <a:pt x="104" y="178"/>
                    <a:pt x="104" y="177"/>
                    <a:pt x="104" y="176"/>
                  </a:cubicBezTo>
                  <a:cubicBezTo>
                    <a:pt x="105" y="176"/>
                    <a:pt x="105" y="177"/>
                    <a:pt x="106" y="177"/>
                  </a:cubicBezTo>
                  <a:close/>
                  <a:moveTo>
                    <a:pt x="105" y="175"/>
                  </a:moveTo>
                  <a:cubicBezTo>
                    <a:pt x="105" y="175"/>
                    <a:pt x="104" y="175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4"/>
                    <a:pt x="105" y="174"/>
                  </a:cubicBezTo>
                  <a:cubicBezTo>
                    <a:pt x="105" y="174"/>
                    <a:pt x="105" y="175"/>
                    <a:pt x="105" y="175"/>
                  </a:cubicBezTo>
                  <a:close/>
                  <a:moveTo>
                    <a:pt x="104" y="176"/>
                  </a:moveTo>
                  <a:cubicBezTo>
                    <a:pt x="103" y="177"/>
                    <a:pt x="103" y="177"/>
                    <a:pt x="102" y="177"/>
                  </a:cubicBezTo>
                  <a:cubicBezTo>
                    <a:pt x="102" y="176"/>
                    <a:pt x="102" y="176"/>
                    <a:pt x="103" y="175"/>
                  </a:cubicBezTo>
                  <a:cubicBezTo>
                    <a:pt x="103" y="175"/>
                    <a:pt x="104" y="176"/>
                    <a:pt x="104" y="176"/>
                  </a:cubicBezTo>
                  <a:close/>
                  <a:moveTo>
                    <a:pt x="104" y="182"/>
                  </a:moveTo>
                  <a:cubicBezTo>
                    <a:pt x="103" y="182"/>
                    <a:pt x="103" y="181"/>
                    <a:pt x="102" y="181"/>
                  </a:cubicBezTo>
                  <a:cubicBezTo>
                    <a:pt x="103" y="181"/>
                    <a:pt x="103" y="181"/>
                    <a:pt x="104" y="182"/>
                  </a:cubicBezTo>
                  <a:close/>
                  <a:moveTo>
                    <a:pt x="104" y="183"/>
                  </a:moveTo>
                  <a:cubicBezTo>
                    <a:pt x="105" y="184"/>
                    <a:pt x="104" y="184"/>
                    <a:pt x="104" y="185"/>
                  </a:cubicBezTo>
                  <a:cubicBezTo>
                    <a:pt x="103" y="184"/>
                    <a:pt x="103" y="185"/>
                    <a:pt x="103" y="184"/>
                  </a:cubicBezTo>
                  <a:cubicBezTo>
                    <a:pt x="103" y="184"/>
                    <a:pt x="103" y="183"/>
                    <a:pt x="104" y="183"/>
                  </a:cubicBezTo>
                  <a:close/>
                  <a:moveTo>
                    <a:pt x="103" y="186"/>
                  </a:moveTo>
                  <a:cubicBezTo>
                    <a:pt x="103" y="186"/>
                    <a:pt x="103" y="186"/>
                    <a:pt x="103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2" y="186"/>
                    <a:pt x="103" y="186"/>
                    <a:pt x="103" y="186"/>
                  </a:cubicBezTo>
                  <a:close/>
                  <a:moveTo>
                    <a:pt x="104" y="187"/>
                  </a:moveTo>
                  <a:cubicBezTo>
                    <a:pt x="105" y="187"/>
                    <a:pt x="105" y="187"/>
                    <a:pt x="105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04" y="188"/>
                    <a:pt x="103" y="188"/>
                    <a:pt x="103" y="187"/>
                  </a:cubicBezTo>
                  <a:cubicBezTo>
                    <a:pt x="104" y="187"/>
                    <a:pt x="104" y="187"/>
                    <a:pt x="104" y="187"/>
                  </a:cubicBezTo>
                  <a:close/>
                  <a:moveTo>
                    <a:pt x="104" y="185"/>
                  </a:moveTo>
                  <a:cubicBezTo>
                    <a:pt x="104" y="185"/>
                    <a:pt x="104" y="185"/>
                    <a:pt x="105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4" y="185"/>
                    <a:pt x="105" y="186"/>
                  </a:cubicBezTo>
                  <a:cubicBezTo>
                    <a:pt x="104" y="186"/>
                    <a:pt x="104" y="186"/>
                    <a:pt x="104" y="185"/>
                  </a:cubicBezTo>
                  <a:close/>
                  <a:moveTo>
                    <a:pt x="106" y="188"/>
                  </a:moveTo>
                  <a:cubicBezTo>
                    <a:pt x="106" y="188"/>
                    <a:pt x="106" y="188"/>
                    <a:pt x="106" y="189"/>
                  </a:cubicBezTo>
                  <a:cubicBezTo>
                    <a:pt x="106" y="189"/>
                    <a:pt x="105" y="189"/>
                    <a:pt x="105" y="189"/>
                  </a:cubicBezTo>
                  <a:cubicBezTo>
                    <a:pt x="105" y="190"/>
                    <a:pt x="105" y="189"/>
                    <a:pt x="105" y="189"/>
                  </a:cubicBezTo>
                  <a:cubicBezTo>
                    <a:pt x="105" y="189"/>
                    <a:pt x="105" y="188"/>
                    <a:pt x="106" y="188"/>
                  </a:cubicBezTo>
                  <a:close/>
                  <a:moveTo>
                    <a:pt x="107" y="189"/>
                  </a:moveTo>
                  <a:cubicBezTo>
                    <a:pt x="107" y="190"/>
                    <a:pt x="107" y="191"/>
                    <a:pt x="107" y="191"/>
                  </a:cubicBezTo>
                  <a:cubicBezTo>
                    <a:pt x="106" y="191"/>
                    <a:pt x="106" y="190"/>
                    <a:pt x="106" y="190"/>
                  </a:cubicBezTo>
                  <a:cubicBezTo>
                    <a:pt x="106" y="190"/>
                    <a:pt x="106" y="189"/>
                    <a:pt x="107" y="189"/>
                  </a:cubicBezTo>
                  <a:close/>
                  <a:moveTo>
                    <a:pt x="107" y="191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8" y="192"/>
                    <a:pt x="108" y="192"/>
                    <a:pt x="108" y="193"/>
                  </a:cubicBezTo>
                  <a:cubicBezTo>
                    <a:pt x="108" y="193"/>
                    <a:pt x="107" y="192"/>
                    <a:pt x="107" y="191"/>
                  </a:cubicBezTo>
                  <a:close/>
                  <a:moveTo>
                    <a:pt x="109" y="186"/>
                  </a:moveTo>
                  <a:cubicBezTo>
                    <a:pt x="109" y="187"/>
                    <a:pt x="108" y="187"/>
                    <a:pt x="108" y="187"/>
                  </a:cubicBezTo>
                  <a:cubicBezTo>
                    <a:pt x="108" y="187"/>
                    <a:pt x="108" y="186"/>
                    <a:pt x="107" y="186"/>
                  </a:cubicBezTo>
                  <a:cubicBezTo>
                    <a:pt x="108" y="186"/>
                    <a:pt x="108" y="187"/>
                    <a:pt x="109" y="186"/>
                  </a:cubicBezTo>
                  <a:close/>
                  <a:moveTo>
                    <a:pt x="110" y="186"/>
                  </a:moveTo>
                  <a:cubicBezTo>
                    <a:pt x="110" y="187"/>
                    <a:pt x="110" y="188"/>
                    <a:pt x="109" y="189"/>
                  </a:cubicBezTo>
                  <a:cubicBezTo>
                    <a:pt x="108" y="189"/>
                    <a:pt x="108" y="188"/>
                    <a:pt x="108" y="188"/>
                  </a:cubicBezTo>
                  <a:cubicBezTo>
                    <a:pt x="109" y="187"/>
                    <a:pt x="109" y="187"/>
                    <a:pt x="110" y="186"/>
                  </a:cubicBezTo>
                  <a:close/>
                  <a:moveTo>
                    <a:pt x="110" y="178"/>
                  </a:moveTo>
                  <a:cubicBezTo>
                    <a:pt x="110" y="177"/>
                    <a:pt x="111" y="177"/>
                    <a:pt x="111" y="177"/>
                  </a:cubicBezTo>
                  <a:cubicBezTo>
                    <a:pt x="111" y="177"/>
                    <a:pt x="111" y="177"/>
                    <a:pt x="111" y="178"/>
                  </a:cubicBezTo>
                  <a:cubicBezTo>
                    <a:pt x="111" y="178"/>
                    <a:pt x="110" y="178"/>
                    <a:pt x="110" y="178"/>
                  </a:cubicBezTo>
                  <a:close/>
                  <a:moveTo>
                    <a:pt x="110" y="174"/>
                  </a:moveTo>
                  <a:cubicBezTo>
                    <a:pt x="111" y="173"/>
                    <a:pt x="111" y="173"/>
                    <a:pt x="112" y="172"/>
                  </a:cubicBezTo>
                  <a:cubicBezTo>
                    <a:pt x="112" y="172"/>
                    <a:pt x="112" y="173"/>
                    <a:pt x="113" y="173"/>
                  </a:cubicBezTo>
                  <a:cubicBezTo>
                    <a:pt x="112" y="174"/>
                    <a:pt x="112" y="174"/>
                    <a:pt x="112" y="175"/>
                  </a:cubicBezTo>
                  <a:cubicBezTo>
                    <a:pt x="111" y="174"/>
                    <a:pt x="111" y="174"/>
                    <a:pt x="110" y="174"/>
                  </a:cubicBezTo>
                  <a:close/>
                  <a:moveTo>
                    <a:pt x="113" y="175"/>
                  </a:moveTo>
                  <a:cubicBezTo>
                    <a:pt x="113" y="175"/>
                    <a:pt x="113" y="175"/>
                    <a:pt x="113" y="176"/>
                  </a:cubicBezTo>
                  <a:cubicBezTo>
                    <a:pt x="112" y="175"/>
                    <a:pt x="113" y="175"/>
                    <a:pt x="113" y="175"/>
                  </a:cubicBezTo>
                  <a:close/>
                  <a:moveTo>
                    <a:pt x="113" y="173"/>
                  </a:moveTo>
                  <a:cubicBezTo>
                    <a:pt x="113" y="173"/>
                    <a:pt x="113" y="172"/>
                    <a:pt x="113" y="172"/>
                  </a:cubicBezTo>
                  <a:cubicBezTo>
                    <a:pt x="113" y="172"/>
                    <a:pt x="113" y="172"/>
                    <a:pt x="114" y="172"/>
                  </a:cubicBezTo>
                  <a:cubicBezTo>
                    <a:pt x="114" y="172"/>
                    <a:pt x="113" y="172"/>
                    <a:pt x="113" y="173"/>
                  </a:cubicBezTo>
                  <a:close/>
                  <a:moveTo>
                    <a:pt x="115" y="173"/>
                  </a:moveTo>
                  <a:cubicBezTo>
                    <a:pt x="114" y="173"/>
                    <a:pt x="114" y="173"/>
                    <a:pt x="114" y="174"/>
                  </a:cubicBezTo>
                  <a:cubicBezTo>
                    <a:pt x="113" y="173"/>
                    <a:pt x="114" y="172"/>
                    <a:pt x="115" y="173"/>
                  </a:cubicBezTo>
                  <a:close/>
                  <a:moveTo>
                    <a:pt x="116" y="171"/>
                  </a:moveTo>
                  <a:cubicBezTo>
                    <a:pt x="117" y="171"/>
                    <a:pt x="116" y="172"/>
                    <a:pt x="116" y="172"/>
                  </a:cubicBezTo>
                  <a:cubicBezTo>
                    <a:pt x="115" y="172"/>
                    <a:pt x="116" y="171"/>
                    <a:pt x="116" y="171"/>
                  </a:cubicBezTo>
                  <a:close/>
                  <a:moveTo>
                    <a:pt x="117" y="175"/>
                  </a:moveTo>
                  <a:cubicBezTo>
                    <a:pt x="117" y="175"/>
                    <a:pt x="116" y="176"/>
                    <a:pt x="116" y="176"/>
                  </a:cubicBezTo>
                  <a:cubicBezTo>
                    <a:pt x="116" y="176"/>
                    <a:pt x="116" y="175"/>
                    <a:pt x="117" y="175"/>
                  </a:cubicBezTo>
                  <a:close/>
                  <a:moveTo>
                    <a:pt x="120" y="177"/>
                  </a:moveTo>
                  <a:cubicBezTo>
                    <a:pt x="120" y="177"/>
                    <a:pt x="120" y="177"/>
                    <a:pt x="120" y="177"/>
                  </a:cubicBezTo>
                  <a:cubicBezTo>
                    <a:pt x="120" y="177"/>
                    <a:pt x="120" y="178"/>
                    <a:pt x="120" y="178"/>
                  </a:cubicBezTo>
                  <a:cubicBezTo>
                    <a:pt x="120" y="178"/>
                    <a:pt x="119" y="179"/>
                    <a:pt x="119" y="178"/>
                  </a:cubicBezTo>
                  <a:cubicBezTo>
                    <a:pt x="119" y="178"/>
                    <a:pt x="119" y="177"/>
                    <a:pt x="120" y="177"/>
                  </a:cubicBezTo>
                  <a:close/>
                  <a:moveTo>
                    <a:pt x="122" y="178"/>
                  </a:moveTo>
                  <a:cubicBezTo>
                    <a:pt x="122" y="178"/>
                    <a:pt x="122" y="178"/>
                    <a:pt x="123" y="178"/>
                  </a:cubicBezTo>
                  <a:cubicBezTo>
                    <a:pt x="122" y="179"/>
                    <a:pt x="122" y="179"/>
                    <a:pt x="122" y="180"/>
                  </a:cubicBezTo>
                  <a:cubicBezTo>
                    <a:pt x="122" y="180"/>
                    <a:pt x="121" y="180"/>
                    <a:pt x="121" y="179"/>
                  </a:cubicBezTo>
                  <a:cubicBezTo>
                    <a:pt x="122" y="179"/>
                    <a:pt x="122" y="178"/>
                    <a:pt x="122" y="178"/>
                  </a:cubicBezTo>
                  <a:close/>
                  <a:moveTo>
                    <a:pt x="123" y="179"/>
                  </a:moveTo>
                  <a:cubicBezTo>
                    <a:pt x="123" y="178"/>
                    <a:pt x="123" y="178"/>
                    <a:pt x="124" y="177"/>
                  </a:cubicBezTo>
                  <a:cubicBezTo>
                    <a:pt x="124" y="178"/>
                    <a:pt x="124" y="177"/>
                    <a:pt x="124" y="178"/>
                  </a:cubicBezTo>
                  <a:cubicBezTo>
                    <a:pt x="124" y="178"/>
                    <a:pt x="124" y="179"/>
                    <a:pt x="124" y="179"/>
                  </a:cubicBezTo>
                  <a:cubicBezTo>
                    <a:pt x="124" y="179"/>
                    <a:pt x="124" y="178"/>
                    <a:pt x="123" y="179"/>
                  </a:cubicBezTo>
                  <a:close/>
                  <a:moveTo>
                    <a:pt x="124" y="179"/>
                  </a:moveTo>
                  <a:cubicBezTo>
                    <a:pt x="124" y="179"/>
                    <a:pt x="125" y="178"/>
                    <a:pt x="125" y="178"/>
                  </a:cubicBezTo>
                  <a:cubicBezTo>
                    <a:pt x="125" y="178"/>
                    <a:pt x="125" y="175"/>
                    <a:pt x="126" y="176"/>
                  </a:cubicBezTo>
                  <a:cubicBezTo>
                    <a:pt x="126" y="177"/>
                    <a:pt x="126" y="178"/>
                    <a:pt x="125" y="179"/>
                  </a:cubicBezTo>
                  <a:cubicBezTo>
                    <a:pt x="125" y="180"/>
                    <a:pt x="124" y="179"/>
                    <a:pt x="124" y="179"/>
                  </a:cubicBezTo>
                  <a:close/>
                  <a:moveTo>
                    <a:pt x="125" y="177"/>
                  </a:moveTo>
                  <a:cubicBezTo>
                    <a:pt x="124" y="178"/>
                    <a:pt x="124" y="177"/>
                    <a:pt x="124" y="177"/>
                  </a:cubicBezTo>
                  <a:cubicBezTo>
                    <a:pt x="124" y="176"/>
                    <a:pt x="124" y="176"/>
                    <a:pt x="125" y="175"/>
                  </a:cubicBezTo>
                  <a:cubicBezTo>
                    <a:pt x="125" y="175"/>
                    <a:pt x="126" y="175"/>
                    <a:pt x="126" y="176"/>
                  </a:cubicBezTo>
                  <a:cubicBezTo>
                    <a:pt x="125" y="176"/>
                    <a:pt x="125" y="177"/>
                    <a:pt x="125" y="177"/>
                  </a:cubicBezTo>
                  <a:close/>
                  <a:moveTo>
                    <a:pt x="124" y="176"/>
                  </a:moveTo>
                  <a:cubicBezTo>
                    <a:pt x="123" y="177"/>
                    <a:pt x="123" y="176"/>
                    <a:pt x="123" y="176"/>
                  </a:cubicBezTo>
                  <a:cubicBezTo>
                    <a:pt x="123" y="176"/>
                    <a:pt x="123" y="175"/>
                    <a:pt x="124" y="174"/>
                  </a:cubicBezTo>
                  <a:cubicBezTo>
                    <a:pt x="125" y="174"/>
                    <a:pt x="124" y="176"/>
                    <a:pt x="124" y="176"/>
                  </a:cubicBezTo>
                  <a:close/>
                  <a:moveTo>
                    <a:pt x="123" y="176"/>
                  </a:moveTo>
                  <a:cubicBezTo>
                    <a:pt x="122" y="176"/>
                    <a:pt x="122" y="176"/>
                    <a:pt x="122" y="175"/>
                  </a:cubicBezTo>
                  <a:cubicBezTo>
                    <a:pt x="122" y="175"/>
                    <a:pt x="122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5"/>
                    <a:pt x="123" y="175"/>
                    <a:pt x="123" y="176"/>
                  </a:cubicBezTo>
                  <a:close/>
                  <a:moveTo>
                    <a:pt x="123" y="163"/>
                  </a:moveTo>
                  <a:cubicBezTo>
                    <a:pt x="123" y="163"/>
                    <a:pt x="123" y="163"/>
                    <a:pt x="123" y="163"/>
                  </a:cubicBezTo>
                  <a:cubicBezTo>
                    <a:pt x="123" y="163"/>
                    <a:pt x="123" y="163"/>
                    <a:pt x="123" y="163"/>
                  </a:cubicBezTo>
                  <a:cubicBezTo>
                    <a:pt x="124" y="164"/>
                    <a:pt x="123" y="165"/>
                    <a:pt x="123" y="165"/>
                  </a:cubicBezTo>
                  <a:cubicBezTo>
                    <a:pt x="122" y="164"/>
                    <a:pt x="124" y="164"/>
                    <a:pt x="123" y="163"/>
                  </a:cubicBezTo>
                  <a:close/>
                  <a:moveTo>
                    <a:pt x="124" y="161"/>
                  </a:moveTo>
                  <a:cubicBezTo>
                    <a:pt x="124" y="161"/>
                    <a:pt x="124" y="161"/>
                    <a:pt x="124" y="162"/>
                  </a:cubicBezTo>
                  <a:cubicBezTo>
                    <a:pt x="123" y="161"/>
                    <a:pt x="124" y="161"/>
                    <a:pt x="124" y="160"/>
                  </a:cubicBezTo>
                  <a:cubicBezTo>
                    <a:pt x="125" y="160"/>
                    <a:pt x="124" y="161"/>
                    <a:pt x="124" y="161"/>
                  </a:cubicBezTo>
                  <a:close/>
                  <a:moveTo>
                    <a:pt x="124" y="163"/>
                  </a:moveTo>
                  <a:cubicBezTo>
                    <a:pt x="124" y="162"/>
                    <a:pt x="124" y="162"/>
                    <a:pt x="124" y="162"/>
                  </a:cubicBezTo>
                  <a:cubicBezTo>
                    <a:pt x="125" y="162"/>
                    <a:pt x="124" y="163"/>
                    <a:pt x="124" y="163"/>
                  </a:cubicBezTo>
                  <a:close/>
                  <a:moveTo>
                    <a:pt x="123" y="160"/>
                  </a:moveTo>
                  <a:cubicBezTo>
                    <a:pt x="123" y="160"/>
                    <a:pt x="123" y="159"/>
                    <a:pt x="123" y="158"/>
                  </a:cubicBezTo>
                  <a:cubicBezTo>
                    <a:pt x="124" y="159"/>
                    <a:pt x="124" y="160"/>
                    <a:pt x="123" y="160"/>
                  </a:cubicBezTo>
                  <a:close/>
                  <a:moveTo>
                    <a:pt x="125" y="163"/>
                  </a:moveTo>
                  <a:cubicBezTo>
                    <a:pt x="125" y="164"/>
                    <a:pt x="126" y="165"/>
                    <a:pt x="125" y="166"/>
                  </a:cubicBezTo>
                  <a:cubicBezTo>
                    <a:pt x="125" y="165"/>
                    <a:pt x="123" y="163"/>
                    <a:pt x="125" y="163"/>
                  </a:cubicBezTo>
                  <a:close/>
                  <a:moveTo>
                    <a:pt x="124" y="157"/>
                  </a:moveTo>
                  <a:cubicBezTo>
                    <a:pt x="123" y="156"/>
                    <a:pt x="123" y="155"/>
                    <a:pt x="124" y="154"/>
                  </a:cubicBezTo>
                  <a:cubicBezTo>
                    <a:pt x="124" y="155"/>
                    <a:pt x="125" y="155"/>
                    <a:pt x="125" y="156"/>
                  </a:cubicBezTo>
                  <a:cubicBezTo>
                    <a:pt x="125" y="157"/>
                    <a:pt x="124" y="157"/>
                    <a:pt x="124" y="157"/>
                  </a:cubicBezTo>
                  <a:close/>
                  <a:moveTo>
                    <a:pt x="124" y="153"/>
                  </a:move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153"/>
                    <a:pt x="123" y="153"/>
                    <a:pt x="124" y="153"/>
                  </a:cubicBezTo>
                  <a:close/>
                  <a:moveTo>
                    <a:pt x="123" y="157"/>
                  </a:moveTo>
                  <a:cubicBezTo>
                    <a:pt x="123" y="157"/>
                    <a:pt x="123" y="157"/>
                    <a:pt x="123" y="156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3" y="158"/>
                    <a:pt x="123" y="158"/>
                    <a:pt x="123" y="158"/>
                  </a:cubicBezTo>
                  <a:cubicBezTo>
                    <a:pt x="122" y="158"/>
                    <a:pt x="123" y="157"/>
                    <a:pt x="123" y="156"/>
                  </a:cubicBezTo>
                  <a:cubicBezTo>
                    <a:pt x="123" y="156"/>
                    <a:pt x="124" y="156"/>
                    <a:pt x="123" y="157"/>
                  </a:cubicBezTo>
                  <a:close/>
                  <a:moveTo>
                    <a:pt x="122" y="163"/>
                  </a:moveTo>
                  <a:cubicBezTo>
                    <a:pt x="122" y="163"/>
                    <a:pt x="122" y="162"/>
                    <a:pt x="121" y="161"/>
                  </a:cubicBezTo>
                  <a:cubicBezTo>
                    <a:pt x="122" y="161"/>
                    <a:pt x="122" y="161"/>
                    <a:pt x="122" y="160"/>
                  </a:cubicBezTo>
                  <a:cubicBezTo>
                    <a:pt x="123" y="161"/>
                    <a:pt x="123" y="162"/>
                    <a:pt x="122" y="163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3"/>
                    <a:pt x="122" y="153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53"/>
                    <a:pt x="122" y="154"/>
                    <a:pt x="123" y="155"/>
                  </a:cubicBezTo>
                  <a:cubicBezTo>
                    <a:pt x="122" y="154"/>
                    <a:pt x="122" y="154"/>
                    <a:pt x="122" y="155"/>
                  </a:cubicBezTo>
                  <a:close/>
                  <a:moveTo>
                    <a:pt x="122" y="152"/>
                  </a:moveTo>
                  <a:cubicBezTo>
                    <a:pt x="121" y="153"/>
                    <a:pt x="121" y="154"/>
                    <a:pt x="120" y="155"/>
                  </a:cubicBezTo>
                  <a:cubicBezTo>
                    <a:pt x="120" y="154"/>
                    <a:pt x="120" y="153"/>
                    <a:pt x="119" y="152"/>
                  </a:cubicBezTo>
                  <a:cubicBezTo>
                    <a:pt x="120" y="152"/>
                    <a:pt x="121" y="151"/>
                    <a:pt x="122" y="152"/>
                  </a:cubicBezTo>
                  <a:close/>
                  <a:moveTo>
                    <a:pt x="120" y="159"/>
                  </a:moveTo>
                  <a:cubicBezTo>
                    <a:pt x="120" y="160"/>
                    <a:pt x="120" y="158"/>
                    <a:pt x="120" y="158"/>
                  </a:cubicBezTo>
                  <a:cubicBezTo>
                    <a:pt x="120" y="159"/>
                    <a:pt x="120" y="159"/>
                    <a:pt x="120" y="159"/>
                  </a:cubicBezTo>
                  <a:close/>
                  <a:moveTo>
                    <a:pt x="120" y="167"/>
                  </a:moveTo>
                  <a:cubicBezTo>
                    <a:pt x="120" y="167"/>
                    <a:pt x="119" y="165"/>
                    <a:pt x="120" y="165"/>
                  </a:cubicBezTo>
                  <a:cubicBezTo>
                    <a:pt x="120" y="165"/>
                    <a:pt x="120" y="166"/>
                    <a:pt x="120" y="167"/>
                  </a:cubicBezTo>
                  <a:close/>
                  <a:moveTo>
                    <a:pt x="119" y="163"/>
                  </a:moveTo>
                  <a:cubicBezTo>
                    <a:pt x="119" y="163"/>
                    <a:pt x="118" y="161"/>
                    <a:pt x="118" y="161"/>
                  </a:cubicBezTo>
                  <a:cubicBezTo>
                    <a:pt x="119" y="161"/>
                    <a:pt x="119" y="162"/>
                    <a:pt x="119" y="163"/>
                  </a:cubicBezTo>
                  <a:close/>
                  <a:moveTo>
                    <a:pt x="119" y="164"/>
                  </a:moveTo>
                  <a:cubicBezTo>
                    <a:pt x="118" y="164"/>
                    <a:pt x="118" y="165"/>
                    <a:pt x="118" y="166"/>
                  </a:cubicBezTo>
                  <a:cubicBezTo>
                    <a:pt x="117" y="166"/>
                    <a:pt x="118" y="166"/>
                    <a:pt x="117" y="165"/>
                  </a:cubicBezTo>
                  <a:cubicBezTo>
                    <a:pt x="117" y="164"/>
                    <a:pt x="117" y="163"/>
                    <a:pt x="118" y="162"/>
                  </a:cubicBezTo>
                  <a:cubicBezTo>
                    <a:pt x="118" y="162"/>
                    <a:pt x="118" y="163"/>
                    <a:pt x="119" y="164"/>
                  </a:cubicBezTo>
                  <a:close/>
                  <a:moveTo>
                    <a:pt x="117" y="162"/>
                  </a:moveTo>
                  <a:cubicBezTo>
                    <a:pt x="116" y="162"/>
                    <a:pt x="116" y="161"/>
                    <a:pt x="116" y="161"/>
                  </a:cubicBezTo>
                  <a:cubicBezTo>
                    <a:pt x="116" y="161"/>
                    <a:pt x="116" y="161"/>
                    <a:pt x="117" y="161"/>
                  </a:cubicBezTo>
                  <a:cubicBezTo>
                    <a:pt x="117" y="161"/>
                    <a:pt x="117" y="162"/>
                    <a:pt x="117" y="162"/>
                  </a:cubicBezTo>
                  <a:close/>
                  <a:moveTo>
                    <a:pt x="114" y="166"/>
                  </a:moveTo>
                  <a:cubicBezTo>
                    <a:pt x="115" y="166"/>
                    <a:pt x="114" y="167"/>
                    <a:pt x="114" y="167"/>
                  </a:cubicBezTo>
                  <a:cubicBezTo>
                    <a:pt x="113" y="166"/>
                    <a:pt x="114" y="166"/>
                    <a:pt x="114" y="166"/>
                  </a:cubicBezTo>
                  <a:close/>
                  <a:moveTo>
                    <a:pt x="113" y="166"/>
                  </a:moveTo>
                  <a:cubicBezTo>
                    <a:pt x="113" y="165"/>
                    <a:pt x="113" y="165"/>
                    <a:pt x="113" y="165"/>
                  </a:cubicBezTo>
                  <a:cubicBezTo>
                    <a:pt x="113" y="164"/>
                    <a:pt x="113" y="164"/>
                    <a:pt x="114" y="164"/>
                  </a:cubicBezTo>
                  <a:cubicBezTo>
                    <a:pt x="114" y="164"/>
                    <a:pt x="114" y="165"/>
                    <a:pt x="114" y="165"/>
                  </a:cubicBezTo>
                  <a:cubicBezTo>
                    <a:pt x="114" y="165"/>
                    <a:pt x="114" y="166"/>
                    <a:pt x="113" y="166"/>
                  </a:cubicBezTo>
                  <a:close/>
                  <a:moveTo>
                    <a:pt x="113" y="164"/>
                  </a:moveTo>
                  <a:cubicBezTo>
                    <a:pt x="112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4"/>
                  </a:cubicBezTo>
                  <a:close/>
                  <a:moveTo>
                    <a:pt x="110" y="165"/>
                  </a:moveTo>
                  <a:cubicBezTo>
                    <a:pt x="110" y="165"/>
                    <a:pt x="110" y="164"/>
                    <a:pt x="110" y="164"/>
                  </a:cubicBezTo>
                  <a:cubicBezTo>
                    <a:pt x="111" y="163"/>
                    <a:pt x="111" y="162"/>
                    <a:pt x="113" y="162"/>
                  </a:cubicBezTo>
                  <a:cubicBezTo>
                    <a:pt x="112" y="163"/>
                    <a:pt x="111" y="164"/>
                    <a:pt x="110" y="165"/>
                  </a:cubicBezTo>
                  <a:close/>
                  <a:moveTo>
                    <a:pt x="110" y="166"/>
                  </a:moveTo>
                  <a:cubicBezTo>
                    <a:pt x="108" y="168"/>
                    <a:pt x="107" y="167"/>
                    <a:pt x="109" y="165"/>
                  </a:cubicBezTo>
                  <a:cubicBezTo>
                    <a:pt x="110" y="165"/>
                    <a:pt x="110" y="165"/>
                    <a:pt x="110" y="166"/>
                  </a:cubicBezTo>
                  <a:close/>
                  <a:moveTo>
                    <a:pt x="109" y="172"/>
                  </a:moveTo>
                  <a:cubicBezTo>
                    <a:pt x="109" y="172"/>
                    <a:pt x="108" y="172"/>
                    <a:pt x="108" y="172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7" y="171"/>
                    <a:pt x="108" y="171"/>
                    <a:pt x="108" y="171"/>
                  </a:cubicBezTo>
                  <a:cubicBezTo>
                    <a:pt x="108" y="171"/>
                    <a:pt x="109" y="172"/>
                    <a:pt x="109" y="172"/>
                  </a:cubicBezTo>
                  <a:close/>
                  <a:moveTo>
                    <a:pt x="108" y="171"/>
                  </a:moveTo>
                  <a:cubicBezTo>
                    <a:pt x="107" y="171"/>
                    <a:pt x="108" y="170"/>
                    <a:pt x="108" y="170"/>
                  </a:cubicBezTo>
                  <a:cubicBezTo>
                    <a:pt x="108" y="171"/>
                    <a:pt x="108" y="171"/>
                    <a:pt x="108" y="171"/>
                  </a:cubicBezTo>
                  <a:close/>
                  <a:moveTo>
                    <a:pt x="104" y="172"/>
                  </a:moveTo>
                  <a:cubicBezTo>
                    <a:pt x="104" y="173"/>
                    <a:pt x="104" y="172"/>
                    <a:pt x="103" y="172"/>
                  </a:cubicBezTo>
                  <a:cubicBezTo>
                    <a:pt x="105" y="172"/>
                    <a:pt x="103" y="169"/>
                    <a:pt x="103" y="168"/>
                  </a:cubicBezTo>
                  <a:cubicBezTo>
                    <a:pt x="104" y="169"/>
                    <a:pt x="105" y="171"/>
                    <a:pt x="104" y="172"/>
                  </a:cubicBezTo>
                  <a:close/>
                  <a:moveTo>
                    <a:pt x="103" y="173"/>
                  </a:moveTo>
                  <a:cubicBezTo>
                    <a:pt x="103" y="174"/>
                    <a:pt x="103" y="174"/>
                    <a:pt x="103" y="174"/>
                  </a:cubicBezTo>
                  <a:cubicBezTo>
                    <a:pt x="102" y="174"/>
                    <a:pt x="103" y="173"/>
                    <a:pt x="102" y="173"/>
                  </a:cubicBezTo>
                  <a:cubicBezTo>
                    <a:pt x="102" y="173"/>
                    <a:pt x="102" y="173"/>
                    <a:pt x="102" y="172"/>
                  </a:cubicBezTo>
                  <a:cubicBezTo>
                    <a:pt x="103" y="172"/>
                    <a:pt x="103" y="173"/>
                    <a:pt x="103" y="173"/>
                  </a:cubicBezTo>
                  <a:close/>
                  <a:moveTo>
                    <a:pt x="103" y="182"/>
                  </a:moveTo>
                  <a:cubicBezTo>
                    <a:pt x="103" y="182"/>
                    <a:pt x="103" y="182"/>
                    <a:pt x="103" y="182"/>
                  </a:cubicBezTo>
                  <a:cubicBezTo>
                    <a:pt x="103" y="183"/>
                    <a:pt x="102" y="183"/>
                    <a:pt x="102" y="184"/>
                  </a:cubicBezTo>
                  <a:cubicBezTo>
                    <a:pt x="101" y="184"/>
                    <a:pt x="101" y="183"/>
                    <a:pt x="101" y="183"/>
                  </a:cubicBezTo>
                  <a:cubicBezTo>
                    <a:pt x="102" y="183"/>
                    <a:pt x="102" y="182"/>
                    <a:pt x="103" y="182"/>
                  </a:cubicBezTo>
                  <a:close/>
                  <a:moveTo>
                    <a:pt x="87" y="181"/>
                  </a:moveTo>
                  <a:cubicBezTo>
                    <a:pt x="87" y="182"/>
                    <a:pt x="87" y="181"/>
                    <a:pt x="87" y="181"/>
                  </a:cubicBezTo>
                  <a:cubicBezTo>
                    <a:pt x="87" y="181"/>
                    <a:pt x="87" y="181"/>
                    <a:pt x="87" y="180"/>
                  </a:cubicBezTo>
                  <a:cubicBezTo>
                    <a:pt x="87" y="180"/>
                    <a:pt x="88" y="180"/>
                    <a:pt x="88" y="181"/>
                  </a:cubicBezTo>
                  <a:cubicBezTo>
                    <a:pt x="87" y="181"/>
                    <a:pt x="87" y="181"/>
                    <a:pt x="87" y="181"/>
                  </a:cubicBezTo>
                  <a:close/>
                  <a:moveTo>
                    <a:pt x="88" y="179"/>
                  </a:moveTo>
                  <a:cubicBezTo>
                    <a:pt x="87" y="179"/>
                    <a:pt x="87" y="179"/>
                    <a:pt x="87" y="179"/>
                  </a:cubicBezTo>
                  <a:cubicBezTo>
                    <a:pt x="87" y="178"/>
                    <a:pt x="87" y="178"/>
                    <a:pt x="88" y="178"/>
                  </a:cubicBezTo>
                  <a:cubicBezTo>
                    <a:pt x="87" y="179"/>
                    <a:pt x="85" y="179"/>
                    <a:pt x="85" y="178"/>
                  </a:cubicBezTo>
                  <a:cubicBezTo>
                    <a:pt x="85" y="177"/>
                    <a:pt x="85" y="177"/>
                    <a:pt x="86" y="177"/>
                  </a:cubicBezTo>
                  <a:cubicBezTo>
                    <a:pt x="87" y="177"/>
                    <a:pt x="88" y="177"/>
                    <a:pt x="88" y="178"/>
                  </a:cubicBezTo>
                  <a:cubicBezTo>
                    <a:pt x="88" y="178"/>
                    <a:pt x="88" y="178"/>
                    <a:pt x="89" y="178"/>
                  </a:cubicBezTo>
                  <a:cubicBezTo>
                    <a:pt x="88" y="178"/>
                    <a:pt x="88" y="179"/>
                    <a:pt x="88" y="179"/>
                  </a:cubicBezTo>
                  <a:close/>
                  <a:moveTo>
                    <a:pt x="85" y="180"/>
                  </a:moveTo>
                  <a:cubicBezTo>
                    <a:pt x="85" y="180"/>
                    <a:pt x="85" y="180"/>
                    <a:pt x="85" y="180"/>
                  </a:cubicBezTo>
                  <a:cubicBezTo>
                    <a:pt x="84" y="180"/>
                    <a:pt x="85" y="179"/>
                    <a:pt x="85" y="180"/>
                  </a:cubicBezTo>
                  <a:close/>
                  <a:moveTo>
                    <a:pt x="87" y="176"/>
                  </a:moveTo>
                  <a:cubicBezTo>
                    <a:pt x="88" y="175"/>
                    <a:pt x="88" y="176"/>
                    <a:pt x="89" y="176"/>
                  </a:cubicBezTo>
                  <a:cubicBezTo>
                    <a:pt x="88" y="178"/>
                    <a:pt x="87" y="177"/>
                    <a:pt x="86" y="176"/>
                  </a:cubicBezTo>
                  <a:cubicBezTo>
                    <a:pt x="86" y="176"/>
                    <a:pt x="87" y="176"/>
                    <a:pt x="87" y="176"/>
                  </a:cubicBezTo>
                  <a:close/>
                  <a:moveTo>
                    <a:pt x="89" y="178"/>
                  </a:moveTo>
                  <a:cubicBezTo>
                    <a:pt x="89" y="179"/>
                    <a:pt x="90" y="178"/>
                    <a:pt x="90" y="179"/>
                  </a:cubicBezTo>
                  <a:cubicBezTo>
                    <a:pt x="89" y="179"/>
                    <a:pt x="88" y="180"/>
                    <a:pt x="88" y="179"/>
                  </a:cubicBezTo>
                  <a:cubicBezTo>
                    <a:pt x="88" y="179"/>
                    <a:pt x="88" y="178"/>
                    <a:pt x="89" y="178"/>
                  </a:cubicBezTo>
                  <a:close/>
                  <a:moveTo>
                    <a:pt x="89" y="177"/>
                  </a:moveTo>
                  <a:cubicBezTo>
                    <a:pt x="90" y="177"/>
                    <a:pt x="91" y="177"/>
                    <a:pt x="91" y="178"/>
                  </a:cubicBezTo>
                  <a:cubicBezTo>
                    <a:pt x="90" y="179"/>
                    <a:pt x="89" y="178"/>
                    <a:pt x="89" y="177"/>
                  </a:cubicBezTo>
                  <a:close/>
                  <a:moveTo>
                    <a:pt x="90" y="176"/>
                  </a:moveTo>
                  <a:cubicBezTo>
                    <a:pt x="90" y="176"/>
                    <a:pt x="90" y="176"/>
                    <a:pt x="91" y="175"/>
                  </a:cubicBezTo>
                  <a:cubicBezTo>
                    <a:pt x="91" y="176"/>
                    <a:pt x="91" y="176"/>
                    <a:pt x="91" y="177"/>
                  </a:cubicBezTo>
                  <a:cubicBezTo>
                    <a:pt x="91" y="177"/>
                    <a:pt x="90" y="176"/>
                    <a:pt x="90" y="176"/>
                  </a:cubicBezTo>
                  <a:close/>
                  <a:moveTo>
                    <a:pt x="92" y="178"/>
                  </a:moveTo>
                  <a:cubicBezTo>
                    <a:pt x="92" y="179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8"/>
                  </a:cubicBezTo>
                  <a:cubicBezTo>
                    <a:pt x="91" y="178"/>
                    <a:pt x="91" y="178"/>
                    <a:pt x="92" y="178"/>
                  </a:cubicBezTo>
                  <a:close/>
                  <a:moveTo>
                    <a:pt x="92" y="180"/>
                  </a:moveTo>
                  <a:cubicBezTo>
                    <a:pt x="92" y="180"/>
                    <a:pt x="93" y="180"/>
                    <a:pt x="93" y="181"/>
                  </a:cubicBezTo>
                  <a:cubicBezTo>
                    <a:pt x="92" y="181"/>
                    <a:pt x="91" y="181"/>
                    <a:pt x="91" y="180"/>
                  </a:cubicBezTo>
                  <a:cubicBezTo>
                    <a:pt x="91" y="180"/>
                    <a:pt x="91" y="180"/>
                    <a:pt x="92" y="180"/>
                  </a:cubicBezTo>
                  <a:close/>
                  <a:moveTo>
                    <a:pt x="92" y="177"/>
                  </a:moveTo>
                  <a:cubicBezTo>
                    <a:pt x="92" y="177"/>
                    <a:pt x="93" y="176"/>
                    <a:pt x="93" y="176"/>
                  </a:cubicBezTo>
                  <a:cubicBezTo>
                    <a:pt x="94" y="177"/>
                    <a:pt x="93" y="177"/>
                    <a:pt x="92" y="177"/>
                  </a:cubicBezTo>
                  <a:close/>
                  <a:moveTo>
                    <a:pt x="94" y="177"/>
                  </a:move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3" y="177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177"/>
                    <a:pt x="94" y="177"/>
                    <a:pt x="94" y="177"/>
                  </a:cubicBezTo>
                  <a:close/>
                  <a:moveTo>
                    <a:pt x="93" y="179"/>
                  </a:moveTo>
                  <a:cubicBezTo>
                    <a:pt x="94" y="180"/>
                    <a:pt x="96" y="180"/>
                    <a:pt x="96" y="182"/>
                  </a:cubicBezTo>
                  <a:cubicBezTo>
                    <a:pt x="95" y="181"/>
                    <a:pt x="93" y="181"/>
                    <a:pt x="93" y="179"/>
                  </a:cubicBezTo>
                  <a:close/>
                  <a:moveTo>
                    <a:pt x="95" y="178"/>
                  </a:move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6" y="178"/>
                    <a:pt x="96" y="179"/>
                  </a:cubicBezTo>
                  <a:cubicBezTo>
                    <a:pt x="95" y="179"/>
                    <a:pt x="95" y="178"/>
                    <a:pt x="95" y="178"/>
                  </a:cubicBezTo>
                  <a:close/>
                  <a:moveTo>
                    <a:pt x="97" y="181"/>
                  </a:moveTo>
                  <a:cubicBezTo>
                    <a:pt x="97" y="181"/>
                    <a:pt x="96" y="181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7" y="180"/>
                    <a:pt x="96" y="181"/>
                    <a:pt x="97" y="181"/>
                  </a:cubicBezTo>
                  <a:close/>
                  <a:moveTo>
                    <a:pt x="96" y="183"/>
                  </a:moveTo>
                  <a:cubicBezTo>
                    <a:pt x="96" y="182"/>
                    <a:pt x="94" y="182"/>
                    <a:pt x="94" y="181"/>
                  </a:cubicBezTo>
                  <a:cubicBezTo>
                    <a:pt x="94" y="181"/>
                    <a:pt x="96" y="182"/>
                    <a:pt x="96" y="183"/>
                  </a:cubicBezTo>
                  <a:close/>
                  <a:moveTo>
                    <a:pt x="97" y="185"/>
                  </a:moveTo>
                  <a:cubicBezTo>
                    <a:pt x="96" y="185"/>
                    <a:pt x="96" y="184"/>
                    <a:pt x="95" y="184"/>
                  </a:cubicBezTo>
                  <a:cubicBezTo>
                    <a:pt x="96" y="183"/>
                    <a:pt x="97" y="185"/>
                    <a:pt x="97" y="185"/>
                  </a:cubicBezTo>
                  <a:close/>
                  <a:moveTo>
                    <a:pt x="96" y="181"/>
                  </a:moveTo>
                  <a:cubicBezTo>
                    <a:pt x="97" y="181"/>
                    <a:pt x="97" y="183"/>
                    <a:pt x="98" y="184"/>
                  </a:cubicBezTo>
                  <a:cubicBezTo>
                    <a:pt x="97" y="184"/>
                    <a:pt x="97" y="182"/>
                    <a:pt x="96" y="181"/>
                  </a:cubicBezTo>
                  <a:close/>
                  <a:moveTo>
                    <a:pt x="98" y="180"/>
                  </a:moveTo>
                  <a:cubicBezTo>
                    <a:pt x="97" y="180"/>
                    <a:pt x="96" y="178"/>
                    <a:pt x="96" y="177"/>
                  </a:cubicBezTo>
                  <a:cubicBezTo>
                    <a:pt x="98" y="178"/>
                    <a:pt x="99" y="180"/>
                    <a:pt x="100" y="182"/>
                  </a:cubicBezTo>
                  <a:cubicBezTo>
                    <a:pt x="99" y="182"/>
                    <a:pt x="98" y="181"/>
                    <a:pt x="98" y="180"/>
                  </a:cubicBezTo>
                  <a:close/>
                  <a:moveTo>
                    <a:pt x="100" y="180"/>
                  </a:moveTo>
                  <a:cubicBezTo>
                    <a:pt x="100" y="180"/>
                    <a:pt x="100" y="181"/>
                    <a:pt x="101" y="181"/>
                  </a:cubicBezTo>
                  <a:cubicBezTo>
                    <a:pt x="101" y="181"/>
                    <a:pt x="100" y="181"/>
                    <a:pt x="100" y="182"/>
                  </a:cubicBezTo>
                  <a:cubicBezTo>
                    <a:pt x="100" y="181"/>
                    <a:pt x="100" y="181"/>
                    <a:pt x="100" y="180"/>
                  </a:cubicBezTo>
                  <a:close/>
                  <a:moveTo>
                    <a:pt x="101" y="185"/>
                  </a:moveTo>
                  <a:cubicBezTo>
                    <a:pt x="101" y="185"/>
                    <a:pt x="101" y="185"/>
                    <a:pt x="100" y="185"/>
                  </a:cubicBezTo>
                  <a:cubicBezTo>
                    <a:pt x="99" y="184"/>
                    <a:pt x="98" y="184"/>
                    <a:pt x="98" y="182"/>
                  </a:cubicBezTo>
                  <a:cubicBezTo>
                    <a:pt x="99" y="183"/>
                    <a:pt x="101" y="184"/>
                    <a:pt x="101" y="185"/>
                  </a:cubicBezTo>
                  <a:close/>
                  <a:moveTo>
                    <a:pt x="103" y="188"/>
                  </a:moveTo>
                  <a:cubicBezTo>
                    <a:pt x="101" y="188"/>
                    <a:pt x="101" y="187"/>
                    <a:pt x="100" y="186"/>
                  </a:cubicBezTo>
                  <a:cubicBezTo>
                    <a:pt x="100" y="186"/>
                    <a:pt x="102" y="187"/>
                    <a:pt x="103" y="188"/>
                  </a:cubicBezTo>
                  <a:close/>
                  <a:moveTo>
                    <a:pt x="100" y="178"/>
                  </a:moveTo>
                  <a:cubicBezTo>
                    <a:pt x="99" y="177"/>
                    <a:pt x="99" y="177"/>
                    <a:pt x="98" y="177"/>
                  </a:cubicBezTo>
                  <a:cubicBezTo>
                    <a:pt x="99" y="176"/>
                    <a:pt x="101" y="178"/>
                    <a:pt x="100" y="178"/>
                  </a:cubicBezTo>
                  <a:close/>
                  <a:moveTo>
                    <a:pt x="99" y="174"/>
                  </a:moveTo>
                  <a:cubicBezTo>
                    <a:pt x="99" y="174"/>
                    <a:pt x="99" y="175"/>
                    <a:pt x="98" y="175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98" y="174"/>
                    <a:pt x="98" y="174"/>
                    <a:pt x="99" y="174"/>
                  </a:cubicBezTo>
                  <a:close/>
                  <a:moveTo>
                    <a:pt x="97" y="175"/>
                  </a:moveTo>
                  <a:cubicBezTo>
                    <a:pt x="97" y="175"/>
                    <a:pt x="97" y="176"/>
                    <a:pt x="97" y="176"/>
                  </a:cubicBezTo>
                  <a:cubicBezTo>
                    <a:pt x="97" y="176"/>
                    <a:pt x="97" y="176"/>
                    <a:pt x="96" y="176"/>
                  </a:cubicBezTo>
                  <a:cubicBezTo>
                    <a:pt x="96" y="176"/>
                    <a:pt x="97" y="176"/>
                    <a:pt x="97" y="175"/>
                  </a:cubicBezTo>
                  <a:close/>
                  <a:moveTo>
                    <a:pt x="96" y="173"/>
                  </a:moveTo>
                  <a:cubicBezTo>
                    <a:pt x="96" y="173"/>
                    <a:pt x="97" y="173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5"/>
                    <a:pt x="96" y="176"/>
                    <a:pt x="95" y="176"/>
                  </a:cubicBezTo>
                  <a:cubicBezTo>
                    <a:pt x="95" y="175"/>
                    <a:pt x="95" y="175"/>
                    <a:pt x="95" y="174"/>
                  </a:cubicBezTo>
                  <a:cubicBezTo>
                    <a:pt x="95" y="173"/>
                    <a:pt x="95" y="173"/>
                    <a:pt x="96" y="173"/>
                  </a:cubicBezTo>
                  <a:close/>
                  <a:moveTo>
                    <a:pt x="96" y="171"/>
                  </a:moveTo>
                  <a:cubicBezTo>
                    <a:pt x="96" y="171"/>
                    <a:pt x="96" y="172"/>
                    <a:pt x="96" y="173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4" y="173"/>
                    <a:pt x="95" y="173"/>
                    <a:pt x="94" y="172"/>
                  </a:cubicBezTo>
                  <a:cubicBezTo>
                    <a:pt x="95" y="172"/>
                    <a:pt x="95" y="171"/>
                    <a:pt x="96" y="171"/>
                  </a:cubicBezTo>
                  <a:close/>
                  <a:moveTo>
                    <a:pt x="95" y="176"/>
                  </a:moveTo>
                  <a:cubicBezTo>
                    <a:pt x="95" y="176"/>
                    <a:pt x="94" y="176"/>
                    <a:pt x="95" y="177"/>
                  </a:cubicBezTo>
                  <a:cubicBezTo>
                    <a:pt x="94" y="177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5" y="176"/>
                    <a:pt x="95" y="176"/>
                  </a:cubicBezTo>
                  <a:close/>
                  <a:moveTo>
                    <a:pt x="94" y="172"/>
                  </a:moveTo>
                  <a:cubicBezTo>
                    <a:pt x="94" y="173"/>
                    <a:pt x="94" y="174"/>
                    <a:pt x="94" y="175"/>
                  </a:cubicBezTo>
                  <a:cubicBezTo>
                    <a:pt x="93" y="175"/>
                    <a:pt x="93" y="174"/>
                    <a:pt x="93" y="173"/>
                  </a:cubicBezTo>
                  <a:cubicBezTo>
                    <a:pt x="93" y="173"/>
                    <a:pt x="94" y="173"/>
                    <a:pt x="94" y="172"/>
                  </a:cubicBezTo>
                  <a:close/>
                  <a:moveTo>
                    <a:pt x="93" y="175"/>
                  </a:moveTo>
                  <a:cubicBezTo>
                    <a:pt x="93" y="176"/>
                    <a:pt x="92" y="176"/>
                    <a:pt x="92" y="176"/>
                  </a:cubicBezTo>
                  <a:cubicBezTo>
                    <a:pt x="92" y="176"/>
                    <a:pt x="92" y="175"/>
                    <a:pt x="91" y="175"/>
                  </a:cubicBezTo>
                  <a:cubicBezTo>
                    <a:pt x="92" y="175"/>
                    <a:pt x="92" y="174"/>
                    <a:pt x="92" y="174"/>
                  </a:cubicBezTo>
                  <a:cubicBezTo>
                    <a:pt x="93" y="174"/>
                    <a:pt x="93" y="175"/>
                    <a:pt x="93" y="175"/>
                  </a:cubicBezTo>
                  <a:close/>
                  <a:moveTo>
                    <a:pt x="92" y="171"/>
                  </a:moveTo>
                  <a:cubicBezTo>
                    <a:pt x="92" y="172"/>
                    <a:pt x="92" y="172"/>
                    <a:pt x="92" y="173"/>
                  </a:cubicBezTo>
                  <a:cubicBezTo>
                    <a:pt x="92" y="174"/>
                    <a:pt x="91" y="174"/>
                    <a:pt x="91" y="174"/>
                  </a:cubicBezTo>
                  <a:cubicBezTo>
                    <a:pt x="91" y="174"/>
                    <a:pt x="91" y="173"/>
                    <a:pt x="90" y="172"/>
                  </a:cubicBezTo>
                  <a:cubicBezTo>
                    <a:pt x="91" y="172"/>
                    <a:pt x="91" y="172"/>
                    <a:pt x="92" y="171"/>
                  </a:cubicBezTo>
                  <a:close/>
                  <a:moveTo>
                    <a:pt x="91" y="175"/>
                  </a:moveTo>
                  <a:cubicBezTo>
                    <a:pt x="90" y="176"/>
                    <a:pt x="88" y="177"/>
                    <a:pt x="88" y="174"/>
                  </a:cubicBezTo>
                  <a:cubicBezTo>
                    <a:pt x="89" y="174"/>
                    <a:pt x="89" y="174"/>
                    <a:pt x="90" y="173"/>
                  </a:cubicBezTo>
                  <a:cubicBezTo>
                    <a:pt x="90" y="173"/>
                    <a:pt x="90" y="174"/>
                    <a:pt x="91" y="175"/>
                  </a:cubicBezTo>
                  <a:close/>
                  <a:moveTo>
                    <a:pt x="89" y="170"/>
                  </a:moveTo>
                  <a:cubicBezTo>
                    <a:pt x="89" y="170"/>
                    <a:pt x="89" y="172"/>
                    <a:pt x="90" y="172"/>
                  </a:cubicBezTo>
                  <a:cubicBezTo>
                    <a:pt x="90" y="173"/>
                    <a:pt x="89" y="173"/>
                    <a:pt x="88" y="174"/>
                  </a:cubicBezTo>
                  <a:cubicBezTo>
                    <a:pt x="87" y="174"/>
                    <a:pt x="87" y="173"/>
                    <a:pt x="87" y="172"/>
                  </a:cubicBezTo>
                  <a:cubicBezTo>
                    <a:pt x="88" y="171"/>
                    <a:pt x="88" y="171"/>
                    <a:pt x="89" y="170"/>
                  </a:cubicBezTo>
                  <a:close/>
                  <a:moveTo>
                    <a:pt x="87" y="172"/>
                  </a:moveTo>
                  <a:cubicBezTo>
                    <a:pt x="87" y="173"/>
                    <a:pt x="87" y="174"/>
                    <a:pt x="87" y="175"/>
                  </a:cubicBezTo>
                  <a:cubicBezTo>
                    <a:pt x="86" y="175"/>
                    <a:pt x="86" y="174"/>
                    <a:pt x="85" y="174"/>
                  </a:cubicBezTo>
                  <a:cubicBezTo>
                    <a:pt x="85" y="173"/>
                    <a:pt x="86" y="173"/>
                    <a:pt x="87" y="172"/>
                  </a:cubicBezTo>
                  <a:close/>
                  <a:moveTo>
                    <a:pt x="85" y="174"/>
                  </a:moveTo>
                  <a:cubicBezTo>
                    <a:pt x="85" y="175"/>
                    <a:pt x="86" y="175"/>
                    <a:pt x="87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5"/>
                    <a:pt x="85" y="176"/>
                    <a:pt x="84" y="175"/>
                  </a:cubicBezTo>
                  <a:cubicBezTo>
                    <a:pt x="84" y="175"/>
                    <a:pt x="84" y="174"/>
                    <a:pt x="85" y="174"/>
                  </a:cubicBezTo>
                  <a:close/>
                  <a:moveTo>
                    <a:pt x="84" y="175"/>
                  </a:moveTo>
                  <a:cubicBezTo>
                    <a:pt x="85" y="175"/>
                    <a:pt x="85" y="176"/>
                    <a:pt x="86" y="177"/>
                  </a:cubicBezTo>
                  <a:cubicBezTo>
                    <a:pt x="85" y="177"/>
                    <a:pt x="85" y="177"/>
                    <a:pt x="85" y="178"/>
                  </a:cubicBezTo>
                  <a:cubicBezTo>
                    <a:pt x="84" y="178"/>
                    <a:pt x="84" y="178"/>
                    <a:pt x="83" y="177"/>
                  </a:cubicBezTo>
                  <a:cubicBezTo>
                    <a:pt x="83" y="177"/>
                    <a:pt x="82" y="177"/>
                    <a:pt x="82" y="177"/>
                  </a:cubicBezTo>
                  <a:cubicBezTo>
                    <a:pt x="83" y="176"/>
                    <a:pt x="83" y="176"/>
                    <a:pt x="84" y="175"/>
                  </a:cubicBezTo>
                  <a:close/>
                  <a:moveTo>
                    <a:pt x="83" y="178"/>
                  </a:moveTo>
                  <a:cubicBezTo>
                    <a:pt x="83" y="179"/>
                    <a:pt x="83" y="179"/>
                    <a:pt x="82" y="179"/>
                  </a:cubicBezTo>
                  <a:cubicBezTo>
                    <a:pt x="82" y="179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lose/>
                  <a:moveTo>
                    <a:pt x="82" y="178"/>
                  </a:moveTo>
                  <a:cubicBezTo>
                    <a:pt x="82" y="178"/>
                    <a:pt x="82" y="179"/>
                    <a:pt x="82" y="179"/>
                  </a:cubicBezTo>
                  <a:cubicBezTo>
                    <a:pt x="82" y="179"/>
                    <a:pt x="81" y="178"/>
                    <a:pt x="81" y="178"/>
                  </a:cubicBezTo>
                  <a:cubicBezTo>
                    <a:pt x="81" y="177"/>
                    <a:pt x="82" y="178"/>
                    <a:pt x="82" y="178"/>
                  </a:cubicBezTo>
                  <a:close/>
                  <a:moveTo>
                    <a:pt x="74" y="174"/>
                  </a:moveTo>
                  <a:cubicBezTo>
                    <a:pt x="73" y="174"/>
                    <a:pt x="72" y="174"/>
                    <a:pt x="71" y="174"/>
                  </a:cubicBezTo>
                  <a:cubicBezTo>
                    <a:pt x="71" y="173"/>
                    <a:pt x="71" y="173"/>
                    <a:pt x="71" y="172"/>
                  </a:cubicBezTo>
                  <a:cubicBezTo>
                    <a:pt x="70" y="172"/>
                    <a:pt x="71" y="172"/>
                    <a:pt x="71" y="171"/>
                  </a:cubicBezTo>
                  <a:cubicBezTo>
                    <a:pt x="71" y="170"/>
                    <a:pt x="70" y="171"/>
                    <a:pt x="70" y="170"/>
                  </a:cubicBezTo>
                  <a:cubicBezTo>
                    <a:pt x="70" y="170"/>
                    <a:pt x="70" y="169"/>
                    <a:pt x="71" y="169"/>
                  </a:cubicBezTo>
                  <a:cubicBezTo>
                    <a:pt x="72" y="171"/>
                    <a:pt x="72" y="173"/>
                    <a:pt x="74" y="174"/>
                  </a:cubicBezTo>
                  <a:close/>
                  <a:moveTo>
                    <a:pt x="63" y="175"/>
                  </a:moveTo>
                  <a:cubicBezTo>
                    <a:pt x="63" y="175"/>
                    <a:pt x="63" y="175"/>
                    <a:pt x="63" y="175"/>
                  </a:cubicBezTo>
                  <a:cubicBezTo>
                    <a:pt x="63" y="175"/>
                    <a:pt x="64" y="175"/>
                    <a:pt x="64" y="175"/>
                  </a:cubicBezTo>
                  <a:cubicBezTo>
                    <a:pt x="64" y="175"/>
                    <a:pt x="63" y="175"/>
                    <a:pt x="63" y="175"/>
                  </a:cubicBezTo>
                  <a:close/>
                  <a:moveTo>
                    <a:pt x="58" y="173"/>
                  </a:moveTo>
                  <a:cubicBezTo>
                    <a:pt x="58" y="173"/>
                    <a:pt x="58" y="174"/>
                    <a:pt x="57" y="174"/>
                  </a:cubicBezTo>
                  <a:cubicBezTo>
                    <a:pt x="57" y="173"/>
                    <a:pt x="57" y="173"/>
                    <a:pt x="56" y="172"/>
                  </a:cubicBezTo>
                  <a:cubicBezTo>
                    <a:pt x="57" y="172"/>
                    <a:pt x="58" y="172"/>
                    <a:pt x="58" y="173"/>
                  </a:cubicBezTo>
                  <a:cubicBezTo>
                    <a:pt x="58" y="173"/>
                    <a:pt x="58" y="172"/>
                    <a:pt x="59" y="172"/>
                  </a:cubicBezTo>
                  <a:cubicBezTo>
                    <a:pt x="59" y="172"/>
                    <a:pt x="59" y="173"/>
                    <a:pt x="59" y="173"/>
                  </a:cubicBezTo>
                  <a:cubicBezTo>
                    <a:pt x="58" y="173"/>
                    <a:pt x="58" y="174"/>
                    <a:pt x="57" y="174"/>
                  </a:cubicBezTo>
                  <a:cubicBezTo>
                    <a:pt x="57" y="174"/>
                    <a:pt x="58" y="174"/>
                    <a:pt x="58" y="173"/>
                  </a:cubicBezTo>
                  <a:cubicBezTo>
                    <a:pt x="58" y="173"/>
                    <a:pt x="58" y="173"/>
                    <a:pt x="58" y="173"/>
                  </a:cubicBezTo>
                  <a:close/>
                  <a:moveTo>
                    <a:pt x="64" y="166"/>
                  </a:moveTo>
                  <a:cubicBezTo>
                    <a:pt x="64" y="166"/>
                    <a:pt x="63" y="165"/>
                    <a:pt x="63" y="165"/>
                  </a:cubicBezTo>
                  <a:cubicBezTo>
                    <a:pt x="63" y="165"/>
                    <a:pt x="63" y="164"/>
                    <a:pt x="64" y="164"/>
                  </a:cubicBezTo>
                  <a:cubicBezTo>
                    <a:pt x="64" y="165"/>
                    <a:pt x="64" y="165"/>
                    <a:pt x="64" y="166"/>
                  </a:cubicBezTo>
                  <a:close/>
                  <a:moveTo>
                    <a:pt x="63" y="162"/>
                  </a:moveTo>
                  <a:cubicBezTo>
                    <a:pt x="64" y="161"/>
                    <a:pt x="64" y="162"/>
                    <a:pt x="65" y="162"/>
                  </a:cubicBezTo>
                  <a:cubicBezTo>
                    <a:pt x="65" y="163"/>
                    <a:pt x="64" y="163"/>
                    <a:pt x="64" y="163"/>
                  </a:cubicBezTo>
                  <a:cubicBezTo>
                    <a:pt x="63" y="163"/>
                    <a:pt x="63" y="162"/>
                    <a:pt x="63" y="162"/>
                  </a:cubicBezTo>
                  <a:close/>
                  <a:moveTo>
                    <a:pt x="67" y="168"/>
                  </a:moveTo>
                  <a:cubicBezTo>
                    <a:pt x="67" y="168"/>
                    <a:pt x="66" y="168"/>
                    <a:pt x="66" y="167"/>
                  </a:cubicBezTo>
                  <a:cubicBezTo>
                    <a:pt x="66" y="167"/>
                    <a:pt x="65" y="167"/>
                    <a:pt x="65" y="167"/>
                  </a:cubicBezTo>
                  <a:cubicBezTo>
                    <a:pt x="67" y="166"/>
                    <a:pt x="67" y="168"/>
                    <a:pt x="68" y="168"/>
                  </a:cubicBezTo>
                  <a:cubicBezTo>
                    <a:pt x="68" y="168"/>
                    <a:pt x="67" y="168"/>
                    <a:pt x="67" y="168"/>
                  </a:cubicBezTo>
                  <a:close/>
                  <a:moveTo>
                    <a:pt x="67" y="170"/>
                  </a:moveTo>
                  <a:cubicBezTo>
                    <a:pt x="67" y="171"/>
                    <a:pt x="66" y="170"/>
                    <a:pt x="65" y="170"/>
                  </a:cubicBezTo>
                  <a:cubicBezTo>
                    <a:pt x="65" y="169"/>
                    <a:pt x="66" y="169"/>
                    <a:pt x="66" y="169"/>
                  </a:cubicBezTo>
                  <a:cubicBezTo>
                    <a:pt x="66" y="169"/>
                    <a:pt x="66" y="170"/>
                    <a:pt x="67" y="170"/>
                  </a:cubicBezTo>
                  <a:close/>
                  <a:moveTo>
                    <a:pt x="66" y="168"/>
                  </a:moveTo>
                  <a:cubicBezTo>
                    <a:pt x="66" y="169"/>
                    <a:pt x="65" y="169"/>
                    <a:pt x="65" y="170"/>
                  </a:cubicBezTo>
                  <a:cubicBezTo>
                    <a:pt x="64" y="169"/>
                    <a:pt x="64" y="168"/>
                    <a:pt x="64" y="168"/>
                  </a:cubicBezTo>
                  <a:cubicBezTo>
                    <a:pt x="65" y="168"/>
                    <a:pt x="65" y="168"/>
                    <a:pt x="66" y="168"/>
                  </a:cubicBezTo>
                  <a:close/>
                  <a:moveTo>
                    <a:pt x="64" y="168"/>
                  </a:moveTo>
                  <a:cubicBezTo>
                    <a:pt x="64" y="169"/>
                    <a:pt x="64" y="169"/>
                    <a:pt x="64" y="170"/>
                  </a:cubicBezTo>
                  <a:cubicBezTo>
                    <a:pt x="64" y="169"/>
                    <a:pt x="63" y="169"/>
                    <a:pt x="63" y="169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7"/>
                  </a:cubicBezTo>
                  <a:cubicBezTo>
                    <a:pt x="62" y="167"/>
                    <a:pt x="63" y="167"/>
                    <a:pt x="63" y="167"/>
                  </a:cubicBezTo>
                  <a:cubicBezTo>
                    <a:pt x="63" y="168"/>
                    <a:pt x="63" y="168"/>
                    <a:pt x="63" y="168"/>
                  </a:cubicBezTo>
                  <a:cubicBezTo>
                    <a:pt x="63" y="169"/>
                    <a:pt x="63" y="168"/>
                    <a:pt x="64" y="168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0"/>
                    <a:pt x="61" y="171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2" y="170"/>
                    <a:pt x="63" y="170"/>
                    <a:pt x="62" y="171"/>
                  </a:cubicBezTo>
                  <a:close/>
                  <a:moveTo>
                    <a:pt x="61" y="170"/>
                  </a:moveTo>
                  <a:cubicBezTo>
                    <a:pt x="61" y="170"/>
                    <a:pt x="60" y="169"/>
                    <a:pt x="60" y="169"/>
                  </a:cubicBezTo>
                  <a:cubicBezTo>
                    <a:pt x="61" y="169"/>
                    <a:pt x="61" y="169"/>
                    <a:pt x="62" y="170"/>
                  </a:cubicBezTo>
                  <a:cubicBezTo>
                    <a:pt x="61" y="170"/>
                    <a:pt x="61" y="170"/>
                    <a:pt x="61" y="170"/>
                  </a:cubicBezTo>
                  <a:close/>
                  <a:moveTo>
                    <a:pt x="61" y="173"/>
                  </a:moveTo>
                  <a:cubicBezTo>
                    <a:pt x="61" y="175"/>
                    <a:pt x="59" y="174"/>
                    <a:pt x="59" y="172"/>
                  </a:cubicBezTo>
                  <a:cubicBezTo>
                    <a:pt x="60" y="172"/>
                    <a:pt x="60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1" y="173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1" y="174"/>
                    <a:pt x="61" y="174"/>
                  </a:cubicBezTo>
                  <a:cubicBezTo>
                    <a:pt x="61" y="174"/>
                    <a:pt x="62" y="174"/>
                    <a:pt x="61" y="173"/>
                  </a:cubicBezTo>
                  <a:close/>
                  <a:moveTo>
                    <a:pt x="62" y="172"/>
                  </a:moveTo>
                  <a:cubicBezTo>
                    <a:pt x="62" y="172"/>
                    <a:pt x="61" y="172"/>
                    <a:pt x="61" y="171"/>
                  </a:cubicBezTo>
                  <a:cubicBezTo>
                    <a:pt x="62" y="171"/>
                    <a:pt x="62" y="171"/>
                    <a:pt x="63" y="171"/>
                  </a:cubicBezTo>
                  <a:cubicBezTo>
                    <a:pt x="63" y="172"/>
                    <a:pt x="62" y="172"/>
                    <a:pt x="62" y="172"/>
                  </a:cubicBezTo>
                  <a:close/>
                  <a:moveTo>
                    <a:pt x="64" y="174"/>
                  </a:moveTo>
                  <a:cubicBezTo>
                    <a:pt x="64" y="174"/>
                    <a:pt x="64" y="174"/>
                    <a:pt x="64" y="174"/>
                  </a:cubicBezTo>
                  <a:cubicBezTo>
                    <a:pt x="63" y="174"/>
                    <a:pt x="63" y="174"/>
                    <a:pt x="62" y="174"/>
                  </a:cubicBezTo>
                  <a:cubicBezTo>
                    <a:pt x="62" y="174"/>
                    <a:pt x="62" y="173"/>
                    <a:pt x="62" y="173"/>
                  </a:cubicBezTo>
                  <a:cubicBezTo>
                    <a:pt x="63" y="172"/>
                    <a:pt x="64" y="173"/>
                    <a:pt x="64" y="174"/>
                  </a:cubicBezTo>
                  <a:close/>
                  <a:moveTo>
                    <a:pt x="63" y="171"/>
                  </a:moveTo>
                  <a:cubicBezTo>
                    <a:pt x="63" y="171"/>
                    <a:pt x="63" y="170"/>
                    <a:pt x="63" y="170"/>
                  </a:cubicBezTo>
                  <a:cubicBezTo>
                    <a:pt x="63" y="170"/>
                    <a:pt x="63" y="170"/>
                    <a:pt x="64" y="170"/>
                  </a:cubicBezTo>
                  <a:cubicBezTo>
                    <a:pt x="64" y="170"/>
                    <a:pt x="63" y="170"/>
                    <a:pt x="64" y="171"/>
                  </a:cubicBezTo>
                  <a:cubicBezTo>
                    <a:pt x="64" y="171"/>
                    <a:pt x="64" y="171"/>
                    <a:pt x="64" y="170"/>
                  </a:cubicBezTo>
                  <a:cubicBezTo>
                    <a:pt x="65" y="170"/>
                    <a:pt x="64" y="171"/>
                    <a:pt x="65" y="172"/>
                  </a:cubicBezTo>
                  <a:cubicBezTo>
                    <a:pt x="65" y="172"/>
                    <a:pt x="64" y="171"/>
                    <a:pt x="64" y="172"/>
                  </a:cubicBezTo>
                  <a:cubicBezTo>
                    <a:pt x="63" y="171"/>
                    <a:pt x="64" y="170"/>
                    <a:pt x="63" y="171"/>
                  </a:cubicBezTo>
                  <a:close/>
                  <a:moveTo>
                    <a:pt x="64" y="167"/>
                  </a:moveTo>
                  <a:cubicBezTo>
                    <a:pt x="64" y="167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5" y="168"/>
                    <a:pt x="65" y="167"/>
                    <a:pt x="64" y="167"/>
                  </a:cubicBezTo>
                  <a:close/>
                  <a:moveTo>
                    <a:pt x="64" y="167"/>
                  </a:moveTo>
                  <a:cubicBezTo>
                    <a:pt x="63" y="167"/>
                    <a:pt x="63" y="167"/>
                    <a:pt x="63" y="166"/>
                  </a:cubicBezTo>
                  <a:cubicBezTo>
                    <a:pt x="63" y="166"/>
                    <a:pt x="65" y="166"/>
                    <a:pt x="65" y="167"/>
                  </a:cubicBezTo>
                  <a:cubicBezTo>
                    <a:pt x="65" y="167"/>
                    <a:pt x="64" y="167"/>
                    <a:pt x="64" y="167"/>
                  </a:cubicBezTo>
                  <a:close/>
                  <a:moveTo>
                    <a:pt x="62" y="164"/>
                  </a:moveTo>
                  <a:cubicBezTo>
                    <a:pt x="62" y="164"/>
                    <a:pt x="62" y="164"/>
                    <a:pt x="62" y="164"/>
                  </a:cubicBezTo>
                  <a:cubicBezTo>
                    <a:pt x="62" y="164"/>
                    <a:pt x="63" y="164"/>
                    <a:pt x="63" y="164"/>
                  </a:cubicBezTo>
                  <a:cubicBezTo>
                    <a:pt x="63" y="164"/>
                    <a:pt x="63" y="164"/>
                    <a:pt x="62" y="164"/>
                  </a:cubicBezTo>
                  <a:close/>
                  <a:moveTo>
                    <a:pt x="62" y="166"/>
                  </a:moveTo>
                  <a:cubicBezTo>
                    <a:pt x="62" y="166"/>
                    <a:pt x="63" y="166"/>
                    <a:pt x="63" y="167"/>
                  </a:cubicBezTo>
                  <a:cubicBezTo>
                    <a:pt x="62" y="167"/>
                    <a:pt x="62" y="167"/>
                    <a:pt x="61" y="166"/>
                  </a:cubicBezTo>
                  <a:cubicBezTo>
                    <a:pt x="62" y="166"/>
                    <a:pt x="62" y="166"/>
                    <a:pt x="62" y="166"/>
                  </a:cubicBezTo>
                  <a:close/>
                  <a:moveTo>
                    <a:pt x="62" y="169"/>
                  </a:moveTo>
                  <a:cubicBezTo>
                    <a:pt x="61" y="169"/>
                    <a:pt x="60" y="168"/>
                    <a:pt x="60" y="168"/>
                  </a:cubicBezTo>
                  <a:cubicBezTo>
                    <a:pt x="60" y="168"/>
                    <a:pt x="60" y="167"/>
                    <a:pt x="61" y="167"/>
                  </a:cubicBezTo>
                  <a:cubicBezTo>
                    <a:pt x="61" y="167"/>
                    <a:pt x="61" y="168"/>
                    <a:pt x="62" y="169"/>
                  </a:cubicBezTo>
                  <a:close/>
                  <a:moveTo>
                    <a:pt x="60" y="170"/>
                  </a:moveTo>
                  <a:cubicBezTo>
                    <a:pt x="60" y="170"/>
                    <a:pt x="59" y="169"/>
                    <a:pt x="59" y="170"/>
                  </a:cubicBezTo>
                  <a:cubicBezTo>
                    <a:pt x="59" y="171"/>
                    <a:pt x="61" y="170"/>
                    <a:pt x="61" y="172"/>
                  </a:cubicBezTo>
                  <a:cubicBezTo>
                    <a:pt x="61" y="172"/>
                    <a:pt x="61" y="172"/>
                    <a:pt x="60" y="172"/>
                  </a:cubicBezTo>
                  <a:cubicBezTo>
                    <a:pt x="60" y="172"/>
                    <a:pt x="60" y="171"/>
                    <a:pt x="61" y="171"/>
                  </a:cubicBezTo>
                  <a:cubicBezTo>
                    <a:pt x="60" y="171"/>
                    <a:pt x="60" y="172"/>
                    <a:pt x="59" y="172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9" y="171"/>
                    <a:pt x="58" y="171"/>
                    <a:pt x="58" y="170"/>
                  </a:cubicBezTo>
                  <a:cubicBezTo>
                    <a:pt x="59" y="170"/>
                    <a:pt x="58" y="169"/>
                    <a:pt x="59" y="169"/>
                  </a:cubicBezTo>
                  <a:cubicBezTo>
                    <a:pt x="60" y="169"/>
                    <a:pt x="60" y="170"/>
                    <a:pt x="60" y="170"/>
                  </a:cubicBezTo>
                  <a:close/>
                  <a:moveTo>
                    <a:pt x="59" y="174"/>
                  </a:moveTo>
                  <a:cubicBezTo>
                    <a:pt x="59" y="174"/>
                    <a:pt x="58" y="174"/>
                    <a:pt x="58" y="174"/>
                  </a:cubicBezTo>
                  <a:cubicBezTo>
                    <a:pt x="58" y="174"/>
                    <a:pt x="59" y="174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lose/>
                  <a:moveTo>
                    <a:pt x="59" y="175"/>
                  </a:moveTo>
                  <a:cubicBezTo>
                    <a:pt x="60" y="176"/>
                    <a:pt x="58" y="176"/>
                    <a:pt x="58" y="176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58" y="175"/>
                    <a:pt x="58" y="175"/>
                    <a:pt x="59" y="175"/>
                  </a:cubicBezTo>
                  <a:close/>
                  <a:moveTo>
                    <a:pt x="60" y="175"/>
                  </a:moveTo>
                  <a:cubicBezTo>
                    <a:pt x="60" y="176"/>
                    <a:pt x="60" y="177"/>
                    <a:pt x="59" y="177"/>
                  </a:cubicBezTo>
                  <a:cubicBezTo>
                    <a:pt x="58" y="176"/>
                    <a:pt x="59" y="176"/>
                    <a:pt x="60" y="175"/>
                  </a:cubicBezTo>
                  <a:close/>
                  <a:moveTo>
                    <a:pt x="60" y="176"/>
                  </a:moveTo>
                  <a:cubicBezTo>
                    <a:pt x="61" y="177"/>
                    <a:pt x="60" y="177"/>
                    <a:pt x="59" y="178"/>
                  </a:cubicBezTo>
                  <a:cubicBezTo>
                    <a:pt x="59" y="177"/>
                    <a:pt x="60" y="177"/>
                    <a:pt x="60" y="176"/>
                  </a:cubicBezTo>
                  <a:close/>
                  <a:moveTo>
                    <a:pt x="60" y="175"/>
                  </a:moveTo>
                  <a:cubicBezTo>
                    <a:pt x="61" y="175"/>
                    <a:pt x="62" y="175"/>
                    <a:pt x="62" y="175"/>
                  </a:cubicBezTo>
                  <a:cubicBezTo>
                    <a:pt x="62" y="176"/>
                    <a:pt x="62" y="176"/>
                    <a:pt x="61" y="176"/>
                  </a:cubicBezTo>
                  <a:cubicBezTo>
                    <a:pt x="61" y="176"/>
                    <a:pt x="60" y="175"/>
                    <a:pt x="60" y="175"/>
                  </a:cubicBezTo>
                  <a:close/>
                  <a:moveTo>
                    <a:pt x="63" y="175"/>
                  </a:moveTo>
                  <a:cubicBezTo>
                    <a:pt x="63" y="176"/>
                    <a:pt x="62" y="177"/>
                    <a:pt x="61" y="177"/>
                  </a:cubicBezTo>
                  <a:cubicBezTo>
                    <a:pt x="61" y="176"/>
                    <a:pt x="62" y="175"/>
                    <a:pt x="63" y="175"/>
                  </a:cubicBezTo>
                  <a:close/>
                  <a:moveTo>
                    <a:pt x="64" y="175"/>
                  </a:moveTo>
                  <a:cubicBezTo>
                    <a:pt x="64" y="175"/>
                    <a:pt x="64" y="175"/>
                    <a:pt x="64" y="176"/>
                  </a:cubicBezTo>
                  <a:cubicBezTo>
                    <a:pt x="63" y="175"/>
                    <a:pt x="64" y="174"/>
                    <a:pt x="64" y="175"/>
                  </a:cubicBezTo>
                  <a:close/>
                  <a:moveTo>
                    <a:pt x="63" y="172"/>
                  </a:moveTo>
                  <a:cubicBezTo>
                    <a:pt x="64" y="172"/>
                    <a:pt x="65" y="172"/>
                    <a:pt x="65" y="172"/>
                  </a:cubicBezTo>
                  <a:cubicBezTo>
                    <a:pt x="65" y="172"/>
                    <a:pt x="64" y="173"/>
                    <a:pt x="63" y="172"/>
                  </a:cubicBezTo>
                  <a:close/>
                  <a:moveTo>
                    <a:pt x="64" y="173"/>
                  </a:moveTo>
                  <a:cubicBezTo>
                    <a:pt x="65" y="173"/>
                    <a:pt x="66" y="173"/>
                    <a:pt x="66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4" y="174"/>
                    <a:pt x="64" y="173"/>
                    <a:pt x="64" y="173"/>
                  </a:cubicBezTo>
                  <a:close/>
                  <a:moveTo>
                    <a:pt x="66" y="172"/>
                  </a:moveTo>
                  <a:cubicBezTo>
                    <a:pt x="65" y="171"/>
                    <a:pt x="65" y="171"/>
                    <a:pt x="65" y="170"/>
                  </a:cubicBezTo>
                  <a:cubicBezTo>
                    <a:pt x="65" y="171"/>
                    <a:pt x="66" y="171"/>
                    <a:pt x="66" y="171"/>
                  </a:cubicBezTo>
                  <a:cubicBezTo>
                    <a:pt x="66" y="171"/>
                    <a:pt x="66" y="172"/>
                    <a:pt x="66" y="172"/>
                  </a:cubicBezTo>
                  <a:close/>
                  <a:moveTo>
                    <a:pt x="67" y="171"/>
                  </a:moveTo>
                  <a:cubicBezTo>
                    <a:pt x="68" y="172"/>
                    <a:pt x="67" y="172"/>
                    <a:pt x="66" y="172"/>
                  </a:cubicBezTo>
                  <a:cubicBezTo>
                    <a:pt x="66" y="171"/>
                    <a:pt x="67" y="171"/>
                    <a:pt x="67" y="171"/>
                  </a:cubicBezTo>
                  <a:close/>
                  <a:moveTo>
                    <a:pt x="68" y="173"/>
                  </a:moveTo>
                  <a:cubicBezTo>
                    <a:pt x="68" y="173"/>
                    <a:pt x="67" y="173"/>
                    <a:pt x="67" y="173"/>
                  </a:cubicBezTo>
                  <a:cubicBezTo>
                    <a:pt x="67" y="172"/>
                    <a:pt x="68" y="173"/>
                    <a:pt x="68" y="173"/>
                  </a:cubicBezTo>
                  <a:close/>
                  <a:moveTo>
                    <a:pt x="69" y="174"/>
                  </a:moveTo>
                  <a:cubicBezTo>
                    <a:pt x="68" y="174"/>
                    <a:pt x="67" y="175"/>
                    <a:pt x="66" y="173"/>
                  </a:cubicBezTo>
                  <a:cubicBezTo>
                    <a:pt x="67" y="174"/>
                    <a:pt x="68" y="173"/>
                    <a:pt x="69" y="174"/>
                  </a:cubicBezTo>
                  <a:close/>
                  <a:moveTo>
                    <a:pt x="68" y="171"/>
                  </a:moveTo>
                  <a:cubicBezTo>
                    <a:pt x="69" y="172"/>
                    <a:pt x="70" y="171"/>
                    <a:pt x="70" y="172"/>
                  </a:cubicBezTo>
                  <a:cubicBezTo>
                    <a:pt x="70" y="173"/>
                    <a:pt x="68" y="172"/>
                    <a:pt x="68" y="171"/>
                  </a:cubicBezTo>
                  <a:close/>
                  <a:moveTo>
                    <a:pt x="69" y="171"/>
                  </a:moveTo>
                  <a:cubicBezTo>
                    <a:pt x="69" y="170"/>
                    <a:pt x="70" y="171"/>
                    <a:pt x="70" y="171"/>
                  </a:cubicBezTo>
                  <a:cubicBezTo>
                    <a:pt x="70" y="171"/>
                    <a:pt x="69" y="171"/>
                    <a:pt x="69" y="171"/>
                  </a:cubicBezTo>
                  <a:close/>
                  <a:moveTo>
                    <a:pt x="71" y="174"/>
                  </a:moveTo>
                  <a:cubicBezTo>
                    <a:pt x="71" y="175"/>
                    <a:pt x="70" y="174"/>
                    <a:pt x="69" y="174"/>
                  </a:cubicBezTo>
                  <a:cubicBezTo>
                    <a:pt x="70" y="174"/>
                    <a:pt x="71" y="174"/>
                    <a:pt x="71" y="174"/>
                  </a:cubicBezTo>
                  <a:close/>
                  <a:moveTo>
                    <a:pt x="69" y="166"/>
                  </a:moveTo>
                  <a:cubicBezTo>
                    <a:pt x="69" y="166"/>
                    <a:pt x="70" y="166"/>
                    <a:pt x="70" y="167"/>
                  </a:cubicBezTo>
                  <a:cubicBezTo>
                    <a:pt x="69" y="167"/>
                    <a:pt x="69" y="167"/>
                    <a:pt x="69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69" y="167"/>
                    <a:pt x="69" y="167"/>
                    <a:pt x="69" y="166"/>
                  </a:cubicBezTo>
                  <a:cubicBezTo>
                    <a:pt x="69" y="166"/>
                    <a:pt x="69" y="166"/>
                    <a:pt x="69" y="166"/>
                  </a:cubicBezTo>
                  <a:close/>
                  <a:moveTo>
                    <a:pt x="68" y="169"/>
                  </a:moveTo>
                  <a:cubicBezTo>
                    <a:pt x="68" y="169"/>
                    <a:pt x="68" y="169"/>
                    <a:pt x="68" y="169"/>
                  </a:cubicBezTo>
                  <a:cubicBezTo>
                    <a:pt x="68" y="170"/>
                    <a:pt x="69" y="168"/>
                    <a:pt x="69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1" y="168"/>
                    <a:pt x="71" y="168"/>
                    <a:pt x="71" y="169"/>
                  </a:cubicBezTo>
                  <a:cubicBezTo>
                    <a:pt x="70" y="169"/>
                    <a:pt x="69" y="170"/>
                    <a:pt x="69" y="171"/>
                  </a:cubicBezTo>
                  <a:cubicBezTo>
                    <a:pt x="68" y="171"/>
                    <a:pt x="67" y="171"/>
                    <a:pt x="67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7" y="169"/>
                    <a:pt x="67" y="170"/>
                    <a:pt x="67" y="170"/>
                  </a:cubicBezTo>
                  <a:cubicBezTo>
                    <a:pt x="67" y="169"/>
                    <a:pt x="67" y="169"/>
                    <a:pt x="66" y="168"/>
                  </a:cubicBezTo>
                  <a:cubicBezTo>
                    <a:pt x="67" y="168"/>
                    <a:pt x="68" y="169"/>
                    <a:pt x="68" y="169"/>
                  </a:cubicBezTo>
                  <a:close/>
                  <a:moveTo>
                    <a:pt x="67" y="164"/>
                  </a:moveTo>
                  <a:cubicBezTo>
                    <a:pt x="67" y="165"/>
                    <a:pt x="67" y="165"/>
                    <a:pt x="68" y="16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6"/>
                    <a:pt x="67" y="166"/>
                    <a:pt x="68" y="167"/>
                  </a:cubicBezTo>
                  <a:cubicBezTo>
                    <a:pt x="67" y="166"/>
                    <a:pt x="65" y="166"/>
                    <a:pt x="66" y="166"/>
                  </a:cubicBezTo>
                  <a:cubicBezTo>
                    <a:pt x="66" y="165"/>
                    <a:pt x="65" y="166"/>
                    <a:pt x="65" y="166"/>
                  </a:cubicBezTo>
                  <a:cubicBezTo>
                    <a:pt x="65" y="165"/>
                    <a:pt x="65" y="165"/>
                    <a:pt x="64" y="164"/>
                  </a:cubicBezTo>
                  <a:cubicBezTo>
                    <a:pt x="65" y="164"/>
                    <a:pt x="65" y="165"/>
                    <a:pt x="66" y="165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6" y="165"/>
                    <a:pt x="67" y="165"/>
                    <a:pt x="67" y="164"/>
                  </a:cubicBezTo>
                  <a:close/>
                  <a:moveTo>
                    <a:pt x="65" y="164"/>
                  </a:moveTo>
                  <a:cubicBezTo>
                    <a:pt x="65" y="164"/>
                    <a:pt x="65" y="164"/>
                    <a:pt x="65" y="163"/>
                  </a:cubicBezTo>
                  <a:cubicBezTo>
                    <a:pt x="65" y="163"/>
                    <a:pt x="65" y="164"/>
                    <a:pt x="64" y="164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6" y="163"/>
                    <a:pt x="66" y="163"/>
                    <a:pt x="66" y="164"/>
                  </a:cubicBezTo>
                  <a:cubicBezTo>
                    <a:pt x="66" y="164"/>
                    <a:pt x="65" y="164"/>
                    <a:pt x="65" y="164"/>
                  </a:cubicBezTo>
                  <a:close/>
                  <a:moveTo>
                    <a:pt x="64" y="160"/>
                  </a:moveTo>
                  <a:cubicBezTo>
                    <a:pt x="64" y="160"/>
                    <a:pt x="66" y="160"/>
                    <a:pt x="66" y="162"/>
                  </a:cubicBezTo>
                  <a:cubicBezTo>
                    <a:pt x="65" y="162"/>
                    <a:pt x="64" y="161"/>
                    <a:pt x="63" y="161"/>
                  </a:cubicBezTo>
                  <a:cubicBezTo>
                    <a:pt x="63" y="160"/>
                    <a:pt x="63" y="160"/>
                    <a:pt x="64" y="160"/>
                  </a:cubicBezTo>
                  <a:close/>
                  <a:moveTo>
                    <a:pt x="62" y="162"/>
                  </a:moveTo>
                  <a:cubicBezTo>
                    <a:pt x="63" y="162"/>
                    <a:pt x="63" y="163"/>
                    <a:pt x="63" y="163"/>
                  </a:cubicBezTo>
                  <a:cubicBezTo>
                    <a:pt x="63" y="164"/>
                    <a:pt x="62" y="163"/>
                    <a:pt x="62" y="163"/>
                  </a:cubicBezTo>
                  <a:cubicBezTo>
                    <a:pt x="62" y="163"/>
                    <a:pt x="61" y="163"/>
                    <a:pt x="61" y="163"/>
                  </a:cubicBezTo>
                  <a:cubicBezTo>
                    <a:pt x="62" y="164"/>
                    <a:pt x="62" y="164"/>
                    <a:pt x="62" y="165"/>
                  </a:cubicBezTo>
                  <a:cubicBezTo>
                    <a:pt x="62" y="165"/>
                    <a:pt x="61" y="164"/>
                    <a:pt x="61" y="164"/>
                  </a:cubicBezTo>
                  <a:cubicBezTo>
                    <a:pt x="61" y="163"/>
                    <a:pt x="61" y="162"/>
                    <a:pt x="62" y="162"/>
                  </a:cubicBezTo>
                  <a:close/>
                  <a:moveTo>
                    <a:pt x="60" y="165"/>
                  </a:moveTo>
                  <a:cubicBezTo>
                    <a:pt x="61" y="165"/>
                    <a:pt x="61" y="165"/>
                    <a:pt x="62" y="165"/>
                  </a:cubicBezTo>
                  <a:cubicBezTo>
                    <a:pt x="62" y="165"/>
                    <a:pt x="62" y="166"/>
                    <a:pt x="62" y="165"/>
                  </a:cubicBezTo>
                  <a:cubicBezTo>
                    <a:pt x="61" y="165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0" y="167"/>
                    <a:pt x="60" y="167"/>
                  </a:cubicBezTo>
                  <a:cubicBezTo>
                    <a:pt x="60" y="167"/>
                    <a:pt x="60" y="167"/>
                    <a:pt x="59" y="167"/>
                  </a:cubicBezTo>
                  <a:cubicBezTo>
                    <a:pt x="59" y="167"/>
                    <a:pt x="59" y="169"/>
                    <a:pt x="57" y="169"/>
                  </a:cubicBezTo>
                  <a:cubicBezTo>
                    <a:pt x="58" y="168"/>
                    <a:pt x="59" y="166"/>
                    <a:pt x="60" y="165"/>
                  </a:cubicBezTo>
                  <a:close/>
                  <a:moveTo>
                    <a:pt x="57" y="169"/>
                  </a:moveTo>
                  <a:cubicBezTo>
                    <a:pt x="58" y="170"/>
                    <a:pt x="58" y="171"/>
                    <a:pt x="58" y="171"/>
                  </a:cubicBezTo>
                  <a:cubicBezTo>
                    <a:pt x="57" y="171"/>
                    <a:pt x="57" y="171"/>
                    <a:pt x="56" y="171"/>
                  </a:cubicBezTo>
                  <a:cubicBezTo>
                    <a:pt x="56" y="171"/>
                    <a:pt x="57" y="170"/>
                    <a:pt x="57" y="169"/>
                  </a:cubicBezTo>
                  <a:close/>
                  <a:moveTo>
                    <a:pt x="42" y="188"/>
                  </a:moveTo>
                  <a:cubicBezTo>
                    <a:pt x="42" y="188"/>
                    <a:pt x="41" y="189"/>
                    <a:pt x="41" y="190"/>
                  </a:cubicBezTo>
                  <a:cubicBezTo>
                    <a:pt x="41" y="189"/>
                    <a:pt x="41" y="188"/>
                    <a:pt x="42" y="188"/>
                  </a:cubicBezTo>
                  <a:close/>
                  <a:moveTo>
                    <a:pt x="42" y="194"/>
                  </a:moveTo>
                  <a:cubicBezTo>
                    <a:pt x="42" y="193"/>
                    <a:pt x="42" y="192"/>
                    <a:pt x="42" y="192"/>
                  </a:cubicBezTo>
                  <a:cubicBezTo>
                    <a:pt x="43" y="191"/>
                    <a:pt x="42" y="193"/>
                    <a:pt x="42" y="194"/>
                  </a:cubicBezTo>
                  <a:close/>
                  <a:moveTo>
                    <a:pt x="41" y="187"/>
                  </a:moveTo>
                  <a:cubicBezTo>
                    <a:pt x="40" y="185"/>
                    <a:pt x="46" y="182"/>
                    <a:pt x="48" y="180"/>
                  </a:cubicBezTo>
                  <a:cubicBezTo>
                    <a:pt x="49" y="181"/>
                    <a:pt x="49" y="182"/>
                    <a:pt x="50" y="183"/>
                  </a:cubicBezTo>
                  <a:cubicBezTo>
                    <a:pt x="49" y="183"/>
                    <a:pt x="49" y="183"/>
                    <a:pt x="48" y="183"/>
                  </a:cubicBezTo>
                  <a:cubicBezTo>
                    <a:pt x="48" y="183"/>
                    <a:pt x="48" y="182"/>
                    <a:pt x="48" y="182"/>
                  </a:cubicBezTo>
                  <a:cubicBezTo>
                    <a:pt x="47" y="182"/>
                    <a:pt x="48" y="183"/>
                    <a:pt x="48" y="183"/>
                  </a:cubicBezTo>
                  <a:cubicBezTo>
                    <a:pt x="48" y="184"/>
                    <a:pt x="47" y="184"/>
                    <a:pt x="47" y="184"/>
                  </a:cubicBezTo>
                  <a:cubicBezTo>
                    <a:pt x="46" y="183"/>
                    <a:pt x="46" y="183"/>
                    <a:pt x="46" y="182"/>
                  </a:cubicBezTo>
                  <a:cubicBezTo>
                    <a:pt x="45" y="182"/>
                    <a:pt x="46" y="183"/>
                    <a:pt x="46" y="184"/>
                  </a:cubicBezTo>
                  <a:cubicBezTo>
                    <a:pt x="46" y="185"/>
                    <a:pt x="45" y="185"/>
                    <a:pt x="44" y="185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6"/>
                    <a:pt x="42" y="186"/>
                    <a:pt x="41" y="187"/>
                  </a:cubicBezTo>
                  <a:close/>
                  <a:moveTo>
                    <a:pt x="54" y="184"/>
                  </a:moveTo>
                  <a:cubicBezTo>
                    <a:pt x="56" y="186"/>
                    <a:pt x="53" y="188"/>
                    <a:pt x="53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5" y="185"/>
                    <a:pt x="54" y="185"/>
                    <a:pt x="54" y="184"/>
                  </a:cubicBezTo>
                  <a:close/>
                  <a:moveTo>
                    <a:pt x="66" y="183"/>
                  </a:moveTo>
                  <a:cubicBezTo>
                    <a:pt x="66" y="184"/>
                    <a:pt x="65" y="183"/>
                    <a:pt x="65" y="183"/>
                  </a:cubicBezTo>
                  <a:cubicBezTo>
                    <a:pt x="64" y="183"/>
                    <a:pt x="64" y="184"/>
                    <a:pt x="64" y="185"/>
                  </a:cubicBezTo>
                  <a:cubicBezTo>
                    <a:pt x="64" y="184"/>
                    <a:pt x="63" y="184"/>
                    <a:pt x="63" y="184"/>
                  </a:cubicBezTo>
                  <a:cubicBezTo>
                    <a:pt x="64" y="182"/>
                    <a:pt x="65" y="182"/>
                    <a:pt x="66" y="182"/>
                  </a:cubicBezTo>
                  <a:cubicBezTo>
                    <a:pt x="66" y="183"/>
                    <a:pt x="66" y="183"/>
                    <a:pt x="66" y="183"/>
                  </a:cubicBezTo>
                  <a:close/>
                  <a:moveTo>
                    <a:pt x="71" y="185"/>
                  </a:moveTo>
                  <a:cubicBezTo>
                    <a:pt x="72" y="186"/>
                    <a:pt x="72" y="187"/>
                    <a:pt x="72" y="188"/>
                  </a:cubicBezTo>
                  <a:cubicBezTo>
                    <a:pt x="70" y="188"/>
                    <a:pt x="70" y="186"/>
                    <a:pt x="70" y="185"/>
                  </a:cubicBezTo>
                  <a:cubicBezTo>
                    <a:pt x="70" y="185"/>
                    <a:pt x="70" y="186"/>
                    <a:pt x="70" y="186"/>
                  </a:cubicBezTo>
                  <a:cubicBezTo>
                    <a:pt x="69" y="185"/>
                    <a:pt x="68" y="184"/>
                    <a:pt x="67" y="183"/>
                  </a:cubicBezTo>
                  <a:cubicBezTo>
                    <a:pt x="67" y="183"/>
                    <a:pt x="68" y="182"/>
                    <a:pt x="68" y="182"/>
                  </a:cubicBezTo>
                  <a:cubicBezTo>
                    <a:pt x="69" y="183"/>
                    <a:pt x="70" y="185"/>
                    <a:pt x="71" y="185"/>
                  </a:cubicBezTo>
                  <a:close/>
                  <a:moveTo>
                    <a:pt x="69" y="182"/>
                  </a:moveTo>
                  <a:cubicBezTo>
                    <a:pt x="70" y="182"/>
                    <a:pt x="70" y="183"/>
                    <a:pt x="70" y="182"/>
                  </a:cubicBezTo>
                  <a:cubicBezTo>
                    <a:pt x="71" y="183"/>
                    <a:pt x="71" y="184"/>
                    <a:pt x="71" y="185"/>
                  </a:cubicBezTo>
                  <a:cubicBezTo>
                    <a:pt x="71" y="184"/>
                    <a:pt x="70" y="184"/>
                    <a:pt x="69" y="182"/>
                  </a:cubicBezTo>
                  <a:close/>
                  <a:moveTo>
                    <a:pt x="71" y="190"/>
                  </a:moveTo>
                  <a:cubicBezTo>
                    <a:pt x="71" y="190"/>
                    <a:pt x="69" y="188"/>
                    <a:pt x="70" y="187"/>
                  </a:cubicBezTo>
                  <a:cubicBezTo>
                    <a:pt x="71" y="187"/>
                    <a:pt x="71" y="189"/>
                    <a:pt x="71" y="189"/>
                  </a:cubicBezTo>
                  <a:cubicBezTo>
                    <a:pt x="72" y="189"/>
                    <a:pt x="71" y="189"/>
                    <a:pt x="71" y="190"/>
                  </a:cubicBezTo>
                  <a:close/>
                  <a:moveTo>
                    <a:pt x="71" y="193"/>
                  </a:moveTo>
                  <a:cubicBezTo>
                    <a:pt x="70" y="192"/>
                    <a:pt x="69" y="191"/>
                    <a:pt x="70" y="189"/>
                  </a:cubicBezTo>
                  <a:cubicBezTo>
                    <a:pt x="70" y="189"/>
                    <a:pt x="70" y="191"/>
                    <a:pt x="71" y="191"/>
                  </a:cubicBezTo>
                  <a:cubicBezTo>
                    <a:pt x="71" y="191"/>
                    <a:pt x="71" y="192"/>
                    <a:pt x="71" y="193"/>
                  </a:cubicBezTo>
                  <a:close/>
                  <a:moveTo>
                    <a:pt x="62" y="199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1" y="198"/>
                    <a:pt x="61" y="198"/>
                  </a:cubicBezTo>
                  <a:cubicBezTo>
                    <a:pt x="61" y="198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9"/>
                  </a:cubicBezTo>
                  <a:close/>
                  <a:moveTo>
                    <a:pt x="58" y="203"/>
                  </a:moveTo>
                  <a:cubicBezTo>
                    <a:pt x="58" y="204"/>
                    <a:pt x="57" y="204"/>
                    <a:pt x="58" y="204"/>
                  </a:cubicBezTo>
                  <a:cubicBezTo>
                    <a:pt x="57" y="204"/>
                    <a:pt x="57" y="203"/>
                    <a:pt x="56" y="203"/>
                  </a:cubicBezTo>
                  <a:cubicBezTo>
                    <a:pt x="57" y="203"/>
                    <a:pt x="57" y="202"/>
                    <a:pt x="57" y="202"/>
                  </a:cubicBezTo>
                  <a:cubicBezTo>
                    <a:pt x="57" y="202"/>
                    <a:pt x="58" y="202"/>
                    <a:pt x="58" y="203"/>
                  </a:cubicBezTo>
                  <a:cubicBezTo>
                    <a:pt x="58" y="202"/>
                    <a:pt x="57" y="202"/>
                    <a:pt x="58" y="202"/>
                  </a:cubicBezTo>
                  <a:cubicBezTo>
                    <a:pt x="58" y="201"/>
                    <a:pt x="57" y="201"/>
                    <a:pt x="57" y="202"/>
                  </a:cubicBezTo>
                  <a:cubicBezTo>
                    <a:pt x="57" y="201"/>
                    <a:pt x="56" y="201"/>
                    <a:pt x="56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8" y="200"/>
                    <a:pt x="58" y="200"/>
                    <a:pt x="58" y="200"/>
                  </a:cubicBezTo>
                  <a:cubicBezTo>
                    <a:pt x="58" y="201"/>
                    <a:pt x="58" y="201"/>
                    <a:pt x="58" y="201"/>
                  </a:cubicBezTo>
                  <a:cubicBezTo>
                    <a:pt x="58" y="201"/>
                    <a:pt x="59" y="200"/>
                    <a:pt x="59" y="200"/>
                  </a:cubicBezTo>
                  <a:cubicBezTo>
                    <a:pt x="60" y="201"/>
                    <a:pt x="60" y="200"/>
                    <a:pt x="60" y="201"/>
                  </a:cubicBezTo>
                  <a:cubicBezTo>
                    <a:pt x="60" y="201"/>
                    <a:pt x="59" y="203"/>
                    <a:pt x="58" y="203"/>
                  </a:cubicBezTo>
                  <a:cubicBezTo>
                    <a:pt x="58" y="203"/>
                    <a:pt x="58" y="203"/>
                    <a:pt x="58" y="203"/>
                  </a:cubicBezTo>
                  <a:close/>
                  <a:moveTo>
                    <a:pt x="49" y="201"/>
                  </a:moveTo>
                  <a:cubicBezTo>
                    <a:pt x="48" y="201"/>
                    <a:pt x="47" y="200"/>
                    <a:pt x="46" y="198"/>
                  </a:cubicBezTo>
                  <a:cubicBezTo>
                    <a:pt x="47" y="198"/>
                    <a:pt x="47" y="198"/>
                    <a:pt x="47" y="198"/>
                  </a:cubicBezTo>
                  <a:cubicBezTo>
                    <a:pt x="47" y="198"/>
                    <a:pt x="46" y="198"/>
                    <a:pt x="46" y="19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7" y="198"/>
                    <a:pt x="48" y="198"/>
                    <a:pt x="48" y="198"/>
                  </a:cubicBezTo>
                  <a:cubicBezTo>
                    <a:pt x="47" y="199"/>
                    <a:pt x="47" y="198"/>
                    <a:pt x="47" y="198"/>
                  </a:cubicBezTo>
                  <a:cubicBezTo>
                    <a:pt x="47" y="199"/>
                    <a:pt x="48" y="199"/>
                    <a:pt x="47" y="199"/>
                  </a:cubicBezTo>
                  <a:cubicBezTo>
                    <a:pt x="47" y="199"/>
                    <a:pt x="48" y="199"/>
                    <a:pt x="48" y="199"/>
                  </a:cubicBezTo>
                  <a:cubicBezTo>
                    <a:pt x="48" y="199"/>
                    <a:pt x="48" y="198"/>
                    <a:pt x="48" y="198"/>
                  </a:cubicBezTo>
                  <a:cubicBezTo>
                    <a:pt x="48" y="199"/>
                    <a:pt x="49" y="199"/>
                    <a:pt x="49" y="200"/>
                  </a:cubicBezTo>
                  <a:cubicBezTo>
                    <a:pt x="49" y="200"/>
                    <a:pt x="48" y="200"/>
                    <a:pt x="48" y="199"/>
                  </a:cubicBezTo>
                  <a:cubicBezTo>
                    <a:pt x="48" y="200"/>
                    <a:pt x="49" y="200"/>
                    <a:pt x="49" y="201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46" y="199"/>
                  </a:moveTo>
                  <a:cubicBezTo>
                    <a:pt x="47" y="199"/>
                    <a:pt x="47" y="201"/>
                    <a:pt x="48" y="201"/>
                  </a:cubicBezTo>
                  <a:cubicBezTo>
                    <a:pt x="47" y="201"/>
                    <a:pt x="47" y="200"/>
                    <a:pt x="46" y="201"/>
                  </a:cubicBezTo>
                  <a:cubicBezTo>
                    <a:pt x="47" y="200"/>
                    <a:pt x="46" y="200"/>
                    <a:pt x="46" y="199"/>
                  </a:cubicBezTo>
                  <a:close/>
                  <a:moveTo>
                    <a:pt x="44" y="190"/>
                  </a:moveTo>
                  <a:cubicBezTo>
                    <a:pt x="45" y="190"/>
                    <a:pt x="45" y="190"/>
                    <a:pt x="45" y="190"/>
                  </a:cubicBezTo>
                  <a:cubicBezTo>
                    <a:pt x="45" y="190"/>
                    <a:pt x="45" y="190"/>
                    <a:pt x="45" y="191"/>
                  </a:cubicBezTo>
                  <a:cubicBezTo>
                    <a:pt x="44" y="191"/>
                    <a:pt x="45" y="190"/>
                    <a:pt x="44" y="190"/>
                  </a:cubicBezTo>
                  <a:close/>
                  <a:moveTo>
                    <a:pt x="45" y="189"/>
                  </a:moveTo>
                  <a:cubicBezTo>
                    <a:pt x="44" y="189"/>
                    <a:pt x="44" y="189"/>
                    <a:pt x="44" y="188"/>
                  </a:cubicBezTo>
                  <a:cubicBezTo>
                    <a:pt x="44" y="188"/>
                    <a:pt x="44" y="188"/>
                    <a:pt x="45" y="189"/>
                  </a:cubicBezTo>
                  <a:close/>
                  <a:moveTo>
                    <a:pt x="44" y="188"/>
                  </a:moveTo>
                  <a:cubicBezTo>
                    <a:pt x="45" y="187"/>
                    <a:pt x="45" y="188"/>
                    <a:pt x="45" y="188"/>
                  </a:cubicBezTo>
                  <a:cubicBezTo>
                    <a:pt x="45" y="188"/>
                    <a:pt x="45" y="188"/>
                    <a:pt x="45" y="189"/>
                  </a:cubicBezTo>
                  <a:cubicBezTo>
                    <a:pt x="45" y="188"/>
                    <a:pt x="45" y="188"/>
                    <a:pt x="44" y="188"/>
                  </a:cubicBezTo>
                  <a:close/>
                  <a:moveTo>
                    <a:pt x="45" y="190"/>
                  </a:moveTo>
                  <a:cubicBezTo>
                    <a:pt x="46" y="191"/>
                    <a:pt x="45" y="191"/>
                    <a:pt x="45" y="191"/>
                  </a:cubicBezTo>
                  <a:cubicBezTo>
                    <a:pt x="45" y="191"/>
                    <a:pt x="45" y="191"/>
                    <a:pt x="45" y="190"/>
                  </a:cubicBezTo>
                  <a:close/>
                  <a:moveTo>
                    <a:pt x="48" y="188"/>
                  </a:moveTo>
                  <a:cubicBezTo>
                    <a:pt x="49" y="188"/>
                    <a:pt x="48" y="188"/>
                    <a:pt x="48" y="189"/>
                  </a:cubicBezTo>
                  <a:cubicBezTo>
                    <a:pt x="49" y="189"/>
                    <a:pt x="49" y="188"/>
                    <a:pt x="49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lose/>
                  <a:moveTo>
                    <a:pt x="48" y="186"/>
                  </a:moveTo>
                  <a:cubicBezTo>
                    <a:pt x="48" y="186"/>
                    <a:pt x="48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6"/>
                    <a:pt x="49" y="186"/>
                    <a:pt x="49" y="187"/>
                  </a:cubicBezTo>
                  <a:cubicBezTo>
                    <a:pt x="48" y="187"/>
                    <a:pt x="48" y="186"/>
                    <a:pt x="48" y="186"/>
                  </a:cubicBezTo>
                  <a:close/>
                  <a:moveTo>
                    <a:pt x="51" y="190"/>
                  </a:moveTo>
                  <a:cubicBezTo>
                    <a:pt x="50" y="190"/>
                    <a:pt x="50" y="190"/>
                    <a:pt x="49" y="190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1" y="190"/>
                  </a:cubicBezTo>
                  <a:close/>
                  <a:moveTo>
                    <a:pt x="54" y="188"/>
                  </a:moveTo>
                  <a:cubicBezTo>
                    <a:pt x="55" y="189"/>
                    <a:pt x="54" y="189"/>
                    <a:pt x="54" y="190"/>
                  </a:cubicBezTo>
                  <a:cubicBezTo>
                    <a:pt x="54" y="189"/>
                    <a:pt x="53" y="189"/>
                    <a:pt x="53" y="188"/>
                  </a:cubicBezTo>
                  <a:cubicBezTo>
                    <a:pt x="53" y="188"/>
                    <a:pt x="53" y="188"/>
                    <a:pt x="54" y="188"/>
                  </a:cubicBezTo>
                  <a:cubicBezTo>
                    <a:pt x="54" y="188"/>
                    <a:pt x="54" y="189"/>
                    <a:pt x="54" y="189"/>
                  </a:cubicBezTo>
                  <a:cubicBezTo>
                    <a:pt x="55" y="189"/>
                    <a:pt x="54" y="189"/>
                    <a:pt x="54" y="188"/>
                  </a:cubicBezTo>
                  <a:close/>
                  <a:moveTo>
                    <a:pt x="57" y="188"/>
                  </a:moveTo>
                  <a:cubicBezTo>
                    <a:pt x="57" y="187"/>
                    <a:pt x="57" y="188"/>
                    <a:pt x="57" y="188"/>
                  </a:cubicBezTo>
                  <a:cubicBezTo>
                    <a:pt x="58" y="189"/>
                    <a:pt x="57" y="189"/>
                    <a:pt x="56" y="190"/>
                  </a:cubicBezTo>
                  <a:cubicBezTo>
                    <a:pt x="56" y="190"/>
                    <a:pt x="56" y="188"/>
                    <a:pt x="56" y="189"/>
                  </a:cubicBezTo>
                  <a:cubicBezTo>
                    <a:pt x="55" y="189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9"/>
                  </a:cubicBezTo>
                  <a:cubicBezTo>
                    <a:pt x="57" y="189"/>
                    <a:pt x="56" y="188"/>
                    <a:pt x="57" y="188"/>
                  </a:cubicBezTo>
                  <a:close/>
                  <a:moveTo>
                    <a:pt x="64" y="186"/>
                  </a:moveTo>
                  <a:cubicBezTo>
                    <a:pt x="65" y="186"/>
                    <a:pt x="64" y="187"/>
                    <a:pt x="65" y="187"/>
                  </a:cubicBezTo>
                  <a:cubicBezTo>
                    <a:pt x="65" y="187"/>
                    <a:pt x="65" y="188"/>
                    <a:pt x="64" y="188"/>
                  </a:cubicBezTo>
                  <a:cubicBezTo>
                    <a:pt x="64" y="187"/>
                    <a:pt x="64" y="187"/>
                    <a:pt x="64" y="186"/>
                  </a:cubicBezTo>
                  <a:close/>
                  <a:moveTo>
                    <a:pt x="66" y="186"/>
                  </a:moveTo>
                  <a:cubicBezTo>
                    <a:pt x="66" y="186"/>
                    <a:pt x="66" y="186"/>
                    <a:pt x="65" y="186"/>
                  </a:cubicBezTo>
                  <a:cubicBezTo>
                    <a:pt x="65" y="186"/>
                    <a:pt x="65" y="186"/>
                    <a:pt x="65" y="18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66" y="185"/>
                    <a:pt x="67" y="186"/>
                    <a:pt x="67" y="188"/>
                  </a:cubicBezTo>
                  <a:cubicBezTo>
                    <a:pt x="66" y="188"/>
                    <a:pt x="66" y="187"/>
                    <a:pt x="66" y="186"/>
                  </a:cubicBezTo>
                  <a:close/>
                  <a:moveTo>
                    <a:pt x="64" y="185"/>
                  </a:move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5"/>
                    <a:pt x="64" y="185"/>
                  </a:cubicBezTo>
                  <a:close/>
                  <a:moveTo>
                    <a:pt x="64" y="191"/>
                  </a:moveTo>
                  <a:cubicBezTo>
                    <a:pt x="64" y="192"/>
                    <a:pt x="64" y="192"/>
                    <a:pt x="63" y="192"/>
                  </a:cubicBezTo>
                  <a:cubicBezTo>
                    <a:pt x="63" y="192"/>
                    <a:pt x="64" y="191"/>
                    <a:pt x="64" y="191"/>
                  </a:cubicBezTo>
                  <a:close/>
                  <a:moveTo>
                    <a:pt x="63" y="187"/>
                  </a:moveTo>
                  <a:cubicBezTo>
                    <a:pt x="62" y="186"/>
                    <a:pt x="63" y="185"/>
                    <a:pt x="63" y="185"/>
                  </a:cubicBezTo>
                  <a:cubicBezTo>
                    <a:pt x="64" y="185"/>
                    <a:pt x="64" y="186"/>
                    <a:pt x="63" y="187"/>
                  </a:cubicBezTo>
                  <a:close/>
                  <a:moveTo>
                    <a:pt x="59" y="198"/>
                  </a:moveTo>
                  <a:cubicBezTo>
                    <a:pt x="59" y="197"/>
                    <a:pt x="60" y="198"/>
                    <a:pt x="60" y="199"/>
                  </a:cubicBezTo>
                  <a:cubicBezTo>
                    <a:pt x="60" y="199"/>
                    <a:pt x="60" y="199"/>
                    <a:pt x="59" y="199"/>
                  </a:cubicBezTo>
                  <a:cubicBezTo>
                    <a:pt x="59" y="199"/>
                    <a:pt x="59" y="199"/>
                    <a:pt x="59" y="198"/>
                  </a:cubicBezTo>
                  <a:close/>
                  <a:moveTo>
                    <a:pt x="59" y="200"/>
                  </a:moveTo>
                  <a:cubicBezTo>
                    <a:pt x="58" y="200"/>
                    <a:pt x="58" y="199"/>
                    <a:pt x="57" y="199"/>
                  </a:cubicBezTo>
                  <a:cubicBezTo>
                    <a:pt x="57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8" y="199"/>
                    <a:pt x="59" y="199"/>
                    <a:pt x="59" y="199"/>
                  </a:cubicBezTo>
                  <a:cubicBezTo>
                    <a:pt x="59" y="200"/>
                    <a:pt x="58" y="199"/>
                    <a:pt x="59" y="200"/>
                  </a:cubicBezTo>
                  <a:close/>
                  <a:moveTo>
                    <a:pt x="48" y="196"/>
                  </a:moveTo>
                  <a:cubicBezTo>
                    <a:pt x="48" y="197"/>
                    <a:pt x="48" y="197"/>
                    <a:pt x="48" y="197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8" y="196"/>
                    <a:pt x="50" y="198"/>
                    <a:pt x="49" y="199"/>
                  </a:cubicBezTo>
                  <a:cubicBezTo>
                    <a:pt x="49" y="199"/>
                    <a:pt x="49" y="198"/>
                    <a:pt x="48" y="198"/>
                  </a:cubicBezTo>
                  <a:cubicBezTo>
                    <a:pt x="48" y="197"/>
                    <a:pt x="48" y="197"/>
                    <a:pt x="48" y="196"/>
                  </a:cubicBezTo>
                  <a:close/>
                  <a:moveTo>
                    <a:pt x="47" y="196"/>
                  </a:moveTo>
                  <a:cubicBezTo>
                    <a:pt x="48" y="196"/>
                    <a:pt x="48" y="196"/>
                    <a:pt x="48" y="196"/>
                  </a:cubicBezTo>
                  <a:cubicBezTo>
                    <a:pt x="48" y="196"/>
                    <a:pt x="48" y="196"/>
                    <a:pt x="47" y="196"/>
                  </a:cubicBezTo>
                  <a:cubicBezTo>
                    <a:pt x="47" y="196"/>
                    <a:pt x="47" y="196"/>
                    <a:pt x="47" y="196"/>
                  </a:cubicBezTo>
                  <a:close/>
                  <a:moveTo>
                    <a:pt x="47" y="194"/>
                  </a:moveTo>
                  <a:cubicBezTo>
                    <a:pt x="47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5"/>
                  </a:cubicBezTo>
                  <a:cubicBezTo>
                    <a:pt x="47" y="195"/>
                    <a:pt x="48" y="194"/>
                    <a:pt x="47" y="194"/>
                  </a:cubicBezTo>
                  <a:close/>
                  <a:moveTo>
                    <a:pt x="48" y="192"/>
                  </a:moveTo>
                  <a:cubicBezTo>
                    <a:pt x="49" y="192"/>
                    <a:pt x="48" y="192"/>
                    <a:pt x="48" y="193"/>
                  </a:cubicBezTo>
                  <a:cubicBezTo>
                    <a:pt x="48" y="193"/>
                    <a:pt x="47" y="192"/>
                    <a:pt x="48" y="192"/>
                  </a:cubicBezTo>
                  <a:cubicBezTo>
                    <a:pt x="48" y="192"/>
                    <a:pt x="48" y="192"/>
                    <a:pt x="47" y="192"/>
                  </a:cubicBezTo>
                  <a:cubicBezTo>
                    <a:pt x="47" y="192"/>
                    <a:pt x="48" y="192"/>
                    <a:pt x="48" y="192"/>
                  </a:cubicBezTo>
                  <a:close/>
                  <a:moveTo>
                    <a:pt x="47" y="189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89"/>
                    <a:pt x="47" y="190"/>
                    <a:pt x="47" y="189"/>
                  </a:cubicBezTo>
                  <a:close/>
                  <a:moveTo>
                    <a:pt x="52" y="191"/>
                  </a:moveTo>
                  <a:cubicBezTo>
                    <a:pt x="53" y="192"/>
                    <a:pt x="51" y="192"/>
                    <a:pt x="51" y="193"/>
                  </a:cubicBezTo>
                  <a:cubicBezTo>
                    <a:pt x="50" y="193"/>
                    <a:pt x="50" y="192"/>
                    <a:pt x="50" y="192"/>
                  </a:cubicBezTo>
                  <a:cubicBezTo>
                    <a:pt x="50" y="192"/>
                    <a:pt x="51" y="191"/>
                    <a:pt x="50" y="191"/>
                  </a:cubicBezTo>
                  <a:cubicBezTo>
                    <a:pt x="50" y="191"/>
                    <a:pt x="50" y="192"/>
                    <a:pt x="49" y="192"/>
                  </a:cubicBezTo>
                  <a:cubicBezTo>
                    <a:pt x="50" y="191"/>
                    <a:pt x="51" y="191"/>
                    <a:pt x="51" y="191"/>
                  </a:cubicBezTo>
                  <a:cubicBezTo>
                    <a:pt x="51" y="192"/>
                    <a:pt x="51" y="192"/>
                    <a:pt x="51" y="192"/>
                  </a:cubicBezTo>
                  <a:cubicBezTo>
                    <a:pt x="52" y="192"/>
                    <a:pt x="51" y="191"/>
                    <a:pt x="52" y="191"/>
                  </a:cubicBezTo>
                  <a:close/>
                  <a:moveTo>
                    <a:pt x="52" y="190"/>
                  </a:moveTo>
                  <a:cubicBezTo>
                    <a:pt x="52" y="190"/>
                    <a:pt x="53" y="191"/>
                    <a:pt x="53" y="190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3" y="191"/>
                    <a:pt x="53" y="191"/>
                    <a:pt x="53" y="192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3" y="192"/>
                    <a:pt x="52" y="191"/>
                    <a:pt x="51" y="190"/>
                  </a:cubicBezTo>
                  <a:cubicBezTo>
                    <a:pt x="52" y="190"/>
                    <a:pt x="51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lose/>
                  <a:moveTo>
                    <a:pt x="55" y="193"/>
                  </a:moveTo>
                  <a:cubicBezTo>
                    <a:pt x="55" y="193"/>
                    <a:pt x="54" y="192"/>
                    <a:pt x="55" y="192"/>
                  </a:cubicBezTo>
                  <a:cubicBezTo>
                    <a:pt x="55" y="192"/>
                    <a:pt x="55" y="192"/>
                    <a:pt x="55" y="193"/>
                  </a:cubicBezTo>
                  <a:close/>
                  <a:moveTo>
                    <a:pt x="58" y="198"/>
                  </a:moveTo>
                  <a:cubicBezTo>
                    <a:pt x="58" y="198"/>
                    <a:pt x="57" y="197"/>
                    <a:pt x="58" y="197"/>
                  </a:cubicBezTo>
                  <a:cubicBezTo>
                    <a:pt x="58" y="198"/>
                    <a:pt x="58" y="196"/>
                    <a:pt x="59" y="196"/>
                  </a:cubicBezTo>
                  <a:cubicBezTo>
                    <a:pt x="59" y="196"/>
                    <a:pt x="59" y="197"/>
                    <a:pt x="59" y="197"/>
                  </a:cubicBezTo>
                  <a:cubicBezTo>
                    <a:pt x="59" y="197"/>
                    <a:pt x="59" y="197"/>
                    <a:pt x="58" y="197"/>
                  </a:cubicBezTo>
                  <a:cubicBezTo>
                    <a:pt x="58" y="197"/>
                    <a:pt x="59" y="197"/>
                    <a:pt x="58" y="198"/>
                  </a:cubicBezTo>
                  <a:close/>
                  <a:moveTo>
                    <a:pt x="56" y="198"/>
                  </a:moveTo>
                  <a:cubicBezTo>
                    <a:pt x="56" y="198"/>
                    <a:pt x="55" y="198"/>
                    <a:pt x="56" y="198"/>
                  </a:cubicBezTo>
                  <a:cubicBezTo>
                    <a:pt x="56" y="199"/>
                    <a:pt x="55" y="198"/>
                    <a:pt x="55" y="198"/>
                  </a:cubicBezTo>
                  <a:cubicBezTo>
                    <a:pt x="55" y="197"/>
                    <a:pt x="55" y="197"/>
                    <a:pt x="56" y="197"/>
                  </a:cubicBezTo>
                  <a:cubicBezTo>
                    <a:pt x="56" y="197"/>
                    <a:pt x="56" y="197"/>
                    <a:pt x="56" y="197"/>
                  </a:cubicBezTo>
                  <a:cubicBezTo>
                    <a:pt x="57" y="197"/>
                    <a:pt x="55" y="196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7"/>
                    <a:pt x="57" y="197"/>
                    <a:pt x="57" y="197"/>
                  </a:cubicBezTo>
                  <a:cubicBezTo>
                    <a:pt x="56" y="197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lose/>
                  <a:moveTo>
                    <a:pt x="53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52" y="200"/>
                    <a:pt x="52" y="200"/>
                    <a:pt x="53" y="200"/>
                  </a:cubicBezTo>
                  <a:cubicBezTo>
                    <a:pt x="53" y="200"/>
                    <a:pt x="52" y="200"/>
                    <a:pt x="53" y="200"/>
                  </a:cubicBezTo>
                  <a:close/>
                  <a:moveTo>
                    <a:pt x="52" y="198"/>
                  </a:moveTo>
                  <a:cubicBezTo>
                    <a:pt x="52" y="197"/>
                    <a:pt x="53" y="197"/>
                    <a:pt x="53" y="197"/>
                  </a:cubicBezTo>
                  <a:cubicBezTo>
                    <a:pt x="53" y="197"/>
                    <a:pt x="54" y="197"/>
                    <a:pt x="54" y="198"/>
                  </a:cubicBezTo>
                  <a:cubicBezTo>
                    <a:pt x="53" y="198"/>
                    <a:pt x="53" y="198"/>
                    <a:pt x="53" y="199"/>
                  </a:cubicBezTo>
                  <a:cubicBezTo>
                    <a:pt x="52" y="199"/>
                    <a:pt x="52" y="198"/>
                    <a:pt x="52" y="198"/>
                  </a:cubicBezTo>
                  <a:close/>
                  <a:moveTo>
                    <a:pt x="51" y="199"/>
                  </a:moveTo>
                  <a:cubicBezTo>
                    <a:pt x="51" y="198"/>
                    <a:pt x="51" y="198"/>
                    <a:pt x="52" y="198"/>
                  </a:cubicBezTo>
                  <a:cubicBezTo>
                    <a:pt x="52" y="198"/>
                    <a:pt x="52" y="199"/>
                    <a:pt x="52" y="199"/>
                  </a:cubicBezTo>
                  <a:cubicBezTo>
                    <a:pt x="51" y="200"/>
                    <a:pt x="52" y="199"/>
                    <a:pt x="52" y="198"/>
                  </a:cubicBezTo>
                  <a:cubicBezTo>
                    <a:pt x="51" y="198"/>
                    <a:pt x="52" y="199"/>
                    <a:pt x="51" y="199"/>
                  </a:cubicBezTo>
                  <a:close/>
                  <a:moveTo>
                    <a:pt x="53" y="193"/>
                  </a:moveTo>
                  <a:cubicBezTo>
                    <a:pt x="53" y="193"/>
                    <a:pt x="53" y="193"/>
                    <a:pt x="52" y="194"/>
                  </a:cubicBezTo>
                  <a:cubicBezTo>
                    <a:pt x="52" y="194"/>
                    <a:pt x="52" y="193"/>
                    <a:pt x="52" y="193"/>
                  </a:cubicBezTo>
                  <a:cubicBezTo>
                    <a:pt x="52" y="192"/>
                    <a:pt x="52" y="193"/>
                    <a:pt x="51" y="193"/>
                  </a:cubicBezTo>
                  <a:cubicBezTo>
                    <a:pt x="52" y="193"/>
                    <a:pt x="52" y="192"/>
                    <a:pt x="52" y="192"/>
                  </a:cubicBezTo>
                  <a:cubicBezTo>
                    <a:pt x="52" y="193"/>
                    <a:pt x="53" y="192"/>
                    <a:pt x="53" y="193"/>
                  </a:cubicBezTo>
                  <a:close/>
                  <a:moveTo>
                    <a:pt x="54" y="195"/>
                  </a:moveTo>
                  <a:cubicBezTo>
                    <a:pt x="54" y="195"/>
                    <a:pt x="53" y="194"/>
                    <a:pt x="54" y="194"/>
                  </a:cubicBezTo>
                  <a:cubicBezTo>
                    <a:pt x="53" y="194"/>
                    <a:pt x="53" y="194"/>
                    <a:pt x="53" y="194"/>
                  </a:cubicBezTo>
                  <a:cubicBezTo>
                    <a:pt x="53" y="194"/>
                    <a:pt x="53" y="193"/>
                    <a:pt x="54" y="193"/>
                  </a:cubicBezTo>
                  <a:cubicBezTo>
                    <a:pt x="54" y="194"/>
                    <a:pt x="54" y="194"/>
                    <a:pt x="54" y="194"/>
                  </a:cubicBezTo>
                  <a:cubicBezTo>
                    <a:pt x="54" y="195"/>
                    <a:pt x="54" y="195"/>
                    <a:pt x="54" y="195"/>
                  </a:cubicBezTo>
                  <a:close/>
                  <a:moveTo>
                    <a:pt x="54" y="195"/>
                  </a:moveTo>
                  <a:cubicBezTo>
                    <a:pt x="54" y="196"/>
                    <a:pt x="54" y="197"/>
                    <a:pt x="54" y="197"/>
                  </a:cubicBezTo>
                  <a:cubicBezTo>
                    <a:pt x="54" y="197"/>
                    <a:pt x="53" y="197"/>
                    <a:pt x="53" y="196"/>
                  </a:cubicBezTo>
                  <a:cubicBezTo>
                    <a:pt x="54" y="196"/>
                    <a:pt x="54" y="196"/>
                    <a:pt x="54" y="195"/>
                  </a:cubicBezTo>
                  <a:close/>
                  <a:moveTo>
                    <a:pt x="53" y="196"/>
                  </a:moveTo>
                  <a:cubicBezTo>
                    <a:pt x="52" y="196"/>
                    <a:pt x="53" y="195"/>
                    <a:pt x="53" y="195"/>
                  </a:cubicBezTo>
                  <a:cubicBezTo>
                    <a:pt x="53" y="195"/>
                    <a:pt x="54" y="195"/>
                    <a:pt x="54" y="195"/>
                  </a:cubicBezTo>
                  <a:cubicBezTo>
                    <a:pt x="54" y="195"/>
                    <a:pt x="53" y="196"/>
                    <a:pt x="53" y="196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5"/>
                    <a:pt x="52" y="195"/>
                  </a:cubicBezTo>
                  <a:cubicBezTo>
                    <a:pt x="52" y="195"/>
                    <a:pt x="52" y="194"/>
                    <a:pt x="53" y="194"/>
                  </a:cubicBezTo>
                  <a:cubicBezTo>
                    <a:pt x="53" y="195"/>
                    <a:pt x="52" y="195"/>
                    <a:pt x="52" y="195"/>
                  </a:cubicBezTo>
                  <a:close/>
                  <a:moveTo>
                    <a:pt x="52" y="194"/>
                  </a:moveTo>
                  <a:cubicBezTo>
                    <a:pt x="52" y="194"/>
                    <a:pt x="51" y="194"/>
                    <a:pt x="51" y="194"/>
                  </a:cubicBezTo>
                  <a:cubicBezTo>
                    <a:pt x="51" y="194"/>
                    <a:pt x="52" y="194"/>
                    <a:pt x="52" y="194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6"/>
                    <a:pt x="52" y="196"/>
                  </a:cubicBezTo>
                  <a:cubicBezTo>
                    <a:pt x="52" y="196"/>
                    <a:pt x="52" y="196"/>
                    <a:pt x="51" y="196"/>
                  </a:cubicBezTo>
                  <a:cubicBezTo>
                    <a:pt x="51" y="195"/>
                    <a:pt x="51" y="195"/>
                    <a:pt x="52" y="195"/>
                  </a:cubicBezTo>
                  <a:close/>
                  <a:moveTo>
                    <a:pt x="54" y="198"/>
                  </a:moveTo>
                  <a:cubicBezTo>
                    <a:pt x="55" y="198"/>
                    <a:pt x="54" y="199"/>
                    <a:pt x="55" y="199"/>
                  </a:cubicBezTo>
                  <a:cubicBezTo>
                    <a:pt x="55" y="199"/>
                    <a:pt x="54" y="200"/>
                    <a:pt x="53" y="200"/>
                  </a:cubicBezTo>
                  <a:cubicBezTo>
                    <a:pt x="54" y="199"/>
                    <a:pt x="53" y="198"/>
                    <a:pt x="54" y="198"/>
                  </a:cubicBezTo>
                  <a:close/>
                  <a:moveTo>
                    <a:pt x="55" y="197"/>
                  </a:moveTo>
                  <a:cubicBezTo>
                    <a:pt x="54" y="197"/>
                    <a:pt x="54" y="196"/>
                    <a:pt x="55" y="195"/>
                  </a:cubicBezTo>
                  <a:cubicBezTo>
                    <a:pt x="55" y="196"/>
                    <a:pt x="55" y="196"/>
                    <a:pt x="56" y="196"/>
                  </a:cubicBezTo>
                  <a:cubicBezTo>
                    <a:pt x="55" y="197"/>
                    <a:pt x="55" y="196"/>
                    <a:pt x="55" y="197"/>
                  </a:cubicBezTo>
                  <a:close/>
                  <a:moveTo>
                    <a:pt x="57" y="192"/>
                  </a:moveTo>
                  <a:cubicBezTo>
                    <a:pt x="59" y="192"/>
                    <a:pt x="58" y="193"/>
                    <a:pt x="59" y="194"/>
                  </a:cubicBezTo>
                  <a:cubicBezTo>
                    <a:pt x="58" y="193"/>
                    <a:pt x="58" y="194"/>
                    <a:pt x="58" y="194"/>
                  </a:cubicBezTo>
                  <a:cubicBezTo>
                    <a:pt x="58" y="194"/>
                    <a:pt x="57" y="194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8" y="193"/>
                    <a:pt x="58" y="193"/>
                    <a:pt x="58" y="193"/>
                  </a:cubicBezTo>
                  <a:cubicBezTo>
                    <a:pt x="58" y="192"/>
                    <a:pt x="58" y="193"/>
                    <a:pt x="57" y="192"/>
                  </a:cubicBezTo>
                  <a:close/>
                  <a:moveTo>
                    <a:pt x="58" y="195"/>
                  </a:moveTo>
                  <a:cubicBezTo>
                    <a:pt x="59" y="194"/>
                    <a:pt x="59" y="195"/>
                    <a:pt x="59" y="195"/>
                  </a:cubicBezTo>
                  <a:cubicBezTo>
                    <a:pt x="59" y="196"/>
                    <a:pt x="58" y="195"/>
                    <a:pt x="58" y="195"/>
                  </a:cubicBezTo>
                  <a:close/>
                  <a:moveTo>
                    <a:pt x="58" y="196"/>
                  </a:moveTo>
                  <a:cubicBezTo>
                    <a:pt x="58" y="196"/>
                    <a:pt x="58" y="196"/>
                    <a:pt x="58" y="196"/>
                  </a:cubicBezTo>
                  <a:cubicBezTo>
                    <a:pt x="58" y="196"/>
                    <a:pt x="58" y="196"/>
                    <a:pt x="58" y="196"/>
                  </a:cubicBezTo>
                  <a:close/>
                  <a:moveTo>
                    <a:pt x="59" y="194"/>
                  </a:moveTo>
                  <a:cubicBezTo>
                    <a:pt x="59" y="194"/>
                    <a:pt x="59" y="194"/>
                    <a:pt x="59" y="194"/>
                  </a:cubicBezTo>
                  <a:cubicBezTo>
                    <a:pt x="60" y="194"/>
                    <a:pt x="60" y="194"/>
                    <a:pt x="60" y="194"/>
                  </a:cubicBezTo>
                  <a:cubicBezTo>
                    <a:pt x="60" y="195"/>
                    <a:pt x="59" y="195"/>
                    <a:pt x="59" y="194"/>
                  </a:cubicBezTo>
                  <a:close/>
                  <a:moveTo>
                    <a:pt x="57" y="195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6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6" y="195"/>
                    <a:pt x="56" y="195"/>
                    <a:pt x="56" y="196"/>
                  </a:cubicBezTo>
                  <a:cubicBezTo>
                    <a:pt x="56" y="195"/>
                    <a:pt x="56" y="195"/>
                    <a:pt x="55" y="195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7" y="194"/>
                    <a:pt x="57" y="194"/>
                  </a:cubicBezTo>
                  <a:cubicBezTo>
                    <a:pt x="57" y="194"/>
                    <a:pt x="57" y="194"/>
                    <a:pt x="57" y="195"/>
                  </a:cubicBezTo>
                  <a:close/>
                  <a:moveTo>
                    <a:pt x="57" y="196"/>
                  </a:moveTo>
                  <a:cubicBezTo>
                    <a:pt x="57" y="196"/>
                    <a:pt x="57" y="196"/>
                    <a:pt x="57" y="196"/>
                  </a:cubicBezTo>
                  <a:cubicBezTo>
                    <a:pt x="57" y="195"/>
                    <a:pt x="57" y="196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6"/>
                    <a:pt x="57" y="196"/>
                    <a:pt x="57" y="196"/>
                  </a:cubicBezTo>
                  <a:close/>
                  <a:moveTo>
                    <a:pt x="59" y="196"/>
                  </a:moveTo>
                  <a:cubicBezTo>
                    <a:pt x="59" y="196"/>
                    <a:pt x="59" y="195"/>
                    <a:pt x="60" y="195"/>
                  </a:cubicBezTo>
                  <a:cubicBezTo>
                    <a:pt x="60" y="195"/>
                    <a:pt x="60" y="195"/>
                    <a:pt x="60" y="196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9" y="196"/>
                    <a:pt x="59" y="196"/>
                    <a:pt x="59" y="196"/>
                  </a:cubicBezTo>
                  <a:close/>
                  <a:moveTo>
                    <a:pt x="60" y="194"/>
                  </a:moveTo>
                  <a:cubicBezTo>
                    <a:pt x="60" y="194"/>
                    <a:pt x="60" y="194"/>
                    <a:pt x="60" y="193"/>
                  </a:cubicBezTo>
                  <a:cubicBezTo>
                    <a:pt x="60" y="193"/>
                    <a:pt x="60" y="192"/>
                    <a:pt x="61" y="192"/>
                  </a:cubicBezTo>
                  <a:cubicBezTo>
                    <a:pt x="61" y="193"/>
                    <a:pt x="61" y="193"/>
                    <a:pt x="60" y="194"/>
                  </a:cubicBezTo>
                  <a:close/>
                  <a:moveTo>
                    <a:pt x="59" y="193"/>
                  </a:moveTo>
                  <a:cubicBezTo>
                    <a:pt x="59" y="192"/>
                    <a:pt x="59" y="192"/>
                    <a:pt x="58" y="192"/>
                  </a:cubicBezTo>
                  <a:cubicBezTo>
                    <a:pt x="58" y="191"/>
                    <a:pt x="58" y="191"/>
                    <a:pt x="59" y="191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2"/>
                    <a:pt x="59" y="191"/>
                    <a:pt x="59" y="191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2"/>
                    <a:pt x="60" y="193"/>
                    <a:pt x="59" y="193"/>
                  </a:cubicBezTo>
                  <a:close/>
                  <a:moveTo>
                    <a:pt x="59" y="190"/>
                  </a:moveTo>
                  <a:cubicBezTo>
                    <a:pt x="59" y="190"/>
                    <a:pt x="59" y="189"/>
                    <a:pt x="58" y="189"/>
                  </a:cubicBezTo>
                  <a:cubicBezTo>
                    <a:pt x="58" y="188"/>
                    <a:pt x="59" y="187"/>
                    <a:pt x="60" y="187"/>
                  </a:cubicBezTo>
                  <a:cubicBezTo>
                    <a:pt x="60" y="188"/>
                    <a:pt x="59" y="189"/>
                    <a:pt x="59" y="190"/>
                  </a:cubicBezTo>
                  <a:close/>
                  <a:moveTo>
                    <a:pt x="60" y="188"/>
                  </a:moveTo>
                  <a:cubicBezTo>
                    <a:pt x="61" y="188"/>
                    <a:pt x="61" y="188"/>
                    <a:pt x="61" y="188"/>
                  </a:cubicBezTo>
                  <a:cubicBezTo>
                    <a:pt x="61" y="189"/>
                    <a:pt x="60" y="189"/>
                    <a:pt x="59" y="190"/>
                  </a:cubicBezTo>
                  <a:cubicBezTo>
                    <a:pt x="60" y="189"/>
                    <a:pt x="60" y="188"/>
                    <a:pt x="60" y="188"/>
                  </a:cubicBezTo>
                  <a:close/>
                  <a:moveTo>
                    <a:pt x="58" y="191"/>
                  </a:moveTo>
                  <a:cubicBezTo>
                    <a:pt x="57" y="191"/>
                    <a:pt x="58" y="190"/>
                    <a:pt x="58" y="189"/>
                  </a:cubicBezTo>
                  <a:cubicBezTo>
                    <a:pt x="59" y="190"/>
                    <a:pt x="59" y="191"/>
                    <a:pt x="58" y="191"/>
                  </a:cubicBezTo>
                  <a:close/>
                  <a:moveTo>
                    <a:pt x="57" y="191"/>
                  </a:moveTo>
                  <a:cubicBezTo>
                    <a:pt x="57" y="191"/>
                    <a:pt x="57" y="190"/>
                    <a:pt x="57" y="190"/>
                  </a:cubicBezTo>
                  <a:cubicBezTo>
                    <a:pt x="57" y="190"/>
                    <a:pt x="58" y="189"/>
                    <a:pt x="58" y="189"/>
                  </a:cubicBezTo>
                  <a:cubicBezTo>
                    <a:pt x="58" y="189"/>
                    <a:pt x="57" y="190"/>
                    <a:pt x="57" y="191"/>
                  </a:cubicBezTo>
                  <a:close/>
                  <a:moveTo>
                    <a:pt x="57" y="190"/>
                  </a:moveTo>
                  <a:cubicBezTo>
                    <a:pt x="57" y="191"/>
                    <a:pt x="57" y="191"/>
                    <a:pt x="57" y="192"/>
                  </a:cubicBezTo>
                  <a:cubicBezTo>
                    <a:pt x="56" y="192"/>
                    <a:pt x="55" y="190"/>
                    <a:pt x="57" y="190"/>
                  </a:cubicBezTo>
                  <a:close/>
                  <a:moveTo>
                    <a:pt x="57" y="192"/>
                  </a:moveTo>
                  <a:cubicBezTo>
                    <a:pt x="57" y="193"/>
                    <a:pt x="57" y="193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6" y="193"/>
                    <a:pt x="56" y="192"/>
                    <a:pt x="56" y="192"/>
                  </a:cubicBezTo>
                  <a:cubicBezTo>
                    <a:pt x="56" y="192"/>
                    <a:pt x="57" y="192"/>
                    <a:pt x="57" y="192"/>
                  </a:cubicBezTo>
                  <a:close/>
                  <a:moveTo>
                    <a:pt x="56" y="193"/>
                  </a:moveTo>
                  <a:cubicBezTo>
                    <a:pt x="56" y="194"/>
                    <a:pt x="55" y="194"/>
                    <a:pt x="55" y="194"/>
                  </a:cubicBezTo>
                  <a:cubicBezTo>
                    <a:pt x="55" y="194"/>
                    <a:pt x="55" y="193"/>
                    <a:pt x="56" y="193"/>
                  </a:cubicBezTo>
                  <a:close/>
                  <a:moveTo>
                    <a:pt x="55" y="193"/>
                  </a:moveTo>
                  <a:cubicBezTo>
                    <a:pt x="55" y="193"/>
                    <a:pt x="55" y="194"/>
                    <a:pt x="54" y="194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4" y="193"/>
                    <a:pt x="55" y="193"/>
                    <a:pt x="55" y="193"/>
                  </a:cubicBezTo>
                  <a:close/>
                  <a:moveTo>
                    <a:pt x="54" y="192"/>
                  </a:moveTo>
                  <a:cubicBezTo>
                    <a:pt x="54" y="192"/>
                    <a:pt x="54" y="192"/>
                    <a:pt x="54" y="192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5" y="191"/>
                    <a:pt x="55" y="192"/>
                    <a:pt x="54" y="192"/>
                  </a:cubicBezTo>
                  <a:close/>
                  <a:moveTo>
                    <a:pt x="50" y="195"/>
                  </a:moveTo>
                  <a:cubicBezTo>
                    <a:pt x="50" y="195"/>
                    <a:pt x="50" y="195"/>
                    <a:pt x="50" y="194"/>
                  </a:cubicBezTo>
                  <a:cubicBezTo>
                    <a:pt x="50" y="194"/>
                    <a:pt x="50" y="194"/>
                    <a:pt x="50" y="194"/>
                  </a:cubicBezTo>
                  <a:cubicBezTo>
                    <a:pt x="51" y="194"/>
                    <a:pt x="50" y="195"/>
                    <a:pt x="50" y="195"/>
                  </a:cubicBezTo>
                  <a:cubicBezTo>
                    <a:pt x="50" y="195"/>
                    <a:pt x="50" y="195"/>
                    <a:pt x="50" y="195"/>
                  </a:cubicBezTo>
                  <a:close/>
                  <a:moveTo>
                    <a:pt x="51" y="198"/>
                  </a:moveTo>
                  <a:cubicBezTo>
                    <a:pt x="50" y="198"/>
                    <a:pt x="50" y="197"/>
                    <a:pt x="50" y="197"/>
                  </a:cubicBezTo>
                  <a:cubicBezTo>
                    <a:pt x="51" y="197"/>
                    <a:pt x="51" y="198"/>
                    <a:pt x="51" y="198"/>
                  </a:cubicBezTo>
                  <a:close/>
                  <a:moveTo>
                    <a:pt x="50" y="193"/>
                  </a:moveTo>
                  <a:cubicBezTo>
                    <a:pt x="50" y="193"/>
                    <a:pt x="50" y="193"/>
                    <a:pt x="50" y="194"/>
                  </a:cubicBezTo>
                  <a:cubicBezTo>
                    <a:pt x="50" y="194"/>
                    <a:pt x="50" y="194"/>
                    <a:pt x="49" y="194"/>
                  </a:cubicBezTo>
                  <a:cubicBezTo>
                    <a:pt x="49" y="194"/>
                    <a:pt x="49" y="194"/>
                    <a:pt x="49" y="193"/>
                  </a:cubicBezTo>
                  <a:cubicBezTo>
                    <a:pt x="49" y="193"/>
                    <a:pt x="49" y="193"/>
                    <a:pt x="50" y="193"/>
                  </a:cubicBezTo>
                  <a:close/>
                  <a:moveTo>
                    <a:pt x="49" y="195"/>
                  </a:moveTo>
                  <a:cubicBezTo>
                    <a:pt x="49" y="195"/>
                    <a:pt x="50" y="195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7"/>
                    <a:pt x="49" y="196"/>
                    <a:pt x="49" y="196"/>
                  </a:cubicBezTo>
                  <a:cubicBezTo>
                    <a:pt x="49" y="195"/>
                    <a:pt x="49" y="195"/>
                    <a:pt x="49" y="195"/>
                  </a:cubicBezTo>
                  <a:close/>
                  <a:moveTo>
                    <a:pt x="48" y="195"/>
                  </a:moveTo>
                  <a:cubicBezTo>
                    <a:pt x="48" y="195"/>
                    <a:pt x="48" y="195"/>
                    <a:pt x="48" y="195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9" y="194"/>
                    <a:pt x="49" y="195"/>
                  </a:cubicBezTo>
                  <a:cubicBezTo>
                    <a:pt x="49" y="195"/>
                    <a:pt x="48" y="195"/>
                    <a:pt x="48" y="195"/>
                  </a:cubicBezTo>
                  <a:close/>
                  <a:moveTo>
                    <a:pt x="48" y="194"/>
                  </a:moveTo>
                  <a:cubicBezTo>
                    <a:pt x="48" y="193"/>
                    <a:pt x="48" y="193"/>
                    <a:pt x="48" y="193"/>
                  </a:cubicBezTo>
                  <a:cubicBezTo>
                    <a:pt x="48" y="193"/>
                    <a:pt x="48" y="192"/>
                    <a:pt x="49" y="192"/>
                  </a:cubicBezTo>
                  <a:cubicBezTo>
                    <a:pt x="49" y="193"/>
                    <a:pt x="49" y="192"/>
                    <a:pt x="49" y="193"/>
                  </a:cubicBezTo>
                  <a:cubicBezTo>
                    <a:pt x="49" y="192"/>
                    <a:pt x="49" y="193"/>
                    <a:pt x="48" y="194"/>
                  </a:cubicBezTo>
                  <a:close/>
                  <a:moveTo>
                    <a:pt x="50" y="201"/>
                  </a:moveTo>
                  <a:cubicBezTo>
                    <a:pt x="50" y="201"/>
                    <a:pt x="49" y="201"/>
                    <a:pt x="49" y="200"/>
                  </a:cubicBezTo>
                  <a:cubicBezTo>
                    <a:pt x="50" y="200"/>
                    <a:pt x="50" y="201"/>
                    <a:pt x="50" y="201"/>
                  </a:cubicBezTo>
                  <a:close/>
                  <a:moveTo>
                    <a:pt x="50" y="200"/>
                  </a:moveTo>
                  <a:cubicBezTo>
                    <a:pt x="50" y="199"/>
                    <a:pt x="50" y="199"/>
                    <a:pt x="51" y="199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50" y="200"/>
                    <a:pt x="50" y="200"/>
                    <a:pt x="50" y="200"/>
                  </a:cubicBezTo>
                  <a:close/>
                  <a:moveTo>
                    <a:pt x="51" y="196"/>
                  </a:move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2" y="197"/>
                    <a:pt x="51" y="197"/>
                  </a:cubicBezTo>
                  <a:cubicBezTo>
                    <a:pt x="51" y="196"/>
                    <a:pt x="50" y="196"/>
                    <a:pt x="51" y="196"/>
                  </a:cubicBezTo>
                  <a:close/>
                  <a:moveTo>
                    <a:pt x="52" y="200"/>
                  </a:moveTo>
                  <a:cubicBezTo>
                    <a:pt x="52" y="200"/>
                    <a:pt x="52" y="201"/>
                    <a:pt x="52" y="201"/>
                  </a:cubicBezTo>
                  <a:cubicBezTo>
                    <a:pt x="52" y="201"/>
                    <a:pt x="52" y="202"/>
                    <a:pt x="52" y="202"/>
                  </a:cubicBezTo>
                  <a:cubicBezTo>
                    <a:pt x="51" y="202"/>
                    <a:pt x="51" y="201"/>
                    <a:pt x="51" y="201"/>
                  </a:cubicBezTo>
                  <a:cubicBezTo>
                    <a:pt x="51" y="201"/>
                    <a:pt x="52" y="201"/>
                    <a:pt x="52" y="200"/>
                  </a:cubicBezTo>
                  <a:close/>
                  <a:moveTo>
                    <a:pt x="53" y="202"/>
                  </a:moveTo>
                  <a:cubicBezTo>
                    <a:pt x="53" y="202"/>
                    <a:pt x="54" y="202"/>
                    <a:pt x="54" y="202"/>
                  </a:cubicBezTo>
                  <a:cubicBezTo>
                    <a:pt x="54" y="203"/>
                    <a:pt x="53" y="203"/>
                    <a:pt x="53" y="203"/>
                  </a:cubicBezTo>
                  <a:cubicBezTo>
                    <a:pt x="53" y="203"/>
                    <a:pt x="52" y="203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lose/>
                  <a:moveTo>
                    <a:pt x="53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1"/>
                    <a:pt x="54" y="202"/>
                    <a:pt x="55" y="201"/>
                  </a:cubicBezTo>
                  <a:cubicBezTo>
                    <a:pt x="55" y="202"/>
                    <a:pt x="54" y="202"/>
                    <a:pt x="54" y="202"/>
                  </a:cubicBezTo>
                  <a:cubicBezTo>
                    <a:pt x="54" y="202"/>
                    <a:pt x="54" y="202"/>
                    <a:pt x="53" y="201"/>
                  </a:cubicBezTo>
                  <a:close/>
                  <a:moveTo>
                    <a:pt x="54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0"/>
                    <a:pt x="55" y="200"/>
                    <a:pt x="55" y="200"/>
                  </a:cubicBezTo>
                  <a:cubicBezTo>
                    <a:pt x="55" y="200"/>
                    <a:pt x="55" y="200"/>
                    <a:pt x="54" y="201"/>
                  </a:cubicBezTo>
                  <a:close/>
                  <a:moveTo>
                    <a:pt x="55" y="200"/>
                  </a:moveTo>
                  <a:cubicBezTo>
                    <a:pt x="56" y="200"/>
                    <a:pt x="55" y="201"/>
                    <a:pt x="55" y="201"/>
                  </a:cubicBezTo>
                  <a:cubicBezTo>
                    <a:pt x="54" y="201"/>
                    <a:pt x="55" y="200"/>
                    <a:pt x="55" y="200"/>
                  </a:cubicBezTo>
                  <a:close/>
                  <a:moveTo>
                    <a:pt x="56" y="199"/>
                  </a:moveTo>
                  <a:cubicBezTo>
                    <a:pt x="56" y="199"/>
                    <a:pt x="56" y="199"/>
                    <a:pt x="57" y="199"/>
                  </a:cubicBezTo>
                  <a:cubicBezTo>
                    <a:pt x="57" y="199"/>
                    <a:pt x="56" y="200"/>
                    <a:pt x="56" y="200"/>
                  </a:cubicBezTo>
                  <a:cubicBezTo>
                    <a:pt x="56" y="200"/>
                    <a:pt x="55" y="199"/>
                    <a:pt x="56" y="199"/>
                  </a:cubicBezTo>
                  <a:close/>
                  <a:moveTo>
                    <a:pt x="56" y="198"/>
                  </a:moveTo>
                  <a:cubicBezTo>
                    <a:pt x="57" y="198"/>
                    <a:pt x="57" y="198"/>
                    <a:pt x="58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198"/>
                    <a:pt x="57" y="199"/>
                    <a:pt x="57" y="199"/>
                  </a:cubicBezTo>
                  <a:cubicBezTo>
                    <a:pt x="57" y="198"/>
                    <a:pt x="57" y="199"/>
                    <a:pt x="56" y="198"/>
                  </a:cubicBezTo>
                  <a:close/>
                  <a:moveTo>
                    <a:pt x="61" y="199"/>
                  </a:moveTo>
                  <a:cubicBezTo>
                    <a:pt x="62" y="199"/>
                    <a:pt x="62" y="200"/>
                    <a:pt x="61" y="201"/>
                  </a:cubicBezTo>
                  <a:cubicBezTo>
                    <a:pt x="60" y="201"/>
                    <a:pt x="60" y="200"/>
                    <a:pt x="60" y="199"/>
                  </a:cubicBezTo>
                  <a:cubicBezTo>
                    <a:pt x="60" y="199"/>
                    <a:pt x="60" y="199"/>
                    <a:pt x="61" y="199"/>
                  </a:cubicBezTo>
                  <a:close/>
                  <a:moveTo>
                    <a:pt x="61" y="196"/>
                  </a:moveTo>
                  <a:cubicBezTo>
                    <a:pt x="61" y="196"/>
                    <a:pt x="62" y="196"/>
                    <a:pt x="62" y="196"/>
                  </a:cubicBezTo>
                  <a:cubicBezTo>
                    <a:pt x="62" y="197"/>
                    <a:pt x="61" y="197"/>
                    <a:pt x="61" y="198"/>
                  </a:cubicBezTo>
                  <a:cubicBezTo>
                    <a:pt x="60" y="198"/>
                    <a:pt x="60" y="196"/>
                    <a:pt x="61" y="196"/>
                  </a:cubicBezTo>
                  <a:close/>
                  <a:moveTo>
                    <a:pt x="61" y="195"/>
                  </a:moveTo>
                  <a:cubicBezTo>
                    <a:pt x="61" y="194"/>
                    <a:pt x="61" y="193"/>
                    <a:pt x="62" y="193"/>
                  </a:cubicBezTo>
                  <a:cubicBezTo>
                    <a:pt x="62" y="194"/>
                    <a:pt x="61" y="194"/>
                    <a:pt x="61" y="195"/>
                  </a:cubicBezTo>
                  <a:close/>
                  <a:moveTo>
                    <a:pt x="61" y="191"/>
                  </a:moveTo>
                  <a:cubicBezTo>
                    <a:pt x="60" y="192"/>
                    <a:pt x="60" y="191"/>
                    <a:pt x="60" y="190"/>
                  </a:cubicBezTo>
                  <a:cubicBezTo>
                    <a:pt x="60" y="190"/>
                    <a:pt x="61" y="189"/>
                    <a:pt x="62" y="189"/>
                  </a:cubicBezTo>
                  <a:cubicBezTo>
                    <a:pt x="61" y="190"/>
                    <a:pt x="61" y="191"/>
                    <a:pt x="61" y="191"/>
                  </a:cubicBezTo>
                  <a:close/>
                  <a:moveTo>
                    <a:pt x="62" y="189"/>
                  </a:moveTo>
                  <a:cubicBezTo>
                    <a:pt x="63" y="190"/>
                    <a:pt x="62" y="191"/>
                    <a:pt x="61" y="191"/>
                  </a:cubicBezTo>
                  <a:cubicBezTo>
                    <a:pt x="62" y="190"/>
                    <a:pt x="61" y="190"/>
                    <a:pt x="62" y="189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88"/>
                    <a:pt x="63" y="189"/>
                    <a:pt x="63" y="190"/>
                  </a:cubicBezTo>
                  <a:cubicBezTo>
                    <a:pt x="63" y="189"/>
                    <a:pt x="62" y="189"/>
                    <a:pt x="62" y="188"/>
                  </a:cubicBezTo>
                  <a:close/>
                  <a:moveTo>
                    <a:pt x="63" y="185"/>
                  </a:moveTo>
                  <a:cubicBezTo>
                    <a:pt x="62" y="185"/>
                    <a:pt x="62" y="185"/>
                    <a:pt x="62" y="184"/>
                  </a:cubicBezTo>
                  <a:cubicBezTo>
                    <a:pt x="62" y="184"/>
                    <a:pt x="62" y="184"/>
                    <a:pt x="63" y="184"/>
                  </a:cubicBezTo>
                  <a:cubicBezTo>
                    <a:pt x="63" y="184"/>
                    <a:pt x="62" y="185"/>
                    <a:pt x="63" y="185"/>
                  </a:cubicBezTo>
                  <a:close/>
                  <a:moveTo>
                    <a:pt x="62" y="186"/>
                  </a:moveTo>
                  <a:cubicBezTo>
                    <a:pt x="62" y="186"/>
                    <a:pt x="61" y="185"/>
                    <a:pt x="62" y="185"/>
                  </a:cubicBezTo>
                  <a:cubicBezTo>
                    <a:pt x="62" y="185"/>
                    <a:pt x="62" y="186"/>
                    <a:pt x="62" y="186"/>
                  </a:cubicBezTo>
                  <a:close/>
                  <a:moveTo>
                    <a:pt x="61" y="188"/>
                  </a:moveTo>
                  <a:cubicBezTo>
                    <a:pt x="61" y="188"/>
                    <a:pt x="61" y="187"/>
                    <a:pt x="60" y="187"/>
                  </a:cubicBezTo>
                  <a:cubicBezTo>
                    <a:pt x="60" y="186"/>
                    <a:pt x="61" y="186"/>
                    <a:pt x="61" y="185"/>
                  </a:cubicBezTo>
                  <a:cubicBezTo>
                    <a:pt x="62" y="186"/>
                    <a:pt x="63" y="187"/>
                    <a:pt x="61" y="188"/>
                  </a:cubicBezTo>
                  <a:close/>
                  <a:moveTo>
                    <a:pt x="60" y="186"/>
                  </a:moveTo>
                  <a:cubicBezTo>
                    <a:pt x="60" y="186"/>
                    <a:pt x="59" y="186"/>
                    <a:pt x="59" y="185"/>
                  </a:cubicBezTo>
                  <a:cubicBezTo>
                    <a:pt x="60" y="185"/>
                    <a:pt x="59" y="184"/>
                    <a:pt x="60" y="184"/>
                  </a:cubicBezTo>
                  <a:cubicBezTo>
                    <a:pt x="60" y="185"/>
                    <a:pt x="60" y="185"/>
                    <a:pt x="61" y="185"/>
                  </a:cubicBezTo>
                  <a:cubicBezTo>
                    <a:pt x="60" y="185"/>
                    <a:pt x="60" y="186"/>
                    <a:pt x="60" y="186"/>
                  </a:cubicBezTo>
                  <a:close/>
                  <a:moveTo>
                    <a:pt x="59" y="186"/>
                  </a:moveTo>
                  <a:cubicBezTo>
                    <a:pt x="59" y="186"/>
                    <a:pt x="59" y="187"/>
                    <a:pt x="59" y="187"/>
                  </a:cubicBezTo>
                  <a:cubicBezTo>
                    <a:pt x="59" y="187"/>
                    <a:pt x="58" y="188"/>
                    <a:pt x="5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8" y="186"/>
                    <a:pt x="58" y="188"/>
                    <a:pt x="58" y="188"/>
                  </a:cubicBezTo>
                  <a:cubicBezTo>
                    <a:pt x="58" y="188"/>
                    <a:pt x="57" y="187"/>
                    <a:pt x="57" y="187"/>
                  </a:cubicBezTo>
                  <a:cubicBezTo>
                    <a:pt x="58" y="187"/>
                    <a:pt x="58" y="186"/>
                    <a:pt x="59" y="186"/>
                  </a:cubicBezTo>
                  <a:cubicBezTo>
                    <a:pt x="59" y="186"/>
                    <a:pt x="59" y="187"/>
                    <a:pt x="59" y="186"/>
                  </a:cubicBezTo>
                  <a:close/>
                  <a:moveTo>
                    <a:pt x="56" y="190"/>
                  </a:moveTo>
                  <a:cubicBezTo>
                    <a:pt x="56" y="190"/>
                    <a:pt x="55" y="191"/>
                    <a:pt x="55" y="191"/>
                  </a:cubicBezTo>
                  <a:cubicBezTo>
                    <a:pt x="55" y="191"/>
                    <a:pt x="54" y="191"/>
                    <a:pt x="54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5" y="189"/>
                    <a:pt x="56" y="189"/>
                    <a:pt x="56" y="190"/>
                  </a:cubicBezTo>
                  <a:close/>
                  <a:moveTo>
                    <a:pt x="53" y="188"/>
                  </a:moveTo>
                  <a:cubicBezTo>
                    <a:pt x="52" y="188"/>
                    <a:pt x="53" y="187"/>
                    <a:pt x="53" y="187"/>
                  </a:cubicBezTo>
                  <a:cubicBezTo>
                    <a:pt x="54" y="187"/>
                    <a:pt x="53" y="187"/>
                    <a:pt x="53" y="188"/>
                  </a:cubicBezTo>
                  <a:close/>
                  <a:moveTo>
                    <a:pt x="54" y="190"/>
                  </a:moveTo>
                  <a:cubicBezTo>
                    <a:pt x="53" y="190"/>
                    <a:pt x="52" y="190"/>
                    <a:pt x="52" y="189"/>
                  </a:cubicBezTo>
                  <a:cubicBezTo>
                    <a:pt x="52" y="189"/>
                    <a:pt x="52" y="189"/>
                    <a:pt x="53" y="189"/>
                  </a:cubicBezTo>
                  <a:cubicBezTo>
                    <a:pt x="53" y="189"/>
                    <a:pt x="53" y="190"/>
                    <a:pt x="54" y="190"/>
                  </a:cubicBezTo>
                  <a:close/>
                  <a:moveTo>
                    <a:pt x="51" y="189"/>
                  </a:moveTo>
                  <a:cubicBezTo>
                    <a:pt x="50" y="188"/>
                    <a:pt x="51" y="188"/>
                    <a:pt x="51" y="187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2" y="189"/>
                    <a:pt x="51" y="189"/>
                    <a:pt x="51" y="189"/>
                  </a:cubicBezTo>
                  <a:close/>
                  <a:moveTo>
                    <a:pt x="49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50" y="191"/>
                    <a:pt x="49" y="191"/>
                    <a:pt x="49" y="191"/>
                  </a:cubicBezTo>
                  <a:cubicBezTo>
                    <a:pt x="48" y="191"/>
                    <a:pt x="49" y="190"/>
                    <a:pt x="48" y="191"/>
                  </a:cubicBezTo>
                  <a:cubicBezTo>
                    <a:pt x="49" y="190"/>
                    <a:pt x="49" y="190"/>
                    <a:pt x="49" y="190"/>
                  </a:cubicBezTo>
                  <a:close/>
                  <a:moveTo>
                    <a:pt x="47" y="187"/>
                  </a:moveTo>
                  <a:cubicBezTo>
                    <a:pt x="47" y="187"/>
                    <a:pt x="47" y="187"/>
                    <a:pt x="47" y="187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88"/>
                    <a:pt x="48" y="187"/>
                    <a:pt x="47" y="187"/>
                  </a:cubicBezTo>
                  <a:close/>
                  <a:moveTo>
                    <a:pt x="48" y="190"/>
                  </a:moveTo>
                  <a:cubicBezTo>
                    <a:pt x="47" y="190"/>
                    <a:pt x="47" y="191"/>
                    <a:pt x="47" y="191"/>
                  </a:cubicBezTo>
                  <a:cubicBezTo>
                    <a:pt x="46" y="190"/>
                    <a:pt x="47" y="190"/>
                    <a:pt x="47" y="190"/>
                  </a:cubicBezTo>
                  <a:cubicBezTo>
                    <a:pt x="47" y="190"/>
                    <a:pt x="48" y="190"/>
                    <a:pt x="48" y="190"/>
                  </a:cubicBezTo>
                  <a:close/>
                  <a:moveTo>
                    <a:pt x="46" y="194"/>
                  </a:moveTo>
                  <a:cubicBezTo>
                    <a:pt x="47" y="195"/>
                    <a:pt x="47" y="195"/>
                    <a:pt x="47" y="196"/>
                  </a:cubicBezTo>
                  <a:cubicBezTo>
                    <a:pt x="46" y="196"/>
                    <a:pt x="46" y="195"/>
                    <a:pt x="46" y="195"/>
                  </a:cubicBezTo>
                  <a:cubicBezTo>
                    <a:pt x="46" y="194"/>
                    <a:pt x="47" y="195"/>
                    <a:pt x="46" y="194"/>
                  </a:cubicBezTo>
                  <a:close/>
                  <a:moveTo>
                    <a:pt x="46" y="187"/>
                  </a:moveTo>
                  <a:cubicBezTo>
                    <a:pt x="46" y="186"/>
                    <a:pt x="46" y="186"/>
                    <a:pt x="47" y="186"/>
                  </a:cubicBezTo>
                  <a:cubicBezTo>
                    <a:pt x="48" y="187"/>
                    <a:pt x="47" y="187"/>
                    <a:pt x="46" y="187"/>
                  </a:cubicBezTo>
                  <a:close/>
                  <a:moveTo>
                    <a:pt x="46" y="189"/>
                  </a:moveTo>
                  <a:cubicBezTo>
                    <a:pt x="46" y="189"/>
                    <a:pt x="46" y="189"/>
                    <a:pt x="46" y="190"/>
                  </a:cubicBezTo>
                  <a:cubicBezTo>
                    <a:pt x="46" y="190"/>
                    <a:pt x="45" y="190"/>
                    <a:pt x="45" y="189"/>
                  </a:cubicBezTo>
                  <a:cubicBezTo>
                    <a:pt x="45" y="189"/>
                    <a:pt x="46" y="188"/>
                    <a:pt x="46" y="189"/>
                  </a:cubicBezTo>
                  <a:close/>
                  <a:moveTo>
                    <a:pt x="45" y="193"/>
                  </a:moveTo>
                  <a:cubicBezTo>
                    <a:pt x="45" y="193"/>
                    <a:pt x="45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3"/>
                    <a:pt x="45" y="193"/>
                    <a:pt x="45" y="193"/>
                  </a:cubicBezTo>
                  <a:close/>
                  <a:moveTo>
                    <a:pt x="46" y="197"/>
                  </a:moveTo>
                  <a:cubicBezTo>
                    <a:pt x="46" y="197"/>
                    <a:pt x="45" y="196"/>
                    <a:pt x="45" y="195"/>
                  </a:cubicBezTo>
                  <a:cubicBezTo>
                    <a:pt x="46" y="195"/>
                    <a:pt x="46" y="196"/>
                    <a:pt x="46" y="197"/>
                  </a:cubicBezTo>
                  <a:close/>
                  <a:moveTo>
                    <a:pt x="49" y="201"/>
                  </a:moveTo>
                  <a:cubicBezTo>
                    <a:pt x="50" y="202"/>
                    <a:pt x="51" y="203"/>
                    <a:pt x="52" y="204"/>
                  </a:cubicBezTo>
                  <a:cubicBezTo>
                    <a:pt x="51" y="206"/>
                    <a:pt x="50" y="203"/>
                    <a:pt x="49" y="202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53" y="204"/>
                  </a:moveTo>
                  <a:cubicBezTo>
                    <a:pt x="53" y="204"/>
                    <a:pt x="53" y="205"/>
                    <a:pt x="54" y="205"/>
                  </a:cubicBezTo>
                  <a:cubicBezTo>
                    <a:pt x="54" y="204"/>
                    <a:pt x="53" y="204"/>
                    <a:pt x="53" y="204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3"/>
                    <a:pt x="55" y="203"/>
                    <a:pt x="55" y="204"/>
                  </a:cubicBezTo>
                  <a:cubicBezTo>
                    <a:pt x="55" y="203"/>
                    <a:pt x="55" y="203"/>
                    <a:pt x="54" y="202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202"/>
                    <a:pt x="55" y="203"/>
                    <a:pt x="56" y="203"/>
                  </a:cubicBezTo>
                  <a:cubicBezTo>
                    <a:pt x="55" y="204"/>
                    <a:pt x="54" y="205"/>
                    <a:pt x="53" y="206"/>
                  </a:cubicBezTo>
                  <a:cubicBezTo>
                    <a:pt x="52" y="206"/>
                    <a:pt x="52" y="205"/>
                    <a:pt x="52" y="205"/>
                  </a:cubicBezTo>
                  <a:cubicBezTo>
                    <a:pt x="52" y="205"/>
                    <a:pt x="52" y="205"/>
                    <a:pt x="53" y="204"/>
                  </a:cubicBezTo>
                  <a:close/>
                  <a:moveTo>
                    <a:pt x="55" y="202"/>
                  </a:moveTo>
                  <a:cubicBezTo>
                    <a:pt x="55" y="201"/>
                    <a:pt x="56" y="201"/>
                    <a:pt x="56" y="201"/>
                  </a:cubicBezTo>
                  <a:cubicBezTo>
                    <a:pt x="56" y="201"/>
                    <a:pt x="56" y="201"/>
                    <a:pt x="56" y="202"/>
                  </a:cubicBezTo>
                  <a:cubicBezTo>
                    <a:pt x="56" y="202"/>
                    <a:pt x="56" y="201"/>
                    <a:pt x="56" y="201"/>
                  </a:cubicBezTo>
                  <a:cubicBezTo>
                    <a:pt x="57" y="201"/>
                    <a:pt x="57" y="201"/>
                    <a:pt x="57" y="202"/>
                  </a:cubicBezTo>
                  <a:cubicBezTo>
                    <a:pt x="56" y="203"/>
                    <a:pt x="55" y="203"/>
                    <a:pt x="55" y="202"/>
                  </a:cubicBezTo>
                  <a:close/>
                  <a:moveTo>
                    <a:pt x="61" y="201"/>
                  </a:moveTo>
                  <a:cubicBezTo>
                    <a:pt x="61" y="202"/>
                    <a:pt x="61" y="202"/>
                    <a:pt x="62" y="202"/>
                  </a:cubicBezTo>
                  <a:cubicBezTo>
                    <a:pt x="61" y="202"/>
                    <a:pt x="60" y="203"/>
                    <a:pt x="59" y="204"/>
                  </a:cubicBezTo>
                  <a:cubicBezTo>
                    <a:pt x="59" y="204"/>
                    <a:pt x="59" y="204"/>
                    <a:pt x="59" y="203"/>
                  </a:cubicBezTo>
                  <a:cubicBezTo>
                    <a:pt x="60" y="203"/>
                    <a:pt x="60" y="202"/>
                    <a:pt x="61" y="201"/>
                  </a:cubicBezTo>
                  <a:close/>
                  <a:moveTo>
                    <a:pt x="61" y="201"/>
                  </a:moveTo>
                  <a:cubicBezTo>
                    <a:pt x="61" y="200"/>
                    <a:pt x="62" y="200"/>
                    <a:pt x="62" y="200"/>
                  </a:cubicBezTo>
                  <a:cubicBezTo>
                    <a:pt x="62" y="200"/>
                    <a:pt x="62" y="201"/>
                    <a:pt x="62" y="201"/>
                  </a:cubicBezTo>
                  <a:cubicBezTo>
                    <a:pt x="62" y="202"/>
                    <a:pt x="62" y="201"/>
                    <a:pt x="61" y="201"/>
                  </a:cubicBezTo>
                  <a:close/>
                  <a:moveTo>
                    <a:pt x="61" y="195"/>
                  </a:moveTo>
                  <a:cubicBezTo>
                    <a:pt x="62" y="195"/>
                    <a:pt x="62" y="194"/>
                    <a:pt x="62" y="194"/>
                  </a:cubicBezTo>
                  <a:cubicBezTo>
                    <a:pt x="63" y="195"/>
                    <a:pt x="62" y="195"/>
                    <a:pt x="63" y="195"/>
                  </a:cubicBezTo>
                  <a:cubicBezTo>
                    <a:pt x="62" y="196"/>
                    <a:pt x="62" y="195"/>
                    <a:pt x="61" y="195"/>
                  </a:cubicBezTo>
                  <a:close/>
                  <a:moveTo>
                    <a:pt x="62" y="193"/>
                  </a:moveTo>
                  <a:cubicBezTo>
                    <a:pt x="63" y="193"/>
                    <a:pt x="62" y="192"/>
                    <a:pt x="63" y="192"/>
                  </a:cubicBezTo>
                  <a:cubicBezTo>
                    <a:pt x="63" y="193"/>
                    <a:pt x="62" y="194"/>
                    <a:pt x="62" y="193"/>
                  </a:cubicBezTo>
                  <a:close/>
                  <a:moveTo>
                    <a:pt x="61" y="192"/>
                  </a:moveTo>
                  <a:cubicBezTo>
                    <a:pt x="62" y="191"/>
                    <a:pt x="62" y="191"/>
                    <a:pt x="63" y="191"/>
                  </a:cubicBezTo>
                  <a:cubicBezTo>
                    <a:pt x="63" y="192"/>
                    <a:pt x="62" y="193"/>
                    <a:pt x="61" y="192"/>
                  </a:cubicBezTo>
                  <a:close/>
                  <a:moveTo>
                    <a:pt x="63" y="197"/>
                  </a:moveTo>
                  <a:cubicBezTo>
                    <a:pt x="63" y="197"/>
                    <a:pt x="64" y="197"/>
                    <a:pt x="64" y="198"/>
                  </a:cubicBezTo>
                  <a:cubicBezTo>
                    <a:pt x="63" y="198"/>
                    <a:pt x="63" y="198"/>
                    <a:pt x="63" y="199"/>
                  </a:cubicBezTo>
                  <a:cubicBezTo>
                    <a:pt x="63" y="198"/>
                    <a:pt x="63" y="198"/>
                    <a:pt x="63" y="197"/>
                  </a:cubicBezTo>
                  <a:close/>
                  <a:moveTo>
                    <a:pt x="63" y="196"/>
                  </a:moveTo>
                  <a:cubicBezTo>
                    <a:pt x="63" y="196"/>
                    <a:pt x="63" y="196"/>
                    <a:pt x="64" y="196"/>
                  </a:cubicBezTo>
                  <a:cubicBezTo>
                    <a:pt x="64" y="196"/>
                    <a:pt x="65" y="196"/>
                    <a:pt x="65" y="197"/>
                  </a:cubicBezTo>
                  <a:cubicBezTo>
                    <a:pt x="65" y="197"/>
                    <a:pt x="64" y="197"/>
                    <a:pt x="64" y="197"/>
                  </a:cubicBezTo>
                  <a:cubicBezTo>
                    <a:pt x="63" y="197"/>
                    <a:pt x="63" y="197"/>
                    <a:pt x="63" y="196"/>
                  </a:cubicBezTo>
                  <a:close/>
                  <a:moveTo>
                    <a:pt x="64" y="195"/>
                  </a:moveTo>
                  <a:cubicBezTo>
                    <a:pt x="64" y="195"/>
                    <a:pt x="65" y="194"/>
                    <a:pt x="65" y="194"/>
                  </a:cubicBezTo>
                  <a:cubicBezTo>
                    <a:pt x="65" y="194"/>
                    <a:pt x="66" y="193"/>
                    <a:pt x="65" y="193"/>
                  </a:cubicBezTo>
                  <a:cubicBezTo>
                    <a:pt x="64" y="193"/>
                    <a:pt x="64" y="194"/>
                    <a:pt x="64" y="195"/>
                  </a:cubicBezTo>
                  <a:cubicBezTo>
                    <a:pt x="63" y="194"/>
                    <a:pt x="63" y="192"/>
                    <a:pt x="65" y="192"/>
                  </a:cubicBezTo>
                  <a:cubicBezTo>
                    <a:pt x="66" y="193"/>
                    <a:pt x="66" y="195"/>
                    <a:pt x="66" y="197"/>
                  </a:cubicBezTo>
                  <a:cubicBezTo>
                    <a:pt x="65" y="196"/>
                    <a:pt x="65" y="196"/>
                    <a:pt x="64" y="195"/>
                  </a:cubicBezTo>
                  <a:close/>
                  <a:moveTo>
                    <a:pt x="64" y="190"/>
                  </a:moveTo>
                  <a:cubicBezTo>
                    <a:pt x="65" y="190"/>
                    <a:pt x="65" y="190"/>
                    <a:pt x="65" y="190"/>
                  </a:cubicBezTo>
                  <a:cubicBezTo>
                    <a:pt x="66" y="191"/>
                    <a:pt x="67" y="192"/>
                    <a:pt x="66" y="193"/>
                  </a:cubicBezTo>
                  <a:cubicBezTo>
                    <a:pt x="66" y="193"/>
                    <a:pt x="65" y="191"/>
                    <a:pt x="64" y="190"/>
                  </a:cubicBezTo>
                  <a:close/>
                  <a:moveTo>
                    <a:pt x="65" y="189"/>
                  </a:moveTo>
                  <a:cubicBezTo>
                    <a:pt x="65" y="188"/>
                    <a:pt x="65" y="188"/>
                    <a:pt x="66" y="188"/>
                  </a:cubicBezTo>
                  <a:cubicBezTo>
                    <a:pt x="66" y="188"/>
                    <a:pt x="67" y="189"/>
                    <a:pt x="67" y="189"/>
                  </a:cubicBezTo>
                  <a:cubicBezTo>
                    <a:pt x="66" y="190"/>
                    <a:pt x="67" y="191"/>
                    <a:pt x="67" y="191"/>
                  </a:cubicBezTo>
                  <a:cubicBezTo>
                    <a:pt x="66" y="191"/>
                    <a:pt x="65" y="189"/>
                    <a:pt x="65" y="189"/>
                  </a:cubicBezTo>
                  <a:close/>
                  <a:moveTo>
                    <a:pt x="67" y="192"/>
                  </a:moveTo>
                  <a:cubicBezTo>
                    <a:pt x="68" y="192"/>
                    <a:pt x="68" y="194"/>
                    <a:pt x="69" y="194"/>
                  </a:cubicBezTo>
                  <a:cubicBezTo>
                    <a:pt x="69" y="194"/>
                    <a:pt x="68" y="195"/>
                    <a:pt x="68" y="195"/>
                  </a:cubicBezTo>
                  <a:cubicBezTo>
                    <a:pt x="68" y="194"/>
                    <a:pt x="66" y="194"/>
                    <a:pt x="67" y="192"/>
                  </a:cubicBezTo>
                  <a:close/>
                  <a:moveTo>
                    <a:pt x="67" y="190"/>
                  </a:moveTo>
                  <a:cubicBezTo>
                    <a:pt x="69" y="190"/>
                    <a:pt x="69" y="192"/>
                    <a:pt x="69" y="193"/>
                  </a:cubicBezTo>
                  <a:cubicBezTo>
                    <a:pt x="67" y="193"/>
                    <a:pt x="67" y="191"/>
                    <a:pt x="67" y="190"/>
                  </a:cubicBezTo>
                  <a:close/>
                  <a:moveTo>
                    <a:pt x="67" y="187"/>
                  </a:moveTo>
                  <a:cubicBezTo>
                    <a:pt x="68" y="187"/>
                    <a:pt x="69" y="189"/>
                    <a:pt x="69" y="190"/>
                  </a:cubicBezTo>
                  <a:cubicBezTo>
                    <a:pt x="68" y="190"/>
                    <a:pt x="67" y="188"/>
                    <a:pt x="67" y="187"/>
                  </a:cubicBezTo>
                  <a:close/>
                  <a:moveTo>
                    <a:pt x="71" y="195"/>
                  </a:moveTo>
                  <a:cubicBezTo>
                    <a:pt x="69" y="195"/>
                    <a:pt x="68" y="193"/>
                    <a:pt x="69" y="192"/>
                  </a:cubicBezTo>
                  <a:cubicBezTo>
                    <a:pt x="70" y="192"/>
                    <a:pt x="70" y="193"/>
                    <a:pt x="71" y="194"/>
                  </a:cubicBezTo>
                  <a:cubicBezTo>
                    <a:pt x="71" y="194"/>
                    <a:pt x="71" y="195"/>
                    <a:pt x="71" y="195"/>
                  </a:cubicBezTo>
                  <a:close/>
                  <a:moveTo>
                    <a:pt x="71" y="197"/>
                  </a:moveTo>
                  <a:cubicBezTo>
                    <a:pt x="70" y="197"/>
                    <a:pt x="68" y="196"/>
                    <a:pt x="69" y="195"/>
                  </a:cubicBezTo>
                  <a:cubicBezTo>
                    <a:pt x="70" y="195"/>
                    <a:pt x="71" y="196"/>
                    <a:pt x="71" y="197"/>
                  </a:cubicBezTo>
                  <a:close/>
                  <a:moveTo>
                    <a:pt x="69" y="187"/>
                  </a:moveTo>
                  <a:cubicBezTo>
                    <a:pt x="70" y="187"/>
                    <a:pt x="69" y="187"/>
                    <a:pt x="69" y="188"/>
                  </a:cubicBezTo>
                  <a:cubicBezTo>
                    <a:pt x="68" y="187"/>
                    <a:pt x="67" y="186"/>
                    <a:pt x="67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6" y="185"/>
                    <a:pt x="66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68" y="184"/>
                    <a:pt x="68" y="186"/>
                    <a:pt x="69" y="187"/>
                  </a:cubicBezTo>
                  <a:close/>
                  <a:moveTo>
                    <a:pt x="62" y="184"/>
                  </a:moveTo>
                  <a:cubicBezTo>
                    <a:pt x="61" y="184"/>
                    <a:pt x="61" y="183"/>
                    <a:pt x="61" y="182"/>
                  </a:cubicBezTo>
                  <a:cubicBezTo>
                    <a:pt x="61" y="182"/>
                    <a:pt x="61" y="183"/>
                    <a:pt x="61" y="183"/>
                  </a:cubicBezTo>
                  <a:cubicBezTo>
                    <a:pt x="61" y="182"/>
                    <a:pt x="63" y="182"/>
                    <a:pt x="63" y="182"/>
                  </a:cubicBezTo>
                  <a:cubicBezTo>
                    <a:pt x="63" y="183"/>
                    <a:pt x="62" y="183"/>
                    <a:pt x="62" y="184"/>
                  </a:cubicBezTo>
                  <a:close/>
                  <a:moveTo>
                    <a:pt x="61" y="185"/>
                  </a:moveTo>
                  <a:cubicBezTo>
                    <a:pt x="61" y="184"/>
                    <a:pt x="60" y="184"/>
                    <a:pt x="60" y="184"/>
                  </a:cubicBezTo>
                  <a:cubicBezTo>
                    <a:pt x="61" y="183"/>
                    <a:pt x="62" y="184"/>
                    <a:pt x="61" y="185"/>
                  </a:cubicBezTo>
                  <a:close/>
                  <a:moveTo>
                    <a:pt x="60" y="183"/>
                  </a:moveTo>
                  <a:cubicBezTo>
                    <a:pt x="60" y="184"/>
                    <a:pt x="60" y="183"/>
                    <a:pt x="59" y="182"/>
                  </a:cubicBezTo>
                  <a:cubicBezTo>
                    <a:pt x="59" y="182"/>
                    <a:pt x="60" y="182"/>
                    <a:pt x="60" y="182"/>
                  </a:cubicBezTo>
                  <a:cubicBezTo>
                    <a:pt x="60" y="183"/>
                    <a:pt x="61" y="183"/>
                    <a:pt x="60" y="183"/>
                  </a:cubicBezTo>
                  <a:close/>
                  <a:moveTo>
                    <a:pt x="60" y="184"/>
                  </a:moveTo>
                  <a:cubicBezTo>
                    <a:pt x="60" y="184"/>
                    <a:pt x="59" y="184"/>
                    <a:pt x="59" y="185"/>
                  </a:cubicBezTo>
                  <a:cubicBezTo>
                    <a:pt x="58" y="185"/>
                    <a:pt x="59" y="183"/>
                    <a:pt x="58" y="183"/>
                  </a:cubicBezTo>
                  <a:cubicBezTo>
                    <a:pt x="58" y="182"/>
                    <a:pt x="58" y="183"/>
                    <a:pt x="59" y="182"/>
                  </a:cubicBezTo>
                  <a:cubicBezTo>
                    <a:pt x="59" y="183"/>
                    <a:pt x="59" y="183"/>
                    <a:pt x="60" y="184"/>
                  </a:cubicBezTo>
                  <a:close/>
                  <a:moveTo>
                    <a:pt x="58" y="185"/>
                  </a:moveTo>
                  <a:cubicBezTo>
                    <a:pt x="57" y="186"/>
                    <a:pt x="58" y="186"/>
                    <a:pt x="57" y="187"/>
                  </a:cubicBezTo>
                  <a:cubicBezTo>
                    <a:pt x="57" y="186"/>
                    <a:pt x="58" y="185"/>
                    <a:pt x="57" y="185"/>
                  </a:cubicBezTo>
                  <a:cubicBezTo>
                    <a:pt x="57" y="185"/>
                    <a:pt x="57" y="185"/>
                    <a:pt x="57" y="186"/>
                  </a:cubicBezTo>
                  <a:cubicBezTo>
                    <a:pt x="56" y="186"/>
                    <a:pt x="56" y="185"/>
                    <a:pt x="56" y="185"/>
                  </a:cubicBezTo>
                  <a:cubicBezTo>
                    <a:pt x="56" y="185"/>
                    <a:pt x="57" y="184"/>
                    <a:pt x="57" y="184"/>
                  </a:cubicBezTo>
                  <a:cubicBezTo>
                    <a:pt x="57" y="185"/>
                    <a:pt x="58" y="185"/>
                    <a:pt x="58" y="185"/>
                  </a:cubicBezTo>
                  <a:close/>
                  <a:moveTo>
                    <a:pt x="56" y="185"/>
                  </a:moveTo>
                  <a:cubicBezTo>
                    <a:pt x="56" y="184"/>
                    <a:pt x="55" y="184"/>
                    <a:pt x="55" y="184"/>
                  </a:cubicBezTo>
                  <a:cubicBezTo>
                    <a:pt x="55" y="183"/>
                    <a:pt x="56" y="183"/>
                    <a:pt x="56" y="183"/>
                  </a:cubicBezTo>
                  <a:cubicBezTo>
                    <a:pt x="57" y="183"/>
                    <a:pt x="57" y="184"/>
                    <a:pt x="56" y="185"/>
                  </a:cubicBezTo>
                  <a:close/>
                  <a:moveTo>
                    <a:pt x="55" y="186"/>
                  </a:moveTo>
                  <a:cubicBezTo>
                    <a:pt x="56" y="186"/>
                    <a:pt x="56" y="187"/>
                    <a:pt x="56" y="187"/>
                  </a:cubicBezTo>
                  <a:cubicBezTo>
                    <a:pt x="55" y="190"/>
                    <a:pt x="54" y="187"/>
                    <a:pt x="55" y="186"/>
                  </a:cubicBezTo>
                  <a:close/>
                  <a:moveTo>
                    <a:pt x="53" y="185"/>
                  </a:moveTo>
                  <a:cubicBezTo>
                    <a:pt x="52" y="185"/>
                    <a:pt x="52" y="184"/>
                    <a:pt x="52" y="184"/>
                  </a:cubicBezTo>
                  <a:cubicBezTo>
                    <a:pt x="52" y="184"/>
                    <a:pt x="53" y="184"/>
                    <a:pt x="53" y="183"/>
                  </a:cubicBezTo>
                  <a:cubicBezTo>
                    <a:pt x="53" y="183"/>
                    <a:pt x="53" y="184"/>
                    <a:pt x="54" y="184"/>
                  </a:cubicBezTo>
                  <a:cubicBezTo>
                    <a:pt x="53" y="185"/>
                    <a:pt x="53" y="185"/>
                    <a:pt x="53" y="185"/>
                  </a:cubicBezTo>
                  <a:close/>
                  <a:moveTo>
                    <a:pt x="53" y="186"/>
                  </a:moveTo>
                  <a:cubicBezTo>
                    <a:pt x="53" y="187"/>
                    <a:pt x="52" y="187"/>
                    <a:pt x="52" y="188"/>
                  </a:cubicBezTo>
                  <a:cubicBezTo>
                    <a:pt x="52" y="188"/>
                    <a:pt x="52" y="187"/>
                    <a:pt x="52" y="187"/>
                  </a:cubicBezTo>
                  <a:cubicBezTo>
                    <a:pt x="53" y="187"/>
                    <a:pt x="52" y="186"/>
                    <a:pt x="53" y="186"/>
                  </a:cubicBezTo>
                  <a:close/>
                  <a:moveTo>
                    <a:pt x="52" y="186"/>
                  </a:moveTo>
                  <a:cubicBezTo>
                    <a:pt x="52" y="186"/>
                    <a:pt x="52" y="185"/>
                    <a:pt x="51" y="185"/>
                  </a:cubicBezTo>
                  <a:cubicBezTo>
                    <a:pt x="52" y="185"/>
                    <a:pt x="52" y="186"/>
                    <a:pt x="52" y="186"/>
                  </a:cubicBezTo>
                  <a:close/>
                  <a:moveTo>
                    <a:pt x="51" y="184"/>
                  </a:moveTo>
                  <a:cubicBezTo>
                    <a:pt x="51" y="184"/>
                    <a:pt x="51" y="184"/>
                    <a:pt x="51" y="184"/>
                  </a:cubicBezTo>
                  <a:cubicBezTo>
                    <a:pt x="51" y="183"/>
                    <a:pt x="52" y="183"/>
                    <a:pt x="52" y="183"/>
                  </a:cubicBezTo>
                  <a:cubicBezTo>
                    <a:pt x="52" y="184"/>
                    <a:pt x="51" y="184"/>
                    <a:pt x="51" y="184"/>
                  </a:cubicBezTo>
                  <a:close/>
                  <a:moveTo>
                    <a:pt x="49" y="188"/>
                  </a:moveTo>
                  <a:cubicBezTo>
                    <a:pt x="49" y="187"/>
                    <a:pt x="50" y="186"/>
                    <a:pt x="50" y="186"/>
                  </a:cubicBezTo>
                  <a:cubicBezTo>
                    <a:pt x="51" y="187"/>
                    <a:pt x="50" y="188"/>
                    <a:pt x="49" y="188"/>
                  </a:cubicBezTo>
                  <a:close/>
                  <a:moveTo>
                    <a:pt x="50" y="184"/>
                  </a:moveTo>
                  <a:cubicBezTo>
                    <a:pt x="50" y="184"/>
                    <a:pt x="50" y="185"/>
                    <a:pt x="51" y="185"/>
                  </a:cubicBezTo>
                  <a:cubicBezTo>
                    <a:pt x="50" y="185"/>
                    <a:pt x="50" y="184"/>
                    <a:pt x="50" y="184"/>
                  </a:cubicBezTo>
                  <a:close/>
                  <a:moveTo>
                    <a:pt x="50" y="186"/>
                  </a:moveTo>
                  <a:cubicBezTo>
                    <a:pt x="50" y="186"/>
                    <a:pt x="50" y="185"/>
                    <a:pt x="50" y="186"/>
                  </a:cubicBezTo>
                  <a:cubicBezTo>
                    <a:pt x="50" y="185"/>
                    <a:pt x="50" y="185"/>
                    <a:pt x="49" y="185"/>
                  </a:cubicBezTo>
                  <a:cubicBezTo>
                    <a:pt x="49" y="185"/>
                    <a:pt x="49" y="185"/>
                    <a:pt x="49" y="184"/>
                  </a:cubicBezTo>
                  <a:cubicBezTo>
                    <a:pt x="50" y="185"/>
                    <a:pt x="50" y="185"/>
                    <a:pt x="50" y="186"/>
                  </a:cubicBezTo>
                  <a:close/>
                  <a:moveTo>
                    <a:pt x="43" y="189"/>
                  </a:moveTo>
                  <a:cubicBezTo>
                    <a:pt x="44" y="189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89"/>
                    <a:pt x="43" y="189"/>
                    <a:pt x="43" y="189"/>
                  </a:cubicBezTo>
                  <a:close/>
                  <a:moveTo>
                    <a:pt x="44" y="194"/>
                  </a:moveTo>
                  <a:cubicBezTo>
                    <a:pt x="44" y="194"/>
                    <a:pt x="44" y="194"/>
                    <a:pt x="45" y="194"/>
                  </a:cubicBezTo>
                  <a:cubicBezTo>
                    <a:pt x="45" y="194"/>
                    <a:pt x="45" y="194"/>
                    <a:pt x="45" y="195"/>
                  </a:cubicBezTo>
                  <a:cubicBezTo>
                    <a:pt x="45" y="195"/>
                    <a:pt x="45" y="195"/>
                    <a:pt x="45" y="195"/>
                  </a:cubicBezTo>
                  <a:cubicBezTo>
                    <a:pt x="44" y="194"/>
                    <a:pt x="45" y="194"/>
                    <a:pt x="44" y="194"/>
                  </a:cubicBezTo>
                  <a:close/>
                  <a:moveTo>
                    <a:pt x="46" y="199"/>
                  </a:moveTo>
                  <a:cubicBezTo>
                    <a:pt x="45" y="199"/>
                    <a:pt x="45" y="198"/>
                    <a:pt x="45" y="197"/>
                  </a:cubicBezTo>
                  <a:cubicBezTo>
                    <a:pt x="45" y="197"/>
                    <a:pt x="46" y="198"/>
                    <a:pt x="46" y="199"/>
                  </a:cubicBezTo>
                  <a:close/>
                  <a:moveTo>
                    <a:pt x="45" y="200"/>
                  </a:moveTo>
                  <a:cubicBezTo>
                    <a:pt x="46" y="200"/>
                    <a:pt x="46" y="201"/>
                    <a:pt x="47" y="202"/>
                  </a:cubicBezTo>
                  <a:cubicBezTo>
                    <a:pt x="47" y="202"/>
                    <a:pt x="47" y="202"/>
                    <a:pt x="48" y="202"/>
                  </a:cubicBezTo>
                  <a:cubicBezTo>
                    <a:pt x="48" y="203"/>
                    <a:pt x="49" y="203"/>
                    <a:pt x="50" y="205"/>
                  </a:cubicBezTo>
                  <a:cubicBezTo>
                    <a:pt x="48" y="204"/>
                    <a:pt x="46" y="202"/>
                    <a:pt x="45" y="200"/>
                  </a:cubicBezTo>
                  <a:close/>
                  <a:moveTo>
                    <a:pt x="47" y="203"/>
                  </a:moveTo>
                  <a:cubicBezTo>
                    <a:pt x="48" y="204"/>
                    <a:pt x="49" y="205"/>
                    <a:pt x="51" y="205"/>
                  </a:cubicBezTo>
                  <a:cubicBezTo>
                    <a:pt x="51" y="206"/>
                    <a:pt x="50" y="206"/>
                    <a:pt x="50" y="206"/>
                  </a:cubicBezTo>
                  <a:cubicBezTo>
                    <a:pt x="51" y="206"/>
                    <a:pt x="51" y="206"/>
                    <a:pt x="52" y="206"/>
                  </a:cubicBezTo>
                  <a:cubicBezTo>
                    <a:pt x="52" y="206"/>
                    <a:pt x="52" y="206"/>
                    <a:pt x="53" y="207"/>
                  </a:cubicBezTo>
                  <a:cubicBezTo>
                    <a:pt x="54" y="206"/>
                    <a:pt x="55" y="204"/>
                    <a:pt x="56" y="203"/>
                  </a:cubicBezTo>
                  <a:cubicBezTo>
                    <a:pt x="57" y="203"/>
                    <a:pt x="57" y="205"/>
                    <a:pt x="57" y="204"/>
                  </a:cubicBezTo>
                  <a:cubicBezTo>
                    <a:pt x="56" y="206"/>
                    <a:pt x="54" y="207"/>
                    <a:pt x="53" y="208"/>
                  </a:cubicBezTo>
                  <a:cubicBezTo>
                    <a:pt x="51" y="207"/>
                    <a:pt x="49" y="205"/>
                    <a:pt x="47" y="203"/>
                  </a:cubicBezTo>
                  <a:close/>
                  <a:moveTo>
                    <a:pt x="54" y="208"/>
                  </a:moveTo>
                  <a:cubicBezTo>
                    <a:pt x="56" y="207"/>
                    <a:pt x="57" y="205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6"/>
                    <a:pt x="56" y="207"/>
                    <a:pt x="55" y="209"/>
                  </a:cubicBezTo>
                  <a:cubicBezTo>
                    <a:pt x="54" y="209"/>
                    <a:pt x="54" y="209"/>
                    <a:pt x="54" y="208"/>
                  </a:cubicBezTo>
                  <a:close/>
                  <a:moveTo>
                    <a:pt x="82" y="219"/>
                  </a:moveTo>
                  <a:cubicBezTo>
                    <a:pt x="83" y="218"/>
                    <a:pt x="83" y="219"/>
                    <a:pt x="83" y="218"/>
                  </a:cubicBezTo>
                  <a:cubicBezTo>
                    <a:pt x="83" y="218"/>
                    <a:pt x="82" y="218"/>
                    <a:pt x="82" y="218"/>
                  </a:cubicBezTo>
                  <a:cubicBezTo>
                    <a:pt x="81" y="214"/>
                    <a:pt x="83" y="212"/>
                    <a:pt x="85" y="210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6" y="205"/>
                    <a:pt x="87" y="199"/>
                    <a:pt x="87" y="195"/>
                  </a:cubicBezTo>
                  <a:cubicBezTo>
                    <a:pt x="87" y="195"/>
                    <a:pt x="88" y="195"/>
                    <a:pt x="88" y="194"/>
                  </a:cubicBezTo>
                  <a:cubicBezTo>
                    <a:pt x="88" y="194"/>
                    <a:pt x="87" y="194"/>
                    <a:pt x="87" y="194"/>
                  </a:cubicBezTo>
                  <a:cubicBezTo>
                    <a:pt x="87" y="193"/>
                    <a:pt x="89" y="191"/>
                    <a:pt x="87" y="190"/>
                  </a:cubicBezTo>
                  <a:cubicBezTo>
                    <a:pt x="87" y="195"/>
                    <a:pt x="86" y="201"/>
                    <a:pt x="85" y="206"/>
                  </a:cubicBezTo>
                  <a:cubicBezTo>
                    <a:pt x="85" y="207"/>
                    <a:pt x="84" y="208"/>
                    <a:pt x="84" y="209"/>
                  </a:cubicBezTo>
                  <a:cubicBezTo>
                    <a:pt x="84" y="210"/>
                    <a:pt x="84" y="210"/>
                    <a:pt x="83" y="210"/>
                  </a:cubicBezTo>
                  <a:cubicBezTo>
                    <a:pt x="81" y="212"/>
                    <a:pt x="80" y="215"/>
                    <a:pt x="81" y="218"/>
                  </a:cubicBezTo>
                  <a:cubicBezTo>
                    <a:pt x="75" y="218"/>
                    <a:pt x="70" y="216"/>
                    <a:pt x="65" y="214"/>
                  </a:cubicBezTo>
                  <a:cubicBezTo>
                    <a:pt x="68" y="212"/>
                    <a:pt x="70" y="210"/>
                    <a:pt x="71" y="207"/>
                  </a:cubicBezTo>
                  <a:cubicBezTo>
                    <a:pt x="70" y="208"/>
                    <a:pt x="69" y="210"/>
                    <a:pt x="68" y="211"/>
                  </a:cubicBezTo>
                  <a:cubicBezTo>
                    <a:pt x="67" y="211"/>
                    <a:pt x="65" y="213"/>
                    <a:pt x="65" y="214"/>
                  </a:cubicBezTo>
                  <a:cubicBezTo>
                    <a:pt x="64" y="214"/>
                    <a:pt x="64" y="213"/>
                    <a:pt x="63" y="213"/>
                  </a:cubicBezTo>
                  <a:cubicBezTo>
                    <a:pt x="64" y="210"/>
                    <a:pt x="68" y="208"/>
                    <a:pt x="68" y="205"/>
                  </a:cubicBezTo>
                  <a:cubicBezTo>
                    <a:pt x="66" y="208"/>
                    <a:pt x="64" y="210"/>
                    <a:pt x="62" y="212"/>
                  </a:cubicBezTo>
                  <a:cubicBezTo>
                    <a:pt x="61" y="212"/>
                    <a:pt x="60" y="212"/>
                    <a:pt x="59" y="211"/>
                  </a:cubicBezTo>
                  <a:cubicBezTo>
                    <a:pt x="60" y="210"/>
                    <a:pt x="62" y="209"/>
                    <a:pt x="62" y="208"/>
                  </a:cubicBezTo>
                  <a:cubicBezTo>
                    <a:pt x="64" y="207"/>
                    <a:pt x="65" y="205"/>
                    <a:pt x="65" y="204"/>
                  </a:cubicBezTo>
                  <a:cubicBezTo>
                    <a:pt x="64" y="206"/>
                    <a:pt x="61" y="208"/>
                    <a:pt x="59" y="211"/>
                  </a:cubicBezTo>
                  <a:cubicBezTo>
                    <a:pt x="58" y="211"/>
                    <a:pt x="57" y="210"/>
                    <a:pt x="55" y="209"/>
                  </a:cubicBezTo>
                  <a:cubicBezTo>
                    <a:pt x="56" y="208"/>
                    <a:pt x="57" y="208"/>
                    <a:pt x="57" y="207"/>
                  </a:cubicBezTo>
                  <a:cubicBezTo>
                    <a:pt x="58" y="207"/>
                    <a:pt x="59" y="204"/>
                    <a:pt x="60" y="205"/>
                  </a:cubicBezTo>
                  <a:cubicBezTo>
                    <a:pt x="60" y="203"/>
                    <a:pt x="62" y="203"/>
                    <a:pt x="62" y="201"/>
                  </a:cubicBezTo>
                  <a:cubicBezTo>
                    <a:pt x="63" y="201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3" y="201"/>
                    <a:pt x="64" y="201"/>
                    <a:pt x="64" y="201"/>
                  </a:cubicBezTo>
                  <a:cubicBezTo>
                    <a:pt x="64" y="201"/>
                    <a:pt x="64" y="201"/>
                    <a:pt x="64" y="200"/>
                  </a:cubicBezTo>
                  <a:cubicBezTo>
                    <a:pt x="64" y="200"/>
                    <a:pt x="65" y="200"/>
                    <a:pt x="64" y="199"/>
                  </a:cubicBezTo>
                  <a:cubicBezTo>
                    <a:pt x="64" y="199"/>
                    <a:pt x="64" y="200"/>
                    <a:pt x="63" y="201"/>
                  </a:cubicBezTo>
                  <a:cubicBezTo>
                    <a:pt x="63" y="200"/>
                    <a:pt x="63" y="200"/>
                    <a:pt x="63" y="199"/>
                  </a:cubicBezTo>
                  <a:cubicBezTo>
                    <a:pt x="63" y="199"/>
                    <a:pt x="63" y="198"/>
                    <a:pt x="64" y="198"/>
                  </a:cubicBezTo>
                  <a:cubicBezTo>
                    <a:pt x="64" y="198"/>
                    <a:pt x="65" y="199"/>
                    <a:pt x="65" y="199"/>
                  </a:cubicBezTo>
                  <a:cubicBezTo>
                    <a:pt x="65" y="198"/>
                    <a:pt x="64" y="198"/>
                    <a:pt x="64" y="197"/>
                  </a:cubicBezTo>
                  <a:cubicBezTo>
                    <a:pt x="65" y="197"/>
                    <a:pt x="64" y="197"/>
                    <a:pt x="65" y="197"/>
                  </a:cubicBezTo>
                  <a:cubicBezTo>
                    <a:pt x="66" y="198"/>
                    <a:pt x="65" y="199"/>
                    <a:pt x="66" y="200"/>
                  </a:cubicBezTo>
                  <a:cubicBezTo>
                    <a:pt x="66" y="200"/>
                    <a:pt x="66" y="199"/>
                    <a:pt x="66" y="198"/>
                  </a:cubicBezTo>
                  <a:cubicBezTo>
                    <a:pt x="67" y="199"/>
                    <a:pt x="67" y="199"/>
                    <a:pt x="68" y="200"/>
                  </a:cubicBezTo>
                  <a:cubicBezTo>
                    <a:pt x="68" y="199"/>
                    <a:pt x="67" y="198"/>
                    <a:pt x="66" y="197"/>
                  </a:cubicBezTo>
                  <a:cubicBezTo>
                    <a:pt x="66" y="196"/>
                    <a:pt x="67" y="195"/>
                    <a:pt x="67" y="194"/>
                  </a:cubicBezTo>
                  <a:cubicBezTo>
                    <a:pt x="69" y="195"/>
                    <a:pt x="68" y="197"/>
                    <a:pt x="68" y="198"/>
                  </a:cubicBezTo>
                  <a:cubicBezTo>
                    <a:pt x="69" y="198"/>
                    <a:pt x="68" y="197"/>
                    <a:pt x="69" y="196"/>
                  </a:cubicBezTo>
                  <a:cubicBezTo>
                    <a:pt x="69" y="197"/>
                    <a:pt x="70" y="198"/>
                    <a:pt x="71" y="198"/>
                  </a:cubicBezTo>
                  <a:cubicBezTo>
                    <a:pt x="71" y="198"/>
                    <a:pt x="71" y="197"/>
                    <a:pt x="71" y="197"/>
                  </a:cubicBezTo>
                  <a:cubicBezTo>
                    <a:pt x="72" y="197"/>
                    <a:pt x="72" y="199"/>
                    <a:pt x="74" y="198"/>
                  </a:cubicBezTo>
                  <a:cubicBezTo>
                    <a:pt x="73" y="198"/>
                    <a:pt x="72" y="197"/>
                    <a:pt x="71" y="196"/>
                  </a:cubicBezTo>
                  <a:cubicBezTo>
                    <a:pt x="71" y="196"/>
                    <a:pt x="71" y="195"/>
                    <a:pt x="71" y="194"/>
                  </a:cubicBezTo>
                  <a:cubicBezTo>
                    <a:pt x="73" y="195"/>
                    <a:pt x="74" y="197"/>
                    <a:pt x="75" y="198"/>
                  </a:cubicBezTo>
                  <a:cubicBezTo>
                    <a:pt x="75" y="197"/>
                    <a:pt x="73" y="195"/>
                    <a:pt x="72" y="195"/>
                  </a:cubicBezTo>
                  <a:cubicBezTo>
                    <a:pt x="72" y="194"/>
                    <a:pt x="71" y="193"/>
                    <a:pt x="71" y="191"/>
                  </a:cubicBezTo>
                  <a:cubicBezTo>
                    <a:pt x="72" y="192"/>
                    <a:pt x="73" y="193"/>
                    <a:pt x="74" y="194"/>
                  </a:cubicBezTo>
                  <a:cubicBezTo>
                    <a:pt x="75" y="193"/>
                    <a:pt x="72" y="192"/>
                    <a:pt x="72" y="191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3" y="190"/>
                    <a:pt x="73" y="191"/>
                    <a:pt x="74" y="191"/>
                  </a:cubicBezTo>
                  <a:cubicBezTo>
                    <a:pt x="74" y="190"/>
                    <a:pt x="71" y="189"/>
                    <a:pt x="72" y="187"/>
                  </a:cubicBezTo>
                  <a:cubicBezTo>
                    <a:pt x="73" y="188"/>
                    <a:pt x="75" y="189"/>
                    <a:pt x="75" y="190"/>
                  </a:cubicBezTo>
                  <a:cubicBezTo>
                    <a:pt x="77" y="190"/>
                    <a:pt x="75" y="188"/>
                    <a:pt x="75" y="188"/>
                  </a:cubicBezTo>
                  <a:cubicBezTo>
                    <a:pt x="74" y="188"/>
                    <a:pt x="75" y="188"/>
                    <a:pt x="75" y="188"/>
                  </a:cubicBezTo>
                  <a:cubicBezTo>
                    <a:pt x="74" y="188"/>
                    <a:pt x="73" y="187"/>
                    <a:pt x="72" y="186"/>
                  </a:cubicBezTo>
                  <a:cubicBezTo>
                    <a:pt x="72" y="186"/>
                    <a:pt x="73" y="186"/>
                    <a:pt x="73" y="186"/>
                  </a:cubicBezTo>
                  <a:cubicBezTo>
                    <a:pt x="72" y="185"/>
                    <a:pt x="72" y="184"/>
                    <a:pt x="71" y="183"/>
                  </a:cubicBezTo>
                  <a:cubicBezTo>
                    <a:pt x="74" y="184"/>
                    <a:pt x="75" y="186"/>
                    <a:pt x="77" y="188"/>
                  </a:cubicBezTo>
                  <a:cubicBezTo>
                    <a:pt x="78" y="187"/>
                    <a:pt x="78" y="188"/>
                    <a:pt x="78" y="188"/>
                  </a:cubicBezTo>
                  <a:cubicBezTo>
                    <a:pt x="78" y="187"/>
                    <a:pt x="77" y="186"/>
                    <a:pt x="77" y="186"/>
                  </a:cubicBezTo>
                  <a:cubicBezTo>
                    <a:pt x="78" y="187"/>
                    <a:pt x="80" y="189"/>
                    <a:pt x="82" y="189"/>
                  </a:cubicBezTo>
                  <a:cubicBezTo>
                    <a:pt x="80" y="188"/>
                    <a:pt x="78" y="186"/>
                    <a:pt x="76" y="185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83" y="186"/>
                    <a:pt x="90" y="189"/>
                    <a:pt x="97" y="193"/>
                  </a:cubicBezTo>
                  <a:cubicBezTo>
                    <a:pt x="97" y="194"/>
                    <a:pt x="96" y="194"/>
                    <a:pt x="96" y="194"/>
                  </a:cubicBezTo>
                  <a:cubicBezTo>
                    <a:pt x="96" y="194"/>
                    <a:pt x="95" y="194"/>
                    <a:pt x="95" y="193"/>
                  </a:cubicBezTo>
                  <a:cubicBezTo>
                    <a:pt x="94" y="194"/>
                    <a:pt x="94" y="196"/>
                    <a:pt x="94" y="197"/>
                  </a:cubicBezTo>
                  <a:cubicBezTo>
                    <a:pt x="93" y="200"/>
                    <a:pt x="93" y="204"/>
                    <a:pt x="92" y="208"/>
                  </a:cubicBezTo>
                  <a:cubicBezTo>
                    <a:pt x="92" y="208"/>
                    <a:pt x="93" y="208"/>
                    <a:pt x="93" y="208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4" y="207"/>
                    <a:pt x="94" y="208"/>
                  </a:cubicBezTo>
                  <a:cubicBezTo>
                    <a:pt x="93" y="208"/>
                    <a:pt x="93" y="209"/>
                    <a:pt x="93" y="209"/>
                  </a:cubicBezTo>
                  <a:cubicBezTo>
                    <a:pt x="93" y="209"/>
                    <a:pt x="93" y="210"/>
                    <a:pt x="94" y="209"/>
                  </a:cubicBezTo>
                  <a:cubicBezTo>
                    <a:pt x="94" y="210"/>
                    <a:pt x="95" y="210"/>
                    <a:pt x="95" y="211"/>
                  </a:cubicBezTo>
                  <a:cubicBezTo>
                    <a:pt x="94" y="211"/>
                    <a:pt x="94" y="210"/>
                    <a:pt x="94" y="210"/>
                  </a:cubicBezTo>
                  <a:cubicBezTo>
                    <a:pt x="93" y="210"/>
                    <a:pt x="94" y="211"/>
                    <a:pt x="93" y="210"/>
                  </a:cubicBezTo>
                  <a:cubicBezTo>
                    <a:pt x="93" y="210"/>
                    <a:pt x="93" y="209"/>
                    <a:pt x="92" y="210"/>
                  </a:cubicBezTo>
                  <a:cubicBezTo>
                    <a:pt x="93" y="211"/>
                    <a:pt x="94" y="213"/>
                    <a:pt x="95" y="215"/>
                  </a:cubicBezTo>
                  <a:cubicBezTo>
                    <a:pt x="96" y="222"/>
                    <a:pt x="86" y="226"/>
                    <a:pt x="82" y="219"/>
                  </a:cubicBezTo>
                  <a:close/>
                  <a:moveTo>
                    <a:pt x="73" y="183"/>
                  </a:moveTo>
                  <a:cubicBezTo>
                    <a:pt x="75" y="183"/>
                    <a:pt x="75" y="185"/>
                    <a:pt x="76" y="186"/>
                  </a:cubicBezTo>
                  <a:cubicBezTo>
                    <a:pt x="75" y="185"/>
                    <a:pt x="74" y="184"/>
                    <a:pt x="73" y="183"/>
                  </a:cubicBezTo>
                  <a:close/>
                  <a:moveTo>
                    <a:pt x="105" y="205"/>
                  </a:moveTo>
                  <a:cubicBezTo>
                    <a:pt x="105" y="206"/>
                    <a:pt x="105" y="205"/>
                    <a:pt x="105" y="206"/>
                  </a:cubicBezTo>
                  <a:cubicBezTo>
                    <a:pt x="104" y="205"/>
                    <a:pt x="104" y="205"/>
                    <a:pt x="104" y="204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5" y="205"/>
                    <a:pt x="105" y="205"/>
                    <a:pt x="105" y="205"/>
                  </a:cubicBezTo>
                  <a:close/>
                  <a:moveTo>
                    <a:pt x="105" y="203"/>
                  </a:moveTo>
                  <a:cubicBezTo>
                    <a:pt x="105" y="204"/>
                    <a:pt x="105" y="204"/>
                    <a:pt x="105" y="204"/>
                  </a:cubicBezTo>
                  <a:cubicBezTo>
                    <a:pt x="105" y="204"/>
                    <a:pt x="104" y="203"/>
                    <a:pt x="105" y="203"/>
                  </a:cubicBezTo>
                  <a:close/>
                  <a:moveTo>
                    <a:pt x="105" y="202"/>
                  </a:moveTo>
                  <a:cubicBezTo>
                    <a:pt x="104" y="203"/>
                    <a:pt x="104" y="204"/>
                    <a:pt x="104" y="205"/>
                  </a:cubicBezTo>
                  <a:cubicBezTo>
                    <a:pt x="104" y="205"/>
                    <a:pt x="104" y="204"/>
                    <a:pt x="103" y="203"/>
                  </a:cubicBezTo>
                  <a:cubicBezTo>
                    <a:pt x="104" y="203"/>
                    <a:pt x="104" y="204"/>
                    <a:pt x="104" y="204"/>
                  </a:cubicBezTo>
                  <a:cubicBezTo>
                    <a:pt x="104" y="203"/>
                    <a:pt x="103" y="201"/>
                    <a:pt x="102" y="201"/>
                  </a:cubicBezTo>
                  <a:cubicBezTo>
                    <a:pt x="102" y="201"/>
                    <a:pt x="103" y="201"/>
                    <a:pt x="103" y="200"/>
                  </a:cubicBezTo>
                  <a:cubicBezTo>
                    <a:pt x="102" y="199"/>
                    <a:pt x="102" y="201"/>
                    <a:pt x="101" y="200"/>
                  </a:cubicBezTo>
                  <a:cubicBezTo>
                    <a:pt x="101" y="199"/>
                    <a:pt x="102" y="199"/>
                    <a:pt x="102" y="199"/>
                  </a:cubicBezTo>
                  <a:cubicBezTo>
                    <a:pt x="103" y="201"/>
                    <a:pt x="106" y="202"/>
                    <a:pt x="106" y="205"/>
                  </a:cubicBezTo>
                  <a:cubicBezTo>
                    <a:pt x="106" y="204"/>
                    <a:pt x="106" y="203"/>
                    <a:pt x="105" y="202"/>
                  </a:cubicBezTo>
                  <a:close/>
                  <a:moveTo>
                    <a:pt x="102" y="216"/>
                  </a:moveTo>
                  <a:cubicBezTo>
                    <a:pt x="101" y="216"/>
                    <a:pt x="101" y="215"/>
                    <a:pt x="101" y="216"/>
                  </a:cubicBezTo>
                  <a:cubicBezTo>
                    <a:pt x="101" y="215"/>
                    <a:pt x="102" y="216"/>
                    <a:pt x="102" y="215"/>
                  </a:cubicBezTo>
                  <a:cubicBezTo>
                    <a:pt x="103" y="216"/>
                    <a:pt x="102" y="216"/>
                    <a:pt x="102" y="216"/>
                  </a:cubicBezTo>
                  <a:close/>
                  <a:moveTo>
                    <a:pt x="100" y="204"/>
                  </a:moveTo>
                  <a:cubicBezTo>
                    <a:pt x="100" y="203"/>
                    <a:pt x="100" y="204"/>
                    <a:pt x="100" y="204"/>
                  </a:cubicBezTo>
                  <a:cubicBezTo>
                    <a:pt x="100" y="204"/>
                    <a:pt x="100" y="204"/>
                    <a:pt x="100" y="204"/>
                  </a:cubicBezTo>
                  <a:close/>
                  <a:moveTo>
                    <a:pt x="100" y="201"/>
                  </a:moveTo>
                  <a:cubicBezTo>
                    <a:pt x="100" y="200"/>
                    <a:pt x="101" y="201"/>
                    <a:pt x="101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99" y="202"/>
                    <a:pt x="100" y="201"/>
                    <a:pt x="100" y="201"/>
                  </a:cubicBezTo>
                  <a:close/>
                  <a:moveTo>
                    <a:pt x="101" y="202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0" y="203"/>
                    <a:pt x="100" y="202"/>
                    <a:pt x="101" y="202"/>
                  </a:cubicBezTo>
                  <a:close/>
                  <a:moveTo>
                    <a:pt x="100" y="206"/>
                  </a:moveTo>
                  <a:cubicBezTo>
                    <a:pt x="100" y="206"/>
                    <a:pt x="100" y="205"/>
                    <a:pt x="101" y="205"/>
                  </a:cubicBezTo>
                  <a:cubicBezTo>
                    <a:pt x="101" y="205"/>
                    <a:pt x="101" y="206"/>
                    <a:pt x="100" y="206"/>
                  </a:cubicBezTo>
                  <a:close/>
                  <a:moveTo>
                    <a:pt x="100" y="207"/>
                  </a:moveTo>
                  <a:cubicBezTo>
                    <a:pt x="101" y="207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7"/>
                    <a:pt x="100" y="207"/>
                    <a:pt x="100" y="207"/>
                  </a:cubicBezTo>
                  <a:close/>
                  <a:moveTo>
                    <a:pt x="103" y="209"/>
                  </a:moveTo>
                  <a:cubicBezTo>
                    <a:pt x="103" y="209"/>
                    <a:pt x="103" y="209"/>
                    <a:pt x="10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4" y="209"/>
                    <a:pt x="103" y="209"/>
                    <a:pt x="103" y="209"/>
                  </a:cubicBezTo>
                  <a:close/>
                  <a:moveTo>
                    <a:pt x="102" y="209"/>
                  </a:moveTo>
                  <a:cubicBezTo>
                    <a:pt x="102" y="209"/>
                    <a:pt x="103" y="209"/>
                    <a:pt x="103" y="210"/>
                  </a:cubicBezTo>
                  <a:cubicBezTo>
                    <a:pt x="102" y="210"/>
                    <a:pt x="103" y="210"/>
                    <a:pt x="102" y="210"/>
                  </a:cubicBezTo>
                  <a:cubicBezTo>
                    <a:pt x="102" y="210"/>
                    <a:pt x="102" y="210"/>
                    <a:pt x="102" y="209"/>
                  </a:cubicBezTo>
                  <a:close/>
                  <a:moveTo>
                    <a:pt x="101" y="206"/>
                  </a:moveTo>
                  <a:cubicBezTo>
                    <a:pt x="101" y="206"/>
                    <a:pt x="102" y="206"/>
                    <a:pt x="102" y="206"/>
                  </a:cubicBezTo>
                  <a:cubicBezTo>
                    <a:pt x="102" y="206"/>
                    <a:pt x="102" y="207"/>
                    <a:pt x="103" y="207"/>
                  </a:cubicBezTo>
                  <a:cubicBezTo>
                    <a:pt x="102" y="207"/>
                    <a:pt x="102" y="207"/>
                    <a:pt x="102" y="208"/>
                  </a:cubicBezTo>
                  <a:cubicBezTo>
                    <a:pt x="101" y="208"/>
                    <a:pt x="101" y="207"/>
                    <a:pt x="101" y="206"/>
                  </a:cubicBezTo>
                  <a:close/>
                  <a:moveTo>
                    <a:pt x="103" y="207"/>
                  </a:moveTo>
                  <a:cubicBezTo>
                    <a:pt x="103" y="207"/>
                    <a:pt x="102" y="206"/>
                    <a:pt x="102" y="205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03" y="205"/>
                    <a:pt x="103" y="206"/>
                    <a:pt x="103" y="207"/>
                  </a:cubicBezTo>
                  <a:close/>
                  <a:moveTo>
                    <a:pt x="102" y="205"/>
                  </a:moveTo>
                  <a:cubicBezTo>
                    <a:pt x="101" y="205"/>
                    <a:pt x="102" y="204"/>
                    <a:pt x="101" y="204"/>
                  </a:cubicBezTo>
                  <a:cubicBezTo>
                    <a:pt x="101" y="204"/>
                    <a:pt x="102" y="204"/>
                    <a:pt x="102" y="203"/>
                  </a:cubicBezTo>
                  <a:cubicBezTo>
                    <a:pt x="102" y="203"/>
                    <a:pt x="102" y="204"/>
                    <a:pt x="103" y="204"/>
                  </a:cubicBezTo>
                  <a:cubicBezTo>
                    <a:pt x="103" y="204"/>
                    <a:pt x="102" y="205"/>
                    <a:pt x="102" y="205"/>
                  </a:cubicBezTo>
                  <a:close/>
                  <a:moveTo>
                    <a:pt x="101" y="203"/>
                  </a:moveTo>
                  <a:cubicBezTo>
                    <a:pt x="101" y="203"/>
                    <a:pt x="101" y="202"/>
                    <a:pt x="101" y="202"/>
                  </a:cubicBezTo>
                  <a:cubicBezTo>
                    <a:pt x="102" y="202"/>
                    <a:pt x="101" y="203"/>
                    <a:pt x="101" y="203"/>
                  </a:cubicBezTo>
                  <a:close/>
                  <a:moveTo>
                    <a:pt x="102" y="214"/>
                  </a:move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2" y="215"/>
                    <a:pt x="102" y="214"/>
                  </a:cubicBezTo>
                  <a:close/>
                  <a:moveTo>
                    <a:pt x="102" y="213"/>
                  </a:moveTo>
                  <a:cubicBezTo>
                    <a:pt x="102" y="212"/>
                    <a:pt x="103" y="213"/>
                    <a:pt x="103" y="212"/>
                  </a:cubicBezTo>
                  <a:cubicBezTo>
                    <a:pt x="104" y="212"/>
                    <a:pt x="103" y="213"/>
                    <a:pt x="102" y="213"/>
                  </a:cubicBezTo>
                  <a:close/>
                  <a:moveTo>
                    <a:pt x="104" y="213"/>
                  </a:moveTo>
                  <a:cubicBezTo>
                    <a:pt x="104" y="213"/>
                    <a:pt x="104" y="214"/>
                    <a:pt x="104" y="214"/>
                  </a:cubicBezTo>
                  <a:cubicBezTo>
                    <a:pt x="103" y="214"/>
                    <a:pt x="103" y="214"/>
                    <a:pt x="103" y="213"/>
                  </a:cubicBezTo>
                  <a:cubicBezTo>
                    <a:pt x="104" y="213"/>
                    <a:pt x="103" y="213"/>
                    <a:pt x="104" y="213"/>
                  </a:cubicBezTo>
                  <a:close/>
                  <a:moveTo>
                    <a:pt x="101" y="198"/>
                  </a:moveTo>
                  <a:cubicBezTo>
                    <a:pt x="101" y="199"/>
                    <a:pt x="101" y="199"/>
                    <a:pt x="101" y="199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198"/>
                    <a:pt x="100" y="198"/>
                    <a:pt x="99" y="197"/>
                  </a:cubicBezTo>
                  <a:cubicBezTo>
                    <a:pt x="99" y="197"/>
                    <a:pt x="99" y="197"/>
                    <a:pt x="99" y="198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9" y="197"/>
                    <a:pt x="99" y="197"/>
                    <a:pt x="99" y="196"/>
                  </a:cubicBezTo>
                  <a:cubicBezTo>
                    <a:pt x="99" y="196"/>
                    <a:pt x="99" y="196"/>
                    <a:pt x="98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5"/>
                    <a:pt x="97" y="194"/>
                  </a:cubicBezTo>
                  <a:cubicBezTo>
                    <a:pt x="99" y="195"/>
                    <a:pt x="100" y="197"/>
                    <a:pt x="102" y="198"/>
                  </a:cubicBezTo>
                  <a:cubicBezTo>
                    <a:pt x="101" y="199"/>
                    <a:pt x="101" y="199"/>
                    <a:pt x="101" y="198"/>
                  </a:cubicBezTo>
                  <a:close/>
                  <a:moveTo>
                    <a:pt x="100" y="209"/>
                  </a:moveTo>
                  <a:cubicBezTo>
                    <a:pt x="99" y="209"/>
                    <a:pt x="99" y="209"/>
                    <a:pt x="99" y="208"/>
                  </a:cubicBezTo>
                  <a:cubicBezTo>
                    <a:pt x="99" y="208"/>
                    <a:pt x="99" y="208"/>
                    <a:pt x="100" y="208"/>
                  </a:cubicBezTo>
                  <a:cubicBezTo>
                    <a:pt x="100" y="208"/>
                    <a:pt x="100" y="208"/>
                    <a:pt x="100" y="209"/>
                  </a:cubicBezTo>
                  <a:close/>
                  <a:moveTo>
                    <a:pt x="97" y="224"/>
                  </a:moveTo>
                  <a:cubicBezTo>
                    <a:pt x="98" y="224"/>
                    <a:pt x="98" y="224"/>
                    <a:pt x="98" y="224"/>
                  </a:cubicBezTo>
                  <a:cubicBezTo>
                    <a:pt x="98" y="224"/>
                    <a:pt x="98" y="225"/>
                    <a:pt x="98" y="225"/>
                  </a:cubicBezTo>
                  <a:cubicBezTo>
                    <a:pt x="98" y="225"/>
                    <a:pt x="97" y="225"/>
                    <a:pt x="97" y="224"/>
                  </a:cubicBezTo>
                  <a:close/>
                  <a:moveTo>
                    <a:pt x="98" y="226"/>
                  </a:moveTo>
                  <a:cubicBezTo>
                    <a:pt x="97" y="226"/>
                    <a:pt x="97" y="226"/>
                    <a:pt x="97" y="225"/>
                  </a:cubicBezTo>
                  <a:cubicBezTo>
                    <a:pt x="98" y="225"/>
                    <a:pt x="98" y="225"/>
                    <a:pt x="98" y="226"/>
                  </a:cubicBezTo>
                  <a:close/>
                  <a:moveTo>
                    <a:pt x="97" y="224"/>
                  </a:moveTo>
                  <a:cubicBezTo>
                    <a:pt x="97" y="223"/>
                    <a:pt x="97" y="224"/>
                    <a:pt x="97" y="223"/>
                  </a:cubicBezTo>
                  <a:cubicBezTo>
                    <a:pt x="98" y="223"/>
                    <a:pt x="98" y="223"/>
                    <a:pt x="98" y="224"/>
                  </a:cubicBezTo>
                  <a:cubicBezTo>
                    <a:pt x="98" y="224"/>
                    <a:pt x="97" y="224"/>
                    <a:pt x="97" y="224"/>
                  </a:cubicBezTo>
                  <a:close/>
                  <a:moveTo>
                    <a:pt x="98" y="229"/>
                  </a:moveTo>
                  <a:cubicBezTo>
                    <a:pt x="98" y="229"/>
                    <a:pt x="98" y="228"/>
                    <a:pt x="98" y="228"/>
                  </a:cubicBezTo>
                  <a:cubicBezTo>
                    <a:pt x="99" y="229"/>
                    <a:pt x="98" y="229"/>
                    <a:pt x="98" y="229"/>
                  </a:cubicBezTo>
                  <a:close/>
                  <a:moveTo>
                    <a:pt x="99" y="229"/>
                  </a:moveTo>
                  <a:cubicBezTo>
                    <a:pt x="99" y="230"/>
                    <a:pt x="99" y="229"/>
                    <a:pt x="99" y="229"/>
                  </a:cubicBezTo>
                  <a:cubicBezTo>
                    <a:pt x="99" y="229"/>
                    <a:pt x="99" y="228"/>
                    <a:pt x="99" y="228"/>
                  </a:cubicBezTo>
                  <a:cubicBezTo>
                    <a:pt x="99" y="228"/>
                    <a:pt x="99" y="229"/>
                    <a:pt x="99" y="229"/>
                  </a:cubicBezTo>
                  <a:close/>
                  <a:moveTo>
                    <a:pt x="101" y="225"/>
                  </a:moveTo>
                  <a:cubicBezTo>
                    <a:pt x="102" y="225"/>
                    <a:pt x="102" y="225"/>
                    <a:pt x="102" y="225"/>
                  </a:cubicBezTo>
                  <a:cubicBezTo>
                    <a:pt x="103" y="226"/>
                    <a:pt x="103" y="226"/>
                    <a:pt x="102" y="227"/>
                  </a:cubicBezTo>
                  <a:cubicBezTo>
                    <a:pt x="102" y="227"/>
                    <a:pt x="102" y="227"/>
                    <a:pt x="101" y="227"/>
                  </a:cubicBezTo>
                  <a:cubicBezTo>
                    <a:pt x="101" y="226"/>
                    <a:pt x="101" y="226"/>
                    <a:pt x="101" y="225"/>
                  </a:cubicBezTo>
                  <a:close/>
                  <a:moveTo>
                    <a:pt x="103" y="231"/>
                  </a:moveTo>
                  <a:cubicBezTo>
                    <a:pt x="102" y="231"/>
                    <a:pt x="102" y="230"/>
                    <a:pt x="102" y="229"/>
                  </a:cubicBezTo>
                  <a:cubicBezTo>
                    <a:pt x="102" y="229"/>
                    <a:pt x="102" y="229"/>
                    <a:pt x="103" y="229"/>
                  </a:cubicBezTo>
                  <a:cubicBezTo>
                    <a:pt x="103" y="230"/>
                    <a:pt x="103" y="230"/>
                    <a:pt x="103" y="231"/>
                  </a:cubicBezTo>
                  <a:close/>
                  <a:moveTo>
                    <a:pt x="102" y="229"/>
                  </a:moveTo>
                  <a:cubicBezTo>
                    <a:pt x="102" y="229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9"/>
                    <a:pt x="102" y="229"/>
                    <a:pt x="102" y="229"/>
                  </a:cubicBezTo>
                  <a:cubicBezTo>
                    <a:pt x="102" y="229"/>
                    <a:pt x="102" y="229"/>
                    <a:pt x="102" y="229"/>
                  </a:cubicBezTo>
                  <a:close/>
                  <a:moveTo>
                    <a:pt x="102" y="227"/>
                  </a:moveTo>
                  <a:cubicBezTo>
                    <a:pt x="102" y="227"/>
                    <a:pt x="102" y="227"/>
                    <a:pt x="103" y="227"/>
                  </a:cubicBezTo>
                  <a:cubicBezTo>
                    <a:pt x="103" y="227"/>
                    <a:pt x="103" y="227"/>
                    <a:pt x="103" y="228"/>
                  </a:cubicBezTo>
                  <a:cubicBezTo>
                    <a:pt x="102" y="228"/>
                    <a:pt x="102" y="228"/>
                    <a:pt x="102" y="227"/>
                  </a:cubicBezTo>
                  <a:close/>
                  <a:moveTo>
                    <a:pt x="102" y="234"/>
                  </a:moveTo>
                  <a:cubicBezTo>
                    <a:pt x="102" y="235"/>
                    <a:pt x="102" y="235"/>
                    <a:pt x="102" y="235"/>
                  </a:cubicBezTo>
                  <a:cubicBezTo>
                    <a:pt x="102" y="235"/>
                    <a:pt x="102" y="235"/>
                    <a:pt x="102" y="236"/>
                  </a:cubicBezTo>
                  <a:cubicBezTo>
                    <a:pt x="101" y="235"/>
                    <a:pt x="101" y="235"/>
                    <a:pt x="101" y="235"/>
                  </a:cubicBezTo>
                  <a:cubicBezTo>
                    <a:pt x="101" y="235"/>
                    <a:pt x="101" y="234"/>
                    <a:pt x="102" y="234"/>
                  </a:cubicBezTo>
                  <a:close/>
                  <a:moveTo>
                    <a:pt x="99" y="240"/>
                  </a:moveTo>
                  <a:cubicBezTo>
                    <a:pt x="99" y="240"/>
                    <a:pt x="98" y="240"/>
                    <a:pt x="98" y="239"/>
                  </a:cubicBezTo>
                  <a:cubicBezTo>
                    <a:pt x="99" y="239"/>
                    <a:pt x="99" y="239"/>
                    <a:pt x="99" y="239"/>
                  </a:cubicBezTo>
                  <a:cubicBezTo>
                    <a:pt x="99" y="240"/>
                    <a:pt x="100" y="240"/>
                    <a:pt x="100" y="240"/>
                  </a:cubicBezTo>
                  <a:cubicBezTo>
                    <a:pt x="100" y="240"/>
                    <a:pt x="99" y="240"/>
                    <a:pt x="99" y="240"/>
                  </a:cubicBezTo>
                  <a:close/>
                  <a:moveTo>
                    <a:pt x="101" y="241"/>
                  </a:moveTo>
                  <a:cubicBezTo>
                    <a:pt x="101" y="242"/>
                    <a:pt x="100" y="242"/>
                    <a:pt x="100" y="241"/>
                  </a:cubicBezTo>
                  <a:cubicBezTo>
                    <a:pt x="100" y="240"/>
                    <a:pt x="101" y="241"/>
                    <a:pt x="101" y="241"/>
                  </a:cubicBezTo>
                  <a:close/>
                  <a:moveTo>
                    <a:pt x="95" y="236"/>
                  </a:moveTo>
                  <a:cubicBezTo>
                    <a:pt x="96" y="236"/>
                    <a:pt x="96" y="236"/>
                    <a:pt x="96" y="236"/>
                  </a:cubicBezTo>
                  <a:cubicBezTo>
                    <a:pt x="97" y="236"/>
                    <a:pt x="97" y="237"/>
                    <a:pt x="97" y="236"/>
                  </a:cubicBezTo>
                  <a:cubicBezTo>
                    <a:pt x="97" y="237"/>
                    <a:pt x="96" y="237"/>
                    <a:pt x="96" y="237"/>
                  </a:cubicBezTo>
                  <a:cubicBezTo>
                    <a:pt x="96" y="237"/>
                    <a:pt x="95" y="237"/>
                    <a:pt x="95" y="236"/>
                  </a:cubicBezTo>
                  <a:close/>
                  <a:moveTo>
                    <a:pt x="93" y="224"/>
                  </a:moveTo>
                  <a:cubicBezTo>
                    <a:pt x="93" y="223"/>
                    <a:pt x="93" y="223"/>
                    <a:pt x="92" y="222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3" y="222"/>
                    <a:pt x="93" y="223"/>
                    <a:pt x="93" y="224"/>
                  </a:cubicBezTo>
                  <a:close/>
                  <a:moveTo>
                    <a:pt x="93" y="204"/>
                  </a:moveTo>
                  <a:cubicBezTo>
                    <a:pt x="93" y="204"/>
                    <a:pt x="94" y="204"/>
                    <a:pt x="94" y="204"/>
                  </a:cubicBezTo>
                  <a:cubicBezTo>
                    <a:pt x="94" y="205"/>
                    <a:pt x="94" y="205"/>
                    <a:pt x="93" y="206"/>
                  </a:cubicBezTo>
                  <a:cubicBezTo>
                    <a:pt x="93" y="205"/>
                    <a:pt x="93" y="205"/>
                    <a:pt x="93" y="204"/>
                  </a:cubicBezTo>
                  <a:close/>
                  <a:moveTo>
                    <a:pt x="94" y="200"/>
                  </a:moveTo>
                  <a:cubicBezTo>
                    <a:pt x="95" y="200"/>
                    <a:pt x="95" y="200"/>
                    <a:pt x="95" y="201"/>
                  </a:cubicBezTo>
                  <a:cubicBezTo>
                    <a:pt x="95" y="202"/>
                    <a:pt x="94" y="202"/>
                    <a:pt x="94" y="203"/>
                  </a:cubicBezTo>
                  <a:cubicBezTo>
                    <a:pt x="93" y="203"/>
                    <a:pt x="94" y="201"/>
                    <a:pt x="94" y="200"/>
                  </a:cubicBezTo>
                  <a:close/>
                  <a:moveTo>
                    <a:pt x="96" y="214"/>
                  </a:move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lose/>
                  <a:moveTo>
                    <a:pt x="95" y="212"/>
                  </a:moveTo>
                  <a:cubicBezTo>
                    <a:pt x="96" y="211"/>
                    <a:pt x="96" y="212"/>
                    <a:pt x="97" y="212"/>
                  </a:cubicBezTo>
                  <a:cubicBezTo>
                    <a:pt x="96" y="212"/>
                    <a:pt x="96" y="212"/>
                    <a:pt x="95" y="212"/>
                  </a:cubicBezTo>
                  <a:close/>
                  <a:moveTo>
                    <a:pt x="95" y="227"/>
                  </a:moveTo>
                  <a:cubicBezTo>
                    <a:pt x="96" y="227"/>
                    <a:pt x="97" y="228"/>
                    <a:pt x="96" y="228"/>
                  </a:cubicBezTo>
                  <a:cubicBezTo>
                    <a:pt x="96" y="228"/>
                    <a:pt x="96" y="228"/>
                    <a:pt x="95" y="228"/>
                  </a:cubicBezTo>
                  <a:cubicBezTo>
                    <a:pt x="95" y="228"/>
                    <a:pt x="96" y="227"/>
                    <a:pt x="95" y="227"/>
                  </a:cubicBezTo>
                  <a:close/>
                  <a:moveTo>
                    <a:pt x="95" y="233"/>
                  </a:moveTo>
                  <a:cubicBezTo>
                    <a:pt x="95" y="234"/>
                    <a:pt x="95" y="233"/>
                    <a:pt x="95" y="233"/>
                  </a:cubicBezTo>
                  <a:cubicBezTo>
                    <a:pt x="95" y="232"/>
                    <a:pt x="95" y="233"/>
                    <a:pt x="95" y="233"/>
                  </a:cubicBezTo>
                  <a:close/>
                  <a:moveTo>
                    <a:pt x="96" y="227"/>
                  </a:moveTo>
                  <a:cubicBezTo>
                    <a:pt x="96" y="227"/>
                    <a:pt x="97" y="227"/>
                    <a:pt x="97" y="226"/>
                  </a:cubicBezTo>
                  <a:cubicBezTo>
                    <a:pt x="97" y="227"/>
                    <a:pt x="97" y="227"/>
                    <a:pt x="97" y="227"/>
                  </a:cubicBezTo>
                  <a:cubicBezTo>
                    <a:pt x="96" y="227"/>
                    <a:pt x="96" y="227"/>
                    <a:pt x="96" y="227"/>
                  </a:cubicBezTo>
                  <a:close/>
                  <a:moveTo>
                    <a:pt x="96" y="226"/>
                  </a:move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96" y="226"/>
                    <a:pt x="95" y="226"/>
                  </a:cubicBezTo>
                  <a:cubicBezTo>
                    <a:pt x="95" y="226"/>
                    <a:pt x="95" y="226"/>
                    <a:pt x="95" y="225"/>
                  </a:cubicBezTo>
                  <a:cubicBezTo>
                    <a:pt x="95" y="225"/>
                    <a:pt x="95" y="225"/>
                    <a:pt x="96" y="225"/>
                  </a:cubicBezTo>
                  <a:cubicBezTo>
                    <a:pt x="96" y="225"/>
                    <a:pt x="96" y="225"/>
                    <a:pt x="96" y="226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7" y="226"/>
                  </a:cubicBezTo>
                  <a:cubicBezTo>
                    <a:pt x="97" y="226"/>
                    <a:pt x="96" y="226"/>
                    <a:pt x="96" y="226"/>
                  </a:cubicBezTo>
                  <a:close/>
                  <a:moveTo>
                    <a:pt x="96" y="223"/>
                  </a:moveTo>
                  <a:cubicBezTo>
                    <a:pt x="96" y="223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3"/>
                  </a:cubicBezTo>
                  <a:close/>
                  <a:moveTo>
                    <a:pt x="97" y="220"/>
                  </a:moveTo>
                  <a:cubicBezTo>
                    <a:pt x="96" y="220"/>
                    <a:pt x="97" y="219"/>
                    <a:pt x="98" y="220"/>
                  </a:cubicBezTo>
                  <a:cubicBezTo>
                    <a:pt x="98" y="220"/>
                    <a:pt x="96" y="220"/>
                    <a:pt x="97" y="220"/>
                  </a:cubicBezTo>
                  <a:close/>
                  <a:moveTo>
                    <a:pt x="96" y="220"/>
                  </a:moveTo>
                  <a:cubicBezTo>
                    <a:pt x="95" y="219"/>
                    <a:pt x="96" y="218"/>
                    <a:pt x="95" y="217"/>
                  </a:cubicBezTo>
                  <a:cubicBezTo>
                    <a:pt x="96" y="218"/>
                    <a:pt x="97" y="218"/>
                    <a:pt x="97" y="219"/>
                  </a:cubicBezTo>
                  <a:cubicBezTo>
                    <a:pt x="97" y="219"/>
                    <a:pt x="96" y="219"/>
                    <a:pt x="96" y="220"/>
                  </a:cubicBezTo>
                  <a:close/>
                  <a:moveTo>
                    <a:pt x="95" y="207"/>
                  </a:moveTo>
                  <a:cubicBezTo>
                    <a:pt x="96" y="207"/>
                    <a:pt x="96" y="208"/>
                    <a:pt x="96" y="208"/>
                  </a:cubicBezTo>
                  <a:cubicBezTo>
                    <a:pt x="95" y="208"/>
                    <a:pt x="95" y="208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lose/>
                  <a:moveTo>
                    <a:pt x="95" y="199"/>
                  </a:moveTo>
                  <a:cubicBezTo>
                    <a:pt x="95" y="199"/>
                    <a:pt x="96" y="199"/>
                    <a:pt x="96" y="198"/>
                  </a:cubicBezTo>
                  <a:cubicBezTo>
                    <a:pt x="96" y="199"/>
                    <a:pt x="96" y="200"/>
                    <a:pt x="95" y="200"/>
                  </a:cubicBezTo>
                  <a:cubicBezTo>
                    <a:pt x="95" y="200"/>
                    <a:pt x="95" y="200"/>
                    <a:pt x="95" y="199"/>
                  </a:cubicBezTo>
                  <a:close/>
                  <a:moveTo>
                    <a:pt x="95" y="209"/>
                  </a:moveTo>
                  <a:cubicBezTo>
                    <a:pt x="96" y="209"/>
                    <a:pt x="96" y="210"/>
                    <a:pt x="96" y="210"/>
                  </a:cubicBezTo>
                  <a:cubicBezTo>
                    <a:pt x="96" y="210"/>
                    <a:pt x="96" y="210"/>
                    <a:pt x="95" y="210"/>
                  </a:cubicBezTo>
                  <a:cubicBezTo>
                    <a:pt x="95" y="210"/>
                    <a:pt x="95" y="210"/>
                    <a:pt x="95" y="209"/>
                  </a:cubicBezTo>
                  <a:close/>
                  <a:moveTo>
                    <a:pt x="96" y="204"/>
                  </a:moveTo>
                  <a:cubicBezTo>
                    <a:pt x="96" y="203"/>
                    <a:pt x="96" y="203"/>
                    <a:pt x="96" y="203"/>
                  </a:cubicBezTo>
                  <a:cubicBezTo>
                    <a:pt x="97" y="203"/>
                    <a:pt x="96" y="203"/>
                    <a:pt x="96" y="204"/>
                  </a:cubicBezTo>
                  <a:close/>
                  <a:moveTo>
                    <a:pt x="95" y="198"/>
                  </a:moveTo>
                  <a:cubicBezTo>
                    <a:pt x="95" y="198"/>
                    <a:pt x="96" y="197"/>
                    <a:pt x="96" y="197"/>
                  </a:cubicBezTo>
                  <a:cubicBezTo>
                    <a:pt x="97" y="197"/>
                    <a:pt x="96" y="198"/>
                    <a:pt x="95" y="198"/>
                  </a:cubicBezTo>
                  <a:close/>
                  <a:moveTo>
                    <a:pt x="95" y="196"/>
                  </a:moveTo>
                  <a:cubicBezTo>
                    <a:pt x="96" y="197"/>
                    <a:pt x="95" y="197"/>
                    <a:pt x="95" y="198"/>
                  </a:cubicBezTo>
                  <a:cubicBezTo>
                    <a:pt x="95" y="198"/>
                    <a:pt x="94" y="196"/>
                    <a:pt x="95" y="196"/>
                  </a:cubicBezTo>
                  <a:close/>
                  <a:moveTo>
                    <a:pt x="95" y="195"/>
                  </a:moveTo>
                  <a:cubicBezTo>
                    <a:pt x="95" y="195"/>
                    <a:pt x="95" y="195"/>
                    <a:pt x="95" y="194"/>
                  </a:cubicBezTo>
                  <a:cubicBezTo>
                    <a:pt x="95" y="194"/>
                    <a:pt x="96" y="195"/>
                    <a:pt x="96" y="195"/>
                  </a:cubicBezTo>
                  <a:cubicBezTo>
                    <a:pt x="96" y="195"/>
                    <a:pt x="95" y="195"/>
                    <a:pt x="95" y="195"/>
                  </a:cubicBezTo>
                  <a:close/>
                  <a:moveTo>
                    <a:pt x="95" y="204"/>
                  </a:moveTo>
                  <a:cubicBezTo>
                    <a:pt x="95" y="204"/>
                    <a:pt x="95" y="204"/>
                    <a:pt x="95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5" y="203"/>
                    <a:pt x="95" y="204"/>
                    <a:pt x="95" y="204"/>
                  </a:cubicBezTo>
                  <a:close/>
                  <a:moveTo>
                    <a:pt x="95" y="206"/>
                  </a:moveTo>
                  <a:cubicBezTo>
                    <a:pt x="95" y="206"/>
                    <a:pt x="95" y="206"/>
                    <a:pt x="95" y="207"/>
                  </a:cubicBezTo>
                  <a:cubicBezTo>
                    <a:pt x="95" y="207"/>
                    <a:pt x="94" y="207"/>
                    <a:pt x="94" y="207"/>
                  </a:cubicBezTo>
                  <a:cubicBezTo>
                    <a:pt x="94" y="206"/>
                    <a:pt x="94" y="206"/>
                    <a:pt x="95" y="206"/>
                  </a:cubicBezTo>
                  <a:close/>
                  <a:moveTo>
                    <a:pt x="95" y="209"/>
                  </a:move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08"/>
                  </a:cubicBezTo>
                  <a:cubicBezTo>
                    <a:pt x="95" y="208"/>
                    <a:pt x="95" y="208"/>
                    <a:pt x="95" y="209"/>
                  </a:cubicBezTo>
                  <a:close/>
                  <a:moveTo>
                    <a:pt x="95" y="213"/>
                  </a:moveTo>
                  <a:cubicBezTo>
                    <a:pt x="95" y="213"/>
                    <a:pt x="95" y="213"/>
                    <a:pt x="95" y="212"/>
                  </a:cubicBezTo>
                  <a:cubicBezTo>
                    <a:pt x="95" y="213"/>
                    <a:pt x="96" y="213"/>
                    <a:pt x="95" y="213"/>
                  </a:cubicBezTo>
                  <a:close/>
                  <a:moveTo>
                    <a:pt x="95" y="223"/>
                  </a:moveTo>
                  <a:cubicBezTo>
                    <a:pt x="95" y="224"/>
                    <a:pt x="95" y="224"/>
                    <a:pt x="96" y="224"/>
                  </a:cubicBezTo>
                  <a:cubicBezTo>
                    <a:pt x="95" y="225"/>
                    <a:pt x="95" y="223"/>
                    <a:pt x="95" y="223"/>
                  </a:cubicBezTo>
                  <a:close/>
                  <a:moveTo>
                    <a:pt x="95" y="230"/>
                  </a:moveTo>
                  <a:cubicBezTo>
                    <a:pt x="95" y="230"/>
                    <a:pt x="94" y="229"/>
                    <a:pt x="94" y="229"/>
                  </a:cubicBezTo>
                  <a:cubicBezTo>
                    <a:pt x="95" y="229"/>
                    <a:pt x="95" y="230"/>
                    <a:pt x="95" y="230"/>
                  </a:cubicBezTo>
                  <a:close/>
                  <a:moveTo>
                    <a:pt x="95" y="228"/>
                  </a:moveTo>
                  <a:cubicBezTo>
                    <a:pt x="94" y="228"/>
                    <a:pt x="94" y="227"/>
                    <a:pt x="95" y="227"/>
                  </a:cubicBezTo>
                  <a:cubicBezTo>
                    <a:pt x="95" y="227"/>
                    <a:pt x="94" y="227"/>
                    <a:pt x="95" y="228"/>
                  </a:cubicBezTo>
                  <a:close/>
                  <a:moveTo>
                    <a:pt x="95" y="225"/>
                  </a:moveTo>
                  <a:cubicBezTo>
                    <a:pt x="94" y="225"/>
                    <a:pt x="94" y="223"/>
                    <a:pt x="95" y="224"/>
                  </a:cubicBezTo>
                  <a:cubicBezTo>
                    <a:pt x="95" y="224"/>
                    <a:pt x="95" y="224"/>
                    <a:pt x="95" y="225"/>
                  </a:cubicBezTo>
                  <a:close/>
                  <a:moveTo>
                    <a:pt x="95" y="231"/>
                  </a:moveTo>
                  <a:cubicBezTo>
                    <a:pt x="95" y="232"/>
                    <a:pt x="95" y="232"/>
                    <a:pt x="95" y="232"/>
                  </a:cubicBezTo>
                  <a:cubicBezTo>
                    <a:pt x="95" y="232"/>
                    <a:pt x="95" y="232"/>
                    <a:pt x="9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232"/>
                    <a:pt x="94" y="231"/>
                    <a:pt x="95" y="231"/>
                  </a:cubicBezTo>
                  <a:close/>
                  <a:moveTo>
                    <a:pt x="94" y="234"/>
                  </a:moveTo>
                  <a:cubicBezTo>
                    <a:pt x="94" y="234"/>
                    <a:pt x="94" y="233"/>
                    <a:pt x="94" y="233"/>
                  </a:cubicBezTo>
                  <a:cubicBezTo>
                    <a:pt x="94" y="233"/>
                    <a:pt x="94" y="233"/>
                    <a:pt x="94" y="234"/>
                  </a:cubicBezTo>
                  <a:close/>
                  <a:moveTo>
                    <a:pt x="94" y="229"/>
                  </a:moveTo>
                  <a:cubicBezTo>
                    <a:pt x="93" y="228"/>
                    <a:pt x="93" y="228"/>
                    <a:pt x="93" y="227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93" y="228"/>
                    <a:pt x="94" y="228"/>
                    <a:pt x="94" y="229"/>
                  </a:cubicBezTo>
                  <a:close/>
                  <a:moveTo>
                    <a:pt x="93" y="229"/>
                  </a:moveTo>
                  <a:cubicBezTo>
                    <a:pt x="94" y="229"/>
                    <a:pt x="94" y="230"/>
                    <a:pt x="93" y="230"/>
                  </a:cubicBezTo>
                  <a:cubicBezTo>
                    <a:pt x="94" y="230"/>
                    <a:pt x="93" y="230"/>
                    <a:pt x="93" y="229"/>
                  </a:cubicBezTo>
                  <a:close/>
                  <a:moveTo>
                    <a:pt x="94" y="226"/>
                  </a:moveTo>
                  <a:cubicBezTo>
                    <a:pt x="93" y="227"/>
                    <a:pt x="93" y="227"/>
                    <a:pt x="93" y="227"/>
                  </a:cubicBezTo>
                  <a:cubicBezTo>
                    <a:pt x="93" y="226"/>
                    <a:pt x="93" y="226"/>
                    <a:pt x="93" y="226"/>
                  </a:cubicBezTo>
                  <a:cubicBezTo>
                    <a:pt x="93" y="226"/>
                    <a:pt x="93" y="226"/>
                    <a:pt x="94" y="226"/>
                  </a:cubicBezTo>
                  <a:cubicBezTo>
                    <a:pt x="94" y="226"/>
                    <a:pt x="94" y="226"/>
                    <a:pt x="94" y="226"/>
                  </a:cubicBezTo>
                  <a:close/>
                  <a:moveTo>
                    <a:pt x="93" y="225"/>
                  </a:moveTo>
                  <a:cubicBezTo>
                    <a:pt x="93" y="225"/>
                    <a:pt x="93" y="225"/>
                    <a:pt x="92" y="224"/>
                  </a:cubicBezTo>
                  <a:cubicBezTo>
                    <a:pt x="93" y="224"/>
                    <a:pt x="93" y="225"/>
                    <a:pt x="94" y="225"/>
                  </a:cubicBezTo>
                  <a:cubicBezTo>
                    <a:pt x="94" y="225"/>
                    <a:pt x="93" y="225"/>
                    <a:pt x="93" y="225"/>
                  </a:cubicBezTo>
                  <a:close/>
                  <a:moveTo>
                    <a:pt x="93" y="231"/>
                  </a:moveTo>
                  <a:cubicBezTo>
                    <a:pt x="93" y="232"/>
                    <a:pt x="93" y="233"/>
                    <a:pt x="93" y="234"/>
                  </a:cubicBezTo>
                  <a:cubicBezTo>
                    <a:pt x="93" y="234"/>
                    <a:pt x="93" y="234"/>
                    <a:pt x="93" y="234"/>
                  </a:cubicBezTo>
                  <a:cubicBezTo>
                    <a:pt x="94" y="235"/>
                    <a:pt x="95" y="234"/>
                    <a:pt x="95" y="235"/>
                  </a:cubicBezTo>
                  <a:cubicBezTo>
                    <a:pt x="95" y="235"/>
                    <a:pt x="95" y="235"/>
                    <a:pt x="94" y="235"/>
                  </a:cubicBezTo>
                  <a:cubicBezTo>
                    <a:pt x="94" y="235"/>
                    <a:pt x="93" y="236"/>
                    <a:pt x="92" y="236"/>
                  </a:cubicBezTo>
                  <a:cubicBezTo>
                    <a:pt x="92" y="233"/>
                    <a:pt x="92" y="231"/>
                    <a:pt x="92" y="228"/>
                  </a:cubicBezTo>
                  <a:cubicBezTo>
                    <a:pt x="93" y="229"/>
                    <a:pt x="92" y="230"/>
                    <a:pt x="93" y="231"/>
                  </a:cubicBezTo>
                  <a:close/>
                  <a:moveTo>
                    <a:pt x="99" y="236"/>
                  </a:moveTo>
                  <a:cubicBezTo>
                    <a:pt x="99" y="237"/>
                    <a:pt x="99" y="236"/>
                    <a:pt x="98" y="237"/>
                  </a:cubicBezTo>
                  <a:cubicBezTo>
                    <a:pt x="97" y="236"/>
                    <a:pt x="97" y="236"/>
                    <a:pt x="97" y="235"/>
                  </a:cubicBezTo>
                  <a:cubicBezTo>
                    <a:pt x="98" y="235"/>
                    <a:pt x="99" y="235"/>
                    <a:pt x="99" y="236"/>
                  </a:cubicBezTo>
                  <a:close/>
                  <a:moveTo>
                    <a:pt x="99" y="235"/>
                  </a:moveTo>
                  <a:cubicBezTo>
                    <a:pt x="100" y="235"/>
                    <a:pt x="101" y="235"/>
                    <a:pt x="101" y="236"/>
                  </a:cubicBezTo>
                  <a:cubicBezTo>
                    <a:pt x="100" y="236"/>
                    <a:pt x="100" y="236"/>
                    <a:pt x="100" y="236"/>
                  </a:cubicBezTo>
                  <a:cubicBezTo>
                    <a:pt x="100" y="235"/>
                    <a:pt x="99" y="235"/>
                    <a:pt x="99" y="235"/>
                  </a:cubicBezTo>
                  <a:close/>
                  <a:moveTo>
                    <a:pt x="96" y="235"/>
                  </a:moveTo>
                  <a:cubicBezTo>
                    <a:pt x="97" y="235"/>
                    <a:pt x="97" y="235"/>
                    <a:pt x="98" y="234"/>
                  </a:cubicBezTo>
                  <a:cubicBezTo>
                    <a:pt x="98" y="235"/>
                    <a:pt x="96" y="235"/>
                    <a:pt x="96" y="235"/>
                  </a:cubicBezTo>
                  <a:close/>
                  <a:moveTo>
                    <a:pt x="99" y="239"/>
                  </a:moveTo>
                  <a:cubicBezTo>
                    <a:pt x="98" y="239"/>
                    <a:pt x="98" y="239"/>
                    <a:pt x="97" y="239"/>
                  </a:cubicBezTo>
                  <a:cubicBezTo>
                    <a:pt x="97" y="238"/>
                    <a:pt x="97" y="238"/>
                    <a:pt x="97" y="238"/>
                  </a:cubicBezTo>
                  <a:cubicBezTo>
                    <a:pt x="97" y="237"/>
                    <a:pt x="98" y="238"/>
                    <a:pt x="99" y="239"/>
                  </a:cubicBezTo>
                  <a:close/>
                  <a:moveTo>
                    <a:pt x="99" y="238"/>
                  </a:moveTo>
                  <a:cubicBezTo>
                    <a:pt x="98" y="238"/>
                    <a:pt x="99" y="238"/>
                    <a:pt x="98" y="237"/>
                  </a:cubicBezTo>
                  <a:cubicBezTo>
                    <a:pt x="99" y="237"/>
                    <a:pt x="99" y="237"/>
                    <a:pt x="100" y="237"/>
                  </a:cubicBezTo>
                  <a:cubicBezTo>
                    <a:pt x="100" y="237"/>
                    <a:pt x="100" y="238"/>
                    <a:pt x="101" y="238"/>
                  </a:cubicBezTo>
                  <a:cubicBezTo>
                    <a:pt x="101" y="238"/>
                    <a:pt x="100" y="238"/>
                    <a:pt x="99" y="238"/>
                  </a:cubicBezTo>
                  <a:close/>
                  <a:moveTo>
                    <a:pt x="100" y="236"/>
                  </a:moveTo>
                  <a:cubicBezTo>
                    <a:pt x="101" y="236"/>
                    <a:pt x="101" y="236"/>
                    <a:pt x="102" y="236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103" y="237"/>
                    <a:pt x="103" y="237"/>
                    <a:pt x="103" y="238"/>
                  </a:cubicBezTo>
                  <a:cubicBezTo>
                    <a:pt x="102" y="238"/>
                    <a:pt x="102" y="237"/>
                    <a:pt x="101" y="238"/>
                  </a:cubicBezTo>
                  <a:cubicBezTo>
                    <a:pt x="101" y="237"/>
                    <a:pt x="101" y="237"/>
                    <a:pt x="100" y="236"/>
                  </a:cubicBezTo>
                  <a:close/>
                  <a:moveTo>
                    <a:pt x="101" y="230"/>
                  </a:moveTo>
                  <a:cubicBezTo>
                    <a:pt x="101" y="230"/>
                    <a:pt x="100" y="230"/>
                    <a:pt x="101" y="231"/>
                  </a:cubicBezTo>
                  <a:cubicBezTo>
                    <a:pt x="100" y="231"/>
                    <a:pt x="100" y="230"/>
                    <a:pt x="100" y="230"/>
                  </a:cubicBezTo>
                  <a:cubicBezTo>
                    <a:pt x="101" y="230"/>
                    <a:pt x="101" y="230"/>
                    <a:pt x="101" y="230"/>
                  </a:cubicBezTo>
                  <a:cubicBezTo>
                    <a:pt x="101" y="230"/>
                    <a:pt x="101" y="230"/>
                    <a:pt x="101" y="230"/>
                  </a:cubicBezTo>
                  <a:close/>
                  <a:moveTo>
                    <a:pt x="101" y="232"/>
                  </a:moveTo>
                  <a:cubicBezTo>
                    <a:pt x="100" y="232"/>
                    <a:pt x="100" y="232"/>
                    <a:pt x="100" y="231"/>
                  </a:cubicBezTo>
                  <a:cubicBezTo>
                    <a:pt x="101" y="231"/>
                    <a:pt x="101" y="232"/>
                    <a:pt x="101" y="232"/>
                  </a:cubicBezTo>
                  <a:close/>
                  <a:moveTo>
                    <a:pt x="100" y="227"/>
                  </a:moveTo>
                  <a:cubicBezTo>
                    <a:pt x="101" y="227"/>
                    <a:pt x="101" y="228"/>
                    <a:pt x="101" y="229"/>
                  </a:cubicBezTo>
                  <a:cubicBezTo>
                    <a:pt x="101" y="228"/>
                    <a:pt x="100" y="228"/>
                    <a:pt x="100" y="227"/>
                  </a:cubicBezTo>
                  <a:close/>
                  <a:moveTo>
                    <a:pt x="100" y="227"/>
                  </a:moveTo>
                  <a:cubicBezTo>
                    <a:pt x="100" y="227"/>
                    <a:pt x="100" y="227"/>
                    <a:pt x="100" y="226"/>
                  </a:cubicBezTo>
                  <a:cubicBezTo>
                    <a:pt x="101" y="226"/>
                    <a:pt x="101" y="227"/>
                    <a:pt x="101" y="227"/>
                  </a:cubicBezTo>
                  <a:cubicBezTo>
                    <a:pt x="101" y="227"/>
                    <a:pt x="100" y="227"/>
                    <a:pt x="100" y="227"/>
                  </a:cubicBezTo>
                  <a:close/>
                  <a:moveTo>
                    <a:pt x="101" y="234"/>
                  </a:moveTo>
                  <a:cubicBezTo>
                    <a:pt x="101" y="234"/>
                    <a:pt x="100" y="234"/>
                    <a:pt x="100" y="234"/>
                  </a:cubicBezTo>
                  <a:cubicBezTo>
                    <a:pt x="100" y="233"/>
                    <a:pt x="101" y="233"/>
                    <a:pt x="101" y="234"/>
                  </a:cubicBezTo>
                  <a:close/>
                  <a:moveTo>
                    <a:pt x="99" y="233"/>
                  </a:moveTo>
                  <a:cubicBezTo>
                    <a:pt x="99" y="232"/>
                    <a:pt x="99" y="231"/>
                    <a:pt x="100" y="231"/>
                  </a:cubicBezTo>
                  <a:cubicBezTo>
                    <a:pt x="100" y="232"/>
                    <a:pt x="100" y="232"/>
                    <a:pt x="100" y="233"/>
                  </a:cubicBezTo>
                  <a:cubicBezTo>
                    <a:pt x="100" y="233"/>
                    <a:pt x="99" y="233"/>
                    <a:pt x="99" y="233"/>
                  </a:cubicBezTo>
                  <a:close/>
                  <a:moveTo>
                    <a:pt x="100" y="234"/>
                  </a:moveTo>
                  <a:cubicBezTo>
                    <a:pt x="99" y="234"/>
                    <a:pt x="99" y="234"/>
                    <a:pt x="99" y="234"/>
                  </a:cubicBezTo>
                  <a:cubicBezTo>
                    <a:pt x="98" y="234"/>
                    <a:pt x="99" y="234"/>
                    <a:pt x="100" y="234"/>
                  </a:cubicBezTo>
                  <a:close/>
                  <a:moveTo>
                    <a:pt x="98" y="233"/>
                  </a:moveTo>
                  <a:cubicBezTo>
                    <a:pt x="98" y="233"/>
                    <a:pt x="97" y="232"/>
                    <a:pt x="98" y="232"/>
                  </a:cubicBezTo>
                  <a:cubicBezTo>
                    <a:pt x="98" y="232"/>
                    <a:pt x="98" y="233"/>
                    <a:pt x="99" y="233"/>
                  </a:cubicBezTo>
                  <a:cubicBezTo>
                    <a:pt x="98" y="233"/>
                    <a:pt x="98" y="233"/>
                    <a:pt x="98" y="233"/>
                  </a:cubicBezTo>
                  <a:close/>
                  <a:moveTo>
                    <a:pt x="98" y="230"/>
                  </a:moveTo>
                  <a:cubicBezTo>
                    <a:pt x="98" y="231"/>
                    <a:pt x="98" y="231"/>
                    <a:pt x="98" y="231"/>
                  </a:cubicBezTo>
                  <a:cubicBezTo>
                    <a:pt x="98" y="232"/>
                    <a:pt x="97" y="231"/>
                    <a:pt x="98" y="230"/>
                  </a:cubicBezTo>
                  <a:close/>
                  <a:moveTo>
                    <a:pt x="98" y="230"/>
                  </a:moveTo>
                  <a:cubicBezTo>
                    <a:pt x="97" y="230"/>
                    <a:pt x="97" y="230"/>
                    <a:pt x="97" y="229"/>
                  </a:cubicBezTo>
                  <a:cubicBezTo>
                    <a:pt x="98" y="229"/>
                    <a:pt x="98" y="230"/>
                    <a:pt x="98" y="230"/>
                  </a:cubicBezTo>
                  <a:cubicBezTo>
                    <a:pt x="98" y="230"/>
                    <a:pt x="98" y="230"/>
                    <a:pt x="98" y="230"/>
                  </a:cubicBezTo>
                  <a:close/>
                  <a:moveTo>
                    <a:pt x="98" y="234"/>
                  </a:moveTo>
                  <a:cubicBezTo>
                    <a:pt x="97" y="234"/>
                    <a:pt x="96" y="235"/>
                    <a:pt x="96" y="234"/>
                  </a:cubicBezTo>
                  <a:cubicBezTo>
                    <a:pt x="96" y="234"/>
                    <a:pt x="97" y="234"/>
                    <a:pt x="98" y="234"/>
                  </a:cubicBezTo>
                  <a:close/>
                  <a:moveTo>
                    <a:pt x="96" y="232"/>
                  </a:moveTo>
                  <a:cubicBezTo>
                    <a:pt x="96" y="231"/>
                    <a:pt x="96" y="231"/>
                    <a:pt x="96" y="231"/>
                  </a:cubicBezTo>
                  <a:cubicBezTo>
                    <a:pt x="96" y="231"/>
                    <a:pt x="96" y="231"/>
                    <a:pt x="96" y="231"/>
                  </a:cubicBezTo>
                  <a:cubicBezTo>
                    <a:pt x="97" y="231"/>
                    <a:pt x="97" y="231"/>
                    <a:pt x="97" y="232"/>
                  </a:cubicBezTo>
                  <a:cubicBezTo>
                    <a:pt x="97" y="232"/>
                    <a:pt x="96" y="232"/>
                    <a:pt x="96" y="232"/>
                  </a:cubicBezTo>
                  <a:close/>
                  <a:moveTo>
                    <a:pt x="97" y="233"/>
                  </a:moveTo>
                  <a:cubicBezTo>
                    <a:pt x="97" y="233"/>
                    <a:pt x="96" y="233"/>
                    <a:pt x="96" y="233"/>
                  </a:cubicBezTo>
                  <a:cubicBezTo>
                    <a:pt x="96" y="233"/>
                    <a:pt x="96" y="233"/>
                    <a:pt x="96" y="233"/>
                  </a:cubicBezTo>
                  <a:cubicBezTo>
                    <a:pt x="96" y="232"/>
                    <a:pt x="96" y="233"/>
                    <a:pt x="97" y="233"/>
                  </a:cubicBezTo>
                  <a:close/>
                  <a:moveTo>
                    <a:pt x="97" y="229"/>
                  </a:moveTo>
                  <a:cubicBezTo>
                    <a:pt x="96" y="229"/>
                    <a:pt x="96" y="229"/>
                    <a:pt x="96" y="230"/>
                  </a:cubicBezTo>
                  <a:cubicBezTo>
                    <a:pt x="96" y="230"/>
                    <a:pt x="96" y="229"/>
                    <a:pt x="96" y="229"/>
                  </a:cubicBezTo>
                  <a:cubicBezTo>
                    <a:pt x="96" y="229"/>
                    <a:pt x="97" y="229"/>
                    <a:pt x="97" y="229"/>
                  </a:cubicBezTo>
                  <a:cubicBezTo>
                    <a:pt x="97" y="229"/>
                    <a:pt x="97" y="229"/>
                    <a:pt x="97" y="230"/>
                  </a:cubicBezTo>
                  <a:cubicBezTo>
                    <a:pt x="97" y="230"/>
                    <a:pt x="97" y="229"/>
                    <a:pt x="97" y="229"/>
                  </a:cubicBezTo>
                  <a:close/>
                  <a:moveTo>
                    <a:pt x="98" y="216"/>
                  </a:moveTo>
                  <a:cubicBezTo>
                    <a:pt x="97" y="216"/>
                    <a:pt x="97" y="215"/>
                    <a:pt x="97" y="215"/>
                  </a:cubicBezTo>
                  <a:cubicBezTo>
                    <a:pt x="97" y="215"/>
                    <a:pt x="98" y="215"/>
                    <a:pt x="98" y="216"/>
                  </a:cubicBezTo>
                  <a:close/>
                  <a:moveTo>
                    <a:pt x="99" y="201"/>
                  </a:moveTo>
                  <a:cubicBezTo>
                    <a:pt x="99" y="200"/>
                    <a:pt x="98" y="200"/>
                    <a:pt x="98" y="200"/>
                  </a:cubicBezTo>
                  <a:cubicBezTo>
                    <a:pt x="99" y="200"/>
                    <a:pt x="99" y="199"/>
                    <a:pt x="99" y="199"/>
                  </a:cubicBezTo>
                  <a:cubicBezTo>
                    <a:pt x="99" y="200"/>
                    <a:pt x="100" y="201"/>
                    <a:pt x="99" y="201"/>
                  </a:cubicBezTo>
                  <a:close/>
                  <a:moveTo>
                    <a:pt x="99" y="204"/>
                  </a:moveTo>
                  <a:cubicBezTo>
                    <a:pt x="98" y="204"/>
                    <a:pt x="98" y="204"/>
                    <a:pt x="98" y="203"/>
                  </a:cubicBezTo>
                  <a:cubicBezTo>
                    <a:pt x="99" y="203"/>
                    <a:pt x="98" y="202"/>
                    <a:pt x="99" y="202"/>
                  </a:cubicBezTo>
                  <a:cubicBezTo>
                    <a:pt x="99" y="202"/>
                    <a:pt x="99" y="203"/>
                    <a:pt x="99" y="203"/>
                  </a:cubicBezTo>
                  <a:cubicBezTo>
                    <a:pt x="99" y="203"/>
                    <a:pt x="99" y="203"/>
                    <a:pt x="99" y="204"/>
                  </a:cubicBezTo>
                  <a:close/>
                  <a:moveTo>
                    <a:pt x="99" y="205"/>
                  </a:moveTo>
                  <a:cubicBezTo>
                    <a:pt x="99" y="205"/>
                    <a:pt x="99" y="205"/>
                    <a:pt x="99" y="204"/>
                  </a:cubicBezTo>
                  <a:cubicBezTo>
                    <a:pt x="99" y="204"/>
                    <a:pt x="99" y="204"/>
                    <a:pt x="99" y="204"/>
                  </a:cubicBezTo>
                  <a:cubicBezTo>
                    <a:pt x="99" y="204"/>
                    <a:pt x="99" y="205"/>
                    <a:pt x="99" y="205"/>
                  </a:cubicBezTo>
                  <a:close/>
                  <a:moveTo>
                    <a:pt x="98" y="206"/>
                  </a:moveTo>
                  <a:cubicBezTo>
                    <a:pt x="98" y="206"/>
                    <a:pt x="98" y="205"/>
                    <a:pt x="99" y="205"/>
                  </a:cubicBezTo>
                  <a:cubicBezTo>
                    <a:pt x="99" y="206"/>
                    <a:pt x="99" y="206"/>
                    <a:pt x="98" y="206"/>
                  </a:cubicBezTo>
                  <a:close/>
                  <a:moveTo>
                    <a:pt x="98" y="202"/>
                  </a:moveTo>
                  <a:cubicBezTo>
                    <a:pt x="98" y="202"/>
                    <a:pt x="97" y="201"/>
                    <a:pt x="98" y="201"/>
                  </a:cubicBezTo>
                  <a:cubicBezTo>
                    <a:pt x="98" y="201"/>
                    <a:pt x="98" y="201"/>
                    <a:pt x="98" y="202"/>
                  </a:cubicBezTo>
                  <a:cubicBezTo>
                    <a:pt x="98" y="202"/>
                    <a:pt x="98" y="202"/>
                    <a:pt x="98" y="202"/>
                  </a:cubicBezTo>
                  <a:close/>
                  <a:moveTo>
                    <a:pt x="98" y="199"/>
                  </a:moveTo>
                  <a:cubicBezTo>
                    <a:pt x="98" y="199"/>
                    <a:pt x="98" y="198"/>
                    <a:pt x="98" y="198"/>
                  </a:cubicBezTo>
                  <a:cubicBezTo>
                    <a:pt x="98" y="198"/>
                    <a:pt x="98" y="198"/>
                    <a:pt x="99" y="199"/>
                  </a:cubicBezTo>
                  <a:cubicBezTo>
                    <a:pt x="98" y="199"/>
                    <a:pt x="98" y="199"/>
                    <a:pt x="98" y="199"/>
                  </a:cubicBezTo>
                  <a:close/>
                  <a:moveTo>
                    <a:pt x="98" y="211"/>
                  </a:moveTo>
                  <a:cubicBezTo>
                    <a:pt x="97" y="212"/>
                    <a:pt x="97" y="211"/>
                    <a:pt x="97" y="211"/>
                  </a:cubicBezTo>
                  <a:cubicBezTo>
                    <a:pt x="97" y="211"/>
                    <a:pt x="98" y="211"/>
                    <a:pt x="98" y="211"/>
                  </a:cubicBezTo>
                  <a:close/>
                  <a:moveTo>
                    <a:pt x="98" y="207"/>
                  </a:moveTo>
                  <a:cubicBezTo>
                    <a:pt x="98" y="207"/>
                    <a:pt x="99" y="207"/>
                    <a:pt x="99" y="208"/>
                  </a:cubicBezTo>
                  <a:cubicBezTo>
                    <a:pt x="98" y="208"/>
                    <a:pt x="98" y="207"/>
                    <a:pt x="98" y="207"/>
                  </a:cubicBezTo>
                  <a:cubicBezTo>
                    <a:pt x="98" y="207"/>
                    <a:pt x="98" y="207"/>
                    <a:pt x="98" y="207"/>
                  </a:cubicBezTo>
                  <a:close/>
                  <a:moveTo>
                    <a:pt x="99" y="206"/>
                  </a:moveTo>
                  <a:cubicBezTo>
                    <a:pt x="99" y="206"/>
                    <a:pt x="99" y="206"/>
                    <a:pt x="99" y="206"/>
                  </a:cubicBezTo>
                  <a:cubicBezTo>
                    <a:pt x="100" y="206"/>
                    <a:pt x="99" y="207"/>
                    <a:pt x="100" y="207"/>
                  </a:cubicBezTo>
                  <a:cubicBezTo>
                    <a:pt x="99" y="207"/>
                    <a:pt x="99" y="207"/>
                    <a:pt x="99" y="206"/>
                  </a:cubicBezTo>
                  <a:close/>
                  <a:moveTo>
                    <a:pt x="98" y="217"/>
                  </a:moveTo>
                  <a:cubicBezTo>
                    <a:pt x="97" y="217"/>
                    <a:pt x="95" y="217"/>
                    <a:pt x="96" y="215"/>
                  </a:cubicBezTo>
                  <a:cubicBezTo>
                    <a:pt x="96" y="216"/>
                    <a:pt x="97" y="217"/>
                    <a:pt x="98" y="217"/>
                  </a:cubicBezTo>
                  <a:close/>
                  <a:moveTo>
                    <a:pt x="90" y="223"/>
                  </a:moveTo>
                  <a:cubicBezTo>
                    <a:pt x="90" y="223"/>
                    <a:pt x="91" y="223"/>
                    <a:pt x="91" y="223"/>
                  </a:cubicBezTo>
                  <a:cubicBezTo>
                    <a:pt x="91" y="223"/>
                    <a:pt x="92" y="223"/>
                    <a:pt x="92" y="223"/>
                  </a:cubicBezTo>
                  <a:cubicBezTo>
                    <a:pt x="91" y="224"/>
                    <a:pt x="92" y="224"/>
                    <a:pt x="92" y="225"/>
                  </a:cubicBezTo>
                  <a:cubicBezTo>
                    <a:pt x="91" y="224"/>
                    <a:pt x="91" y="224"/>
                    <a:pt x="90" y="223"/>
                  </a:cubicBezTo>
                  <a:close/>
                  <a:moveTo>
                    <a:pt x="72" y="294"/>
                  </a:moveTo>
                  <a:cubicBezTo>
                    <a:pt x="72" y="296"/>
                    <a:pt x="73" y="298"/>
                    <a:pt x="72" y="299"/>
                  </a:cubicBezTo>
                  <a:cubicBezTo>
                    <a:pt x="73" y="298"/>
                    <a:pt x="71" y="295"/>
                    <a:pt x="72" y="294"/>
                  </a:cubicBezTo>
                  <a:close/>
                  <a:moveTo>
                    <a:pt x="77" y="319"/>
                  </a:moveTo>
                  <a:cubicBezTo>
                    <a:pt x="73" y="314"/>
                    <a:pt x="70" y="304"/>
                    <a:pt x="72" y="298"/>
                  </a:cubicBezTo>
                  <a:cubicBezTo>
                    <a:pt x="72" y="300"/>
                    <a:pt x="73" y="302"/>
                    <a:pt x="73" y="305"/>
                  </a:cubicBezTo>
                  <a:cubicBezTo>
                    <a:pt x="72" y="304"/>
                    <a:pt x="73" y="303"/>
                    <a:pt x="72" y="303"/>
                  </a:cubicBezTo>
                  <a:cubicBezTo>
                    <a:pt x="73" y="307"/>
                    <a:pt x="76" y="309"/>
                    <a:pt x="78" y="313"/>
                  </a:cubicBezTo>
                  <a:cubicBezTo>
                    <a:pt x="77" y="315"/>
                    <a:pt x="78" y="317"/>
                    <a:pt x="77" y="319"/>
                  </a:cubicBezTo>
                  <a:close/>
                  <a:moveTo>
                    <a:pt x="78" y="312"/>
                  </a:moveTo>
                  <a:cubicBezTo>
                    <a:pt x="75" y="307"/>
                    <a:pt x="73" y="305"/>
                    <a:pt x="72" y="299"/>
                  </a:cubicBezTo>
                  <a:cubicBezTo>
                    <a:pt x="73" y="301"/>
                    <a:pt x="73" y="304"/>
                    <a:pt x="74" y="306"/>
                  </a:cubicBezTo>
                  <a:cubicBezTo>
                    <a:pt x="75" y="305"/>
                    <a:pt x="73" y="303"/>
                    <a:pt x="74" y="302"/>
                  </a:cubicBezTo>
                  <a:cubicBezTo>
                    <a:pt x="74" y="302"/>
                    <a:pt x="74" y="303"/>
                    <a:pt x="74" y="303"/>
                  </a:cubicBezTo>
                  <a:cubicBezTo>
                    <a:pt x="75" y="303"/>
                    <a:pt x="76" y="304"/>
                    <a:pt x="76" y="306"/>
                  </a:cubicBezTo>
                  <a:cubicBezTo>
                    <a:pt x="75" y="306"/>
                    <a:pt x="75" y="304"/>
                    <a:pt x="75" y="303"/>
                  </a:cubicBezTo>
                  <a:cubicBezTo>
                    <a:pt x="74" y="305"/>
                    <a:pt x="75" y="306"/>
                    <a:pt x="76" y="307"/>
                  </a:cubicBezTo>
                  <a:cubicBezTo>
                    <a:pt x="77" y="307"/>
                    <a:pt x="76" y="306"/>
                    <a:pt x="76" y="306"/>
                  </a:cubicBezTo>
                  <a:cubicBezTo>
                    <a:pt x="77" y="307"/>
                    <a:pt x="77" y="308"/>
                    <a:pt x="77" y="309"/>
                  </a:cubicBezTo>
                  <a:cubicBezTo>
                    <a:pt x="78" y="308"/>
                    <a:pt x="77" y="306"/>
                    <a:pt x="77" y="305"/>
                  </a:cubicBezTo>
                  <a:cubicBezTo>
                    <a:pt x="78" y="307"/>
                    <a:pt x="78" y="307"/>
                    <a:pt x="79" y="309"/>
                  </a:cubicBezTo>
                  <a:cubicBezTo>
                    <a:pt x="78" y="309"/>
                    <a:pt x="79" y="311"/>
                    <a:pt x="78" y="312"/>
                  </a:cubicBezTo>
                  <a:close/>
                  <a:moveTo>
                    <a:pt x="77" y="302"/>
                  </a:moveTo>
                  <a:cubicBezTo>
                    <a:pt x="77" y="303"/>
                    <a:pt x="77" y="304"/>
                    <a:pt x="77" y="305"/>
                  </a:cubicBezTo>
                  <a:cubicBezTo>
                    <a:pt x="77" y="305"/>
                    <a:pt x="77" y="304"/>
                    <a:pt x="77" y="304"/>
                  </a:cubicBezTo>
                  <a:cubicBezTo>
                    <a:pt x="76" y="304"/>
                    <a:pt x="77" y="304"/>
                    <a:pt x="77" y="303"/>
                  </a:cubicBezTo>
                  <a:cubicBezTo>
                    <a:pt x="76" y="304"/>
                    <a:pt x="76" y="303"/>
                    <a:pt x="76" y="303"/>
                  </a:cubicBezTo>
                  <a:cubicBezTo>
                    <a:pt x="76" y="303"/>
                    <a:pt x="76" y="302"/>
                    <a:pt x="75" y="301"/>
                  </a:cubicBezTo>
                  <a:cubicBezTo>
                    <a:pt x="76" y="301"/>
                    <a:pt x="76" y="302"/>
                    <a:pt x="76" y="302"/>
                  </a:cubicBezTo>
                  <a:cubicBezTo>
                    <a:pt x="76" y="302"/>
                    <a:pt x="76" y="302"/>
                    <a:pt x="77" y="302"/>
                  </a:cubicBezTo>
                  <a:close/>
                  <a:moveTo>
                    <a:pt x="77" y="296"/>
                  </a:moveTo>
                  <a:cubicBezTo>
                    <a:pt x="78" y="297"/>
                    <a:pt x="78" y="298"/>
                    <a:pt x="78" y="300"/>
                  </a:cubicBezTo>
                  <a:cubicBezTo>
                    <a:pt x="77" y="299"/>
                    <a:pt x="76" y="297"/>
                    <a:pt x="76" y="295"/>
                  </a:cubicBezTo>
                  <a:cubicBezTo>
                    <a:pt x="77" y="295"/>
                    <a:pt x="77" y="296"/>
                    <a:pt x="77" y="297"/>
                  </a:cubicBezTo>
                  <a:cubicBezTo>
                    <a:pt x="77" y="297"/>
                    <a:pt x="77" y="296"/>
                    <a:pt x="77" y="296"/>
                  </a:cubicBezTo>
                  <a:close/>
                  <a:moveTo>
                    <a:pt x="77" y="295"/>
                  </a:moveTo>
                  <a:cubicBezTo>
                    <a:pt x="78" y="295"/>
                    <a:pt x="78" y="295"/>
                    <a:pt x="78" y="296"/>
                  </a:cubicBezTo>
                  <a:cubicBezTo>
                    <a:pt x="77" y="296"/>
                    <a:pt x="77" y="295"/>
                    <a:pt x="77" y="295"/>
                  </a:cubicBezTo>
                  <a:close/>
                  <a:moveTo>
                    <a:pt x="77" y="302"/>
                  </a:moveTo>
                  <a:cubicBezTo>
                    <a:pt x="78" y="303"/>
                    <a:pt x="78" y="304"/>
                    <a:pt x="78" y="305"/>
                  </a:cubicBezTo>
                  <a:cubicBezTo>
                    <a:pt x="77" y="305"/>
                    <a:pt x="77" y="303"/>
                    <a:pt x="77" y="302"/>
                  </a:cubicBezTo>
                  <a:close/>
                  <a:moveTo>
                    <a:pt x="76" y="303"/>
                  </a:moveTo>
                  <a:cubicBezTo>
                    <a:pt x="74" y="302"/>
                    <a:pt x="73" y="300"/>
                    <a:pt x="73" y="299"/>
                  </a:cubicBezTo>
                  <a:cubicBezTo>
                    <a:pt x="75" y="300"/>
                    <a:pt x="75" y="301"/>
                    <a:pt x="76" y="303"/>
                  </a:cubicBezTo>
                  <a:close/>
                  <a:moveTo>
                    <a:pt x="78" y="303"/>
                  </a:moveTo>
                  <a:cubicBezTo>
                    <a:pt x="78" y="303"/>
                    <a:pt x="79" y="304"/>
                    <a:pt x="79" y="304"/>
                  </a:cubicBezTo>
                  <a:cubicBezTo>
                    <a:pt x="79" y="306"/>
                    <a:pt x="80" y="307"/>
                    <a:pt x="80" y="308"/>
                  </a:cubicBezTo>
                  <a:cubicBezTo>
                    <a:pt x="78" y="307"/>
                    <a:pt x="78" y="305"/>
                    <a:pt x="78" y="303"/>
                  </a:cubicBezTo>
                  <a:close/>
                  <a:moveTo>
                    <a:pt x="81" y="307"/>
                  </a:moveTo>
                  <a:cubicBezTo>
                    <a:pt x="81" y="306"/>
                    <a:pt x="80" y="306"/>
                    <a:pt x="80" y="305"/>
                  </a:cubicBezTo>
                  <a:cubicBezTo>
                    <a:pt x="81" y="305"/>
                    <a:pt x="81" y="306"/>
                    <a:pt x="81" y="306"/>
                  </a:cubicBezTo>
                  <a:cubicBezTo>
                    <a:pt x="82" y="306"/>
                    <a:pt x="81" y="307"/>
                    <a:pt x="81" y="307"/>
                  </a:cubicBezTo>
                  <a:close/>
                  <a:moveTo>
                    <a:pt x="80" y="305"/>
                  </a:moveTo>
                  <a:cubicBezTo>
                    <a:pt x="80" y="304"/>
                    <a:pt x="80" y="303"/>
                    <a:pt x="80" y="303"/>
                  </a:cubicBezTo>
                  <a:cubicBezTo>
                    <a:pt x="80" y="303"/>
                    <a:pt x="80" y="304"/>
                    <a:pt x="80" y="304"/>
                  </a:cubicBezTo>
                  <a:cubicBezTo>
                    <a:pt x="79" y="304"/>
                    <a:pt x="80" y="304"/>
                    <a:pt x="79" y="303"/>
                  </a:cubicBezTo>
                  <a:cubicBezTo>
                    <a:pt x="79" y="304"/>
                    <a:pt x="78" y="303"/>
                    <a:pt x="78" y="301"/>
                  </a:cubicBezTo>
                  <a:cubicBezTo>
                    <a:pt x="77" y="301"/>
                    <a:pt x="77" y="302"/>
                    <a:pt x="77" y="302"/>
                  </a:cubicBezTo>
                  <a:cubicBezTo>
                    <a:pt x="76" y="302"/>
                    <a:pt x="77" y="300"/>
                    <a:pt x="77" y="299"/>
                  </a:cubicBezTo>
                  <a:cubicBezTo>
                    <a:pt x="78" y="300"/>
                    <a:pt x="79" y="301"/>
                    <a:pt x="79" y="303"/>
                  </a:cubicBezTo>
                  <a:cubicBezTo>
                    <a:pt x="79" y="302"/>
                    <a:pt x="79" y="302"/>
                    <a:pt x="79" y="301"/>
                  </a:cubicBezTo>
                  <a:cubicBezTo>
                    <a:pt x="80" y="301"/>
                    <a:pt x="80" y="302"/>
                    <a:pt x="80" y="303"/>
                  </a:cubicBezTo>
                  <a:cubicBezTo>
                    <a:pt x="80" y="303"/>
                    <a:pt x="80" y="302"/>
                    <a:pt x="80" y="302"/>
                  </a:cubicBezTo>
                  <a:cubicBezTo>
                    <a:pt x="81" y="303"/>
                    <a:pt x="82" y="304"/>
                    <a:pt x="82" y="306"/>
                  </a:cubicBezTo>
                  <a:cubicBezTo>
                    <a:pt x="81" y="306"/>
                    <a:pt x="81" y="305"/>
                    <a:pt x="80" y="305"/>
                  </a:cubicBezTo>
                  <a:close/>
                  <a:moveTo>
                    <a:pt x="80" y="299"/>
                  </a:moveTo>
                  <a:cubicBezTo>
                    <a:pt x="81" y="299"/>
                    <a:pt x="81" y="301"/>
                    <a:pt x="81" y="302"/>
                  </a:cubicBezTo>
                  <a:cubicBezTo>
                    <a:pt x="80" y="301"/>
                    <a:pt x="78" y="300"/>
                    <a:pt x="78" y="297"/>
                  </a:cubicBezTo>
                  <a:cubicBezTo>
                    <a:pt x="80" y="298"/>
                    <a:pt x="79" y="299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lose/>
                  <a:moveTo>
                    <a:pt x="82" y="305"/>
                  </a:moveTo>
                  <a:cubicBezTo>
                    <a:pt x="82" y="305"/>
                    <a:pt x="82" y="304"/>
                    <a:pt x="82" y="304"/>
                  </a:cubicBezTo>
                  <a:cubicBezTo>
                    <a:pt x="83" y="304"/>
                    <a:pt x="82" y="304"/>
                    <a:pt x="82" y="305"/>
                  </a:cubicBezTo>
                  <a:close/>
                  <a:moveTo>
                    <a:pt x="82" y="303"/>
                  </a:moveTo>
                  <a:cubicBezTo>
                    <a:pt x="81" y="303"/>
                    <a:pt x="82" y="301"/>
                    <a:pt x="81" y="301"/>
                  </a:cubicBezTo>
                  <a:cubicBezTo>
                    <a:pt x="83" y="301"/>
                    <a:pt x="84" y="303"/>
                    <a:pt x="84" y="305"/>
                  </a:cubicBezTo>
                  <a:cubicBezTo>
                    <a:pt x="83" y="304"/>
                    <a:pt x="83" y="304"/>
                    <a:pt x="83" y="303"/>
                  </a:cubicBezTo>
                  <a:cubicBezTo>
                    <a:pt x="82" y="303"/>
                    <a:pt x="83" y="303"/>
                    <a:pt x="82" y="303"/>
                  </a:cubicBezTo>
                  <a:close/>
                  <a:moveTo>
                    <a:pt x="82" y="298"/>
                  </a:moveTo>
                  <a:cubicBezTo>
                    <a:pt x="83" y="298"/>
                    <a:pt x="83" y="301"/>
                    <a:pt x="83" y="302"/>
                  </a:cubicBezTo>
                  <a:cubicBezTo>
                    <a:pt x="82" y="301"/>
                    <a:pt x="82" y="299"/>
                    <a:pt x="82" y="298"/>
                  </a:cubicBezTo>
                  <a:close/>
                  <a:moveTo>
                    <a:pt x="83" y="307"/>
                  </a:moveTo>
                  <a:cubicBezTo>
                    <a:pt x="83" y="306"/>
                    <a:pt x="83" y="305"/>
                    <a:pt x="83" y="304"/>
                  </a:cubicBezTo>
                  <a:cubicBezTo>
                    <a:pt x="84" y="305"/>
                    <a:pt x="84" y="306"/>
                    <a:pt x="85" y="308"/>
                  </a:cubicBezTo>
                  <a:cubicBezTo>
                    <a:pt x="84" y="307"/>
                    <a:pt x="84" y="307"/>
                    <a:pt x="83" y="307"/>
                  </a:cubicBezTo>
                  <a:close/>
                  <a:moveTo>
                    <a:pt x="104" y="240"/>
                  </a:moveTo>
                  <a:cubicBezTo>
                    <a:pt x="103" y="240"/>
                    <a:pt x="103" y="239"/>
                    <a:pt x="102" y="238"/>
                  </a:cubicBezTo>
                  <a:cubicBezTo>
                    <a:pt x="102" y="238"/>
                    <a:pt x="102" y="238"/>
                    <a:pt x="102" y="239"/>
                  </a:cubicBezTo>
                  <a:cubicBezTo>
                    <a:pt x="103" y="238"/>
                    <a:pt x="103" y="238"/>
                    <a:pt x="104" y="238"/>
                  </a:cubicBezTo>
                  <a:cubicBezTo>
                    <a:pt x="104" y="239"/>
                    <a:pt x="104" y="239"/>
                    <a:pt x="104" y="240"/>
                  </a:cubicBezTo>
                  <a:close/>
                  <a:moveTo>
                    <a:pt x="105" y="232"/>
                  </a:moveTo>
                  <a:cubicBezTo>
                    <a:pt x="105" y="230"/>
                    <a:pt x="104" y="228"/>
                    <a:pt x="104" y="227"/>
                  </a:cubicBezTo>
                  <a:cubicBezTo>
                    <a:pt x="106" y="228"/>
                    <a:pt x="105" y="230"/>
                    <a:pt x="105" y="232"/>
                  </a:cubicBezTo>
                  <a:close/>
                  <a:moveTo>
                    <a:pt x="104" y="221"/>
                  </a:moveTo>
                  <a:cubicBezTo>
                    <a:pt x="104" y="221"/>
                    <a:pt x="105" y="221"/>
                    <a:pt x="105" y="221"/>
                  </a:cubicBezTo>
                  <a:cubicBezTo>
                    <a:pt x="104" y="222"/>
                    <a:pt x="105" y="224"/>
                    <a:pt x="105" y="225"/>
                  </a:cubicBezTo>
                  <a:cubicBezTo>
                    <a:pt x="105" y="225"/>
                    <a:pt x="105" y="226"/>
                    <a:pt x="104" y="226"/>
                  </a:cubicBezTo>
                  <a:cubicBezTo>
                    <a:pt x="104" y="226"/>
                    <a:pt x="104" y="225"/>
                    <a:pt x="104" y="225"/>
                  </a:cubicBezTo>
                  <a:cubicBezTo>
                    <a:pt x="105" y="225"/>
                    <a:pt x="103" y="221"/>
                    <a:pt x="104" y="221"/>
                  </a:cubicBezTo>
                  <a:close/>
                  <a:moveTo>
                    <a:pt x="104" y="227"/>
                  </a:moveTo>
                  <a:cubicBezTo>
                    <a:pt x="103" y="226"/>
                    <a:pt x="103" y="225"/>
                    <a:pt x="103" y="224"/>
                  </a:cubicBezTo>
                  <a:cubicBezTo>
                    <a:pt x="104" y="225"/>
                    <a:pt x="103" y="226"/>
                    <a:pt x="104" y="227"/>
                  </a:cubicBezTo>
                  <a:close/>
                  <a:moveTo>
                    <a:pt x="103" y="232"/>
                  </a:moveTo>
                  <a:cubicBezTo>
                    <a:pt x="104" y="232"/>
                    <a:pt x="104" y="233"/>
                    <a:pt x="104" y="233"/>
                  </a:cubicBezTo>
                  <a:cubicBezTo>
                    <a:pt x="104" y="232"/>
                    <a:pt x="103" y="230"/>
                    <a:pt x="104" y="229"/>
                  </a:cubicBezTo>
                  <a:cubicBezTo>
                    <a:pt x="103" y="229"/>
                    <a:pt x="103" y="227"/>
                    <a:pt x="104" y="227"/>
                  </a:cubicBezTo>
                  <a:cubicBezTo>
                    <a:pt x="104" y="230"/>
                    <a:pt x="105" y="233"/>
                    <a:pt x="105" y="237"/>
                  </a:cubicBezTo>
                  <a:cubicBezTo>
                    <a:pt x="104" y="237"/>
                    <a:pt x="104" y="237"/>
                    <a:pt x="103" y="237"/>
                  </a:cubicBezTo>
                  <a:cubicBezTo>
                    <a:pt x="103" y="237"/>
                    <a:pt x="102" y="237"/>
                    <a:pt x="102" y="236"/>
                  </a:cubicBezTo>
                  <a:cubicBezTo>
                    <a:pt x="103" y="236"/>
                    <a:pt x="103" y="236"/>
                    <a:pt x="104" y="237"/>
                  </a:cubicBezTo>
                  <a:cubicBezTo>
                    <a:pt x="104" y="236"/>
                    <a:pt x="102" y="235"/>
                    <a:pt x="102" y="234"/>
                  </a:cubicBezTo>
                  <a:cubicBezTo>
                    <a:pt x="103" y="233"/>
                    <a:pt x="101" y="232"/>
                    <a:pt x="102" y="231"/>
                  </a:cubicBezTo>
                  <a:cubicBezTo>
                    <a:pt x="103" y="231"/>
                    <a:pt x="102" y="233"/>
                    <a:pt x="103" y="234"/>
                  </a:cubicBezTo>
                  <a:cubicBezTo>
                    <a:pt x="103" y="233"/>
                    <a:pt x="104" y="233"/>
                    <a:pt x="103" y="232"/>
                  </a:cubicBezTo>
                  <a:close/>
                  <a:moveTo>
                    <a:pt x="103" y="221"/>
                  </a:moveTo>
                  <a:cubicBezTo>
                    <a:pt x="103" y="221"/>
                    <a:pt x="103" y="222"/>
                    <a:pt x="103" y="222"/>
                  </a:cubicBezTo>
                  <a:cubicBezTo>
                    <a:pt x="103" y="223"/>
                    <a:pt x="102" y="221"/>
                    <a:pt x="103" y="221"/>
                  </a:cubicBezTo>
                  <a:close/>
                  <a:moveTo>
                    <a:pt x="101" y="221"/>
                  </a:moveTo>
                  <a:cubicBezTo>
                    <a:pt x="103" y="222"/>
                    <a:pt x="102" y="224"/>
                    <a:pt x="103" y="225"/>
                  </a:cubicBezTo>
                  <a:cubicBezTo>
                    <a:pt x="102" y="225"/>
                    <a:pt x="102" y="224"/>
                    <a:pt x="101" y="223"/>
                  </a:cubicBezTo>
                  <a:cubicBezTo>
                    <a:pt x="102" y="223"/>
                    <a:pt x="102" y="223"/>
                    <a:pt x="102" y="222"/>
                  </a:cubicBezTo>
                  <a:cubicBezTo>
                    <a:pt x="102" y="222"/>
                    <a:pt x="101" y="223"/>
                    <a:pt x="101" y="223"/>
                  </a:cubicBezTo>
                  <a:cubicBezTo>
                    <a:pt x="101" y="222"/>
                    <a:pt x="101" y="222"/>
                    <a:pt x="101" y="221"/>
                  </a:cubicBezTo>
                  <a:close/>
                  <a:moveTo>
                    <a:pt x="100" y="223"/>
                  </a:moveTo>
                  <a:cubicBezTo>
                    <a:pt x="101" y="223"/>
                    <a:pt x="101" y="225"/>
                    <a:pt x="101" y="225"/>
                  </a:cubicBezTo>
                  <a:cubicBezTo>
                    <a:pt x="101" y="225"/>
                    <a:pt x="100" y="225"/>
                    <a:pt x="100" y="225"/>
                  </a:cubicBezTo>
                  <a:cubicBezTo>
                    <a:pt x="100" y="225"/>
                    <a:pt x="100" y="224"/>
                    <a:pt x="100" y="223"/>
                  </a:cubicBezTo>
                  <a:close/>
                  <a:moveTo>
                    <a:pt x="100" y="229"/>
                  </a:moveTo>
                  <a:cubicBezTo>
                    <a:pt x="100" y="229"/>
                    <a:pt x="99" y="228"/>
                    <a:pt x="99" y="228"/>
                  </a:cubicBezTo>
                  <a:cubicBezTo>
                    <a:pt x="100" y="228"/>
                    <a:pt x="100" y="229"/>
                    <a:pt x="100" y="229"/>
                  </a:cubicBezTo>
                  <a:close/>
                  <a:moveTo>
                    <a:pt x="100" y="227"/>
                  </a:moveTo>
                  <a:cubicBezTo>
                    <a:pt x="99" y="227"/>
                    <a:pt x="99" y="226"/>
                    <a:pt x="99" y="226"/>
                  </a:cubicBezTo>
                  <a:cubicBezTo>
                    <a:pt x="99" y="226"/>
                    <a:pt x="99" y="226"/>
                    <a:pt x="100" y="226"/>
                  </a:cubicBezTo>
                  <a:cubicBezTo>
                    <a:pt x="100" y="226"/>
                    <a:pt x="100" y="227"/>
                    <a:pt x="100" y="227"/>
                  </a:cubicBezTo>
                  <a:close/>
                  <a:moveTo>
                    <a:pt x="99" y="226"/>
                  </a:moveTo>
                  <a:cubicBezTo>
                    <a:pt x="99" y="225"/>
                    <a:pt x="99" y="225"/>
                    <a:pt x="99" y="225"/>
                  </a:cubicBezTo>
                  <a:cubicBezTo>
                    <a:pt x="99" y="225"/>
                    <a:pt x="99" y="225"/>
                    <a:pt x="99" y="226"/>
                  </a:cubicBezTo>
                  <a:cubicBezTo>
                    <a:pt x="99" y="225"/>
                    <a:pt x="99" y="225"/>
                    <a:pt x="99" y="226"/>
                  </a:cubicBezTo>
                  <a:close/>
                  <a:moveTo>
                    <a:pt x="99" y="222"/>
                  </a:moveTo>
                  <a:cubicBezTo>
                    <a:pt x="99" y="223"/>
                    <a:pt x="99" y="223"/>
                    <a:pt x="99" y="223"/>
                  </a:cubicBezTo>
                  <a:cubicBezTo>
                    <a:pt x="99" y="223"/>
                    <a:pt x="99" y="223"/>
                    <a:pt x="99" y="223"/>
                  </a:cubicBezTo>
                  <a:cubicBezTo>
                    <a:pt x="98" y="223"/>
                    <a:pt x="99" y="223"/>
                    <a:pt x="98" y="222"/>
                  </a:cubicBezTo>
                  <a:cubicBezTo>
                    <a:pt x="99" y="222"/>
                    <a:pt x="99" y="222"/>
                    <a:pt x="99" y="222"/>
                  </a:cubicBezTo>
                  <a:close/>
                  <a:moveTo>
                    <a:pt x="98" y="226"/>
                  </a:moveTo>
                  <a:cubicBezTo>
                    <a:pt x="98" y="227"/>
                    <a:pt x="98" y="227"/>
                    <a:pt x="98" y="228"/>
                  </a:cubicBezTo>
                  <a:cubicBezTo>
                    <a:pt x="98" y="228"/>
                    <a:pt x="98" y="228"/>
                    <a:pt x="98" y="228"/>
                  </a:cubicBezTo>
                  <a:cubicBezTo>
                    <a:pt x="97" y="227"/>
                    <a:pt x="98" y="226"/>
                    <a:pt x="97" y="227"/>
                  </a:cubicBezTo>
                  <a:cubicBezTo>
                    <a:pt x="97" y="226"/>
                    <a:pt x="98" y="226"/>
                    <a:pt x="98" y="226"/>
                  </a:cubicBezTo>
                  <a:close/>
                  <a:moveTo>
                    <a:pt x="98" y="215"/>
                  </a:moveTo>
                  <a:cubicBezTo>
                    <a:pt x="98" y="215"/>
                    <a:pt x="98" y="214"/>
                    <a:pt x="98" y="215"/>
                  </a:cubicBezTo>
                  <a:cubicBezTo>
                    <a:pt x="98" y="214"/>
                    <a:pt x="99" y="215"/>
                    <a:pt x="98" y="215"/>
                  </a:cubicBezTo>
                  <a:close/>
                  <a:moveTo>
                    <a:pt x="98" y="211"/>
                  </a:moveTo>
                  <a:cubicBezTo>
                    <a:pt x="98" y="211"/>
                    <a:pt x="98" y="210"/>
                    <a:pt x="98" y="210"/>
                  </a:cubicBezTo>
                  <a:cubicBezTo>
                    <a:pt x="98" y="209"/>
                    <a:pt x="99" y="210"/>
                    <a:pt x="99" y="210"/>
                  </a:cubicBezTo>
                  <a:cubicBezTo>
                    <a:pt x="99" y="210"/>
                    <a:pt x="98" y="210"/>
                    <a:pt x="98" y="211"/>
                  </a:cubicBezTo>
                  <a:close/>
                  <a:moveTo>
                    <a:pt x="99" y="211"/>
                  </a:move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lose/>
                  <a:moveTo>
                    <a:pt x="99" y="210"/>
                  </a:moveTo>
                  <a:cubicBezTo>
                    <a:pt x="99" y="210"/>
                    <a:pt x="99" y="209"/>
                    <a:pt x="98" y="209"/>
                  </a:cubicBezTo>
                  <a:cubicBezTo>
                    <a:pt x="99" y="208"/>
                    <a:pt x="100" y="209"/>
                    <a:pt x="100" y="209"/>
                  </a:cubicBezTo>
                  <a:cubicBezTo>
                    <a:pt x="100" y="210"/>
                    <a:pt x="99" y="210"/>
                    <a:pt x="99" y="210"/>
                  </a:cubicBezTo>
                  <a:close/>
                  <a:moveTo>
                    <a:pt x="101" y="218"/>
                  </a:moveTo>
                  <a:cubicBezTo>
                    <a:pt x="100" y="217"/>
                    <a:pt x="100" y="217"/>
                    <a:pt x="100" y="217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17"/>
                    <a:pt x="101" y="217"/>
                    <a:pt x="102" y="217"/>
                  </a:cubicBezTo>
                  <a:cubicBezTo>
                    <a:pt x="102" y="217"/>
                    <a:pt x="102" y="216"/>
                    <a:pt x="102" y="216"/>
                  </a:cubicBezTo>
                  <a:cubicBezTo>
                    <a:pt x="103" y="216"/>
                    <a:pt x="104" y="216"/>
                    <a:pt x="103" y="217"/>
                  </a:cubicBezTo>
                  <a:cubicBezTo>
                    <a:pt x="102" y="217"/>
                    <a:pt x="102" y="217"/>
                    <a:pt x="101" y="218"/>
                  </a:cubicBezTo>
                  <a:close/>
                  <a:moveTo>
                    <a:pt x="103" y="215"/>
                  </a:moveTo>
                  <a:cubicBezTo>
                    <a:pt x="104" y="215"/>
                    <a:pt x="104" y="215"/>
                    <a:pt x="104" y="216"/>
                  </a:cubicBezTo>
                  <a:cubicBezTo>
                    <a:pt x="104" y="216"/>
                    <a:pt x="103" y="215"/>
                    <a:pt x="103" y="215"/>
                  </a:cubicBezTo>
                  <a:close/>
                  <a:moveTo>
                    <a:pt x="105" y="207"/>
                  </a:moveTo>
                  <a:cubicBezTo>
                    <a:pt x="105" y="207"/>
                    <a:pt x="105" y="207"/>
                    <a:pt x="106" y="208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4" y="207"/>
                    <a:pt x="105" y="207"/>
                    <a:pt x="105" y="207"/>
                  </a:cubicBezTo>
                  <a:close/>
                  <a:moveTo>
                    <a:pt x="105" y="210"/>
                  </a:moveTo>
                  <a:cubicBezTo>
                    <a:pt x="105" y="210"/>
                    <a:pt x="105" y="210"/>
                    <a:pt x="104" y="210"/>
                  </a:cubicBezTo>
                  <a:cubicBezTo>
                    <a:pt x="104" y="210"/>
                    <a:pt x="105" y="209"/>
                    <a:pt x="105" y="210"/>
                  </a:cubicBezTo>
                  <a:close/>
                  <a:moveTo>
                    <a:pt x="105" y="216"/>
                  </a:moveTo>
                  <a:cubicBezTo>
                    <a:pt x="105" y="215"/>
                    <a:pt x="105" y="214"/>
                    <a:pt x="105" y="213"/>
                  </a:cubicBezTo>
                  <a:cubicBezTo>
                    <a:pt x="105" y="214"/>
                    <a:pt x="106" y="214"/>
                    <a:pt x="106" y="215"/>
                  </a:cubicBezTo>
                  <a:cubicBezTo>
                    <a:pt x="107" y="214"/>
                    <a:pt x="107" y="214"/>
                    <a:pt x="106" y="213"/>
                  </a:cubicBezTo>
                  <a:cubicBezTo>
                    <a:pt x="107" y="213"/>
                    <a:pt x="107" y="214"/>
                    <a:pt x="108" y="214"/>
                  </a:cubicBezTo>
                  <a:cubicBezTo>
                    <a:pt x="107" y="215"/>
                    <a:pt x="106" y="215"/>
                    <a:pt x="105" y="216"/>
                  </a:cubicBezTo>
                  <a:close/>
                  <a:moveTo>
                    <a:pt x="106" y="206"/>
                  </a:moveTo>
                  <a:cubicBezTo>
                    <a:pt x="108" y="206"/>
                    <a:pt x="107" y="208"/>
                    <a:pt x="107" y="208"/>
                  </a:cubicBezTo>
                  <a:cubicBezTo>
                    <a:pt x="106" y="209"/>
                    <a:pt x="106" y="207"/>
                    <a:pt x="106" y="206"/>
                  </a:cubicBezTo>
                  <a:close/>
                  <a:moveTo>
                    <a:pt x="106" y="204"/>
                  </a:moveTo>
                  <a:cubicBezTo>
                    <a:pt x="107" y="204"/>
                    <a:pt x="107" y="205"/>
                    <a:pt x="107" y="206"/>
                  </a:cubicBezTo>
                  <a:cubicBezTo>
                    <a:pt x="106" y="206"/>
                    <a:pt x="106" y="205"/>
                    <a:pt x="106" y="204"/>
                  </a:cubicBezTo>
                  <a:close/>
                  <a:moveTo>
                    <a:pt x="107" y="213"/>
                  </a:moveTo>
                  <a:cubicBezTo>
                    <a:pt x="107" y="213"/>
                    <a:pt x="107" y="212"/>
                    <a:pt x="106" y="212"/>
                  </a:cubicBezTo>
                  <a:cubicBezTo>
                    <a:pt x="107" y="212"/>
                    <a:pt x="107" y="211"/>
                    <a:pt x="107" y="211"/>
                  </a:cubicBezTo>
                  <a:cubicBezTo>
                    <a:pt x="107" y="212"/>
                    <a:pt x="108" y="213"/>
                    <a:pt x="107" y="213"/>
                  </a:cubicBezTo>
                  <a:close/>
                  <a:moveTo>
                    <a:pt x="108" y="211"/>
                  </a:moveTo>
                  <a:cubicBezTo>
                    <a:pt x="108" y="208"/>
                    <a:pt x="108" y="205"/>
                    <a:pt x="107" y="203"/>
                  </a:cubicBezTo>
                  <a:cubicBezTo>
                    <a:pt x="107" y="203"/>
                    <a:pt x="106" y="203"/>
                    <a:pt x="106" y="203"/>
                  </a:cubicBezTo>
                  <a:cubicBezTo>
                    <a:pt x="105" y="199"/>
                    <a:pt x="101" y="195"/>
                    <a:pt x="98" y="193"/>
                  </a:cubicBezTo>
                  <a:cubicBezTo>
                    <a:pt x="95" y="191"/>
                    <a:pt x="93" y="189"/>
                    <a:pt x="90" y="188"/>
                  </a:cubicBezTo>
                  <a:cubicBezTo>
                    <a:pt x="88" y="187"/>
                    <a:pt x="85" y="185"/>
                    <a:pt x="83" y="185"/>
                  </a:cubicBezTo>
                  <a:cubicBezTo>
                    <a:pt x="81" y="185"/>
                    <a:pt x="78" y="183"/>
                    <a:pt x="75" y="183"/>
                  </a:cubicBezTo>
                  <a:cubicBezTo>
                    <a:pt x="74" y="182"/>
                    <a:pt x="74" y="181"/>
                    <a:pt x="73" y="180"/>
                  </a:cubicBezTo>
                  <a:cubicBezTo>
                    <a:pt x="72" y="181"/>
                    <a:pt x="74" y="182"/>
                    <a:pt x="74" y="182"/>
                  </a:cubicBezTo>
                  <a:cubicBezTo>
                    <a:pt x="72" y="182"/>
                    <a:pt x="71" y="181"/>
                    <a:pt x="70" y="179"/>
                  </a:cubicBezTo>
                  <a:cubicBezTo>
                    <a:pt x="70" y="180"/>
                    <a:pt x="70" y="181"/>
                    <a:pt x="70" y="182"/>
                  </a:cubicBezTo>
                  <a:cubicBezTo>
                    <a:pt x="70" y="182"/>
                    <a:pt x="69" y="182"/>
                    <a:pt x="69" y="182"/>
                  </a:cubicBezTo>
                  <a:cubicBezTo>
                    <a:pt x="69" y="181"/>
                    <a:pt x="70" y="181"/>
                    <a:pt x="70" y="181"/>
                  </a:cubicBezTo>
                  <a:cubicBezTo>
                    <a:pt x="69" y="180"/>
                    <a:pt x="69" y="181"/>
                    <a:pt x="69" y="181"/>
                  </a:cubicBezTo>
                  <a:cubicBezTo>
                    <a:pt x="68" y="181"/>
                    <a:pt x="68" y="179"/>
                    <a:pt x="67" y="180"/>
                  </a:cubicBezTo>
                  <a:cubicBezTo>
                    <a:pt x="67" y="180"/>
                    <a:pt x="68" y="181"/>
                    <a:pt x="68" y="182"/>
                  </a:cubicBezTo>
                  <a:cubicBezTo>
                    <a:pt x="65" y="182"/>
                    <a:pt x="63" y="181"/>
                    <a:pt x="60" y="182"/>
                  </a:cubicBezTo>
                  <a:cubicBezTo>
                    <a:pt x="60" y="181"/>
                    <a:pt x="59" y="180"/>
                    <a:pt x="58" y="179"/>
                  </a:cubicBezTo>
                  <a:cubicBezTo>
                    <a:pt x="57" y="180"/>
                    <a:pt x="59" y="181"/>
                    <a:pt x="59" y="181"/>
                  </a:cubicBezTo>
                  <a:cubicBezTo>
                    <a:pt x="58" y="182"/>
                    <a:pt x="58" y="182"/>
                    <a:pt x="57" y="182"/>
                  </a:cubicBezTo>
                  <a:cubicBezTo>
                    <a:pt x="56" y="181"/>
                    <a:pt x="56" y="179"/>
                    <a:pt x="55" y="179"/>
                  </a:cubicBezTo>
                  <a:cubicBezTo>
                    <a:pt x="55" y="180"/>
                    <a:pt x="56" y="180"/>
                    <a:pt x="57" y="182"/>
                  </a:cubicBezTo>
                  <a:cubicBezTo>
                    <a:pt x="56" y="182"/>
                    <a:pt x="55" y="183"/>
                    <a:pt x="54" y="182"/>
                  </a:cubicBezTo>
                  <a:cubicBezTo>
                    <a:pt x="54" y="181"/>
                    <a:pt x="53" y="180"/>
                    <a:pt x="52" y="178"/>
                  </a:cubicBezTo>
                  <a:cubicBezTo>
                    <a:pt x="52" y="179"/>
                    <a:pt x="53" y="181"/>
                    <a:pt x="54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2" y="181"/>
                    <a:pt x="52" y="180"/>
                    <a:pt x="51" y="178"/>
                  </a:cubicBezTo>
                  <a:cubicBezTo>
                    <a:pt x="50" y="179"/>
                    <a:pt x="52" y="181"/>
                    <a:pt x="52" y="182"/>
                  </a:cubicBezTo>
                  <a:cubicBezTo>
                    <a:pt x="52" y="183"/>
                    <a:pt x="51" y="183"/>
                    <a:pt x="50" y="183"/>
                  </a:cubicBezTo>
                  <a:cubicBezTo>
                    <a:pt x="49" y="182"/>
                    <a:pt x="49" y="181"/>
                    <a:pt x="48" y="179"/>
                  </a:cubicBezTo>
                  <a:cubicBezTo>
                    <a:pt x="51" y="177"/>
                    <a:pt x="53" y="175"/>
                    <a:pt x="55" y="172"/>
                  </a:cubicBezTo>
                  <a:cubicBezTo>
                    <a:pt x="56" y="173"/>
                    <a:pt x="56" y="174"/>
                    <a:pt x="57" y="174"/>
                  </a:cubicBezTo>
                  <a:cubicBezTo>
                    <a:pt x="56" y="175"/>
                    <a:pt x="56" y="173"/>
                    <a:pt x="55" y="173"/>
                  </a:cubicBezTo>
                  <a:cubicBezTo>
                    <a:pt x="55" y="174"/>
                    <a:pt x="55" y="174"/>
                    <a:pt x="55" y="175"/>
                  </a:cubicBezTo>
                  <a:cubicBezTo>
                    <a:pt x="54" y="175"/>
                    <a:pt x="52" y="175"/>
                    <a:pt x="53" y="177"/>
                  </a:cubicBezTo>
                  <a:cubicBezTo>
                    <a:pt x="54" y="176"/>
                    <a:pt x="55" y="176"/>
                    <a:pt x="56" y="175"/>
                  </a:cubicBezTo>
                  <a:cubicBezTo>
                    <a:pt x="56" y="176"/>
                    <a:pt x="55" y="176"/>
                    <a:pt x="55" y="177"/>
                  </a:cubicBezTo>
                  <a:cubicBezTo>
                    <a:pt x="56" y="177"/>
                    <a:pt x="56" y="176"/>
                    <a:pt x="57" y="176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7" y="176"/>
                    <a:pt x="57" y="177"/>
                    <a:pt x="56" y="178"/>
                  </a:cubicBezTo>
                  <a:cubicBezTo>
                    <a:pt x="57" y="178"/>
                    <a:pt x="57" y="177"/>
                    <a:pt x="58" y="177"/>
                  </a:cubicBezTo>
                  <a:cubicBezTo>
                    <a:pt x="58" y="178"/>
                    <a:pt x="58" y="178"/>
                    <a:pt x="58" y="179"/>
                  </a:cubicBezTo>
                  <a:cubicBezTo>
                    <a:pt x="59" y="179"/>
                    <a:pt x="60" y="178"/>
                    <a:pt x="61" y="177"/>
                  </a:cubicBezTo>
                  <a:cubicBezTo>
                    <a:pt x="61" y="178"/>
                    <a:pt x="61" y="179"/>
                    <a:pt x="62" y="179"/>
                  </a:cubicBezTo>
                  <a:cubicBezTo>
                    <a:pt x="62" y="179"/>
                    <a:pt x="62" y="178"/>
                    <a:pt x="62" y="178"/>
                  </a:cubicBezTo>
                  <a:cubicBezTo>
                    <a:pt x="62" y="178"/>
                    <a:pt x="63" y="177"/>
                    <a:pt x="63" y="177"/>
                  </a:cubicBezTo>
                  <a:cubicBezTo>
                    <a:pt x="64" y="178"/>
                    <a:pt x="64" y="178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8"/>
                    <a:pt x="64" y="178"/>
                    <a:pt x="64" y="176"/>
                  </a:cubicBezTo>
                  <a:cubicBezTo>
                    <a:pt x="64" y="176"/>
                    <a:pt x="64" y="175"/>
                    <a:pt x="65" y="175"/>
                  </a:cubicBezTo>
                  <a:cubicBezTo>
                    <a:pt x="65" y="176"/>
                    <a:pt x="66" y="179"/>
                    <a:pt x="67" y="179"/>
                  </a:cubicBezTo>
                  <a:cubicBezTo>
                    <a:pt x="67" y="178"/>
                    <a:pt x="67" y="178"/>
                    <a:pt x="66" y="178"/>
                  </a:cubicBezTo>
                  <a:cubicBezTo>
                    <a:pt x="67" y="177"/>
                    <a:pt x="65" y="176"/>
                    <a:pt x="65" y="175"/>
                  </a:cubicBezTo>
                  <a:cubicBezTo>
                    <a:pt x="68" y="175"/>
                    <a:pt x="67" y="178"/>
                    <a:pt x="69" y="179"/>
                  </a:cubicBezTo>
                  <a:cubicBezTo>
                    <a:pt x="68" y="178"/>
                    <a:pt x="68" y="177"/>
                    <a:pt x="67" y="175"/>
                  </a:cubicBezTo>
                  <a:cubicBezTo>
                    <a:pt x="70" y="174"/>
                    <a:pt x="70" y="177"/>
                    <a:pt x="72" y="178"/>
                  </a:cubicBezTo>
                  <a:cubicBezTo>
                    <a:pt x="71" y="177"/>
                    <a:pt x="70" y="176"/>
                    <a:pt x="70" y="175"/>
                  </a:cubicBezTo>
                  <a:cubicBezTo>
                    <a:pt x="72" y="175"/>
                    <a:pt x="72" y="176"/>
                    <a:pt x="74" y="178"/>
                  </a:cubicBezTo>
                  <a:cubicBezTo>
                    <a:pt x="74" y="177"/>
                    <a:pt x="73" y="177"/>
                    <a:pt x="73" y="176"/>
                  </a:cubicBezTo>
                  <a:cubicBezTo>
                    <a:pt x="73" y="175"/>
                    <a:pt x="74" y="176"/>
                    <a:pt x="74" y="176"/>
                  </a:cubicBezTo>
                  <a:cubicBezTo>
                    <a:pt x="74" y="176"/>
                    <a:pt x="75" y="176"/>
                    <a:pt x="75" y="177"/>
                  </a:cubicBezTo>
                  <a:cubicBezTo>
                    <a:pt x="75" y="177"/>
                    <a:pt x="75" y="176"/>
                    <a:pt x="75" y="176"/>
                  </a:cubicBezTo>
                  <a:cubicBezTo>
                    <a:pt x="77" y="177"/>
                    <a:pt x="79" y="176"/>
                    <a:pt x="81" y="178"/>
                  </a:cubicBezTo>
                  <a:cubicBezTo>
                    <a:pt x="80" y="178"/>
                    <a:pt x="80" y="178"/>
                    <a:pt x="79" y="178"/>
                  </a:cubicBezTo>
                  <a:cubicBezTo>
                    <a:pt x="79" y="178"/>
                    <a:pt x="79" y="179"/>
                    <a:pt x="79" y="179"/>
                  </a:cubicBezTo>
                  <a:cubicBezTo>
                    <a:pt x="80" y="179"/>
                    <a:pt x="80" y="178"/>
                    <a:pt x="81" y="178"/>
                  </a:cubicBezTo>
                  <a:cubicBezTo>
                    <a:pt x="81" y="179"/>
                    <a:pt x="81" y="180"/>
                    <a:pt x="82" y="181"/>
                  </a:cubicBezTo>
                  <a:cubicBezTo>
                    <a:pt x="83" y="180"/>
                    <a:pt x="82" y="180"/>
                    <a:pt x="82" y="180"/>
                  </a:cubicBezTo>
                  <a:cubicBezTo>
                    <a:pt x="83" y="180"/>
                    <a:pt x="83" y="179"/>
                    <a:pt x="84" y="179"/>
                  </a:cubicBezTo>
                  <a:cubicBezTo>
                    <a:pt x="85" y="179"/>
                    <a:pt x="84" y="179"/>
                    <a:pt x="84" y="181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5" y="181"/>
                    <a:pt x="86" y="179"/>
                    <a:pt x="87" y="180"/>
                  </a:cubicBezTo>
                  <a:cubicBezTo>
                    <a:pt x="87" y="180"/>
                    <a:pt x="86" y="181"/>
                    <a:pt x="86" y="18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82"/>
                    <a:pt x="87" y="181"/>
                    <a:pt x="88" y="181"/>
                  </a:cubicBezTo>
                  <a:cubicBezTo>
                    <a:pt x="90" y="181"/>
                    <a:pt x="90" y="182"/>
                    <a:pt x="92" y="182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4"/>
                    <a:pt x="92" y="183"/>
                    <a:pt x="92" y="183"/>
                  </a:cubicBezTo>
                  <a:cubicBezTo>
                    <a:pt x="93" y="183"/>
                    <a:pt x="93" y="184"/>
                    <a:pt x="94" y="184"/>
                  </a:cubicBezTo>
                  <a:cubicBezTo>
                    <a:pt x="94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4"/>
                  </a:cubicBezTo>
                  <a:cubicBezTo>
                    <a:pt x="97" y="185"/>
                    <a:pt x="98" y="186"/>
                    <a:pt x="99" y="189"/>
                  </a:cubicBezTo>
                  <a:cubicBezTo>
                    <a:pt x="99" y="188"/>
                    <a:pt x="99" y="187"/>
                    <a:pt x="98" y="187"/>
                  </a:cubicBezTo>
                  <a:cubicBezTo>
                    <a:pt x="100" y="186"/>
                    <a:pt x="100" y="189"/>
                    <a:pt x="101" y="189"/>
                  </a:cubicBezTo>
                  <a:cubicBezTo>
                    <a:pt x="101" y="189"/>
                    <a:pt x="101" y="188"/>
                    <a:pt x="100" y="188"/>
                  </a:cubicBezTo>
                  <a:cubicBezTo>
                    <a:pt x="102" y="188"/>
                    <a:pt x="102" y="189"/>
                    <a:pt x="103" y="190"/>
                  </a:cubicBezTo>
                  <a:cubicBezTo>
                    <a:pt x="103" y="190"/>
                    <a:pt x="104" y="191"/>
                    <a:pt x="104" y="191"/>
                  </a:cubicBezTo>
                  <a:cubicBezTo>
                    <a:pt x="104" y="192"/>
                    <a:pt x="103" y="191"/>
                    <a:pt x="103" y="192"/>
                  </a:cubicBezTo>
                  <a:cubicBezTo>
                    <a:pt x="103" y="192"/>
                    <a:pt x="104" y="192"/>
                    <a:pt x="104" y="192"/>
                  </a:cubicBezTo>
                  <a:cubicBezTo>
                    <a:pt x="105" y="192"/>
                    <a:pt x="104" y="191"/>
                    <a:pt x="105" y="191"/>
                  </a:cubicBezTo>
                  <a:cubicBezTo>
                    <a:pt x="105" y="191"/>
                    <a:pt x="105" y="192"/>
                    <a:pt x="105" y="192"/>
                  </a:cubicBezTo>
                  <a:cubicBezTo>
                    <a:pt x="105" y="193"/>
                    <a:pt x="103" y="193"/>
                    <a:pt x="104" y="194"/>
                  </a:cubicBezTo>
                  <a:cubicBezTo>
                    <a:pt x="105" y="194"/>
                    <a:pt x="105" y="193"/>
                    <a:pt x="106" y="192"/>
                  </a:cubicBezTo>
                  <a:cubicBezTo>
                    <a:pt x="107" y="193"/>
                    <a:pt x="108" y="194"/>
                    <a:pt x="109" y="195"/>
                  </a:cubicBezTo>
                  <a:cubicBezTo>
                    <a:pt x="107" y="201"/>
                    <a:pt x="109" y="208"/>
                    <a:pt x="109" y="214"/>
                  </a:cubicBezTo>
                  <a:cubicBezTo>
                    <a:pt x="108" y="214"/>
                    <a:pt x="108" y="212"/>
                    <a:pt x="108" y="211"/>
                  </a:cubicBezTo>
                  <a:close/>
                  <a:moveTo>
                    <a:pt x="109" y="193"/>
                  </a:moveTo>
                  <a:cubicBezTo>
                    <a:pt x="108" y="193"/>
                    <a:pt x="108" y="191"/>
                    <a:pt x="108" y="191"/>
                  </a:cubicBezTo>
                  <a:cubicBezTo>
                    <a:pt x="108" y="190"/>
                    <a:pt x="109" y="191"/>
                    <a:pt x="109" y="191"/>
                  </a:cubicBezTo>
                  <a:cubicBezTo>
                    <a:pt x="109" y="191"/>
                    <a:pt x="109" y="192"/>
                    <a:pt x="109" y="193"/>
                  </a:cubicBezTo>
                  <a:close/>
                  <a:moveTo>
                    <a:pt x="109" y="209"/>
                  </a:moveTo>
                  <a:cubicBezTo>
                    <a:pt x="110" y="209"/>
                    <a:pt x="110" y="209"/>
                    <a:pt x="110" y="210"/>
                  </a:cubicBezTo>
                  <a:cubicBezTo>
                    <a:pt x="111" y="211"/>
                    <a:pt x="110" y="211"/>
                    <a:pt x="110" y="212"/>
                  </a:cubicBezTo>
                  <a:cubicBezTo>
                    <a:pt x="109" y="211"/>
                    <a:pt x="110" y="210"/>
                    <a:pt x="109" y="209"/>
                  </a:cubicBezTo>
                  <a:close/>
                  <a:moveTo>
                    <a:pt x="116" y="231"/>
                  </a:moveTo>
                  <a:cubicBezTo>
                    <a:pt x="115" y="231"/>
                    <a:pt x="115" y="231"/>
                    <a:pt x="114" y="230"/>
                  </a:cubicBezTo>
                  <a:cubicBezTo>
                    <a:pt x="114" y="230"/>
                    <a:pt x="114" y="230"/>
                    <a:pt x="114" y="229"/>
                  </a:cubicBezTo>
                  <a:cubicBezTo>
                    <a:pt x="115" y="230"/>
                    <a:pt x="115" y="230"/>
                    <a:pt x="116" y="230"/>
                  </a:cubicBezTo>
                  <a:cubicBezTo>
                    <a:pt x="116" y="230"/>
                    <a:pt x="115" y="231"/>
                    <a:pt x="116" y="231"/>
                  </a:cubicBezTo>
                  <a:close/>
                  <a:moveTo>
                    <a:pt x="111" y="228"/>
                  </a:moveTo>
                  <a:cubicBezTo>
                    <a:pt x="111" y="228"/>
                    <a:pt x="111" y="229"/>
                    <a:pt x="111" y="229"/>
                  </a:cubicBezTo>
                  <a:cubicBezTo>
                    <a:pt x="110" y="227"/>
                    <a:pt x="111" y="225"/>
                    <a:pt x="110" y="222"/>
                  </a:cubicBezTo>
                  <a:cubicBezTo>
                    <a:pt x="111" y="223"/>
                    <a:pt x="112" y="223"/>
                    <a:pt x="113" y="224"/>
                  </a:cubicBezTo>
                  <a:cubicBezTo>
                    <a:pt x="112" y="224"/>
                    <a:pt x="113" y="225"/>
                    <a:pt x="113" y="225"/>
                  </a:cubicBezTo>
                  <a:cubicBezTo>
                    <a:pt x="113" y="225"/>
                    <a:pt x="113" y="224"/>
                    <a:pt x="113" y="224"/>
                  </a:cubicBezTo>
                  <a:cubicBezTo>
                    <a:pt x="114" y="225"/>
                    <a:pt x="115" y="225"/>
                    <a:pt x="116" y="226"/>
                  </a:cubicBezTo>
                  <a:cubicBezTo>
                    <a:pt x="116" y="227"/>
                    <a:pt x="115" y="227"/>
                    <a:pt x="115" y="229"/>
                  </a:cubicBezTo>
                  <a:cubicBezTo>
                    <a:pt x="113" y="228"/>
                    <a:pt x="112" y="227"/>
                    <a:pt x="111" y="226"/>
                  </a:cubicBezTo>
                  <a:cubicBezTo>
                    <a:pt x="110" y="226"/>
                    <a:pt x="112" y="227"/>
                    <a:pt x="111" y="228"/>
                  </a:cubicBezTo>
                  <a:cubicBezTo>
                    <a:pt x="112" y="227"/>
                    <a:pt x="113" y="228"/>
                    <a:pt x="114" y="229"/>
                  </a:cubicBezTo>
                  <a:cubicBezTo>
                    <a:pt x="114" y="229"/>
                    <a:pt x="114" y="230"/>
                    <a:pt x="114" y="230"/>
                  </a:cubicBezTo>
                  <a:cubicBezTo>
                    <a:pt x="113" y="230"/>
                    <a:pt x="112" y="229"/>
                    <a:pt x="111" y="229"/>
                  </a:cubicBezTo>
                  <a:cubicBezTo>
                    <a:pt x="111" y="228"/>
                    <a:pt x="112" y="228"/>
                    <a:pt x="111" y="228"/>
                  </a:cubicBezTo>
                  <a:close/>
                  <a:moveTo>
                    <a:pt x="118" y="224"/>
                  </a:moveTo>
                  <a:cubicBezTo>
                    <a:pt x="118" y="223"/>
                    <a:pt x="118" y="222"/>
                    <a:pt x="119" y="222"/>
                  </a:cubicBezTo>
                  <a:cubicBezTo>
                    <a:pt x="119" y="223"/>
                    <a:pt x="120" y="223"/>
                    <a:pt x="120" y="223"/>
                  </a:cubicBezTo>
                  <a:cubicBezTo>
                    <a:pt x="119" y="224"/>
                    <a:pt x="119" y="225"/>
                    <a:pt x="118" y="224"/>
                  </a:cubicBezTo>
                  <a:close/>
                  <a:moveTo>
                    <a:pt x="121" y="223"/>
                  </a:moveTo>
                  <a:cubicBezTo>
                    <a:pt x="121" y="223"/>
                    <a:pt x="121" y="224"/>
                    <a:pt x="122" y="224"/>
                  </a:cubicBezTo>
                  <a:cubicBezTo>
                    <a:pt x="122" y="224"/>
                    <a:pt x="121" y="225"/>
                    <a:pt x="121" y="226"/>
                  </a:cubicBezTo>
                  <a:cubicBezTo>
                    <a:pt x="121" y="226"/>
                    <a:pt x="120" y="225"/>
                    <a:pt x="120" y="225"/>
                  </a:cubicBezTo>
                  <a:cubicBezTo>
                    <a:pt x="120" y="224"/>
                    <a:pt x="120" y="224"/>
                    <a:pt x="121" y="223"/>
                  </a:cubicBezTo>
                  <a:close/>
                  <a:moveTo>
                    <a:pt x="114" y="222"/>
                  </a:moveTo>
                  <a:cubicBezTo>
                    <a:pt x="114" y="223"/>
                    <a:pt x="113" y="223"/>
                    <a:pt x="113" y="223"/>
                  </a:cubicBezTo>
                  <a:cubicBezTo>
                    <a:pt x="113" y="224"/>
                    <a:pt x="113" y="223"/>
                    <a:pt x="112" y="223"/>
                  </a:cubicBezTo>
                  <a:cubicBezTo>
                    <a:pt x="112" y="223"/>
                    <a:pt x="112" y="222"/>
                    <a:pt x="112" y="222"/>
                  </a:cubicBezTo>
                  <a:cubicBezTo>
                    <a:pt x="112" y="222"/>
                    <a:pt x="112" y="222"/>
                    <a:pt x="112" y="223"/>
                  </a:cubicBezTo>
                  <a:cubicBezTo>
                    <a:pt x="111" y="222"/>
                    <a:pt x="110" y="222"/>
                    <a:pt x="110" y="221"/>
                  </a:cubicBezTo>
                  <a:cubicBezTo>
                    <a:pt x="111" y="221"/>
                    <a:pt x="111" y="221"/>
                    <a:pt x="112" y="220"/>
                  </a:cubicBezTo>
                  <a:cubicBezTo>
                    <a:pt x="112" y="220"/>
                    <a:pt x="112" y="221"/>
                    <a:pt x="113" y="221"/>
                  </a:cubicBezTo>
                  <a:cubicBezTo>
                    <a:pt x="113" y="221"/>
                    <a:pt x="112" y="221"/>
                    <a:pt x="112" y="222"/>
                  </a:cubicBezTo>
                  <a:cubicBezTo>
                    <a:pt x="113" y="222"/>
                    <a:pt x="113" y="221"/>
                    <a:pt x="113" y="221"/>
                  </a:cubicBezTo>
                  <a:cubicBezTo>
                    <a:pt x="113" y="221"/>
                    <a:pt x="114" y="222"/>
                    <a:pt x="114" y="222"/>
                  </a:cubicBezTo>
                  <a:cubicBezTo>
                    <a:pt x="114" y="222"/>
                    <a:pt x="115" y="222"/>
                    <a:pt x="116" y="223"/>
                  </a:cubicBezTo>
                  <a:cubicBezTo>
                    <a:pt x="115" y="223"/>
                    <a:pt x="115" y="224"/>
                    <a:pt x="115" y="224"/>
                  </a:cubicBezTo>
                  <a:cubicBezTo>
                    <a:pt x="115" y="224"/>
                    <a:pt x="116" y="224"/>
                    <a:pt x="116" y="223"/>
                  </a:cubicBezTo>
                  <a:cubicBezTo>
                    <a:pt x="116" y="223"/>
                    <a:pt x="116" y="224"/>
                    <a:pt x="117" y="224"/>
                  </a:cubicBezTo>
                  <a:cubicBezTo>
                    <a:pt x="117" y="224"/>
                    <a:pt x="117" y="225"/>
                    <a:pt x="116" y="225"/>
                  </a:cubicBezTo>
                  <a:cubicBezTo>
                    <a:pt x="115" y="225"/>
                    <a:pt x="114" y="224"/>
                    <a:pt x="113" y="224"/>
                  </a:cubicBezTo>
                  <a:cubicBezTo>
                    <a:pt x="114" y="223"/>
                    <a:pt x="114" y="223"/>
                    <a:pt x="114" y="223"/>
                  </a:cubicBezTo>
                  <a:cubicBezTo>
                    <a:pt x="114" y="222"/>
                    <a:pt x="114" y="222"/>
                    <a:pt x="114" y="222"/>
                  </a:cubicBezTo>
                  <a:close/>
                  <a:moveTo>
                    <a:pt x="115" y="221"/>
                  </a:moveTo>
                  <a:cubicBezTo>
                    <a:pt x="115" y="221"/>
                    <a:pt x="115" y="220"/>
                    <a:pt x="116" y="220"/>
                  </a:cubicBezTo>
                  <a:cubicBezTo>
                    <a:pt x="116" y="220"/>
                    <a:pt x="117" y="220"/>
                    <a:pt x="117" y="221"/>
                  </a:cubicBezTo>
                  <a:cubicBezTo>
                    <a:pt x="116" y="221"/>
                    <a:pt x="116" y="222"/>
                    <a:pt x="116" y="222"/>
                  </a:cubicBezTo>
                  <a:cubicBezTo>
                    <a:pt x="115" y="222"/>
                    <a:pt x="114" y="222"/>
                    <a:pt x="115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1"/>
                    <a:pt x="113" y="221"/>
                    <a:pt x="113" y="220"/>
                  </a:cubicBezTo>
                  <a:cubicBezTo>
                    <a:pt x="114" y="220"/>
                    <a:pt x="114" y="219"/>
                    <a:pt x="114" y="218"/>
                  </a:cubicBezTo>
                  <a:cubicBezTo>
                    <a:pt x="114" y="218"/>
                    <a:pt x="115" y="219"/>
                    <a:pt x="115" y="219"/>
                  </a:cubicBezTo>
                  <a:cubicBezTo>
                    <a:pt x="115" y="220"/>
                    <a:pt x="114" y="220"/>
                    <a:pt x="115" y="221"/>
                  </a:cubicBezTo>
                  <a:close/>
                  <a:moveTo>
                    <a:pt x="117" y="221"/>
                  </a:moveTo>
                  <a:cubicBezTo>
                    <a:pt x="118" y="221"/>
                    <a:pt x="119" y="221"/>
                    <a:pt x="118" y="222"/>
                  </a:cubicBezTo>
                  <a:cubicBezTo>
                    <a:pt x="118" y="222"/>
                    <a:pt x="118" y="223"/>
                    <a:pt x="117" y="223"/>
                  </a:cubicBezTo>
                  <a:cubicBezTo>
                    <a:pt x="117" y="223"/>
                    <a:pt x="116" y="223"/>
                    <a:pt x="116" y="223"/>
                  </a:cubicBezTo>
                  <a:cubicBezTo>
                    <a:pt x="117" y="222"/>
                    <a:pt x="116" y="221"/>
                    <a:pt x="117" y="221"/>
                  </a:cubicBezTo>
                  <a:close/>
                  <a:moveTo>
                    <a:pt x="113" y="220"/>
                  </a:moveTo>
                  <a:cubicBezTo>
                    <a:pt x="112" y="220"/>
                    <a:pt x="112" y="219"/>
                    <a:pt x="113" y="218"/>
                  </a:cubicBezTo>
                  <a:cubicBezTo>
                    <a:pt x="113" y="218"/>
                    <a:pt x="114" y="218"/>
                    <a:pt x="114" y="219"/>
                  </a:cubicBezTo>
                  <a:cubicBezTo>
                    <a:pt x="113" y="219"/>
                    <a:pt x="113" y="220"/>
                    <a:pt x="113" y="220"/>
                  </a:cubicBezTo>
                  <a:close/>
                  <a:moveTo>
                    <a:pt x="117" y="224"/>
                  </a:moveTo>
                  <a:cubicBezTo>
                    <a:pt x="118" y="224"/>
                    <a:pt x="118" y="225"/>
                    <a:pt x="119" y="225"/>
                  </a:cubicBezTo>
                  <a:cubicBezTo>
                    <a:pt x="119" y="226"/>
                    <a:pt x="118" y="226"/>
                    <a:pt x="118" y="227"/>
                  </a:cubicBezTo>
                  <a:cubicBezTo>
                    <a:pt x="117" y="227"/>
                    <a:pt x="117" y="226"/>
                    <a:pt x="116" y="225"/>
                  </a:cubicBezTo>
                  <a:cubicBezTo>
                    <a:pt x="117" y="225"/>
                    <a:pt x="117" y="224"/>
                    <a:pt x="117" y="224"/>
                  </a:cubicBezTo>
                  <a:close/>
                  <a:moveTo>
                    <a:pt x="119" y="221"/>
                  </a:moveTo>
                  <a:cubicBezTo>
                    <a:pt x="118" y="221"/>
                    <a:pt x="118" y="220"/>
                    <a:pt x="117" y="220"/>
                  </a:cubicBezTo>
                  <a:cubicBezTo>
                    <a:pt x="117" y="219"/>
                    <a:pt x="118" y="219"/>
                    <a:pt x="118" y="218"/>
                  </a:cubicBezTo>
                  <a:cubicBezTo>
                    <a:pt x="119" y="219"/>
                    <a:pt x="119" y="219"/>
                    <a:pt x="120" y="220"/>
                  </a:cubicBezTo>
                  <a:cubicBezTo>
                    <a:pt x="119" y="220"/>
                    <a:pt x="119" y="221"/>
                    <a:pt x="119" y="221"/>
                  </a:cubicBezTo>
                  <a:close/>
                  <a:moveTo>
                    <a:pt x="117" y="220"/>
                  </a:moveTo>
                  <a:cubicBezTo>
                    <a:pt x="117" y="220"/>
                    <a:pt x="116" y="220"/>
                    <a:pt x="116" y="219"/>
                  </a:cubicBezTo>
                  <a:cubicBezTo>
                    <a:pt x="116" y="219"/>
                    <a:pt x="116" y="218"/>
                    <a:pt x="117" y="217"/>
                  </a:cubicBezTo>
                  <a:cubicBezTo>
                    <a:pt x="117" y="218"/>
                    <a:pt x="118" y="218"/>
                    <a:pt x="118" y="218"/>
                  </a:cubicBezTo>
                  <a:cubicBezTo>
                    <a:pt x="118" y="219"/>
                    <a:pt x="117" y="219"/>
                    <a:pt x="117" y="220"/>
                  </a:cubicBezTo>
                  <a:close/>
                  <a:moveTo>
                    <a:pt x="115" y="219"/>
                  </a:moveTo>
                  <a:cubicBezTo>
                    <a:pt x="115" y="219"/>
                    <a:pt x="115" y="218"/>
                    <a:pt x="114" y="218"/>
                  </a:cubicBezTo>
                  <a:cubicBezTo>
                    <a:pt x="114" y="218"/>
                    <a:pt x="115" y="217"/>
                    <a:pt x="115" y="217"/>
                  </a:cubicBezTo>
                  <a:cubicBezTo>
                    <a:pt x="116" y="216"/>
                    <a:pt x="116" y="217"/>
                    <a:pt x="116" y="217"/>
                  </a:cubicBezTo>
                  <a:cubicBezTo>
                    <a:pt x="116" y="218"/>
                    <a:pt x="116" y="218"/>
                    <a:pt x="115" y="219"/>
                  </a:cubicBezTo>
                  <a:close/>
                  <a:moveTo>
                    <a:pt x="114" y="218"/>
                  </a:moveTo>
                  <a:cubicBezTo>
                    <a:pt x="114" y="218"/>
                    <a:pt x="114" y="218"/>
                    <a:pt x="113" y="217"/>
                  </a:cubicBezTo>
                  <a:cubicBezTo>
                    <a:pt x="113" y="217"/>
                    <a:pt x="114" y="216"/>
                    <a:pt x="114" y="216"/>
                  </a:cubicBezTo>
                  <a:cubicBezTo>
                    <a:pt x="114" y="215"/>
                    <a:pt x="114" y="216"/>
                    <a:pt x="115" y="216"/>
                  </a:cubicBezTo>
                  <a:cubicBezTo>
                    <a:pt x="115" y="217"/>
                    <a:pt x="114" y="217"/>
                    <a:pt x="114" y="218"/>
                  </a:cubicBezTo>
                  <a:close/>
                  <a:moveTo>
                    <a:pt x="113" y="217"/>
                  </a:moveTo>
                  <a:cubicBezTo>
                    <a:pt x="112" y="217"/>
                    <a:pt x="111" y="216"/>
                    <a:pt x="111" y="216"/>
                  </a:cubicBezTo>
                  <a:cubicBezTo>
                    <a:pt x="111" y="215"/>
                    <a:pt x="112" y="214"/>
                    <a:pt x="112" y="214"/>
                  </a:cubicBezTo>
                  <a:cubicBezTo>
                    <a:pt x="113" y="215"/>
                    <a:pt x="113" y="215"/>
                    <a:pt x="114" y="215"/>
                  </a:cubicBezTo>
                  <a:cubicBezTo>
                    <a:pt x="113" y="216"/>
                    <a:pt x="113" y="216"/>
                    <a:pt x="113" y="217"/>
                  </a:cubicBezTo>
                  <a:close/>
                  <a:moveTo>
                    <a:pt x="111" y="216"/>
                  </a:moveTo>
                  <a:cubicBezTo>
                    <a:pt x="111" y="217"/>
                    <a:pt x="112" y="217"/>
                    <a:pt x="112" y="218"/>
                  </a:cubicBezTo>
                  <a:cubicBezTo>
                    <a:pt x="112" y="218"/>
                    <a:pt x="112" y="219"/>
                    <a:pt x="111" y="219"/>
                  </a:cubicBezTo>
                  <a:cubicBezTo>
                    <a:pt x="111" y="219"/>
                    <a:pt x="111" y="218"/>
                    <a:pt x="110" y="218"/>
                  </a:cubicBezTo>
                  <a:cubicBezTo>
                    <a:pt x="110" y="218"/>
                    <a:pt x="110" y="217"/>
                    <a:pt x="111" y="216"/>
                  </a:cubicBezTo>
                  <a:close/>
                  <a:moveTo>
                    <a:pt x="111" y="220"/>
                  </a:moveTo>
                  <a:cubicBezTo>
                    <a:pt x="111" y="220"/>
                    <a:pt x="111" y="220"/>
                    <a:pt x="111" y="221"/>
                  </a:cubicBezTo>
                  <a:cubicBezTo>
                    <a:pt x="110" y="220"/>
                    <a:pt x="111" y="220"/>
                    <a:pt x="110" y="219"/>
                  </a:cubicBezTo>
                  <a:cubicBezTo>
                    <a:pt x="111" y="219"/>
                    <a:pt x="111" y="219"/>
                    <a:pt x="111" y="220"/>
                  </a:cubicBezTo>
                  <a:close/>
                  <a:moveTo>
                    <a:pt x="114" y="231"/>
                  </a:moveTo>
                  <a:cubicBezTo>
                    <a:pt x="114" y="230"/>
                    <a:pt x="115" y="231"/>
                    <a:pt x="115" y="231"/>
                  </a:cubicBezTo>
                  <a:cubicBezTo>
                    <a:pt x="115" y="232"/>
                    <a:pt x="114" y="233"/>
                    <a:pt x="113" y="233"/>
                  </a:cubicBezTo>
                  <a:cubicBezTo>
                    <a:pt x="113" y="232"/>
                    <a:pt x="113" y="231"/>
                    <a:pt x="114" y="231"/>
                  </a:cubicBezTo>
                  <a:close/>
                  <a:moveTo>
                    <a:pt x="115" y="229"/>
                  </a:moveTo>
                  <a:cubicBezTo>
                    <a:pt x="115" y="228"/>
                    <a:pt x="116" y="227"/>
                    <a:pt x="116" y="226"/>
                  </a:cubicBezTo>
                  <a:cubicBezTo>
                    <a:pt x="117" y="226"/>
                    <a:pt x="117" y="227"/>
                    <a:pt x="118" y="227"/>
                  </a:cubicBezTo>
                  <a:cubicBezTo>
                    <a:pt x="117" y="228"/>
                    <a:pt x="116" y="231"/>
                    <a:pt x="115" y="229"/>
                  </a:cubicBezTo>
                  <a:close/>
                  <a:moveTo>
                    <a:pt x="118" y="228"/>
                  </a:moveTo>
                  <a:cubicBezTo>
                    <a:pt x="119" y="227"/>
                    <a:pt x="119" y="228"/>
                    <a:pt x="119" y="228"/>
                  </a:cubicBezTo>
                  <a:cubicBezTo>
                    <a:pt x="119" y="230"/>
                    <a:pt x="117" y="230"/>
                    <a:pt x="116" y="231"/>
                  </a:cubicBezTo>
                  <a:cubicBezTo>
                    <a:pt x="117" y="230"/>
                    <a:pt x="117" y="229"/>
                    <a:pt x="118" y="228"/>
                  </a:cubicBezTo>
                  <a:close/>
                  <a:moveTo>
                    <a:pt x="118" y="227"/>
                  </a:moveTo>
                  <a:cubicBezTo>
                    <a:pt x="119" y="226"/>
                    <a:pt x="119" y="226"/>
                    <a:pt x="119" y="226"/>
                  </a:cubicBezTo>
                  <a:cubicBezTo>
                    <a:pt x="120" y="226"/>
                    <a:pt x="120" y="226"/>
                    <a:pt x="121" y="227"/>
                  </a:cubicBezTo>
                  <a:cubicBezTo>
                    <a:pt x="120" y="228"/>
                    <a:pt x="119" y="228"/>
                    <a:pt x="118" y="227"/>
                  </a:cubicBezTo>
                  <a:close/>
                  <a:moveTo>
                    <a:pt x="122" y="227"/>
                  </a:moveTo>
                  <a:cubicBezTo>
                    <a:pt x="121" y="226"/>
                    <a:pt x="122" y="225"/>
                    <a:pt x="122" y="225"/>
                  </a:cubicBezTo>
                  <a:cubicBezTo>
                    <a:pt x="124" y="224"/>
                    <a:pt x="123" y="226"/>
                    <a:pt x="123" y="227"/>
                  </a:cubicBezTo>
                  <a:cubicBezTo>
                    <a:pt x="122" y="227"/>
                    <a:pt x="121" y="228"/>
                    <a:pt x="120" y="228"/>
                  </a:cubicBezTo>
                  <a:cubicBezTo>
                    <a:pt x="120" y="228"/>
                    <a:pt x="121" y="227"/>
                    <a:pt x="122" y="227"/>
                  </a:cubicBezTo>
                  <a:close/>
                  <a:moveTo>
                    <a:pt x="123" y="224"/>
                  </a:move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2" y="224"/>
                  </a:cubicBezTo>
                  <a:cubicBezTo>
                    <a:pt x="121" y="223"/>
                    <a:pt x="121" y="223"/>
                    <a:pt x="121" y="223"/>
                  </a:cubicBezTo>
                  <a:cubicBezTo>
                    <a:pt x="121" y="222"/>
                    <a:pt x="121" y="222"/>
                    <a:pt x="122" y="221"/>
                  </a:cubicBezTo>
                  <a:cubicBezTo>
                    <a:pt x="121" y="221"/>
                    <a:pt x="121" y="222"/>
                    <a:pt x="120" y="222"/>
                  </a:cubicBezTo>
                  <a:cubicBezTo>
                    <a:pt x="120" y="222"/>
                    <a:pt x="119" y="222"/>
                    <a:pt x="119" y="221"/>
                  </a:cubicBezTo>
                  <a:cubicBezTo>
                    <a:pt x="119" y="221"/>
                    <a:pt x="119" y="220"/>
                    <a:pt x="120" y="220"/>
                  </a:cubicBezTo>
                  <a:cubicBezTo>
                    <a:pt x="122" y="220"/>
                    <a:pt x="123" y="222"/>
                    <a:pt x="125" y="222"/>
                  </a:cubicBezTo>
                  <a:cubicBezTo>
                    <a:pt x="125" y="223"/>
                    <a:pt x="124" y="224"/>
                    <a:pt x="124" y="224"/>
                  </a:cubicBezTo>
                  <a:cubicBezTo>
                    <a:pt x="124" y="225"/>
                    <a:pt x="123" y="224"/>
                    <a:pt x="123" y="224"/>
                  </a:cubicBezTo>
                  <a:close/>
                  <a:moveTo>
                    <a:pt x="119" y="218"/>
                  </a:moveTo>
                  <a:cubicBezTo>
                    <a:pt x="119" y="217"/>
                    <a:pt x="119" y="217"/>
                    <a:pt x="120" y="216"/>
                  </a:cubicBezTo>
                  <a:cubicBezTo>
                    <a:pt x="120" y="217"/>
                    <a:pt x="120" y="217"/>
                    <a:pt x="121" y="217"/>
                  </a:cubicBezTo>
                  <a:cubicBezTo>
                    <a:pt x="120" y="218"/>
                    <a:pt x="120" y="218"/>
                    <a:pt x="120" y="219"/>
                  </a:cubicBezTo>
                  <a:cubicBezTo>
                    <a:pt x="119" y="219"/>
                    <a:pt x="119" y="218"/>
                    <a:pt x="119" y="218"/>
                  </a:cubicBezTo>
                  <a:close/>
                  <a:moveTo>
                    <a:pt x="118" y="218"/>
                  </a:moveTo>
                  <a:cubicBezTo>
                    <a:pt x="118" y="217"/>
                    <a:pt x="117" y="217"/>
                    <a:pt x="117" y="217"/>
                  </a:cubicBezTo>
                  <a:cubicBezTo>
                    <a:pt x="117" y="216"/>
                    <a:pt x="118" y="216"/>
                    <a:pt x="118" y="215"/>
                  </a:cubicBezTo>
                  <a:cubicBezTo>
                    <a:pt x="118" y="216"/>
                    <a:pt x="119" y="216"/>
                    <a:pt x="119" y="216"/>
                  </a:cubicBezTo>
                  <a:cubicBezTo>
                    <a:pt x="119" y="217"/>
                    <a:pt x="119" y="217"/>
                    <a:pt x="118" y="218"/>
                  </a:cubicBezTo>
                  <a:close/>
                  <a:moveTo>
                    <a:pt x="117" y="216"/>
                  </a:moveTo>
                  <a:cubicBezTo>
                    <a:pt x="117" y="216"/>
                    <a:pt x="117" y="216"/>
                    <a:pt x="117" y="217"/>
                  </a:cubicBezTo>
                  <a:cubicBezTo>
                    <a:pt x="116" y="217"/>
                    <a:pt x="116" y="216"/>
                    <a:pt x="116" y="216"/>
                  </a:cubicBezTo>
                  <a:cubicBezTo>
                    <a:pt x="115" y="215"/>
                    <a:pt x="117" y="215"/>
                    <a:pt x="116" y="214"/>
                  </a:cubicBezTo>
                  <a:cubicBezTo>
                    <a:pt x="117" y="214"/>
                    <a:pt x="117" y="215"/>
                    <a:pt x="118" y="215"/>
                  </a:cubicBezTo>
                  <a:cubicBezTo>
                    <a:pt x="118" y="215"/>
                    <a:pt x="117" y="215"/>
                    <a:pt x="117" y="216"/>
                  </a:cubicBezTo>
                  <a:close/>
                  <a:moveTo>
                    <a:pt x="114" y="215"/>
                  </a:moveTo>
                  <a:cubicBezTo>
                    <a:pt x="114" y="215"/>
                    <a:pt x="115" y="214"/>
                    <a:pt x="115" y="214"/>
                  </a:cubicBezTo>
                  <a:cubicBezTo>
                    <a:pt x="116" y="213"/>
                    <a:pt x="116" y="214"/>
                    <a:pt x="116" y="214"/>
                  </a:cubicBezTo>
                  <a:cubicBezTo>
                    <a:pt x="116" y="214"/>
                    <a:pt x="115" y="216"/>
                    <a:pt x="114" y="215"/>
                  </a:cubicBezTo>
                  <a:close/>
                  <a:moveTo>
                    <a:pt x="114" y="215"/>
                  </a:moveTo>
                  <a:cubicBezTo>
                    <a:pt x="113" y="215"/>
                    <a:pt x="113" y="214"/>
                    <a:pt x="112" y="213"/>
                  </a:cubicBezTo>
                  <a:cubicBezTo>
                    <a:pt x="112" y="213"/>
                    <a:pt x="113" y="212"/>
                    <a:pt x="113" y="212"/>
                  </a:cubicBezTo>
                  <a:cubicBezTo>
                    <a:pt x="114" y="212"/>
                    <a:pt x="114" y="212"/>
                    <a:pt x="115" y="213"/>
                  </a:cubicBezTo>
                  <a:cubicBezTo>
                    <a:pt x="114" y="214"/>
                    <a:pt x="114" y="214"/>
                    <a:pt x="114" y="215"/>
                  </a:cubicBezTo>
                  <a:close/>
                  <a:moveTo>
                    <a:pt x="112" y="213"/>
                  </a:moveTo>
                  <a:cubicBezTo>
                    <a:pt x="111" y="213"/>
                    <a:pt x="111" y="213"/>
                    <a:pt x="111" y="212"/>
                  </a:cubicBezTo>
                  <a:cubicBezTo>
                    <a:pt x="110" y="213"/>
                    <a:pt x="111" y="213"/>
                    <a:pt x="111" y="214"/>
                  </a:cubicBezTo>
                  <a:cubicBezTo>
                    <a:pt x="111" y="215"/>
                    <a:pt x="110" y="215"/>
                    <a:pt x="110" y="216"/>
                  </a:cubicBezTo>
                  <a:cubicBezTo>
                    <a:pt x="109" y="215"/>
                    <a:pt x="110" y="212"/>
                    <a:pt x="111" y="210"/>
                  </a:cubicBezTo>
                  <a:cubicBezTo>
                    <a:pt x="111" y="211"/>
                    <a:pt x="112" y="211"/>
                    <a:pt x="113" y="212"/>
                  </a:cubicBezTo>
                  <a:cubicBezTo>
                    <a:pt x="113" y="212"/>
                    <a:pt x="112" y="212"/>
                    <a:pt x="112" y="213"/>
                  </a:cubicBezTo>
                  <a:close/>
                  <a:moveTo>
                    <a:pt x="108" y="248"/>
                  </a:moveTo>
                  <a:cubicBezTo>
                    <a:pt x="108" y="249"/>
                    <a:pt x="108" y="249"/>
                    <a:pt x="109" y="250"/>
                  </a:cubicBezTo>
                  <a:cubicBezTo>
                    <a:pt x="108" y="250"/>
                    <a:pt x="108" y="249"/>
                    <a:pt x="108" y="248"/>
                  </a:cubicBezTo>
                  <a:close/>
                  <a:moveTo>
                    <a:pt x="110" y="250"/>
                  </a:moveTo>
                  <a:cubicBezTo>
                    <a:pt x="109" y="249"/>
                    <a:pt x="109" y="247"/>
                    <a:pt x="109" y="247"/>
                  </a:cubicBezTo>
                  <a:cubicBezTo>
                    <a:pt x="110" y="247"/>
                    <a:pt x="110" y="248"/>
                    <a:pt x="109" y="248"/>
                  </a:cubicBezTo>
                  <a:cubicBezTo>
                    <a:pt x="110" y="249"/>
                    <a:pt x="110" y="249"/>
                    <a:pt x="110" y="250"/>
                  </a:cubicBezTo>
                  <a:close/>
                  <a:moveTo>
                    <a:pt x="111" y="248"/>
                  </a:moveTo>
                  <a:cubicBezTo>
                    <a:pt x="110" y="248"/>
                    <a:pt x="111" y="247"/>
                    <a:pt x="110" y="247"/>
                  </a:cubicBezTo>
                  <a:cubicBezTo>
                    <a:pt x="110" y="247"/>
                    <a:pt x="111" y="247"/>
                    <a:pt x="111" y="248"/>
                  </a:cubicBezTo>
                  <a:cubicBezTo>
                    <a:pt x="111" y="248"/>
                    <a:pt x="111" y="248"/>
                    <a:pt x="111" y="248"/>
                  </a:cubicBezTo>
                  <a:close/>
                  <a:moveTo>
                    <a:pt x="113" y="250"/>
                  </a:moveTo>
                  <a:cubicBezTo>
                    <a:pt x="113" y="249"/>
                    <a:pt x="113" y="249"/>
                    <a:pt x="113" y="248"/>
                  </a:cubicBezTo>
                  <a:cubicBezTo>
                    <a:pt x="114" y="249"/>
                    <a:pt x="113" y="249"/>
                    <a:pt x="114" y="250"/>
                  </a:cubicBezTo>
                  <a:cubicBezTo>
                    <a:pt x="113" y="250"/>
                    <a:pt x="113" y="250"/>
                    <a:pt x="113" y="250"/>
                  </a:cubicBezTo>
                  <a:close/>
                  <a:moveTo>
                    <a:pt x="114" y="252"/>
                  </a:moveTo>
                  <a:cubicBezTo>
                    <a:pt x="114" y="252"/>
                    <a:pt x="113" y="252"/>
                    <a:pt x="113" y="252"/>
                  </a:cubicBezTo>
                  <a:cubicBezTo>
                    <a:pt x="113" y="252"/>
                    <a:pt x="113" y="251"/>
                    <a:pt x="113" y="250"/>
                  </a:cubicBezTo>
                  <a:cubicBezTo>
                    <a:pt x="114" y="251"/>
                    <a:pt x="113" y="251"/>
                    <a:pt x="114" y="252"/>
                  </a:cubicBezTo>
                  <a:close/>
                  <a:moveTo>
                    <a:pt x="112" y="245"/>
                  </a:moveTo>
                  <a:cubicBezTo>
                    <a:pt x="112" y="245"/>
                    <a:pt x="113" y="245"/>
                    <a:pt x="112" y="244"/>
                  </a:cubicBezTo>
                  <a:cubicBezTo>
                    <a:pt x="111" y="244"/>
                    <a:pt x="112" y="245"/>
                    <a:pt x="111" y="245"/>
                  </a:cubicBezTo>
                  <a:cubicBezTo>
                    <a:pt x="111" y="244"/>
                    <a:pt x="112" y="244"/>
                    <a:pt x="113" y="243"/>
                  </a:cubicBezTo>
                  <a:cubicBezTo>
                    <a:pt x="113" y="244"/>
                    <a:pt x="113" y="244"/>
                    <a:pt x="113" y="246"/>
                  </a:cubicBezTo>
                  <a:cubicBezTo>
                    <a:pt x="113" y="246"/>
                    <a:pt x="113" y="245"/>
                    <a:pt x="112" y="245"/>
                  </a:cubicBezTo>
                  <a:close/>
                  <a:moveTo>
                    <a:pt x="113" y="249"/>
                  </a:moveTo>
                  <a:cubicBezTo>
                    <a:pt x="112" y="249"/>
                    <a:pt x="112" y="249"/>
                    <a:pt x="112" y="248"/>
                  </a:cubicBezTo>
                  <a:cubicBezTo>
                    <a:pt x="113" y="248"/>
                    <a:pt x="113" y="249"/>
                    <a:pt x="113" y="249"/>
                  </a:cubicBezTo>
                  <a:close/>
                  <a:moveTo>
                    <a:pt x="112" y="249"/>
                  </a:moveTo>
                  <a:cubicBezTo>
                    <a:pt x="111" y="249"/>
                    <a:pt x="111" y="249"/>
                    <a:pt x="111" y="249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11" y="248"/>
                    <a:pt x="112" y="248"/>
                    <a:pt x="112" y="249"/>
                  </a:cubicBezTo>
                  <a:close/>
                  <a:moveTo>
                    <a:pt x="111" y="249"/>
                  </a:moveTo>
                  <a:cubicBezTo>
                    <a:pt x="111" y="249"/>
                    <a:pt x="112" y="250"/>
                    <a:pt x="112" y="250"/>
                  </a:cubicBezTo>
                  <a:cubicBezTo>
                    <a:pt x="112" y="250"/>
                    <a:pt x="112" y="251"/>
                    <a:pt x="112" y="251"/>
                  </a:cubicBezTo>
                  <a:cubicBezTo>
                    <a:pt x="111" y="252"/>
                    <a:pt x="111" y="251"/>
                    <a:pt x="111" y="249"/>
                  </a:cubicBezTo>
                  <a:close/>
                  <a:moveTo>
                    <a:pt x="112" y="253"/>
                  </a:moveTo>
                  <a:cubicBezTo>
                    <a:pt x="112" y="253"/>
                    <a:pt x="113" y="254"/>
                    <a:pt x="114" y="255"/>
                  </a:cubicBezTo>
                  <a:cubicBezTo>
                    <a:pt x="113" y="255"/>
                    <a:pt x="113" y="253"/>
                    <a:pt x="112" y="253"/>
                  </a:cubicBezTo>
                  <a:close/>
                  <a:moveTo>
                    <a:pt x="116" y="251"/>
                  </a:moveTo>
                  <a:cubicBezTo>
                    <a:pt x="116" y="251"/>
                    <a:pt x="116" y="251"/>
                    <a:pt x="115" y="251"/>
                  </a:cubicBezTo>
                  <a:cubicBezTo>
                    <a:pt x="115" y="250"/>
                    <a:pt x="115" y="250"/>
                    <a:pt x="116" y="250"/>
                  </a:cubicBezTo>
                  <a:cubicBezTo>
                    <a:pt x="116" y="250"/>
                    <a:pt x="116" y="251"/>
                    <a:pt x="116" y="251"/>
                  </a:cubicBezTo>
                  <a:close/>
                  <a:moveTo>
                    <a:pt x="116" y="242"/>
                  </a:moveTo>
                  <a:cubicBezTo>
                    <a:pt x="116" y="241"/>
                    <a:pt x="116" y="241"/>
                    <a:pt x="116" y="241"/>
                  </a:cubicBezTo>
                  <a:cubicBezTo>
                    <a:pt x="116" y="241"/>
                    <a:pt x="116" y="241"/>
                    <a:pt x="116" y="242"/>
                  </a:cubicBezTo>
                  <a:close/>
                  <a:moveTo>
                    <a:pt x="116" y="245"/>
                  </a:moveTo>
                  <a:cubicBezTo>
                    <a:pt x="116" y="245"/>
                    <a:pt x="116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4" y="245"/>
                    <a:pt x="114" y="244"/>
                  </a:cubicBezTo>
                  <a:cubicBezTo>
                    <a:pt x="115" y="244"/>
                    <a:pt x="115" y="245"/>
                    <a:pt x="116" y="245"/>
                  </a:cubicBezTo>
                  <a:close/>
                  <a:moveTo>
                    <a:pt x="115" y="246"/>
                  </a:moveTo>
                  <a:cubicBezTo>
                    <a:pt x="115" y="246"/>
                    <a:pt x="114" y="246"/>
                    <a:pt x="114" y="246"/>
                  </a:cubicBezTo>
                  <a:cubicBezTo>
                    <a:pt x="115" y="245"/>
                    <a:pt x="115" y="246"/>
                    <a:pt x="115" y="246"/>
                  </a:cubicBezTo>
                  <a:close/>
                  <a:moveTo>
                    <a:pt x="114" y="253"/>
                  </a:moveTo>
                  <a:cubicBezTo>
                    <a:pt x="114" y="252"/>
                    <a:pt x="114" y="252"/>
                    <a:pt x="114" y="251"/>
                  </a:cubicBezTo>
                  <a:cubicBezTo>
                    <a:pt x="115" y="251"/>
                    <a:pt x="115" y="252"/>
                    <a:pt x="115" y="253"/>
                  </a:cubicBezTo>
                  <a:cubicBezTo>
                    <a:pt x="115" y="253"/>
                    <a:pt x="114" y="252"/>
                    <a:pt x="114" y="253"/>
                  </a:cubicBezTo>
                  <a:close/>
                  <a:moveTo>
                    <a:pt x="115" y="255"/>
                  </a:moveTo>
                  <a:cubicBezTo>
                    <a:pt x="116" y="254"/>
                    <a:pt x="115" y="256"/>
                    <a:pt x="116" y="256"/>
                  </a:cubicBezTo>
                  <a:cubicBezTo>
                    <a:pt x="115" y="256"/>
                    <a:pt x="115" y="255"/>
                    <a:pt x="115" y="255"/>
                  </a:cubicBezTo>
                  <a:close/>
                  <a:moveTo>
                    <a:pt x="115" y="251"/>
                  </a:moveTo>
                  <a:cubicBezTo>
                    <a:pt x="116" y="251"/>
                    <a:pt x="116" y="252"/>
                    <a:pt x="116" y="253"/>
                  </a:cubicBezTo>
                  <a:cubicBezTo>
                    <a:pt x="115" y="253"/>
                    <a:pt x="115" y="252"/>
                    <a:pt x="115" y="251"/>
                  </a:cubicBezTo>
                  <a:close/>
                  <a:moveTo>
                    <a:pt x="116" y="244"/>
                  </a:moveTo>
                  <a:cubicBezTo>
                    <a:pt x="116" y="244"/>
                    <a:pt x="117" y="244"/>
                    <a:pt x="117" y="243"/>
                  </a:cubicBezTo>
                  <a:cubicBezTo>
                    <a:pt x="117" y="243"/>
                    <a:pt x="117" y="244"/>
                    <a:pt x="118" y="244"/>
                  </a:cubicBezTo>
                  <a:cubicBezTo>
                    <a:pt x="118" y="244"/>
                    <a:pt x="118" y="244"/>
                    <a:pt x="118" y="244"/>
                  </a:cubicBezTo>
                  <a:cubicBezTo>
                    <a:pt x="117" y="245"/>
                    <a:pt x="117" y="245"/>
                    <a:pt x="116" y="244"/>
                  </a:cubicBezTo>
                  <a:close/>
                  <a:moveTo>
                    <a:pt x="118" y="240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0"/>
                    <a:pt x="118" y="240"/>
                  </a:cubicBezTo>
                  <a:cubicBezTo>
                    <a:pt x="118" y="240"/>
                    <a:pt x="119" y="240"/>
                    <a:pt x="118" y="240"/>
                  </a:cubicBezTo>
                  <a:close/>
                  <a:moveTo>
                    <a:pt x="121" y="238"/>
                  </a:moveTo>
                  <a:cubicBezTo>
                    <a:pt x="121" y="238"/>
                    <a:pt x="123" y="238"/>
                    <a:pt x="123" y="239"/>
                  </a:cubicBezTo>
                  <a:cubicBezTo>
                    <a:pt x="122" y="239"/>
                    <a:pt x="121" y="239"/>
                    <a:pt x="121" y="240"/>
                  </a:cubicBezTo>
                  <a:cubicBezTo>
                    <a:pt x="121" y="240"/>
                    <a:pt x="121" y="239"/>
                    <a:pt x="121" y="239"/>
                  </a:cubicBezTo>
                  <a:cubicBezTo>
                    <a:pt x="120" y="239"/>
                    <a:pt x="121" y="239"/>
                    <a:pt x="121" y="238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21" y="239"/>
                    <a:pt x="122" y="239"/>
                    <a:pt x="122" y="239"/>
                  </a:cubicBezTo>
                  <a:cubicBezTo>
                    <a:pt x="122" y="238"/>
                    <a:pt x="121" y="239"/>
                    <a:pt x="121" y="238"/>
                  </a:cubicBezTo>
                  <a:close/>
                  <a:moveTo>
                    <a:pt x="123" y="238"/>
                  </a:moveTo>
                  <a:cubicBezTo>
                    <a:pt x="123" y="237"/>
                    <a:pt x="124" y="237"/>
                    <a:pt x="125" y="237"/>
                  </a:cubicBezTo>
                  <a:cubicBezTo>
                    <a:pt x="125" y="237"/>
                    <a:pt x="124" y="238"/>
                    <a:pt x="123" y="238"/>
                  </a:cubicBezTo>
                  <a:cubicBezTo>
                    <a:pt x="123" y="238"/>
                    <a:pt x="124" y="238"/>
                    <a:pt x="123" y="238"/>
                  </a:cubicBezTo>
                  <a:close/>
                  <a:moveTo>
                    <a:pt x="125" y="244"/>
                  </a:moveTo>
                  <a:cubicBezTo>
                    <a:pt x="126" y="244"/>
                    <a:pt x="126" y="245"/>
                    <a:pt x="126" y="245"/>
                  </a:cubicBezTo>
                  <a:cubicBezTo>
                    <a:pt x="126" y="245"/>
                    <a:pt x="125" y="245"/>
                    <a:pt x="125" y="245"/>
                  </a:cubicBezTo>
                  <a:cubicBezTo>
                    <a:pt x="125" y="245"/>
                    <a:pt x="125" y="244"/>
                    <a:pt x="125" y="244"/>
                  </a:cubicBezTo>
                  <a:close/>
                  <a:moveTo>
                    <a:pt x="129" y="236"/>
                  </a:moveTo>
                  <a:cubicBezTo>
                    <a:pt x="128" y="236"/>
                    <a:pt x="128" y="237"/>
                    <a:pt x="128" y="237"/>
                  </a:cubicBezTo>
                  <a:cubicBezTo>
                    <a:pt x="128" y="237"/>
                    <a:pt x="129" y="237"/>
                    <a:pt x="129" y="237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29" y="238"/>
                    <a:pt x="129" y="238"/>
                    <a:pt x="128" y="238"/>
                  </a:cubicBezTo>
                  <a:cubicBezTo>
                    <a:pt x="129" y="238"/>
                    <a:pt x="128" y="238"/>
                    <a:pt x="129" y="238"/>
                  </a:cubicBezTo>
                  <a:cubicBezTo>
                    <a:pt x="128" y="237"/>
                    <a:pt x="128" y="238"/>
                    <a:pt x="128" y="238"/>
                  </a:cubicBezTo>
                  <a:cubicBezTo>
                    <a:pt x="127" y="238"/>
                    <a:pt x="128" y="237"/>
                    <a:pt x="127" y="238"/>
                  </a:cubicBezTo>
                  <a:cubicBezTo>
                    <a:pt x="127" y="237"/>
                    <a:pt x="128" y="237"/>
                    <a:pt x="128" y="237"/>
                  </a:cubicBezTo>
                  <a:cubicBezTo>
                    <a:pt x="127" y="237"/>
                    <a:pt x="126" y="238"/>
                    <a:pt x="126" y="237"/>
                  </a:cubicBezTo>
                  <a:cubicBezTo>
                    <a:pt x="127" y="237"/>
                    <a:pt x="129" y="235"/>
                    <a:pt x="129" y="236"/>
                  </a:cubicBezTo>
                  <a:close/>
                  <a:moveTo>
                    <a:pt x="129" y="235"/>
                  </a:moveTo>
                  <a:cubicBezTo>
                    <a:pt x="128" y="236"/>
                    <a:pt x="127" y="236"/>
                    <a:pt x="126" y="236"/>
                  </a:cubicBezTo>
                  <a:cubicBezTo>
                    <a:pt x="126" y="236"/>
                    <a:pt x="128" y="235"/>
                    <a:pt x="129" y="235"/>
                  </a:cubicBezTo>
                  <a:close/>
                  <a:moveTo>
                    <a:pt x="131" y="235"/>
                  </a:moveTo>
                  <a:cubicBezTo>
                    <a:pt x="131" y="236"/>
                    <a:pt x="131" y="235"/>
                    <a:pt x="131" y="235"/>
                  </a:cubicBezTo>
                  <a:cubicBezTo>
                    <a:pt x="131" y="235"/>
                    <a:pt x="131" y="235"/>
                    <a:pt x="130" y="235"/>
                  </a:cubicBezTo>
                  <a:cubicBezTo>
                    <a:pt x="131" y="235"/>
                    <a:pt x="131" y="235"/>
                    <a:pt x="132" y="235"/>
                  </a:cubicBezTo>
                  <a:cubicBezTo>
                    <a:pt x="132" y="235"/>
                    <a:pt x="131" y="235"/>
                    <a:pt x="131" y="235"/>
                  </a:cubicBezTo>
                  <a:close/>
                  <a:moveTo>
                    <a:pt x="131" y="238"/>
                  </a:moveTo>
                  <a:cubicBezTo>
                    <a:pt x="131" y="238"/>
                    <a:pt x="130" y="239"/>
                    <a:pt x="130" y="239"/>
                  </a:cubicBezTo>
                  <a:cubicBezTo>
                    <a:pt x="130" y="238"/>
                    <a:pt x="131" y="238"/>
                    <a:pt x="131" y="238"/>
                  </a:cubicBezTo>
                  <a:close/>
                  <a:moveTo>
                    <a:pt x="130" y="247"/>
                  </a:moveTo>
                  <a:cubicBezTo>
                    <a:pt x="129" y="247"/>
                    <a:pt x="128" y="246"/>
                    <a:pt x="128" y="246"/>
                  </a:cubicBezTo>
                  <a:cubicBezTo>
                    <a:pt x="128" y="246"/>
                    <a:pt x="128" y="245"/>
                    <a:pt x="129" y="245"/>
                  </a:cubicBezTo>
                  <a:cubicBezTo>
                    <a:pt x="130" y="245"/>
                    <a:pt x="130" y="246"/>
                    <a:pt x="130" y="246"/>
                  </a:cubicBezTo>
                  <a:cubicBezTo>
                    <a:pt x="130" y="246"/>
                    <a:pt x="130" y="247"/>
                    <a:pt x="130" y="247"/>
                  </a:cubicBezTo>
                  <a:close/>
                  <a:moveTo>
                    <a:pt x="130" y="248"/>
                  </a:moveTo>
                  <a:cubicBezTo>
                    <a:pt x="131" y="248"/>
                    <a:pt x="131" y="249"/>
                    <a:pt x="131" y="249"/>
                  </a:cubicBezTo>
                  <a:cubicBezTo>
                    <a:pt x="131" y="249"/>
                    <a:pt x="131" y="249"/>
                    <a:pt x="131" y="250"/>
                  </a:cubicBezTo>
                  <a:cubicBezTo>
                    <a:pt x="131" y="250"/>
                    <a:pt x="131" y="250"/>
                    <a:pt x="130" y="250"/>
                  </a:cubicBezTo>
                  <a:cubicBezTo>
                    <a:pt x="130" y="249"/>
                    <a:pt x="131" y="249"/>
                    <a:pt x="130" y="248"/>
                  </a:cubicBezTo>
                  <a:close/>
                  <a:moveTo>
                    <a:pt x="131" y="244"/>
                  </a:moveTo>
                  <a:cubicBezTo>
                    <a:pt x="131" y="244"/>
                    <a:pt x="131" y="244"/>
                    <a:pt x="131" y="245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30" y="245"/>
                    <a:pt x="131" y="245"/>
                    <a:pt x="131" y="244"/>
                  </a:cubicBezTo>
                  <a:close/>
                  <a:moveTo>
                    <a:pt x="130" y="251"/>
                  </a:moveTo>
                  <a:cubicBezTo>
                    <a:pt x="131" y="251"/>
                    <a:pt x="131" y="250"/>
                    <a:pt x="131" y="251"/>
                  </a:cubicBezTo>
                  <a:cubicBezTo>
                    <a:pt x="131" y="251"/>
                    <a:pt x="131" y="251"/>
                    <a:pt x="131" y="252"/>
                  </a:cubicBezTo>
                  <a:cubicBezTo>
                    <a:pt x="131" y="252"/>
                    <a:pt x="130" y="252"/>
                    <a:pt x="130" y="252"/>
                  </a:cubicBezTo>
                  <a:cubicBezTo>
                    <a:pt x="130" y="251"/>
                    <a:pt x="130" y="252"/>
                    <a:pt x="130" y="250"/>
                  </a:cubicBezTo>
                  <a:cubicBezTo>
                    <a:pt x="131" y="250"/>
                    <a:pt x="131" y="251"/>
                    <a:pt x="130" y="251"/>
                  </a:cubicBezTo>
                  <a:close/>
                  <a:moveTo>
                    <a:pt x="128" y="256"/>
                  </a:moveTo>
                  <a:cubicBezTo>
                    <a:pt x="127" y="256"/>
                    <a:pt x="127" y="256"/>
                    <a:pt x="127" y="256"/>
                  </a:cubicBezTo>
                  <a:cubicBezTo>
                    <a:pt x="127" y="256"/>
                    <a:pt x="127" y="255"/>
                    <a:pt x="127" y="255"/>
                  </a:cubicBezTo>
                  <a:cubicBezTo>
                    <a:pt x="127" y="255"/>
                    <a:pt x="128" y="256"/>
                    <a:pt x="128" y="255"/>
                  </a:cubicBezTo>
                  <a:cubicBezTo>
                    <a:pt x="129" y="256"/>
                    <a:pt x="128" y="257"/>
                    <a:pt x="128" y="258"/>
                  </a:cubicBezTo>
                  <a:cubicBezTo>
                    <a:pt x="128" y="258"/>
                    <a:pt x="129" y="258"/>
                    <a:pt x="129" y="258"/>
                  </a:cubicBezTo>
                  <a:cubicBezTo>
                    <a:pt x="130" y="257"/>
                    <a:pt x="130" y="257"/>
                    <a:pt x="131" y="257"/>
                  </a:cubicBezTo>
                  <a:cubicBezTo>
                    <a:pt x="131" y="257"/>
                    <a:pt x="131" y="258"/>
                    <a:pt x="131" y="258"/>
                  </a:cubicBezTo>
                  <a:cubicBezTo>
                    <a:pt x="129" y="258"/>
                    <a:pt x="128" y="258"/>
                    <a:pt x="127" y="258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8" y="257"/>
                  </a:cubicBezTo>
                  <a:cubicBezTo>
                    <a:pt x="128" y="257"/>
                    <a:pt x="127" y="256"/>
                    <a:pt x="128" y="256"/>
                  </a:cubicBezTo>
                  <a:close/>
                  <a:moveTo>
                    <a:pt x="126" y="257"/>
                  </a:moveTo>
                  <a:cubicBezTo>
                    <a:pt x="125" y="257"/>
                    <a:pt x="126" y="257"/>
                    <a:pt x="125" y="256"/>
                  </a:cubicBezTo>
                  <a:cubicBezTo>
                    <a:pt x="126" y="256"/>
                    <a:pt x="126" y="256"/>
                    <a:pt x="127" y="256"/>
                  </a:cubicBezTo>
                  <a:cubicBezTo>
                    <a:pt x="126" y="257"/>
                    <a:pt x="126" y="257"/>
                    <a:pt x="126" y="257"/>
                  </a:cubicBezTo>
                  <a:close/>
                  <a:moveTo>
                    <a:pt x="125" y="254"/>
                  </a:moveTo>
                  <a:cubicBezTo>
                    <a:pt x="126" y="254"/>
                    <a:pt x="127" y="255"/>
                    <a:pt x="126" y="256"/>
                  </a:cubicBezTo>
                  <a:cubicBezTo>
                    <a:pt x="126" y="256"/>
                    <a:pt x="125" y="255"/>
                    <a:pt x="125" y="255"/>
                  </a:cubicBezTo>
                  <a:cubicBezTo>
                    <a:pt x="125" y="255"/>
                    <a:pt x="125" y="255"/>
                    <a:pt x="125" y="254"/>
                  </a:cubicBezTo>
                  <a:close/>
                  <a:moveTo>
                    <a:pt x="125" y="253"/>
                  </a:moveTo>
                  <a:cubicBezTo>
                    <a:pt x="125" y="253"/>
                    <a:pt x="126" y="254"/>
                    <a:pt x="126" y="254"/>
                  </a:cubicBezTo>
                  <a:cubicBezTo>
                    <a:pt x="126" y="254"/>
                    <a:pt x="126" y="253"/>
                    <a:pt x="125" y="253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2"/>
                    <a:pt x="127" y="252"/>
                  </a:cubicBezTo>
                  <a:cubicBezTo>
                    <a:pt x="126" y="253"/>
                    <a:pt x="125" y="252"/>
                    <a:pt x="125" y="252"/>
                  </a:cubicBezTo>
                  <a:close/>
                  <a:moveTo>
                    <a:pt x="126" y="242"/>
                  </a:move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5" y="242"/>
                    <a:pt x="126" y="242"/>
                  </a:cubicBezTo>
                  <a:close/>
                  <a:moveTo>
                    <a:pt x="130" y="249"/>
                  </a:moveTo>
                  <a:cubicBezTo>
                    <a:pt x="129" y="249"/>
                    <a:pt x="129" y="250"/>
                    <a:pt x="129" y="249"/>
                  </a:cubicBezTo>
                  <a:cubicBezTo>
                    <a:pt x="129" y="249"/>
                    <a:pt x="129" y="248"/>
                    <a:pt x="130" y="248"/>
                  </a:cubicBezTo>
                  <a:cubicBezTo>
                    <a:pt x="130" y="249"/>
                    <a:pt x="129" y="249"/>
                    <a:pt x="130" y="249"/>
                  </a:cubicBezTo>
                  <a:close/>
                  <a:moveTo>
                    <a:pt x="130" y="254"/>
                  </a:moveTo>
                  <a:cubicBezTo>
                    <a:pt x="129" y="254"/>
                    <a:pt x="130" y="253"/>
                    <a:pt x="130" y="253"/>
                  </a:cubicBezTo>
                  <a:cubicBezTo>
                    <a:pt x="131" y="253"/>
                    <a:pt x="130" y="253"/>
                    <a:pt x="130" y="254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1"/>
                    <a:pt x="128" y="251"/>
                  </a:cubicBezTo>
                  <a:cubicBezTo>
                    <a:pt x="128" y="251"/>
                    <a:pt x="128" y="251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8" y="251"/>
                    <a:pt x="128" y="251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1"/>
                    <a:pt x="128" y="251"/>
                    <a:pt x="127" y="251"/>
                  </a:cubicBezTo>
                  <a:cubicBezTo>
                    <a:pt x="127" y="251"/>
                    <a:pt x="128" y="250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0"/>
                    <a:pt x="129" y="250"/>
                    <a:pt x="129" y="250"/>
                  </a:cubicBezTo>
                  <a:cubicBezTo>
                    <a:pt x="129" y="250"/>
                    <a:pt x="129" y="250"/>
                    <a:pt x="129" y="250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30" y="250"/>
                    <a:pt x="129" y="251"/>
                    <a:pt x="129" y="252"/>
                  </a:cubicBezTo>
                  <a:close/>
                  <a:moveTo>
                    <a:pt x="129" y="255"/>
                  </a:moveTo>
                  <a:cubicBezTo>
                    <a:pt x="128" y="255"/>
                    <a:pt x="127" y="255"/>
                    <a:pt x="127" y="254"/>
                  </a:cubicBezTo>
                  <a:cubicBezTo>
                    <a:pt x="127" y="254"/>
                    <a:pt x="127" y="254"/>
                    <a:pt x="128" y="254"/>
                  </a:cubicBezTo>
                  <a:cubicBezTo>
                    <a:pt x="128" y="254"/>
                    <a:pt x="128" y="254"/>
                    <a:pt x="128" y="254"/>
                  </a:cubicBezTo>
                  <a:cubicBezTo>
                    <a:pt x="128" y="254"/>
                    <a:pt x="128" y="253"/>
                    <a:pt x="127" y="253"/>
                  </a:cubicBezTo>
                  <a:cubicBezTo>
                    <a:pt x="127" y="253"/>
                    <a:pt x="127" y="253"/>
                    <a:pt x="127" y="252"/>
                  </a:cubicBezTo>
                  <a:cubicBezTo>
                    <a:pt x="128" y="252"/>
                    <a:pt x="129" y="253"/>
                    <a:pt x="129" y="253"/>
                  </a:cubicBezTo>
                  <a:cubicBezTo>
                    <a:pt x="129" y="253"/>
                    <a:pt x="129" y="254"/>
                    <a:pt x="128" y="254"/>
                  </a:cubicBezTo>
                  <a:cubicBezTo>
                    <a:pt x="129" y="255"/>
                    <a:pt x="129" y="254"/>
                    <a:pt x="129" y="255"/>
                  </a:cubicBezTo>
                  <a:close/>
                  <a:moveTo>
                    <a:pt x="128" y="248"/>
                  </a:moveTo>
                  <a:cubicBezTo>
                    <a:pt x="128" y="249"/>
                    <a:pt x="128" y="249"/>
                    <a:pt x="128" y="249"/>
                  </a:cubicBezTo>
                  <a:cubicBezTo>
                    <a:pt x="127" y="248"/>
                    <a:pt x="128" y="248"/>
                    <a:pt x="127" y="248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28" y="248"/>
                    <a:pt x="128" y="248"/>
                    <a:pt x="128" y="248"/>
                  </a:cubicBezTo>
                  <a:close/>
                  <a:moveTo>
                    <a:pt x="129" y="248"/>
                  </a:moveTo>
                  <a:cubicBezTo>
                    <a:pt x="129" y="248"/>
                    <a:pt x="128" y="249"/>
                    <a:pt x="128" y="249"/>
                  </a:cubicBezTo>
                  <a:cubicBezTo>
                    <a:pt x="128" y="249"/>
                    <a:pt x="128" y="248"/>
                    <a:pt x="129" y="248"/>
                  </a:cubicBezTo>
                  <a:close/>
                  <a:moveTo>
                    <a:pt x="128" y="247"/>
                  </a:moveTo>
                  <a:cubicBezTo>
                    <a:pt x="128" y="247"/>
                    <a:pt x="128" y="247"/>
                    <a:pt x="129" y="247"/>
                  </a:cubicBezTo>
                  <a:cubicBezTo>
                    <a:pt x="129" y="247"/>
                    <a:pt x="128" y="247"/>
                    <a:pt x="128" y="247"/>
                  </a:cubicBezTo>
                  <a:close/>
                  <a:moveTo>
                    <a:pt x="128" y="242"/>
                  </a:moveTo>
                  <a:cubicBezTo>
                    <a:pt x="127" y="242"/>
                    <a:pt x="127" y="242"/>
                    <a:pt x="127" y="242"/>
                  </a:cubicBezTo>
                  <a:cubicBezTo>
                    <a:pt x="127" y="242"/>
                    <a:pt x="128" y="242"/>
                    <a:pt x="128" y="241"/>
                  </a:cubicBezTo>
                  <a:cubicBezTo>
                    <a:pt x="128" y="242"/>
                    <a:pt x="128" y="242"/>
                    <a:pt x="128" y="242"/>
                  </a:cubicBezTo>
                  <a:close/>
                  <a:moveTo>
                    <a:pt x="127" y="243"/>
                  </a:moveTo>
                  <a:cubicBezTo>
                    <a:pt x="127" y="243"/>
                    <a:pt x="127" y="243"/>
                    <a:pt x="127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6" y="243"/>
                    <a:pt x="127" y="242"/>
                    <a:pt x="127" y="243"/>
                  </a:cubicBezTo>
                  <a:close/>
                  <a:moveTo>
                    <a:pt x="127" y="244"/>
                  </a:moveTo>
                  <a:cubicBezTo>
                    <a:pt x="128" y="245"/>
                    <a:pt x="127" y="246"/>
                    <a:pt x="127" y="246"/>
                  </a:cubicBezTo>
                  <a:cubicBezTo>
                    <a:pt x="127" y="246"/>
                    <a:pt x="127" y="246"/>
                    <a:pt x="126" y="245"/>
                  </a:cubicBezTo>
                  <a:cubicBezTo>
                    <a:pt x="127" y="245"/>
                    <a:pt x="127" y="245"/>
                    <a:pt x="127" y="244"/>
                  </a:cubicBezTo>
                  <a:close/>
                  <a:moveTo>
                    <a:pt x="127" y="247"/>
                  </a:moveTo>
                  <a:cubicBezTo>
                    <a:pt x="126" y="247"/>
                    <a:pt x="126" y="246"/>
                    <a:pt x="126" y="246"/>
                  </a:cubicBezTo>
                  <a:cubicBezTo>
                    <a:pt x="126" y="246"/>
                    <a:pt x="127" y="246"/>
                    <a:pt x="127" y="247"/>
                  </a:cubicBezTo>
                  <a:close/>
                  <a:moveTo>
                    <a:pt x="127" y="248"/>
                  </a:moveTo>
                  <a:cubicBezTo>
                    <a:pt x="127" y="248"/>
                    <a:pt x="127" y="248"/>
                    <a:pt x="127" y="248"/>
                  </a:cubicBezTo>
                  <a:cubicBezTo>
                    <a:pt x="127" y="249"/>
                    <a:pt x="126" y="248"/>
                    <a:pt x="126" y="248"/>
                  </a:cubicBezTo>
                  <a:cubicBezTo>
                    <a:pt x="126" y="248"/>
                    <a:pt x="126" y="247"/>
                    <a:pt x="126" y="247"/>
                  </a:cubicBezTo>
                  <a:cubicBezTo>
                    <a:pt x="126" y="247"/>
                    <a:pt x="127" y="248"/>
                    <a:pt x="127" y="248"/>
                  </a:cubicBezTo>
                  <a:close/>
                  <a:moveTo>
                    <a:pt x="127" y="249"/>
                  </a:moveTo>
                  <a:cubicBezTo>
                    <a:pt x="127" y="250"/>
                    <a:pt x="126" y="249"/>
                    <a:pt x="126" y="249"/>
                  </a:cubicBezTo>
                  <a:cubicBezTo>
                    <a:pt x="126" y="249"/>
                    <a:pt x="127" y="249"/>
                    <a:pt x="127" y="249"/>
                  </a:cubicBezTo>
                  <a:close/>
                  <a:moveTo>
                    <a:pt x="126" y="250"/>
                  </a:moveTo>
                  <a:cubicBezTo>
                    <a:pt x="126" y="250"/>
                    <a:pt x="126" y="250"/>
                    <a:pt x="127" y="250"/>
                  </a:cubicBezTo>
                  <a:cubicBezTo>
                    <a:pt x="127" y="251"/>
                    <a:pt x="126" y="250"/>
                    <a:pt x="126" y="250"/>
                  </a:cubicBezTo>
                  <a:cubicBezTo>
                    <a:pt x="125" y="250"/>
                    <a:pt x="125" y="250"/>
                    <a:pt x="126" y="250"/>
                  </a:cubicBezTo>
                  <a:close/>
                  <a:moveTo>
                    <a:pt x="130" y="256"/>
                  </a:moveTo>
                  <a:cubicBezTo>
                    <a:pt x="130" y="255"/>
                    <a:pt x="131" y="255"/>
                    <a:pt x="131" y="254"/>
                  </a:cubicBezTo>
                  <a:cubicBezTo>
                    <a:pt x="131" y="254"/>
                    <a:pt x="130" y="255"/>
                    <a:pt x="130" y="256"/>
                  </a:cubicBezTo>
                  <a:close/>
                  <a:moveTo>
                    <a:pt x="129" y="244"/>
                  </a:moveTo>
                  <a:cubicBezTo>
                    <a:pt x="129" y="245"/>
                    <a:pt x="129" y="244"/>
                    <a:pt x="130" y="244"/>
                  </a:cubicBezTo>
                  <a:cubicBezTo>
                    <a:pt x="130" y="244"/>
                    <a:pt x="130" y="244"/>
                    <a:pt x="130" y="245"/>
                  </a:cubicBezTo>
                  <a:cubicBezTo>
                    <a:pt x="129" y="245"/>
                    <a:pt x="129" y="244"/>
                    <a:pt x="129" y="244"/>
                  </a:cubicBezTo>
                  <a:cubicBezTo>
                    <a:pt x="128" y="244"/>
                    <a:pt x="128" y="244"/>
                    <a:pt x="129" y="243"/>
                  </a:cubicBezTo>
                  <a:cubicBezTo>
                    <a:pt x="129" y="244"/>
                    <a:pt x="129" y="244"/>
                    <a:pt x="129" y="244"/>
                  </a:cubicBezTo>
                  <a:close/>
                  <a:moveTo>
                    <a:pt x="128" y="243"/>
                  </a:moveTo>
                  <a:cubicBezTo>
                    <a:pt x="129" y="242"/>
                    <a:pt x="129" y="241"/>
                    <a:pt x="130" y="242"/>
                  </a:cubicBezTo>
                  <a:cubicBezTo>
                    <a:pt x="130" y="243"/>
                    <a:pt x="129" y="244"/>
                    <a:pt x="128" y="243"/>
                  </a:cubicBezTo>
                  <a:close/>
                  <a:moveTo>
                    <a:pt x="130" y="240"/>
                  </a:moveTo>
                  <a:cubicBezTo>
                    <a:pt x="130" y="240"/>
                    <a:pt x="131" y="240"/>
                    <a:pt x="131" y="241"/>
                  </a:cubicBezTo>
                  <a:cubicBezTo>
                    <a:pt x="131" y="241"/>
                    <a:pt x="131" y="240"/>
                    <a:pt x="130" y="240"/>
                  </a:cubicBezTo>
                  <a:close/>
                  <a:moveTo>
                    <a:pt x="130" y="240"/>
                  </a:moveTo>
                  <a:cubicBezTo>
                    <a:pt x="130" y="240"/>
                    <a:pt x="129" y="240"/>
                    <a:pt x="129" y="240"/>
                  </a:cubicBezTo>
                  <a:cubicBezTo>
                    <a:pt x="129" y="239"/>
                    <a:pt x="130" y="239"/>
                    <a:pt x="130" y="240"/>
                  </a:cubicBezTo>
                  <a:close/>
                  <a:moveTo>
                    <a:pt x="127" y="239"/>
                  </a:moveTo>
                  <a:cubicBezTo>
                    <a:pt x="126" y="239"/>
                    <a:pt x="126" y="239"/>
                    <a:pt x="126" y="239"/>
                  </a:cubicBezTo>
                  <a:cubicBezTo>
                    <a:pt x="126" y="239"/>
                    <a:pt x="127" y="239"/>
                    <a:pt x="127" y="239"/>
                  </a:cubicBezTo>
                  <a:close/>
                  <a:moveTo>
                    <a:pt x="126" y="240"/>
                  </a:moveTo>
                  <a:cubicBezTo>
                    <a:pt x="126" y="240"/>
                    <a:pt x="126" y="240"/>
                    <a:pt x="127" y="240"/>
                  </a:cubicBezTo>
                  <a:cubicBezTo>
                    <a:pt x="126" y="240"/>
                    <a:pt x="126" y="241"/>
                    <a:pt x="126" y="241"/>
                  </a:cubicBezTo>
                  <a:cubicBezTo>
                    <a:pt x="125" y="240"/>
                    <a:pt x="126" y="240"/>
                    <a:pt x="126" y="240"/>
                  </a:cubicBezTo>
                  <a:close/>
                  <a:moveTo>
                    <a:pt x="127" y="240"/>
                  </a:moveTo>
                  <a:cubicBezTo>
                    <a:pt x="127" y="241"/>
                    <a:pt x="126" y="242"/>
                    <a:pt x="126" y="242"/>
                  </a:cubicBezTo>
                  <a:cubicBezTo>
                    <a:pt x="126" y="242"/>
                    <a:pt x="126" y="241"/>
                    <a:pt x="126" y="241"/>
                  </a:cubicBezTo>
                  <a:cubicBezTo>
                    <a:pt x="126" y="241"/>
                    <a:pt x="126" y="241"/>
                    <a:pt x="127" y="240"/>
                  </a:cubicBezTo>
                  <a:close/>
                  <a:moveTo>
                    <a:pt x="126" y="248"/>
                  </a:moveTo>
                  <a:cubicBezTo>
                    <a:pt x="124" y="248"/>
                    <a:pt x="125" y="247"/>
                    <a:pt x="125" y="247"/>
                  </a:cubicBezTo>
                  <a:cubicBezTo>
                    <a:pt x="126" y="247"/>
                    <a:pt x="125" y="247"/>
                    <a:pt x="126" y="248"/>
                  </a:cubicBezTo>
                  <a:close/>
                  <a:moveTo>
                    <a:pt x="124" y="256"/>
                  </a:moveTo>
                  <a:cubicBezTo>
                    <a:pt x="124" y="256"/>
                    <a:pt x="123" y="256"/>
                    <a:pt x="123" y="256"/>
                  </a:cubicBezTo>
                  <a:cubicBezTo>
                    <a:pt x="123" y="256"/>
                    <a:pt x="123" y="255"/>
                    <a:pt x="123" y="255"/>
                  </a:cubicBezTo>
                  <a:cubicBezTo>
                    <a:pt x="124" y="255"/>
                    <a:pt x="124" y="255"/>
                    <a:pt x="124" y="255"/>
                  </a:cubicBezTo>
                  <a:cubicBezTo>
                    <a:pt x="125" y="256"/>
                    <a:pt x="125" y="257"/>
                    <a:pt x="124" y="257"/>
                  </a:cubicBezTo>
                  <a:cubicBezTo>
                    <a:pt x="124" y="256"/>
                    <a:pt x="124" y="256"/>
                    <a:pt x="124" y="256"/>
                  </a:cubicBezTo>
                  <a:cubicBezTo>
                    <a:pt x="124" y="256"/>
                    <a:pt x="124" y="256"/>
                    <a:pt x="124" y="256"/>
                  </a:cubicBezTo>
                  <a:close/>
                  <a:moveTo>
                    <a:pt x="123" y="247"/>
                  </a:moveTo>
                  <a:cubicBezTo>
                    <a:pt x="122" y="247"/>
                    <a:pt x="122" y="247"/>
                    <a:pt x="122" y="247"/>
                  </a:cubicBezTo>
                  <a:cubicBezTo>
                    <a:pt x="122" y="246"/>
                    <a:pt x="122" y="246"/>
                    <a:pt x="122" y="245"/>
                  </a:cubicBezTo>
                  <a:cubicBezTo>
                    <a:pt x="122" y="245"/>
                    <a:pt x="123" y="245"/>
                    <a:pt x="123" y="245"/>
                  </a:cubicBezTo>
                  <a:cubicBezTo>
                    <a:pt x="123" y="246"/>
                    <a:pt x="123" y="246"/>
                    <a:pt x="123" y="247"/>
                  </a:cubicBezTo>
                  <a:close/>
                  <a:moveTo>
                    <a:pt x="122" y="246"/>
                  </a:moveTo>
                  <a:cubicBezTo>
                    <a:pt x="121" y="247"/>
                    <a:pt x="121" y="246"/>
                    <a:pt x="121" y="246"/>
                  </a:cubicBezTo>
                  <a:cubicBezTo>
                    <a:pt x="121" y="246"/>
                    <a:pt x="121" y="246"/>
                    <a:pt x="121" y="245"/>
                  </a:cubicBezTo>
                  <a:cubicBezTo>
                    <a:pt x="121" y="245"/>
                    <a:pt x="121" y="245"/>
                    <a:pt x="122" y="245"/>
                  </a:cubicBezTo>
                  <a:cubicBezTo>
                    <a:pt x="122" y="246"/>
                    <a:pt x="121" y="246"/>
                    <a:pt x="122" y="246"/>
                  </a:cubicBezTo>
                  <a:close/>
                  <a:moveTo>
                    <a:pt x="122" y="248"/>
                  </a:moveTo>
                  <a:cubicBezTo>
                    <a:pt x="122" y="247"/>
                    <a:pt x="123" y="247"/>
                    <a:pt x="123" y="248"/>
                  </a:cubicBezTo>
                  <a:cubicBezTo>
                    <a:pt x="122" y="248"/>
                    <a:pt x="122" y="248"/>
                    <a:pt x="122" y="248"/>
                  </a:cubicBezTo>
                  <a:close/>
                  <a:moveTo>
                    <a:pt x="122" y="251"/>
                  </a:moveTo>
                  <a:cubicBezTo>
                    <a:pt x="122" y="251"/>
                    <a:pt x="121" y="250"/>
                    <a:pt x="122" y="250"/>
                  </a:cubicBezTo>
                  <a:cubicBezTo>
                    <a:pt x="122" y="250"/>
                    <a:pt x="122" y="250"/>
                    <a:pt x="122" y="251"/>
                  </a:cubicBezTo>
                  <a:close/>
                  <a:moveTo>
                    <a:pt x="122" y="241"/>
                  </a:moveTo>
                  <a:cubicBezTo>
                    <a:pt x="122" y="241"/>
                    <a:pt x="122" y="241"/>
                    <a:pt x="121" y="241"/>
                  </a:cubicBezTo>
                  <a:cubicBezTo>
                    <a:pt x="121" y="241"/>
                    <a:pt x="122" y="241"/>
                    <a:pt x="122" y="241"/>
                  </a:cubicBezTo>
                  <a:cubicBezTo>
                    <a:pt x="122" y="241"/>
                    <a:pt x="122" y="241"/>
                    <a:pt x="122" y="241"/>
                  </a:cubicBezTo>
                  <a:close/>
                  <a:moveTo>
                    <a:pt x="123" y="243"/>
                  </a:moveTo>
                  <a:cubicBezTo>
                    <a:pt x="123" y="243"/>
                    <a:pt x="123" y="243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23" y="244"/>
                    <a:pt x="123" y="244"/>
                    <a:pt x="123" y="245"/>
                  </a:cubicBezTo>
                  <a:cubicBezTo>
                    <a:pt x="122" y="245"/>
                    <a:pt x="122" y="243"/>
                    <a:pt x="123" y="243"/>
                  </a:cubicBezTo>
                  <a:close/>
                  <a:moveTo>
                    <a:pt x="124" y="250"/>
                  </a:moveTo>
                  <a:cubicBezTo>
                    <a:pt x="124" y="249"/>
                    <a:pt x="123" y="250"/>
                    <a:pt x="123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48"/>
                    <a:pt x="123" y="249"/>
                    <a:pt x="123" y="248"/>
                  </a:cubicBezTo>
                  <a:cubicBezTo>
                    <a:pt x="125" y="248"/>
                    <a:pt x="124" y="249"/>
                    <a:pt x="124" y="250"/>
                  </a:cubicBezTo>
                  <a:close/>
                  <a:moveTo>
                    <a:pt x="123" y="253"/>
                  </a:moveTo>
                  <a:cubicBezTo>
                    <a:pt x="124" y="253"/>
                    <a:pt x="124" y="254"/>
                    <a:pt x="124" y="255"/>
                  </a:cubicBezTo>
                  <a:cubicBezTo>
                    <a:pt x="124" y="255"/>
                    <a:pt x="124" y="254"/>
                    <a:pt x="123" y="254"/>
                  </a:cubicBezTo>
                  <a:cubicBezTo>
                    <a:pt x="123" y="254"/>
                    <a:pt x="123" y="254"/>
                    <a:pt x="123" y="253"/>
                  </a:cubicBezTo>
                  <a:close/>
                  <a:moveTo>
                    <a:pt x="123" y="251"/>
                  </a:moveTo>
                  <a:cubicBezTo>
                    <a:pt x="124" y="251"/>
                    <a:pt x="124" y="251"/>
                    <a:pt x="124" y="252"/>
                  </a:cubicBezTo>
                  <a:cubicBezTo>
                    <a:pt x="124" y="251"/>
                    <a:pt x="123" y="251"/>
                    <a:pt x="123" y="251"/>
                  </a:cubicBezTo>
                  <a:close/>
                  <a:moveTo>
                    <a:pt x="123" y="242"/>
                  </a:moveTo>
                  <a:cubicBezTo>
                    <a:pt x="123" y="241"/>
                    <a:pt x="123" y="241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3" y="242"/>
                    <a:pt x="123" y="241"/>
                    <a:pt x="123" y="242"/>
                  </a:cubicBezTo>
                  <a:cubicBezTo>
                    <a:pt x="123" y="242"/>
                    <a:pt x="123" y="242"/>
                    <a:pt x="123" y="242"/>
                  </a:cubicBezTo>
                  <a:close/>
                  <a:moveTo>
                    <a:pt x="125" y="255"/>
                  </a:moveTo>
                  <a:cubicBezTo>
                    <a:pt x="124" y="255"/>
                    <a:pt x="124" y="254"/>
                    <a:pt x="124" y="254"/>
                  </a:cubicBezTo>
                  <a:cubicBezTo>
                    <a:pt x="125" y="254"/>
                    <a:pt x="125" y="255"/>
                    <a:pt x="125" y="255"/>
                  </a:cubicBezTo>
                  <a:close/>
                  <a:moveTo>
                    <a:pt x="124" y="248"/>
                  </a:moveTo>
                  <a:cubicBezTo>
                    <a:pt x="124" y="248"/>
                    <a:pt x="124" y="247"/>
                    <a:pt x="124" y="247"/>
                  </a:cubicBezTo>
                  <a:cubicBezTo>
                    <a:pt x="123" y="247"/>
                    <a:pt x="124" y="246"/>
                    <a:pt x="124" y="246"/>
                  </a:cubicBezTo>
                  <a:cubicBezTo>
                    <a:pt x="124" y="246"/>
                    <a:pt x="124" y="246"/>
                    <a:pt x="125" y="246"/>
                  </a:cubicBezTo>
                  <a:cubicBezTo>
                    <a:pt x="125" y="247"/>
                    <a:pt x="124" y="247"/>
                    <a:pt x="124" y="248"/>
                  </a:cubicBezTo>
                  <a:close/>
                  <a:moveTo>
                    <a:pt x="124" y="245"/>
                  </a:moveTo>
                  <a:cubicBezTo>
                    <a:pt x="124" y="245"/>
                    <a:pt x="124" y="245"/>
                    <a:pt x="124" y="245"/>
                  </a:cubicBezTo>
                  <a:cubicBezTo>
                    <a:pt x="125" y="245"/>
                    <a:pt x="125" y="245"/>
                    <a:pt x="125" y="245"/>
                  </a:cubicBezTo>
                  <a:cubicBezTo>
                    <a:pt x="124" y="246"/>
                    <a:pt x="123" y="245"/>
                    <a:pt x="124" y="245"/>
                  </a:cubicBezTo>
                  <a:close/>
                  <a:moveTo>
                    <a:pt x="125" y="245"/>
                  </a:moveTo>
                  <a:cubicBezTo>
                    <a:pt x="124" y="245"/>
                    <a:pt x="123" y="244"/>
                    <a:pt x="124" y="243"/>
                  </a:cubicBezTo>
                  <a:cubicBezTo>
                    <a:pt x="124" y="243"/>
                    <a:pt x="124" y="244"/>
                    <a:pt x="125" y="243"/>
                  </a:cubicBezTo>
                  <a:cubicBezTo>
                    <a:pt x="125" y="244"/>
                    <a:pt x="125" y="244"/>
                    <a:pt x="125" y="245"/>
                  </a:cubicBezTo>
                  <a:close/>
                  <a:moveTo>
                    <a:pt x="125" y="243"/>
                  </a:moveTo>
                  <a:cubicBezTo>
                    <a:pt x="124" y="243"/>
                    <a:pt x="123" y="242"/>
                    <a:pt x="125" y="242"/>
                  </a:cubicBezTo>
                  <a:cubicBezTo>
                    <a:pt x="125" y="242"/>
                    <a:pt x="125" y="242"/>
                    <a:pt x="125" y="243"/>
                  </a:cubicBezTo>
                  <a:close/>
                  <a:moveTo>
                    <a:pt x="125" y="241"/>
                  </a:moveTo>
                  <a:cubicBezTo>
                    <a:pt x="125" y="241"/>
                    <a:pt x="125" y="241"/>
                    <a:pt x="124" y="241"/>
                  </a:cubicBezTo>
                  <a:cubicBezTo>
                    <a:pt x="124" y="240"/>
                    <a:pt x="124" y="240"/>
                    <a:pt x="125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0"/>
                    <a:pt x="125" y="240"/>
                    <a:pt x="125" y="241"/>
                  </a:cubicBezTo>
                  <a:close/>
                  <a:moveTo>
                    <a:pt x="124" y="239"/>
                  </a:moveTo>
                  <a:cubicBezTo>
                    <a:pt x="124" y="239"/>
                    <a:pt x="124" y="240"/>
                    <a:pt x="124" y="241"/>
                  </a:cubicBezTo>
                  <a:cubicBezTo>
                    <a:pt x="123" y="241"/>
                    <a:pt x="123" y="241"/>
                    <a:pt x="123" y="241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39"/>
                    <a:pt x="122" y="240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3" y="239"/>
                    <a:pt x="123" y="239"/>
                    <a:pt x="124" y="239"/>
                  </a:cubicBezTo>
                  <a:close/>
                  <a:moveTo>
                    <a:pt x="120" y="248"/>
                  </a:moveTo>
                  <a:cubicBezTo>
                    <a:pt x="120" y="248"/>
                    <a:pt x="121" y="249"/>
                    <a:pt x="120" y="249"/>
                  </a:cubicBezTo>
                  <a:cubicBezTo>
                    <a:pt x="120" y="248"/>
                    <a:pt x="120" y="248"/>
                    <a:pt x="120" y="248"/>
                  </a:cubicBezTo>
                  <a:close/>
                  <a:moveTo>
                    <a:pt x="119" y="249"/>
                  </a:moveTo>
                  <a:cubicBezTo>
                    <a:pt x="120" y="249"/>
                    <a:pt x="119" y="250"/>
                    <a:pt x="120" y="250"/>
                  </a:cubicBezTo>
                  <a:cubicBezTo>
                    <a:pt x="120" y="250"/>
                    <a:pt x="119" y="250"/>
                    <a:pt x="119" y="250"/>
                  </a:cubicBezTo>
                  <a:cubicBezTo>
                    <a:pt x="119" y="250"/>
                    <a:pt x="119" y="249"/>
                    <a:pt x="119" y="249"/>
                  </a:cubicBezTo>
                  <a:close/>
                  <a:moveTo>
                    <a:pt x="119" y="248"/>
                  </a:moveTo>
                  <a:cubicBezTo>
                    <a:pt x="119" y="248"/>
                    <a:pt x="120" y="248"/>
                    <a:pt x="120" y="249"/>
                  </a:cubicBezTo>
                  <a:cubicBezTo>
                    <a:pt x="119" y="248"/>
                    <a:pt x="119" y="248"/>
                    <a:pt x="119" y="248"/>
                  </a:cubicBezTo>
                  <a:close/>
                  <a:moveTo>
                    <a:pt x="119" y="242"/>
                  </a:moveTo>
                  <a:cubicBezTo>
                    <a:pt x="119" y="242"/>
                    <a:pt x="119" y="243"/>
                    <a:pt x="120" y="243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0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2"/>
                  </a:cubicBezTo>
                  <a:close/>
                  <a:moveTo>
                    <a:pt x="120" y="246"/>
                  </a:moveTo>
                  <a:cubicBezTo>
                    <a:pt x="119" y="246"/>
                    <a:pt x="119" y="245"/>
                    <a:pt x="119" y="246"/>
                  </a:cubicBezTo>
                  <a:cubicBezTo>
                    <a:pt x="119" y="245"/>
                    <a:pt x="120" y="245"/>
                    <a:pt x="120" y="245"/>
                  </a:cubicBezTo>
                  <a:cubicBezTo>
                    <a:pt x="120" y="245"/>
                    <a:pt x="120" y="245"/>
                    <a:pt x="120" y="246"/>
                  </a:cubicBezTo>
                  <a:close/>
                  <a:moveTo>
                    <a:pt x="120" y="244"/>
                  </a:moveTo>
                  <a:cubicBezTo>
                    <a:pt x="119" y="245"/>
                    <a:pt x="119" y="245"/>
                    <a:pt x="119" y="245"/>
                  </a:cubicBezTo>
                  <a:cubicBezTo>
                    <a:pt x="119" y="245"/>
                    <a:pt x="119" y="244"/>
                    <a:pt x="119" y="244"/>
                  </a:cubicBezTo>
                  <a:cubicBezTo>
                    <a:pt x="119" y="244"/>
                    <a:pt x="120" y="244"/>
                    <a:pt x="120" y="244"/>
                  </a:cubicBezTo>
                  <a:close/>
                  <a:moveTo>
                    <a:pt x="120" y="247"/>
                  </a:moveTo>
                  <a:cubicBezTo>
                    <a:pt x="120" y="247"/>
                    <a:pt x="119" y="247"/>
                    <a:pt x="119" y="246"/>
                  </a:cubicBezTo>
                  <a:cubicBezTo>
                    <a:pt x="119" y="246"/>
                    <a:pt x="120" y="246"/>
                    <a:pt x="120" y="247"/>
                  </a:cubicBezTo>
                  <a:close/>
                  <a:moveTo>
                    <a:pt x="121" y="253"/>
                  </a:moveTo>
                  <a:cubicBezTo>
                    <a:pt x="120" y="253"/>
                    <a:pt x="120" y="253"/>
                    <a:pt x="120" y="253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1" y="251"/>
                    <a:pt x="121" y="253"/>
                    <a:pt x="121" y="253"/>
                  </a:cubicBezTo>
                  <a:close/>
                  <a:moveTo>
                    <a:pt x="120" y="242"/>
                  </a:moveTo>
                  <a:cubicBezTo>
                    <a:pt x="120" y="243"/>
                    <a:pt x="120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20" y="242"/>
                    <a:pt x="120" y="242"/>
                  </a:cubicBezTo>
                  <a:cubicBezTo>
                    <a:pt x="120" y="242"/>
                    <a:pt x="120" y="242"/>
                    <a:pt x="120" y="242"/>
                  </a:cubicBezTo>
                  <a:close/>
                  <a:moveTo>
                    <a:pt x="118" y="248"/>
                  </a:moveTo>
                  <a:cubicBezTo>
                    <a:pt x="118" y="248"/>
                    <a:pt x="117" y="247"/>
                    <a:pt x="117" y="247"/>
                  </a:cubicBezTo>
                  <a:cubicBezTo>
                    <a:pt x="117" y="246"/>
                    <a:pt x="118" y="247"/>
                    <a:pt x="118" y="248"/>
                  </a:cubicBezTo>
                  <a:close/>
                  <a:moveTo>
                    <a:pt x="118" y="248"/>
                  </a:moveTo>
                  <a:cubicBezTo>
                    <a:pt x="118" y="249"/>
                    <a:pt x="117" y="248"/>
                    <a:pt x="117" y="248"/>
                  </a:cubicBezTo>
                  <a:cubicBezTo>
                    <a:pt x="117" y="248"/>
                    <a:pt x="117" y="249"/>
                    <a:pt x="118" y="248"/>
                  </a:cubicBezTo>
                  <a:close/>
                  <a:moveTo>
                    <a:pt x="117" y="250"/>
                  </a:moveTo>
                  <a:cubicBezTo>
                    <a:pt x="118" y="250"/>
                    <a:pt x="118" y="251"/>
                    <a:pt x="118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0"/>
                  </a:cubicBezTo>
                  <a:close/>
                  <a:moveTo>
                    <a:pt x="117" y="254"/>
                  </a:moveTo>
                  <a:cubicBezTo>
                    <a:pt x="117" y="253"/>
                    <a:pt x="117" y="253"/>
                    <a:pt x="117" y="252"/>
                  </a:cubicBezTo>
                  <a:cubicBezTo>
                    <a:pt x="117" y="252"/>
                    <a:pt x="117" y="254"/>
                    <a:pt x="117" y="254"/>
                  </a:cubicBezTo>
                  <a:close/>
                  <a:moveTo>
                    <a:pt x="117" y="257"/>
                  </a:moveTo>
                  <a:cubicBezTo>
                    <a:pt x="117" y="256"/>
                    <a:pt x="117" y="256"/>
                    <a:pt x="117" y="256"/>
                  </a:cubicBezTo>
                  <a:cubicBezTo>
                    <a:pt x="118" y="256"/>
                    <a:pt x="118" y="257"/>
                    <a:pt x="118" y="257"/>
                  </a:cubicBezTo>
                  <a:cubicBezTo>
                    <a:pt x="117" y="257"/>
                    <a:pt x="117" y="257"/>
                    <a:pt x="117" y="257"/>
                  </a:cubicBezTo>
                  <a:close/>
                  <a:moveTo>
                    <a:pt x="118" y="254"/>
                  </a:moveTo>
                  <a:cubicBezTo>
                    <a:pt x="118" y="254"/>
                    <a:pt x="117" y="253"/>
                    <a:pt x="118" y="253"/>
                  </a:cubicBezTo>
                  <a:cubicBezTo>
                    <a:pt x="118" y="253"/>
                    <a:pt x="118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lose/>
                  <a:moveTo>
                    <a:pt x="119" y="252"/>
                  </a:moveTo>
                  <a:cubicBezTo>
                    <a:pt x="119" y="252"/>
                    <a:pt x="119" y="252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52"/>
                    <a:pt x="119" y="252"/>
                    <a:pt x="119" y="253"/>
                  </a:cubicBezTo>
                  <a:cubicBezTo>
                    <a:pt x="119" y="253"/>
                    <a:pt x="119" y="252"/>
                    <a:pt x="119" y="252"/>
                  </a:cubicBezTo>
                  <a:close/>
                  <a:moveTo>
                    <a:pt x="119" y="254"/>
                  </a:moveTo>
                  <a:cubicBezTo>
                    <a:pt x="118" y="255"/>
                    <a:pt x="119" y="254"/>
                    <a:pt x="119" y="253"/>
                  </a:cubicBezTo>
                  <a:cubicBezTo>
                    <a:pt x="120" y="253"/>
                    <a:pt x="119" y="254"/>
                    <a:pt x="119" y="254"/>
                  </a:cubicBezTo>
                  <a:close/>
                  <a:moveTo>
                    <a:pt x="119" y="256"/>
                  </a:moveTo>
                  <a:cubicBezTo>
                    <a:pt x="120" y="256"/>
                    <a:pt x="120" y="257"/>
                    <a:pt x="120" y="258"/>
                  </a:cubicBezTo>
                  <a:cubicBezTo>
                    <a:pt x="120" y="258"/>
                    <a:pt x="120" y="257"/>
                    <a:pt x="119" y="256"/>
                  </a:cubicBezTo>
                  <a:close/>
                  <a:moveTo>
                    <a:pt x="120" y="255"/>
                  </a:moveTo>
                  <a:cubicBezTo>
                    <a:pt x="120" y="255"/>
                    <a:pt x="120" y="254"/>
                    <a:pt x="120" y="254"/>
                  </a:cubicBezTo>
                  <a:cubicBezTo>
                    <a:pt x="120" y="253"/>
                    <a:pt x="120" y="254"/>
                    <a:pt x="121" y="254"/>
                  </a:cubicBezTo>
                  <a:cubicBezTo>
                    <a:pt x="120" y="254"/>
                    <a:pt x="121" y="255"/>
                    <a:pt x="120" y="255"/>
                  </a:cubicBezTo>
                  <a:close/>
                  <a:moveTo>
                    <a:pt x="121" y="243"/>
                  </a:moveTo>
                  <a:cubicBezTo>
                    <a:pt x="120" y="243"/>
                    <a:pt x="121" y="242"/>
                    <a:pt x="121" y="242"/>
                  </a:cubicBezTo>
                  <a:cubicBezTo>
                    <a:pt x="122" y="242"/>
                    <a:pt x="121" y="243"/>
                    <a:pt x="122" y="242"/>
                  </a:cubicBezTo>
                  <a:cubicBezTo>
                    <a:pt x="122" y="243"/>
                    <a:pt x="122" y="244"/>
                    <a:pt x="122" y="244"/>
                  </a:cubicBezTo>
                  <a:cubicBezTo>
                    <a:pt x="122" y="245"/>
                    <a:pt x="121" y="244"/>
                    <a:pt x="121" y="244"/>
                  </a:cubicBezTo>
                  <a:cubicBezTo>
                    <a:pt x="121" y="244"/>
                    <a:pt x="121" y="244"/>
                    <a:pt x="121" y="244"/>
                  </a:cubicBezTo>
                  <a:cubicBezTo>
                    <a:pt x="121" y="244"/>
                    <a:pt x="121" y="243"/>
                    <a:pt x="121" y="243"/>
                  </a:cubicBezTo>
                  <a:close/>
                  <a:moveTo>
                    <a:pt x="122" y="247"/>
                  </a:moveTo>
                  <a:cubicBezTo>
                    <a:pt x="122" y="247"/>
                    <a:pt x="121" y="247"/>
                    <a:pt x="121" y="248"/>
                  </a:cubicBezTo>
                  <a:cubicBezTo>
                    <a:pt x="121" y="247"/>
                    <a:pt x="121" y="247"/>
                    <a:pt x="121" y="247"/>
                  </a:cubicBezTo>
                  <a:cubicBezTo>
                    <a:pt x="121" y="247"/>
                    <a:pt x="122" y="247"/>
                    <a:pt x="122" y="247"/>
                  </a:cubicBezTo>
                  <a:close/>
                  <a:moveTo>
                    <a:pt x="121" y="252"/>
                  </a:moveTo>
                  <a:cubicBezTo>
                    <a:pt x="122" y="252"/>
                    <a:pt x="122" y="253"/>
                    <a:pt x="122" y="253"/>
                  </a:cubicBezTo>
                  <a:cubicBezTo>
                    <a:pt x="122" y="254"/>
                    <a:pt x="121" y="253"/>
                    <a:pt x="121" y="254"/>
                  </a:cubicBezTo>
                  <a:cubicBezTo>
                    <a:pt x="121" y="253"/>
                    <a:pt x="121" y="253"/>
                    <a:pt x="121" y="252"/>
                  </a:cubicBezTo>
                  <a:close/>
                  <a:moveTo>
                    <a:pt x="122" y="254"/>
                  </a:moveTo>
                  <a:cubicBezTo>
                    <a:pt x="122" y="255"/>
                    <a:pt x="121" y="255"/>
                    <a:pt x="121" y="255"/>
                  </a:cubicBezTo>
                  <a:cubicBezTo>
                    <a:pt x="121" y="256"/>
                    <a:pt x="121" y="254"/>
                    <a:pt x="122" y="254"/>
                  </a:cubicBezTo>
                  <a:close/>
                  <a:moveTo>
                    <a:pt x="121" y="258"/>
                  </a:moveTo>
                  <a:cubicBezTo>
                    <a:pt x="121" y="258"/>
                    <a:pt x="122" y="258"/>
                    <a:pt x="122" y="258"/>
                  </a:cubicBezTo>
                  <a:cubicBezTo>
                    <a:pt x="122" y="258"/>
                    <a:pt x="122" y="258"/>
                    <a:pt x="122" y="259"/>
                  </a:cubicBezTo>
                  <a:cubicBezTo>
                    <a:pt x="122" y="259"/>
                    <a:pt x="122" y="258"/>
                    <a:pt x="121" y="258"/>
                  </a:cubicBezTo>
                  <a:close/>
                  <a:moveTo>
                    <a:pt x="122" y="256"/>
                  </a:moveTo>
                  <a:cubicBezTo>
                    <a:pt x="122" y="255"/>
                    <a:pt x="122" y="255"/>
                    <a:pt x="122" y="254"/>
                  </a:cubicBezTo>
                  <a:cubicBezTo>
                    <a:pt x="123" y="254"/>
                    <a:pt x="122" y="255"/>
                    <a:pt x="123" y="256"/>
                  </a:cubicBezTo>
                  <a:cubicBezTo>
                    <a:pt x="122" y="256"/>
                    <a:pt x="122" y="256"/>
                    <a:pt x="122" y="256"/>
                  </a:cubicBezTo>
                  <a:close/>
                  <a:moveTo>
                    <a:pt x="122" y="253"/>
                  </a:move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4"/>
                    <a:pt x="123" y="254"/>
                  </a:cubicBezTo>
                  <a:cubicBezTo>
                    <a:pt x="122" y="254"/>
                    <a:pt x="122" y="254"/>
                    <a:pt x="122" y="253"/>
                  </a:cubicBezTo>
                  <a:close/>
                  <a:moveTo>
                    <a:pt x="123" y="259"/>
                  </a:moveTo>
                  <a:cubicBezTo>
                    <a:pt x="123" y="258"/>
                    <a:pt x="123" y="258"/>
                    <a:pt x="123" y="258"/>
                  </a:cubicBezTo>
                  <a:cubicBezTo>
                    <a:pt x="124" y="258"/>
                    <a:pt x="125" y="259"/>
                    <a:pt x="126" y="259"/>
                  </a:cubicBezTo>
                  <a:cubicBezTo>
                    <a:pt x="125" y="260"/>
                    <a:pt x="124" y="259"/>
                    <a:pt x="123" y="259"/>
                  </a:cubicBezTo>
                  <a:close/>
                  <a:moveTo>
                    <a:pt x="123" y="257"/>
                  </a:moveTo>
                  <a:cubicBezTo>
                    <a:pt x="125" y="257"/>
                    <a:pt x="126" y="259"/>
                    <a:pt x="128" y="258"/>
                  </a:cubicBezTo>
                  <a:cubicBezTo>
                    <a:pt x="126" y="259"/>
                    <a:pt x="124" y="258"/>
                    <a:pt x="123" y="257"/>
                  </a:cubicBezTo>
                  <a:close/>
                  <a:moveTo>
                    <a:pt x="127" y="259"/>
                  </a:moveTo>
                  <a:cubicBezTo>
                    <a:pt x="128" y="259"/>
                    <a:pt x="130" y="259"/>
                    <a:pt x="131" y="259"/>
                  </a:cubicBezTo>
                  <a:cubicBezTo>
                    <a:pt x="131" y="260"/>
                    <a:pt x="128" y="259"/>
                    <a:pt x="127" y="259"/>
                  </a:cubicBezTo>
                  <a:close/>
                  <a:moveTo>
                    <a:pt x="131" y="259"/>
                  </a:moveTo>
                  <a:cubicBezTo>
                    <a:pt x="131" y="258"/>
                    <a:pt x="132" y="258"/>
                    <a:pt x="132" y="258"/>
                  </a:cubicBezTo>
                  <a:cubicBezTo>
                    <a:pt x="132" y="259"/>
                    <a:pt x="131" y="258"/>
                    <a:pt x="131" y="259"/>
                  </a:cubicBezTo>
                  <a:close/>
                  <a:moveTo>
                    <a:pt x="132" y="257"/>
                  </a:moveTo>
                  <a:cubicBezTo>
                    <a:pt x="131" y="256"/>
                    <a:pt x="132" y="255"/>
                    <a:pt x="132" y="255"/>
                  </a:cubicBezTo>
                  <a:cubicBezTo>
                    <a:pt x="132" y="256"/>
                    <a:pt x="133" y="257"/>
                    <a:pt x="132" y="257"/>
                  </a:cubicBezTo>
                  <a:close/>
                  <a:moveTo>
                    <a:pt x="132" y="246"/>
                  </a:moveTo>
                  <a:cubicBezTo>
                    <a:pt x="131" y="246"/>
                    <a:pt x="132" y="245"/>
                    <a:pt x="132" y="245"/>
                  </a:cubicBezTo>
                  <a:cubicBezTo>
                    <a:pt x="133" y="245"/>
                    <a:pt x="132" y="245"/>
                    <a:pt x="132" y="246"/>
                  </a:cubicBezTo>
                  <a:close/>
                  <a:moveTo>
                    <a:pt x="132" y="247"/>
                  </a:moveTo>
                  <a:cubicBezTo>
                    <a:pt x="133" y="247"/>
                    <a:pt x="132" y="247"/>
                    <a:pt x="132" y="248"/>
                  </a:cubicBezTo>
                  <a:cubicBezTo>
                    <a:pt x="133" y="248"/>
                    <a:pt x="132" y="247"/>
                    <a:pt x="133" y="247"/>
                  </a:cubicBezTo>
                  <a:cubicBezTo>
                    <a:pt x="133" y="248"/>
                    <a:pt x="133" y="248"/>
                    <a:pt x="133" y="248"/>
                  </a:cubicBezTo>
                  <a:cubicBezTo>
                    <a:pt x="132" y="248"/>
                    <a:pt x="132" y="248"/>
                    <a:pt x="132" y="247"/>
                  </a:cubicBezTo>
                  <a:cubicBezTo>
                    <a:pt x="132" y="247"/>
                    <a:pt x="132" y="246"/>
                    <a:pt x="132" y="247"/>
                  </a:cubicBezTo>
                  <a:close/>
                  <a:moveTo>
                    <a:pt x="133" y="250"/>
                  </a:moveTo>
                  <a:cubicBezTo>
                    <a:pt x="132" y="250"/>
                    <a:pt x="132" y="251"/>
                    <a:pt x="132" y="250"/>
                  </a:cubicBezTo>
                  <a:cubicBezTo>
                    <a:pt x="132" y="250"/>
                    <a:pt x="132" y="250"/>
                    <a:pt x="132" y="249"/>
                  </a:cubicBezTo>
                  <a:cubicBezTo>
                    <a:pt x="132" y="249"/>
                    <a:pt x="132" y="249"/>
                    <a:pt x="133" y="249"/>
                  </a:cubicBezTo>
                  <a:cubicBezTo>
                    <a:pt x="133" y="250"/>
                    <a:pt x="132" y="250"/>
                    <a:pt x="133" y="250"/>
                  </a:cubicBezTo>
                  <a:close/>
                  <a:moveTo>
                    <a:pt x="132" y="253"/>
                  </a:moveTo>
                  <a:cubicBezTo>
                    <a:pt x="131" y="253"/>
                    <a:pt x="133" y="253"/>
                    <a:pt x="132" y="252"/>
                  </a:cubicBezTo>
                  <a:cubicBezTo>
                    <a:pt x="133" y="252"/>
                    <a:pt x="132" y="253"/>
                    <a:pt x="132" y="253"/>
                  </a:cubicBezTo>
                  <a:close/>
                  <a:moveTo>
                    <a:pt x="135" y="259"/>
                  </a:moveTo>
                  <a:cubicBezTo>
                    <a:pt x="135" y="259"/>
                    <a:pt x="135" y="259"/>
                    <a:pt x="136" y="259"/>
                  </a:cubicBezTo>
                  <a:cubicBezTo>
                    <a:pt x="135" y="259"/>
                    <a:pt x="134" y="260"/>
                    <a:pt x="134" y="259"/>
                  </a:cubicBezTo>
                  <a:cubicBezTo>
                    <a:pt x="134" y="259"/>
                    <a:pt x="135" y="259"/>
                    <a:pt x="135" y="259"/>
                  </a:cubicBezTo>
                  <a:close/>
                  <a:moveTo>
                    <a:pt x="134" y="258"/>
                  </a:moveTo>
                  <a:cubicBezTo>
                    <a:pt x="134" y="259"/>
                    <a:pt x="133" y="259"/>
                    <a:pt x="132" y="258"/>
                  </a:cubicBezTo>
                  <a:cubicBezTo>
                    <a:pt x="133" y="258"/>
                    <a:pt x="133" y="259"/>
                    <a:pt x="134" y="258"/>
                  </a:cubicBezTo>
                  <a:cubicBezTo>
                    <a:pt x="133" y="258"/>
                    <a:pt x="133" y="257"/>
                    <a:pt x="133" y="256"/>
                  </a:cubicBezTo>
                  <a:cubicBezTo>
                    <a:pt x="134" y="257"/>
                    <a:pt x="134" y="258"/>
                    <a:pt x="134" y="258"/>
                  </a:cubicBezTo>
                  <a:close/>
                  <a:moveTo>
                    <a:pt x="134" y="250"/>
                  </a:moveTo>
                  <a:cubicBezTo>
                    <a:pt x="134" y="250"/>
                    <a:pt x="133" y="250"/>
                    <a:pt x="134" y="251"/>
                  </a:cubicBezTo>
                  <a:cubicBezTo>
                    <a:pt x="133" y="251"/>
                    <a:pt x="134" y="250"/>
                    <a:pt x="134" y="250"/>
                  </a:cubicBezTo>
                  <a:close/>
                  <a:moveTo>
                    <a:pt x="133" y="245"/>
                  </a:moveTo>
                  <a:cubicBezTo>
                    <a:pt x="134" y="245"/>
                    <a:pt x="134" y="246"/>
                    <a:pt x="134" y="246"/>
                  </a:cubicBezTo>
                  <a:cubicBezTo>
                    <a:pt x="133" y="246"/>
                    <a:pt x="133" y="246"/>
                    <a:pt x="132" y="246"/>
                  </a:cubicBezTo>
                  <a:cubicBezTo>
                    <a:pt x="133" y="245"/>
                    <a:pt x="133" y="245"/>
                    <a:pt x="133" y="245"/>
                  </a:cubicBezTo>
                  <a:close/>
                  <a:moveTo>
                    <a:pt x="132" y="244"/>
                  </a:moveTo>
                  <a:cubicBezTo>
                    <a:pt x="131" y="244"/>
                    <a:pt x="131" y="243"/>
                    <a:pt x="131" y="243"/>
                  </a:cubicBezTo>
                  <a:cubicBezTo>
                    <a:pt x="130" y="243"/>
                    <a:pt x="131" y="243"/>
                    <a:pt x="131" y="244"/>
                  </a:cubicBezTo>
                  <a:cubicBezTo>
                    <a:pt x="131" y="244"/>
                    <a:pt x="130" y="244"/>
                    <a:pt x="130" y="244"/>
                  </a:cubicBezTo>
                  <a:cubicBezTo>
                    <a:pt x="130" y="243"/>
                    <a:pt x="130" y="243"/>
                    <a:pt x="130" y="243"/>
                  </a:cubicBezTo>
                  <a:cubicBezTo>
                    <a:pt x="131" y="243"/>
                    <a:pt x="130" y="242"/>
                    <a:pt x="131" y="242"/>
                  </a:cubicBezTo>
                  <a:cubicBezTo>
                    <a:pt x="132" y="243"/>
                    <a:pt x="132" y="242"/>
                    <a:pt x="133" y="243"/>
                  </a:cubicBezTo>
                  <a:cubicBezTo>
                    <a:pt x="132" y="243"/>
                    <a:pt x="132" y="244"/>
                    <a:pt x="132" y="244"/>
                  </a:cubicBezTo>
                  <a:close/>
                  <a:moveTo>
                    <a:pt x="132" y="241"/>
                  </a:moveTo>
                  <a:cubicBezTo>
                    <a:pt x="132" y="240"/>
                    <a:pt x="133" y="241"/>
                    <a:pt x="134" y="242"/>
                  </a:cubicBezTo>
                  <a:cubicBezTo>
                    <a:pt x="133" y="243"/>
                    <a:pt x="132" y="242"/>
                    <a:pt x="132" y="241"/>
                  </a:cubicBezTo>
                  <a:close/>
                  <a:moveTo>
                    <a:pt x="135" y="241"/>
                  </a:moveTo>
                  <a:cubicBezTo>
                    <a:pt x="134" y="240"/>
                    <a:pt x="133" y="240"/>
                    <a:pt x="132" y="239"/>
                  </a:cubicBezTo>
                  <a:cubicBezTo>
                    <a:pt x="133" y="239"/>
                    <a:pt x="133" y="239"/>
                    <a:pt x="133" y="239"/>
                  </a:cubicBezTo>
                  <a:cubicBezTo>
                    <a:pt x="134" y="239"/>
                    <a:pt x="135" y="240"/>
                    <a:pt x="135" y="241"/>
                  </a:cubicBezTo>
                  <a:close/>
                  <a:moveTo>
                    <a:pt x="134" y="238"/>
                  </a:moveTo>
                  <a:cubicBezTo>
                    <a:pt x="134" y="238"/>
                    <a:pt x="133" y="238"/>
                    <a:pt x="133" y="238"/>
                  </a:cubicBezTo>
                  <a:cubicBezTo>
                    <a:pt x="133" y="237"/>
                    <a:pt x="134" y="237"/>
                    <a:pt x="134" y="238"/>
                  </a:cubicBezTo>
                  <a:close/>
                  <a:moveTo>
                    <a:pt x="133" y="235"/>
                  </a:moveTo>
                  <a:cubicBezTo>
                    <a:pt x="134" y="235"/>
                    <a:pt x="134" y="235"/>
                    <a:pt x="134" y="236"/>
                  </a:cubicBezTo>
                  <a:cubicBezTo>
                    <a:pt x="134" y="236"/>
                    <a:pt x="133" y="236"/>
                    <a:pt x="133" y="236"/>
                  </a:cubicBezTo>
                  <a:cubicBezTo>
                    <a:pt x="132" y="236"/>
                    <a:pt x="133" y="235"/>
                    <a:pt x="133" y="235"/>
                  </a:cubicBezTo>
                  <a:close/>
                  <a:moveTo>
                    <a:pt x="132" y="238"/>
                  </a:moveTo>
                  <a:cubicBezTo>
                    <a:pt x="132" y="238"/>
                    <a:pt x="132" y="239"/>
                    <a:pt x="133" y="238"/>
                  </a:cubicBezTo>
                  <a:cubicBezTo>
                    <a:pt x="133" y="239"/>
                    <a:pt x="132" y="239"/>
                    <a:pt x="132" y="240"/>
                  </a:cubicBezTo>
                  <a:cubicBezTo>
                    <a:pt x="132" y="240"/>
                    <a:pt x="131" y="239"/>
                    <a:pt x="131" y="239"/>
                  </a:cubicBezTo>
                  <a:cubicBezTo>
                    <a:pt x="131" y="239"/>
                    <a:pt x="131" y="238"/>
                    <a:pt x="132" y="238"/>
                  </a:cubicBezTo>
                  <a:close/>
                  <a:moveTo>
                    <a:pt x="141" y="234"/>
                  </a:moveTo>
                  <a:cubicBezTo>
                    <a:pt x="141" y="233"/>
                    <a:pt x="141" y="232"/>
                    <a:pt x="141" y="231"/>
                  </a:cubicBezTo>
                  <a:cubicBezTo>
                    <a:pt x="142" y="232"/>
                    <a:pt x="141" y="233"/>
                    <a:pt x="141" y="234"/>
                  </a:cubicBezTo>
                  <a:close/>
                  <a:moveTo>
                    <a:pt x="147" y="228"/>
                  </a:moveTo>
                  <a:cubicBezTo>
                    <a:pt x="148" y="228"/>
                    <a:pt x="149" y="228"/>
                    <a:pt x="150" y="228"/>
                  </a:cubicBezTo>
                  <a:cubicBezTo>
                    <a:pt x="150" y="229"/>
                    <a:pt x="148" y="229"/>
                    <a:pt x="148" y="230"/>
                  </a:cubicBezTo>
                  <a:cubicBezTo>
                    <a:pt x="147" y="230"/>
                    <a:pt x="147" y="230"/>
                    <a:pt x="147" y="229"/>
                  </a:cubicBezTo>
                  <a:cubicBezTo>
                    <a:pt x="147" y="229"/>
                    <a:pt x="147" y="229"/>
                    <a:pt x="147" y="228"/>
                  </a:cubicBezTo>
                  <a:close/>
                  <a:moveTo>
                    <a:pt x="156" y="236"/>
                  </a:moveTo>
                  <a:cubicBezTo>
                    <a:pt x="156" y="237"/>
                    <a:pt x="157" y="237"/>
                    <a:pt x="158" y="237"/>
                  </a:cubicBezTo>
                  <a:cubicBezTo>
                    <a:pt x="158" y="238"/>
                    <a:pt x="157" y="238"/>
                    <a:pt x="157" y="239"/>
                  </a:cubicBezTo>
                  <a:cubicBezTo>
                    <a:pt x="156" y="239"/>
                    <a:pt x="155" y="237"/>
                    <a:pt x="154" y="237"/>
                  </a:cubicBezTo>
                  <a:cubicBezTo>
                    <a:pt x="154" y="237"/>
                    <a:pt x="154" y="237"/>
                    <a:pt x="154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4" y="236"/>
                    <a:pt x="154" y="236"/>
                    <a:pt x="154" y="237"/>
                  </a:cubicBezTo>
                  <a:cubicBezTo>
                    <a:pt x="154" y="237"/>
                    <a:pt x="154" y="236"/>
                    <a:pt x="153" y="237"/>
                  </a:cubicBezTo>
                  <a:cubicBezTo>
                    <a:pt x="154" y="234"/>
                    <a:pt x="156" y="236"/>
                    <a:pt x="156" y="238"/>
                  </a:cubicBezTo>
                  <a:cubicBezTo>
                    <a:pt x="156" y="237"/>
                    <a:pt x="155" y="236"/>
                    <a:pt x="156" y="236"/>
                  </a:cubicBezTo>
                  <a:close/>
                  <a:moveTo>
                    <a:pt x="158" y="229"/>
                  </a:moveTo>
                  <a:cubicBezTo>
                    <a:pt x="157" y="229"/>
                    <a:pt x="157" y="229"/>
                    <a:pt x="157" y="229"/>
                  </a:cubicBezTo>
                  <a:cubicBezTo>
                    <a:pt x="157" y="229"/>
                    <a:pt x="156" y="229"/>
                    <a:pt x="156" y="229"/>
                  </a:cubicBezTo>
                  <a:cubicBezTo>
                    <a:pt x="156" y="229"/>
                    <a:pt x="157" y="228"/>
                    <a:pt x="156" y="229"/>
                  </a:cubicBezTo>
                  <a:cubicBezTo>
                    <a:pt x="156" y="228"/>
                    <a:pt x="157" y="228"/>
                    <a:pt x="157" y="228"/>
                  </a:cubicBezTo>
                  <a:cubicBezTo>
                    <a:pt x="156" y="229"/>
                    <a:pt x="157" y="228"/>
                    <a:pt x="158" y="229"/>
                  </a:cubicBezTo>
                  <a:close/>
                  <a:moveTo>
                    <a:pt x="173" y="237"/>
                  </a:moveTo>
                  <a:cubicBezTo>
                    <a:pt x="173" y="237"/>
                    <a:pt x="172" y="236"/>
                    <a:pt x="172" y="237"/>
                  </a:cubicBezTo>
                  <a:cubicBezTo>
                    <a:pt x="172" y="236"/>
                    <a:pt x="173" y="236"/>
                    <a:pt x="173" y="236"/>
                  </a:cubicBezTo>
                  <a:cubicBezTo>
                    <a:pt x="173" y="236"/>
                    <a:pt x="173" y="236"/>
                    <a:pt x="173" y="237"/>
                  </a:cubicBezTo>
                  <a:close/>
                  <a:moveTo>
                    <a:pt x="169" y="251"/>
                  </a:moveTo>
                  <a:cubicBezTo>
                    <a:pt x="168" y="251"/>
                    <a:pt x="167" y="253"/>
                    <a:pt x="166" y="251"/>
                  </a:cubicBezTo>
                  <a:cubicBezTo>
                    <a:pt x="167" y="251"/>
                    <a:pt x="168" y="251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lose/>
                  <a:moveTo>
                    <a:pt x="165" y="265"/>
                  </a:moveTo>
                  <a:cubicBezTo>
                    <a:pt x="165" y="265"/>
                    <a:pt x="165" y="265"/>
                    <a:pt x="165" y="266"/>
                  </a:cubicBezTo>
                  <a:cubicBezTo>
                    <a:pt x="166" y="266"/>
                    <a:pt x="165" y="265"/>
                    <a:pt x="165" y="265"/>
                  </a:cubicBezTo>
                  <a:cubicBezTo>
                    <a:pt x="166" y="266"/>
                    <a:pt x="168" y="266"/>
                    <a:pt x="168" y="267"/>
                  </a:cubicBezTo>
                  <a:cubicBezTo>
                    <a:pt x="168" y="266"/>
                    <a:pt x="169" y="268"/>
                    <a:pt x="170" y="268"/>
                  </a:cubicBezTo>
                  <a:cubicBezTo>
                    <a:pt x="170" y="268"/>
                    <a:pt x="169" y="267"/>
                    <a:pt x="168" y="268"/>
                  </a:cubicBezTo>
                  <a:cubicBezTo>
                    <a:pt x="168" y="267"/>
                    <a:pt x="166" y="267"/>
                    <a:pt x="165" y="267"/>
                  </a:cubicBezTo>
                  <a:cubicBezTo>
                    <a:pt x="165" y="266"/>
                    <a:pt x="165" y="266"/>
                    <a:pt x="165" y="265"/>
                  </a:cubicBezTo>
                  <a:close/>
                  <a:moveTo>
                    <a:pt x="167" y="269"/>
                  </a:moveTo>
                  <a:cubicBezTo>
                    <a:pt x="166" y="269"/>
                    <a:pt x="165" y="269"/>
                    <a:pt x="165" y="268"/>
                  </a:cubicBezTo>
                  <a:cubicBezTo>
                    <a:pt x="166" y="268"/>
                    <a:pt x="166" y="268"/>
                    <a:pt x="167" y="269"/>
                  </a:cubicBezTo>
                  <a:close/>
                  <a:moveTo>
                    <a:pt x="163" y="259"/>
                  </a:moveTo>
                  <a:cubicBezTo>
                    <a:pt x="164" y="259"/>
                    <a:pt x="164" y="259"/>
                    <a:pt x="164" y="259"/>
                  </a:cubicBezTo>
                  <a:cubicBezTo>
                    <a:pt x="164" y="259"/>
                    <a:pt x="165" y="259"/>
                    <a:pt x="164" y="260"/>
                  </a:cubicBezTo>
                  <a:cubicBezTo>
                    <a:pt x="164" y="260"/>
                    <a:pt x="164" y="260"/>
                    <a:pt x="163" y="259"/>
                  </a:cubicBezTo>
                  <a:cubicBezTo>
                    <a:pt x="164" y="259"/>
                    <a:pt x="163" y="259"/>
                    <a:pt x="163" y="259"/>
                  </a:cubicBezTo>
                  <a:close/>
                  <a:moveTo>
                    <a:pt x="165" y="260"/>
                  </a:moveTo>
                  <a:cubicBezTo>
                    <a:pt x="165" y="261"/>
                    <a:pt x="165" y="261"/>
                    <a:pt x="165" y="261"/>
                  </a:cubicBezTo>
                  <a:cubicBezTo>
                    <a:pt x="164" y="261"/>
                    <a:pt x="164" y="261"/>
                    <a:pt x="163" y="260"/>
                  </a:cubicBezTo>
                  <a:cubicBezTo>
                    <a:pt x="164" y="260"/>
                    <a:pt x="164" y="260"/>
                    <a:pt x="165" y="260"/>
                  </a:cubicBezTo>
                  <a:close/>
                  <a:moveTo>
                    <a:pt x="164" y="262"/>
                  </a:moveTo>
                  <a:cubicBezTo>
                    <a:pt x="165" y="262"/>
                    <a:pt x="165" y="263"/>
                    <a:pt x="165" y="264"/>
                  </a:cubicBezTo>
                  <a:cubicBezTo>
                    <a:pt x="164" y="263"/>
                    <a:pt x="164" y="263"/>
                    <a:pt x="163" y="262"/>
                  </a:cubicBezTo>
                  <a:cubicBezTo>
                    <a:pt x="164" y="262"/>
                    <a:pt x="164" y="262"/>
                    <a:pt x="164" y="262"/>
                  </a:cubicBezTo>
                  <a:close/>
                  <a:moveTo>
                    <a:pt x="165" y="267"/>
                  </a:moveTo>
                  <a:cubicBezTo>
                    <a:pt x="164" y="267"/>
                    <a:pt x="163" y="265"/>
                    <a:pt x="163" y="265"/>
                  </a:cubicBezTo>
                  <a:cubicBezTo>
                    <a:pt x="164" y="265"/>
                    <a:pt x="165" y="266"/>
                    <a:pt x="165" y="267"/>
                  </a:cubicBezTo>
                  <a:close/>
                  <a:moveTo>
                    <a:pt x="164" y="254"/>
                  </a:moveTo>
                  <a:cubicBezTo>
                    <a:pt x="164" y="254"/>
                    <a:pt x="164" y="254"/>
                    <a:pt x="164" y="253"/>
                  </a:cubicBezTo>
                  <a:cubicBezTo>
                    <a:pt x="164" y="253"/>
                    <a:pt x="164" y="254"/>
                    <a:pt x="165" y="254"/>
                  </a:cubicBezTo>
                  <a:cubicBezTo>
                    <a:pt x="165" y="254"/>
                    <a:pt x="164" y="254"/>
                    <a:pt x="164" y="254"/>
                  </a:cubicBezTo>
                  <a:close/>
                  <a:moveTo>
                    <a:pt x="163" y="251"/>
                  </a:moveTo>
                  <a:cubicBezTo>
                    <a:pt x="164" y="251"/>
                    <a:pt x="164" y="251"/>
                    <a:pt x="163" y="250"/>
                  </a:cubicBezTo>
                  <a:cubicBezTo>
                    <a:pt x="164" y="250"/>
                    <a:pt x="164" y="251"/>
                    <a:pt x="164" y="251"/>
                  </a:cubicBezTo>
                  <a:cubicBezTo>
                    <a:pt x="164" y="251"/>
                    <a:pt x="165" y="251"/>
                    <a:pt x="165" y="251"/>
                  </a:cubicBezTo>
                  <a:cubicBezTo>
                    <a:pt x="164" y="251"/>
                    <a:pt x="163" y="252"/>
                    <a:pt x="163" y="251"/>
                  </a:cubicBezTo>
                  <a:close/>
                  <a:moveTo>
                    <a:pt x="160" y="261"/>
                  </a:moveTo>
                  <a:cubicBezTo>
                    <a:pt x="161" y="262"/>
                    <a:pt x="161" y="263"/>
                    <a:pt x="161" y="263"/>
                  </a:cubicBezTo>
                  <a:cubicBezTo>
                    <a:pt x="161" y="263"/>
                    <a:pt x="160" y="263"/>
                    <a:pt x="160" y="263"/>
                  </a:cubicBezTo>
                  <a:cubicBezTo>
                    <a:pt x="160" y="262"/>
                    <a:pt x="160" y="262"/>
                    <a:pt x="160" y="261"/>
                  </a:cubicBezTo>
                  <a:close/>
                  <a:moveTo>
                    <a:pt x="160" y="258"/>
                  </a:moveTo>
                  <a:cubicBezTo>
                    <a:pt x="161" y="258"/>
                    <a:pt x="161" y="258"/>
                    <a:pt x="162" y="259"/>
                  </a:cubicBezTo>
                  <a:cubicBezTo>
                    <a:pt x="161" y="259"/>
                    <a:pt x="160" y="259"/>
                    <a:pt x="160" y="258"/>
                  </a:cubicBezTo>
                  <a:close/>
                  <a:moveTo>
                    <a:pt x="160" y="260"/>
                  </a:moveTo>
                  <a:cubicBezTo>
                    <a:pt x="161" y="260"/>
                    <a:pt x="161" y="260"/>
                    <a:pt x="162" y="260"/>
                  </a:cubicBezTo>
                  <a:cubicBezTo>
                    <a:pt x="162" y="261"/>
                    <a:pt x="162" y="261"/>
                    <a:pt x="162" y="262"/>
                  </a:cubicBezTo>
                  <a:cubicBezTo>
                    <a:pt x="161" y="262"/>
                    <a:pt x="161" y="261"/>
                    <a:pt x="160" y="260"/>
                  </a:cubicBezTo>
                  <a:close/>
                  <a:moveTo>
                    <a:pt x="161" y="253"/>
                  </a:moveTo>
                  <a:cubicBezTo>
                    <a:pt x="161" y="252"/>
                    <a:pt x="160" y="253"/>
                    <a:pt x="160" y="252"/>
                  </a:cubicBezTo>
                  <a:cubicBezTo>
                    <a:pt x="160" y="252"/>
                    <a:pt x="161" y="252"/>
                    <a:pt x="161" y="251"/>
                  </a:cubicBezTo>
                  <a:cubicBezTo>
                    <a:pt x="161" y="251"/>
                    <a:pt x="160" y="252"/>
                    <a:pt x="160" y="251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1"/>
                    <a:pt x="160" y="251"/>
                    <a:pt x="161" y="251"/>
                  </a:cubicBezTo>
                  <a:cubicBezTo>
                    <a:pt x="161" y="252"/>
                    <a:pt x="163" y="251"/>
                    <a:pt x="163" y="252"/>
                  </a:cubicBezTo>
                  <a:cubicBezTo>
                    <a:pt x="163" y="251"/>
                    <a:pt x="163" y="251"/>
                    <a:pt x="162" y="251"/>
                  </a:cubicBezTo>
                  <a:cubicBezTo>
                    <a:pt x="162" y="251"/>
                    <a:pt x="162" y="252"/>
                    <a:pt x="162" y="252"/>
                  </a:cubicBezTo>
                  <a:cubicBezTo>
                    <a:pt x="162" y="252"/>
                    <a:pt x="161" y="252"/>
                    <a:pt x="161" y="253"/>
                  </a:cubicBezTo>
                  <a:close/>
                  <a:moveTo>
                    <a:pt x="158" y="258"/>
                  </a:moveTo>
                  <a:cubicBezTo>
                    <a:pt x="159" y="258"/>
                    <a:pt x="159" y="259"/>
                    <a:pt x="159" y="259"/>
                  </a:cubicBezTo>
                  <a:cubicBezTo>
                    <a:pt x="159" y="259"/>
                    <a:pt x="158" y="259"/>
                    <a:pt x="158" y="259"/>
                  </a:cubicBezTo>
                  <a:cubicBezTo>
                    <a:pt x="158" y="258"/>
                    <a:pt x="159" y="259"/>
                    <a:pt x="158" y="258"/>
                  </a:cubicBezTo>
                  <a:close/>
                  <a:moveTo>
                    <a:pt x="160" y="255"/>
                  </a:moveTo>
                  <a:cubicBezTo>
                    <a:pt x="159" y="255"/>
                    <a:pt x="159" y="255"/>
                    <a:pt x="158" y="255"/>
                  </a:cubicBezTo>
                  <a:cubicBezTo>
                    <a:pt x="158" y="255"/>
                    <a:pt x="159" y="255"/>
                    <a:pt x="160" y="255"/>
                  </a:cubicBezTo>
                  <a:close/>
                  <a:moveTo>
                    <a:pt x="158" y="253"/>
                  </a:moveTo>
                  <a:cubicBezTo>
                    <a:pt x="159" y="252"/>
                    <a:pt x="159" y="253"/>
                    <a:pt x="160" y="253"/>
                  </a:cubicBezTo>
                  <a:cubicBezTo>
                    <a:pt x="159" y="253"/>
                    <a:pt x="159" y="253"/>
                    <a:pt x="159" y="253"/>
                  </a:cubicBezTo>
                  <a:cubicBezTo>
                    <a:pt x="158" y="253"/>
                    <a:pt x="159" y="253"/>
                    <a:pt x="158" y="253"/>
                  </a:cubicBezTo>
                  <a:close/>
                  <a:moveTo>
                    <a:pt x="160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0"/>
                    <a:pt x="160" y="260"/>
                    <a:pt x="160" y="260"/>
                  </a:cubicBezTo>
                  <a:close/>
                  <a:moveTo>
                    <a:pt x="158" y="243"/>
                  </a:moveTo>
                  <a:cubicBezTo>
                    <a:pt x="159" y="243"/>
                    <a:pt x="160" y="243"/>
                    <a:pt x="160" y="244"/>
                  </a:cubicBezTo>
                  <a:cubicBezTo>
                    <a:pt x="160" y="244"/>
                    <a:pt x="159" y="244"/>
                    <a:pt x="159" y="245"/>
                  </a:cubicBezTo>
                  <a:cubicBezTo>
                    <a:pt x="158" y="244"/>
                    <a:pt x="159" y="244"/>
                    <a:pt x="158" y="243"/>
                  </a:cubicBezTo>
                  <a:close/>
                  <a:moveTo>
                    <a:pt x="158" y="240"/>
                  </a:moveTo>
                  <a:cubicBezTo>
                    <a:pt x="158" y="240"/>
                    <a:pt x="157" y="240"/>
                    <a:pt x="157" y="239"/>
                  </a:cubicBezTo>
                  <a:cubicBezTo>
                    <a:pt x="158" y="239"/>
                    <a:pt x="158" y="238"/>
                    <a:pt x="158" y="238"/>
                  </a:cubicBezTo>
                  <a:cubicBezTo>
                    <a:pt x="158" y="238"/>
                    <a:pt x="158" y="238"/>
                    <a:pt x="158" y="238"/>
                  </a:cubicBezTo>
                  <a:cubicBezTo>
                    <a:pt x="158" y="238"/>
                    <a:pt x="158" y="239"/>
                    <a:pt x="158" y="240"/>
                  </a:cubicBezTo>
                  <a:close/>
                  <a:moveTo>
                    <a:pt x="157" y="239"/>
                  </a:moveTo>
                  <a:cubicBezTo>
                    <a:pt x="157" y="240"/>
                    <a:pt x="158" y="240"/>
                    <a:pt x="158" y="240"/>
                  </a:cubicBezTo>
                  <a:cubicBezTo>
                    <a:pt x="158" y="241"/>
                    <a:pt x="157" y="241"/>
                    <a:pt x="156" y="241"/>
                  </a:cubicBezTo>
                  <a:cubicBezTo>
                    <a:pt x="156" y="240"/>
                    <a:pt x="157" y="240"/>
                    <a:pt x="157" y="239"/>
                  </a:cubicBezTo>
                  <a:close/>
                  <a:moveTo>
                    <a:pt x="156" y="240"/>
                  </a:moveTo>
                  <a:cubicBezTo>
                    <a:pt x="156" y="240"/>
                    <a:pt x="156" y="239"/>
                    <a:pt x="156" y="239"/>
                  </a:cubicBezTo>
                  <a:cubicBezTo>
                    <a:pt x="156" y="239"/>
                    <a:pt x="156" y="239"/>
                    <a:pt x="157" y="239"/>
                  </a:cubicBezTo>
                  <a:cubicBezTo>
                    <a:pt x="156" y="240"/>
                    <a:pt x="156" y="240"/>
                    <a:pt x="156" y="240"/>
                  </a:cubicBezTo>
                  <a:close/>
                  <a:moveTo>
                    <a:pt x="158" y="242"/>
                  </a:moveTo>
                  <a:cubicBezTo>
                    <a:pt x="157" y="243"/>
                    <a:pt x="157" y="243"/>
                    <a:pt x="158" y="243"/>
                  </a:cubicBezTo>
                  <a:cubicBezTo>
                    <a:pt x="158" y="243"/>
                    <a:pt x="158" y="244"/>
                    <a:pt x="158" y="244"/>
                  </a:cubicBezTo>
                  <a:cubicBezTo>
                    <a:pt x="158" y="244"/>
                    <a:pt x="157" y="243"/>
                    <a:pt x="157" y="243"/>
                  </a:cubicBezTo>
                  <a:cubicBezTo>
                    <a:pt x="157" y="243"/>
                    <a:pt x="157" y="242"/>
                    <a:pt x="158" y="242"/>
                  </a:cubicBezTo>
                  <a:close/>
                  <a:moveTo>
                    <a:pt x="158" y="237"/>
                  </a:moveTo>
                  <a:cubicBezTo>
                    <a:pt x="158" y="237"/>
                    <a:pt x="157" y="237"/>
                    <a:pt x="157" y="236"/>
                  </a:cubicBezTo>
                  <a:cubicBezTo>
                    <a:pt x="157" y="236"/>
                    <a:pt x="158" y="236"/>
                    <a:pt x="158" y="236"/>
                  </a:cubicBezTo>
                  <a:cubicBezTo>
                    <a:pt x="159" y="236"/>
                    <a:pt x="158" y="236"/>
                    <a:pt x="158" y="237"/>
                  </a:cubicBezTo>
                  <a:close/>
                  <a:moveTo>
                    <a:pt x="159" y="238"/>
                  </a:moveTo>
                  <a:cubicBezTo>
                    <a:pt x="160" y="238"/>
                    <a:pt x="159" y="239"/>
                    <a:pt x="159" y="239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59" y="239"/>
                    <a:pt x="158" y="238"/>
                    <a:pt x="159" y="238"/>
                  </a:cubicBezTo>
                  <a:close/>
                  <a:moveTo>
                    <a:pt x="168" y="232"/>
                  </a:moveTo>
                  <a:cubicBezTo>
                    <a:pt x="168" y="232"/>
                    <a:pt x="168" y="232"/>
                    <a:pt x="168" y="233"/>
                  </a:cubicBezTo>
                  <a:cubicBezTo>
                    <a:pt x="167" y="232"/>
                    <a:pt x="166" y="232"/>
                    <a:pt x="165" y="231"/>
                  </a:cubicBezTo>
                  <a:cubicBezTo>
                    <a:pt x="166" y="231"/>
                    <a:pt x="167" y="231"/>
                    <a:pt x="167" y="232"/>
                  </a:cubicBezTo>
                  <a:cubicBezTo>
                    <a:pt x="167" y="232"/>
                    <a:pt x="167" y="231"/>
                    <a:pt x="168" y="232"/>
                  </a:cubicBezTo>
                  <a:close/>
                  <a:moveTo>
                    <a:pt x="170" y="235"/>
                  </a:moveTo>
                  <a:cubicBezTo>
                    <a:pt x="170" y="235"/>
                    <a:pt x="171" y="235"/>
                    <a:pt x="170" y="236"/>
                  </a:cubicBezTo>
                  <a:cubicBezTo>
                    <a:pt x="170" y="235"/>
                    <a:pt x="169" y="235"/>
                    <a:pt x="169" y="235"/>
                  </a:cubicBezTo>
                  <a:cubicBezTo>
                    <a:pt x="169" y="235"/>
                    <a:pt x="170" y="234"/>
                    <a:pt x="170" y="235"/>
                  </a:cubicBezTo>
                  <a:close/>
                  <a:moveTo>
                    <a:pt x="170" y="233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171" y="233"/>
                    <a:pt x="170" y="233"/>
                    <a:pt x="171" y="234"/>
                  </a:cubicBezTo>
                  <a:cubicBezTo>
                    <a:pt x="170" y="234"/>
                    <a:pt x="170" y="234"/>
                    <a:pt x="170" y="233"/>
                  </a:cubicBezTo>
                  <a:close/>
                  <a:moveTo>
                    <a:pt x="170" y="237"/>
                  </a:moveTo>
                  <a:cubicBezTo>
                    <a:pt x="171" y="238"/>
                    <a:pt x="170" y="238"/>
                    <a:pt x="170" y="239"/>
                  </a:cubicBezTo>
                  <a:cubicBezTo>
                    <a:pt x="170" y="238"/>
                    <a:pt x="169" y="238"/>
                    <a:pt x="169" y="238"/>
                  </a:cubicBezTo>
                  <a:cubicBezTo>
                    <a:pt x="170" y="237"/>
                    <a:pt x="170" y="237"/>
                    <a:pt x="170" y="237"/>
                  </a:cubicBezTo>
                  <a:close/>
                  <a:moveTo>
                    <a:pt x="171" y="239"/>
                  </a:moveTo>
                  <a:cubicBezTo>
                    <a:pt x="170" y="240"/>
                    <a:pt x="169" y="239"/>
                    <a:pt x="168" y="238"/>
                  </a:cubicBezTo>
                  <a:cubicBezTo>
                    <a:pt x="169" y="238"/>
                    <a:pt x="170" y="239"/>
                    <a:pt x="171" y="239"/>
                  </a:cubicBezTo>
                  <a:close/>
                  <a:moveTo>
                    <a:pt x="167" y="242"/>
                  </a:moveTo>
                  <a:cubicBezTo>
                    <a:pt x="167" y="242"/>
                    <a:pt x="166" y="242"/>
                    <a:pt x="166" y="241"/>
                  </a:cubicBezTo>
                  <a:cubicBezTo>
                    <a:pt x="167" y="242"/>
                    <a:pt x="167" y="241"/>
                    <a:pt x="167" y="241"/>
                  </a:cubicBezTo>
                  <a:cubicBezTo>
                    <a:pt x="168" y="242"/>
                    <a:pt x="167" y="242"/>
                    <a:pt x="167" y="242"/>
                  </a:cubicBezTo>
                  <a:close/>
                  <a:moveTo>
                    <a:pt x="164" y="247"/>
                  </a:moveTo>
                  <a:cubicBezTo>
                    <a:pt x="165" y="247"/>
                    <a:pt x="165" y="247"/>
                    <a:pt x="165" y="247"/>
                  </a:cubicBezTo>
                  <a:cubicBezTo>
                    <a:pt x="165" y="248"/>
                    <a:pt x="164" y="248"/>
                    <a:pt x="164" y="247"/>
                  </a:cubicBezTo>
                  <a:close/>
                  <a:moveTo>
                    <a:pt x="163" y="240"/>
                  </a:moveTo>
                  <a:cubicBezTo>
                    <a:pt x="163" y="240"/>
                    <a:pt x="163" y="240"/>
                    <a:pt x="164" y="240"/>
                  </a:cubicBezTo>
                  <a:cubicBezTo>
                    <a:pt x="164" y="240"/>
                    <a:pt x="165" y="240"/>
                    <a:pt x="165" y="241"/>
                  </a:cubicBezTo>
                  <a:cubicBezTo>
                    <a:pt x="164" y="241"/>
                    <a:pt x="163" y="241"/>
                    <a:pt x="163" y="240"/>
                  </a:cubicBezTo>
                  <a:close/>
                  <a:moveTo>
                    <a:pt x="165" y="246"/>
                  </a:moveTo>
                  <a:cubicBezTo>
                    <a:pt x="164" y="246"/>
                    <a:pt x="165" y="245"/>
                    <a:pt x="165" y="245"/>
                  </a:cubicBezTo>
                  <a:cubicBezTo>
                    <a:pt x="166" y="244"/>
                    <a:pt x="166" y="245"/>
                    <a:pt x="167" y="245"/>
                  </a:cubicBezTo>
                  <a:cubicBezTo>
                    <a:pt x="166" y="246"/>
                    <a:pt x="165" y="246"/>
                    <a:pt x="165" y="246"/>
                  </a:cubicBezTo>
                  <a:close/>
                  <a:moveTo>
                    <a:pt x="166" y="244"/>
                  </a:moveTo>
                  <a:cubicBezTo>
                    <a:pt x="166" y="244"/>
                    <a:pt x="167" y="244"/>
                    <a:pt x="167" y="244"/>
                  </a:cubicBezTo>
                  <a:cubicBezTo>
                    <a:pt x="167" y="243"/>
                    <a:pt x="166" y="244"/>
                    <a:pt x="165" y="244"/>
                  </a:cubicBezTo>
                  <a:cubicBezTo>
                    <a:pt x="164" y="244"/>
                    <a:pt x="165" y="243"/>
                    <a:pt x="165" y="242"/>
                  </a:cubicBezTo>
                  <a:cubicBezTo>
                    <a:pt x="165" y="242"/>
                    <a:pt x="166" y="243"/>
                    <a:pt x="165" y="242"/>
                  </a:cubicBezTo>
                  <a:cubicBezTo>
                    <a:pt x="166" y="242"/>
                    <a:pt x="167" y="243"/>
                    <a:pt x="167" y="243"/>
                  </a:cubicBezTo>
                  <a:cubicBezTo>
                    <a:pt x="167" y="243"/>
                    <a:pt x="167" y="243"/>
                    <a:pt x="167" y="244"/>
                  </a:cubicBezTo>
                  <a:cubicBezTo>
                    <a:pt x="167" y="245"/>
                    <a:pt x="167" y="244"/>
                    <a:pt x="166" y="244"/>
                  </a:cubicBezTo>
                  <a:close/>
                  <a:moveTo>
                    <a:pt x="165" y="236"/>
                  </a:moveTo>
                  <a:cubicBezTo>
                    <a:pt x="165" y="237"/>
                    <a:pt x="165" y="237"/>
                    <a:pt x="165" y="237"/>
                  </a:cubicBezTo>
                  <a:cubicBezTo>
                    <a:pt x="164" y="237"/>
                    <a:pt x="164" y="237"/>
                    <a:pt x="164" y="237"/>
                  </a:cubicBezTo>
                  <a:cubicBezTo>
                    <a:pt x="164" y="237"/>
                    <a:pt x="164" y="237"/>
                    <a:pt x="165" y="236"/>
                  </a:cubicBezTo>
                  <a:close/>
                  <a:moveTo>
                    <a:pt x="162" y="236"/>
                  </a:moveTo>
                  <a:cubicBezTo>
                    <a:pt x="162" y="236"/>
                    <a:pt x="164" y="236"/>
                    <a:pt x="164" y="236"/>
                  </a:cubicBezTo>
                  <a:cubicBezTo>
                    <a:pt x="164" y="237"/>
                    <a:pt x="163" y="237"/>
                    <a:pt x="162" y="236"/>
                  </a:cubicBezTo>
                  <a:close/>
                  <a:moveTo>
                    <a:pt x="164" y="236"/>
                  </a:moveTo>
                  <a:cubicBezTo>
                    <a:pt x="164" y="236"/>
                    <a:pt x="164" y="236"/>
                    <a:pt x="164" y="236"/>
                  </a:cubicBezTo>
                  <a:cubicBezTo>
                    <a:pt x="164" y="236"/>
                    <a:pt x="165" y="235"/>
                    <a:pt x="166" y="236"/>
                  </a:cubicBezTo>
                  <a:cubicBezTo>
                    <a:pt x="166" y="235"/>
                    <a:pt x="165" y="236"/>
                    <a:pt x="164" y="236"/>
                  </a:cubicBezTo>
                  <a:close/>
                  <a:moveTo>
                    <a:pt x="165" y="235"/>
                  </a:moveTo>
                  <a:cubicBezTo>
                    <a:pt x="165" y="235"/>
                    <a:pt x="165" y="234"/>
                    <a:pt x="165" y="234"/>
                  </a:cubicBezTo>
                  <a:cubicBezTo>
                    <a:pt x="166" y="234"/>
                    <a:pt x="166" y="235"/>
                    <a:pt x="166" y="234"/>
                  </a:cubicBezTo>
                  <a:cubicBezTo>
                    <a:pt x="166" y="235"/>
                    <a:pt x="166" y="235"/>
                    <a:pt x="165" y="235"/>
                  </a:cubicBezTo>
                  <a:close/>
                  <a:moveTo>
                    <a:pt x="167" y="235"/>
                  </a:moveTo>
                  <a:cubicBezTo>
                    <a:pt x="167" y="235"/>
                    <a:pt x="166" y="235"/>
                    <a:pt x="166" y="235"/>
                  </a:cubicBezTo>
                  <a:cubicBezTo>
                    <a:pt x="166" y="235"/>
                    <a:pt x="167" y="235"/>
                    <a:pt x="167" y="235"/>
                  </a:cubicBezTo>
                  <a:close/>
                  <a:moveTo>
                    <a:pt x="167" y="238"/>
                  </a:moveTo>
                  <a:cubicBezTo>
                    <a:pt x="166" y="238"/>
                    <a:pt x="165" y="238"/>
                    <a:pt x="165" y="237"/>
                  </a:cubicBezTo>
                  <a:cubicBezTo>
                    <a:pt x="166" y="237"/>
                    <a:pt x="166" y="238"/>
                    <a:pt x="167" y="238"/>
                  </a:cubicBezTo>
                  <a:cubicBezTo>
                    <a:pt x="167" y="238"/>
                    <a:pt x="167" y="238"/>
                    <a:pt x="167" y="238"/>
                  </a:cubicBezTo>
                  <a:close/>
                  <a:moveTo>
                    <a:pt x="165" y="240"/>
                  </a:moveTo>
                  <a:cubicBezTo>
                    <a:pt x="166" y="240"/>
                    <a:pt x="166" y="241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0"/>
                  </a:cubicBezTo>
                  <a:close/>
                  <a:moveTo>
                    <a:pt x="166" y="238"/>
                  </a:moveTo>
                  <a:cubicBezTo>
                    <a:pt x="166" y="239"/>
                    <a:pt x="165" y="239"/>
                    <a:pt x="165" y="238"/>
                  </a:cubicBezTo>
                  <a:cubicBezTo>
                    <a:pt x="165" y="238"/>
                    <a:pt x="165" y="238"/>
                    <a:pt x="166" y="238"/>
                  </a:cubicBezTo>
                  <a:close/>
                  <a:moveTo>
                    <a:pt x="165" y="240"/>
                  </a:moveTo>
                  <a:cubicBezTo>
                    <a:pt x="165" y="238"/>
                    <a:pt x="167" y="239"/>
                    <a:pt x="167" y="239"/>
                  </a:cubicBezTo>
                  <a:cubicBezTo>
                    <a:pt x="168" y="239"/>
                    <a:pt x="167" y="240"/>
                    <a:pt x="168" y="241"/>
                  </a:cubicBezTo>
                  <a:cubicBezTo>
                    <a:pt x="167" y="240"/>
                    <a:pt x="165" y="240"/>
                    <a:pt x="165" y="240"/>
                  </a:cubicBezTo>
                  <a:close/>
                  <a:moveTo>
                    <a:pt x="165" y="236"/>
                  </a:moveTo>
                  <a:cubicBezTo>
                    <a:pt x="166" y="235"/>
                    <a:pt x="167" y="236"/>
                    <a:pt x="168" y="236"/>
                  </a:cubicBezTo>
                  <a:cubicBezTo>
                    <a:pt x="168" y="237"/>
                    <a:pt x="168" y="237"/>
                    <a:pt x="168" y="237"/>
                  </a:cubicBezTo>
                  <a:cubicBezTo>
                    <a:pt x="167" y="237"/>
                    <a:pt x="166" y="236"/>
                    <a:pt x="165" y="236"/>
                  </a:cubicBezTo>
                  <a:close/>
                  <a:moveTo>
                    <a:pt x="168" y="243"/>
                  </a:moveTo>
                  <a:cubicBezTo>
                    <a:pt x="169" y="243"/>
                    <a:pt x="169" y="244"/>
                    <a:pt x="170" y="244"/>
                  </a:cubicBezTo>
                  <a:cubicBezTo>
                    <a:pt x="169" y="245"/>
                    <a:pt x="169" y="245"/>
                    <a:pt x="168" y="245"/>
                  </a:cubicBezTo>
                  <a:cubicBezTo>
                    <a:pt x="168" y="244"/>
                    <a:pt x="168" y="244"/>
                    <a:pt x="168" y="243"/>
                  </a:cubicBezTo>
                  <a:close/>
                  <a:moveTo>
                    <a:pt x="170" y="245"/>
                  </a:moveTo>
                  <a:cubicBezTo>
                    <a:pt x="170" y="245"/>
                    <a:pt x="169" y="245"/>
                    <a:pt x="169" y="246"/>
                  </a:cubicBezTo>
                  <a:cubicBezTo>
                    <a:pt x="169" y="245"/>
                    <a:pt x="169" y="246"/>
                    <a:pt x="169" y="245"/>
                  </a:cubicBezTo>
                  <a:cubicBezTo>
                    <a:pt x="169" y="245"/>
                    <a:pt x="169" y="245"/>
                    <a:pt x="170" y="245"/>
                  </a:cubicBezTo>
                  <a:close/>
                  <a:moveTo>
                    <a:pt x="169" y="243"/>
                  </a:moveTo>
                  <a:cubicBezTo>
                    <a:pt x="169" y="243"/>
                    <a:pt x="170" y="242"/>
                    <a:pt x="170" y="243"/>
                  </a:cubicBezTo>
                  <a:cubicBezTo>
                    <a:pt x="170" y="243"/>
                    <a:pt x="170" y="243"/>
                    <a:pt x="170" y="244"/>
                  </a:cubicBezTo>
                  <a:cubicBezTo>
                    <a:pt x="170" y="244"/>
                    <a:pt x="170" y="243"/>
                    <a:pt x="169" y="243"/>
                  </a:cubicBezTo>
                  <a:close/>
                  <a:moveTo>
                    <a:pt x="168" y="241"/>
                  </a:moveTo>
                  <a:cubicBezTo>
                    <a:pt x="169" y="241"/>
                    <a:pt x="170" y="240"/>
                    <a:pt x="170" y="240"/>
                  </a:cubicBezTo>
                  <a:cubicBezTo>
                    <a:pt x="170" y="241"/>
                    <a:pt x="170" y="241"/>
                    <a:pt x="170" y="242"/>
                  </a:cubicBezTo>
                  <a:cubicBezTo>
                    <a:pt x="170" y="242"/>
                    <a:pt x="169" y="242"/>
                    <a:pt x="168" y="241"/>
                  </a:cubicBezTo>
                  <a:close/>
                  <a:moveTo>
                    <a:pt x="168" y="239"/>
                  </a:moveTo>
                  <a:cubicBezTo>
                    <a:pt x="168" y="239"/>
                    <a:pt x="169" y="240"/>
                    <a:pt x="169" y="240"/>
                  </a:cubicBezTo>
                  <a:cubicBezTo>
                    <a:pt x="169" y="240"/>
                    <a:pt x="168" y="240"/>
                    <a:pt x="168" y="241"/>
                  </a:cubicBezTo>
                  <a:cubicBezTo>
                    <a:pt x="168" y="240"/>
                    <a:pt x="168" y="239"/>
                    <a:pt x="168" y="239"/>
                  </a:cubicBezTo>
                  <a:close/>
                  <a:moveTo>
                    <a:pt x="169" y="242"/>
                  </a:moveTo>
                  <a:cubicBezTo>
                    <a:pt x="169" y="243"/>
                    <a:pt x="169" y="243"/>
                    <a:pt x="168" y="243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8" y="242"/>
                    <a:pt x="169" y="242"/>
                    <a:pt x="169" y="242"/>
                  </a:cubicBezTo>
                  <a:close/>
                  <a:moveTo>
                    <a:pt x="167" y="231"/>
                  </a:moveTo>
                  <a:cubicBezTo>
                    <a:pt x="167" y="230"/>
                    <a:pt x="168" y="231"/>
                    <a:pt x="168" y="231"/>
                  </a:cubicBezTo>
                  <a:cubicBezTo>
                    <a:pt x="168" y="231"/>
                    <a:pt x="167" y="231"/>
                    <a:pt x="167" y="231"/>
                  </a:cubicBezTo>
                  <a:close/>
                  <a:moveTo>
                    <a:pt x="168" y="234"/>
                  </a:moveTo>
                  <a:cubicBezTo>
                    <a:pt x="167" y="234"/>
                    <a:pt x="166" y="234"/>
                    <a:pt x="165" y="232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6" y="232"/>
                    <a:pt x="167" y="233"/>
                    <a:pt x="168" y="234"/>
                  </a:cubicBezTo>
                  <a:close/>
                  <a:moveTo>
                    <a:pt x="163" y="229"/>
                  </a:moveTo>
                  <a:cubicBezTo>
                    <a:pt x="164" y="229"/>
                    <a:pt x="165" y="229"/>
                    <a:pt x="165" y="230"/>
                  </a:cubicBezTo>
                  <a:cubicBezTo>
                    <a:pt x="165" y="230"/>
                    <a:pt x="164" y="229"/>
                    <a:pt x="163" y="229"/>
                  </a:cubicBezTo>
                  <a:close/>
                  <a:moveTo>
                    <a:pt x="165" y="233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164" y="232"/>
                    <a:pt x="165" y="232"/>
                    <a:pt x="165" y="233"/>
                  </a:cubicBezTo>
                  <a:close/>
                  <a:moveTo>
                    <a:pt x="164" y="233"/>
                  </a:moveTo>
                  <a:cubicBezTo>
                    <a:pt x="164" y="233"/>
                    <a:pt x="163" y="232"/>
                    <a:pt x="163" y="232"/>
                  </a:cubicBezTo>
                  <a:cubicBezTo>
                    <a:pt x="163" y="232"/>
                    <a:pt x="164" y="233"/>
                    <a:pt x="164" y="233"/>
                  </a:cubicBezTo>
                  <a:close/>
                  <a:moveTo>
                    <a:pt x="165" y="234"/>
                  </a:moveTo>
                  <a:cubicBezTo>
                    <a:pt x="164" y="234"/>
                    <a:pt x="163" y="234"/>
                    <a:pt x="162" y="233"/>
                  </a:cubicBezTo>
                  <a:cubicBezTo>
                    <a:pt x="163" y="233"/>
                    <a:pt x="165" y="233"/>
                    <a:pt x="165" y="234"/>
                  </a:cubicBezTo>
                  <a:close/>
                  <a:moveTo>
                    <a:pt x="165" y="235"/>
                  </a:moveTo>
                  <a:cubicBezTo>
                    <a:pt x="164" y="236"/>
                    <a:pt x="163" y="235"/>
                    <a:pt x="163" y="235"/>
                  </a:cubicBezTo>
                  <a:cubicBezTo>
                    <a:pt x="163" y="235"/>
                    <a:pt x="162" y="235"/>
                    <a:pt x="162" y="234"/>
                  </a:cubicBezTo>
                  <a:cubicBezTo>
                    <a:pt x="163" y="234"/>
                    <a:pt x="164" y="235"/>
                    <a:pt x="165" y="235"/>
                  </a:cubicBezTo>
                  <a:close/>
                  <a:moveTo>
                    <a:pt x="162" y="237"/>
                  </a:moveTo>
                  <a:cubicBezTo>
                    <a:pt x="163" y="237"/>
                    <a:pt x="164" y="238"/>
                    <a:pt x="165" y="238"/>
                  </a:cubicBezTo>
                  <a:cubicBezTo>
                    <a:pt x="165" y="240"/>
                    <a:pt x="163" y="239"/>
                    <a:pt x="162" y="238"/>
                  </a:cubicBezTo>
                  <a:cubicBezTo>
                    <a:pt x="162" y="238"/>
                    <a:pt x="163" y="238"/>
                    <a:pt x="162" y="237"/>
                  </a:cubicBezTo>
                  <a:close/>
                  <a:moveTo>
                    <a:pt x="162" y="239"/>
                  </a:moveTo>
                  <a:cubicBezTo>
                    <a:pt x="163" y="239"/>
                    <a:pt x="163" y="239"/>
                    <a:pt x="163" y="240"/>
                  </a:cubicBezTo>
                  <a:cubicBezTo>
                    <a:pt x="163" y="240"/>
                    <a:pt x="163" y="240"/>
                    <a:pt x="162" y="240"/>
                  </a:cubicBezTo>
                  <a:cubicBezTo>
                    <a:pt x="162" y="240"/>
                    <a:pt x="163" y="240"/>
                    <a:pt x="162" y="239"/>
                  </a:cubicBezTo>
                  <a:close/>
                  <a:moveTo>
                    <a:pt x="162" y="241"/>
                  </a:moveTo>
                  <a:cubicBezTo>
                    <a:pt x="162" y="241"/>
                    <a:pt x="162" y="241"/>
                    <a:pt x="162" y="241"/>
                  </a:cubicBezTo>
                  <a:cubicBezTo>
                    <a:pt x="163" y="241"/>
                    <a:pt x="163" y="242"/>
                    <a:pt x="164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4" y="242"/>
                    <a:pt x="163" y="243"/>
                    <a:pt x="162" y="243"/>
                  </a:cubicBezTo>
                  <a:cubicBezTo>
                    <a:pt x="162" y="242"/>
                    <a:pt x="163" y="242"/>
                    <a:pt x="162" y="242"/>
                  </a:cubicBezTo>
                  <a:cubicBezTo>
                    <a:pt x="162" y="242"/>
                    <a:pt x="163" y="242"/>
                    <a:pt x="163" y="241"/>
                  </a:cubicBezTo>
                  <a:cubicBezTo>
                    <a:pt x="163" y="241"/>
                    <a:pt x="163" y="241"/>
                    <a:pt x="162" y="241"/>
                  </a:cubicBezTo>
                  <a:close/>
                  <a:moveTo>
                    <a:pt x="164" y="243"/>
                  </a:moveTo>
                  <a:cubicBezTo>
                    <a:pt x="164" y="244"/>
                    <a:pt x="163" y="243"/>
                    <a:pt x="163" y="243"/>
                  </a:cubicBezTo>
                  <a:cubicBezTo>
                    <a:pt x="163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lose/>
                  <a:moveTo>
                    <a:pt x="164" y="244"/>
                  </a:moveTo>
                  <a:cubicBezTo>
                    <a:pt x="164" y="244"/>
                    <a:pt x="164" y="244"/>
                    <a:pt x="164" y="245"/>
                  </a:cubicBezTo>
                  <a:cubicBezTo>
                    <a:pt x="164" y="245"/>
                    <a:pt x="163" y="245"/>
                    <a:pt x="163" y="245"/>
                  </a:cubicBezTo>
                  <a:cubicBezTo>
                    <a:pt x="163" y="245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4"/>
                  </a:cubicBezTo>
                  <a:close/>
                  <a:moveTo>
                    <a:pt x="164" y="246"/>
                  </a:moveTo>
                  <a:cubicBezTo>
                    <a:pt x="164" y="246"/>
                    <a:pt x="163" y="246"/>
                    <a:pt x="163" y="246"/>
                  </a:cubicBezTo>
                  <a:cubicBezTo>
                    <a:pt x="163" y="245"/>
                    <a:pt x="164" y="246"/>
                    <a:pt x="164" y="245"/>
                  </a:cubicBezTo>
                  <a:cubicBezTo>
                    <a:pt x="164" y="245"/>
                    <a:pt x="164" y="246"/>
                    <a:pt x="164" y="246"/>
                  </a:cubicBezTo>
                  <a:close/>
                  <a:moveTo>
                    <a:pt x="164" y="247"/>
                  </a:moveTo>
                  <a:cubicBezTo>
                    <a:pt x="163" y="247"/>
                    <a:pt x="162" y="247"/>
                    <a:pt x="162" y="246"/>
                  </a:cubicBezTo>
                  <a:cubicBezTo>
                    <a:pt x="162" y="246"/>
                    <a:pt x="163" y="246"/>
                    <a:pt x="164" y="247"/>
                  </a:cubicBezTo>
                  <a:close/>
                  <a:moveTo>
                    <a:pt x="162" y="233"/>
                  </a:moveTo>
                  <a:cubicBezTo>
                    <a:pt x="162" y="233"/>
                    <a:pt x="161" y="233"/>
                    <a:pt x="161" y="233"/>
                  </a:cubicBezTo>
                  <a:cubicBezTo>
                    <a:pt x="162" y="233"/>
                    <a:pt x="162" y="233"/>
                    <a:pt x="162" y="233"/>
                  </a:cubicBezTo>
                  <a:cubicBezTo>
                    <a:pt x="162" y="233"/>
                    <a:pt x="162" y="233"/>
                    <a:pt x="162" y="233"/>
                  </a:cubicBezTo>
                  <a:close/>
                  <a:moveTo>
                    <a:pt x="160" y="242"/>
                  </a:moveTo>
                  <a:cubicBezTo>
                    <a:pt x="159" y="243"/>
                    <a:pt x="159" y="243"/>
                    <a:pt x="159" y="242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0" y="242"/>
                  </a:moveTo>
                  <a:cubicBezTo>
                    <a:pt x="160" y="241"/>
                    <a:pt x="161" y="242"/>
                    <a:pt x="161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2" y="243"/>
                  </a:moveTo>
                  <a:cubicBezTo>
                    <a:pt x="161" y="243"/>
                    <a:pt x="161" y="244"/>
                    <a:pt x="161" y="244"/>
                  </a:cubicBezTo>
                  <a:cubicBezTo>
                    <a:pt x="161" y="244"/>
                    <a:pt x="160" y="243"/>
                    <a:pt x="160" y="243"/>
                  </a:cubicBezTo>
                  <a:cubicBezTo>
                    <a:pt x="160" y="242"/>
                    <a:pt x="161" y="243"/>
                    <a:pt x="162" y="243"/>
                  </a:cubicBezTo>
                  <a:close/>
                  <a:moveTo>
                    <a:pt x="162" y="245"/>
                  </a:moveTo>
                  <a:cubicBezTo>
                    <a:pt x="161" y="245"/>
                    <a:pt x="161" y="245"/>
                    <a:pt x="161" y="245"/>
                  </a:cubicBezTo>
                  <a:cubicBezTo>
                    <a:pt x="162" y="244"/>
                    <a:pt x="162" y="245"/>
                    <a:pt x="162" y="245"/>
                  </a:cubicBezTo>
                  <a:close/>
                  <a:moveTo>
                    <a:pt x="161" y="242"/>
                  </a:moveTo>
                  <a:cubicBezTo>
                    <a:pt x="161" y="243"/>
                    <a:pt x="161" y="241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0" y="241"/>
                    <a:pt x="158" y="241"/>
                    <a:pt x="159" y="239"/>
                  </a:cubicBezTo>
                  <a:cubicBezTo>
                    <a:pt x="160" y="239"/>
                    <a:pt x="161" y="240"/>
                    <a:pt x="161" y="240"/>
                  </a:cubicBezTo>
                  <a:cubicBezTo>
                    <a:pt x="161" y="241"/>
                    <a:pt x="163" y="241"/>
                    <a:pt x="162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2"/>
                    <a:pt x="161" y="242"/>
                    <a:pt x="161" y="242"/>
                  </a:cubicBezTo>
                  <a:close/>
                  <a:moveTo>
                    <a:pt x="162" y="237"/>
                  </a:moveTo>
                  <a:cubicBezTo>
                    <a:pt x="162" y="237"/>
                    <a:pt x="161" y="237"/>
                    <a:pt x="161" y="238"/>
                  </a:cubicBezTo>
                  <a:cubicBezTo>
                    <a:pt x="161" y="237"/>
                    <a:pt x="161" y="237"/>
                    <a:pt x="162" y="237"/>
                  </a:cubicBezTo>
                  <a:close/>
                  <a:moveTo>
                    <a:pt x="161" y="239"/>
                  </a:moveTo>
                  <a:cubicBezTo>
                    <a:pt x="161" y="239"/>
                    <a:pt x="161" y="239"/>
                    <a:pt x="160" y="239"/>
                  </a:cubicBezTo>
                  <a:cubicBezTo>
                    <a:pt x="160" y="238"/>
                    <a:pt x="161" y="238"/>
                    <a:pt x="161" y="239"/>
                  </a:cubicBezTo>
                  <a:close/>
                  <a:moveTo>
                    <a:pt x="160" y="235"/>
                  </a:moveTo>
                  <a:cubicBezTo>
                    <a:pt x="160" y="235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6"/>
                  </a:cubicBezTo>
                  <a:cubicBezTo>
                    <a:pt x="161" y="236"/>
                    <a:pt x="161" y="235"/>
                    <a:pt x="160" y="235"/>
                  </a:cubicBezTo>
                  <a:close/>
                  <a:moveTo>
                    <a:pt x="161" y="236"/>
                  </a:moveTo>
                  <a:cubicBezTo>
                    <a:pt x="161" y="237"/>
                    <a:pt x="160" y="237"/>
                    <a:pt x="160" y="237"/>
                  </a:cubicBezTo>
                  <a:cubicBezTo>
                    <a:pt x="159" y="237"/>
                    <a:pt x="159" y="236"/>
                    <a:pt x="159" y="237"/>
                  </a:cubicBezTo>
                  <a:cubicBezTo>
                    <a:pt x="159" y="235"/>
                    <a:pt x="160" y="236"/>
                    <a:pt x="161" y="236"/>
                  </a:cubicBezTo>
                  <a:close/>
                  <a:moveTo>
                    <a:pt x="161" y="239"/>
                  </a:moveTo>
                  <a:cubicBezTo>
                    <a:pt x="161" y="239"/>
                    <a:pt x="162" y="239"/>
                    <a:pt x="162" y="239"/>
                  </a:cubicBezTo>
                  <a:cubicBezTo>
                    <a:pt x="162" y="239"/>
                    <a:pt x="162" y="239"/>
                    <a:pt x="162" y="240"/>
                  </a:cubicBezTo>
                  <a:cubicBezTo>
                    <a:pt x="162" y="240"/>
                    <a:pt x="162" y="239"/>
                    <a:pt x="161" y="239"/>
                  </a:cubicBezTo>
                  <a:close/>
                  <a:moveTo>
                    <a:pt x="161" y="238"/>
                  </a:moveTo>
                  <a:cubicBezTo>
                    <a:pt x="162" y="238"/>
                    <a:pt x="162" y="238"/>
                    <a:pt x="162" y="238"/>
                  </a:cubicBezTo>
                  <a:cubicBezTo>
                    <a:pt x="162" y="238"/>
                    <a:pt x="161" y="238"/>
                    <a:pt x="161" y="238"/>
                  </a:cubicBezTo>
                  <a:close/>
                  <a:moveTo>
                    <a:pt x="162" y="234"/>
                  </a:moveTo>
                  <a:cubicBezTo>
                    <a:pt x="162" y="234"/>
                    <a:pt x="161" y="234"/>
                    <a:pt x="162" y="234"/>
                  </a:cubicBezTo>
                  <a:cubicBezTo>
                    <a:pt x="162" y="234"/>
                    <a:pt x="162" y="234"/>
                    <a:pt x="162" y="235"/>
                  </a:cubicBezTo>
                  <a:cubicBezTo>
                    <a:pt x="161" y="235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3"/>
                  </a:cubicBezTo>
                  <a:cubicBezTo>
                    <a:pt x="161" y="234"/>
                    <a:pt x="162" y="234"/>
                    <a:pt x="162" y="234"/>
                  </a:cubicBezTo>
                  <a:close/>
                  <a:moveTo>
                    <a:pt x="160" y="232"/>
                  </a:moveTo>
                  <a:cubicBezTo>
                    <a:pt x="160" y="232"/>
                    <a:pt x="161" y="232"/>
                    <a:pt x="161" y="232"/>
                  </a:cubicBezTo>
                  <a:cubicBezTo>
                    <a:pt x="160" y="233"/>
                    <a:pt x="160" y="232"/>
                    <a:pt x="160" y="232"/>
                  </a:cubicBezTo>
                  <a:close/>
                  <a:moveTo>
                    <a:pt x="161" y="233"/>
                  </a:moveTo>
                  <a:cubicBezTo>
                    <a:pt x="160" y="234"/>
                    <a:pt x="160" y="234"/>
                    <a:pt x="160" y="234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160" y="233"/>
                    <a:pt x="161" y="233"/>
                    <a:pt x="161" y="233"/>
                  </a:cubicBezTo>
                  <a:close/>
                  <a:moveTo>
                    <a:pt x="160" y="235"/>
                  </a:moveTo>
                  <a:cubicBezTo>
                    <a:pt x="159" y="235"/>
                    <a:pt x="159" y="235"/>
                    <a:pt x="159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60" y="234"/>
                    <a:pt x="160" y="235"/>
                  </a:cubicBezTo>
                  <a:close/>
                  <a:moveTo>
                    <a:pt x="160" y="241"/>
                  </a:moveTo>
                  <a:cubicBezTo>
                    <a:pt x="159" y="241"/>
                    <a:pt x="159" y="241"/>
                    <a:pt x="158" y="241"/>
                  </a:cubicBezTo>
                  <a:cubicBezTo>
                    <a:pt x="159" y="241"/>
                    <a:pt x="160" y="241"/>
                    <a:pt x="160" y="241"/>
                  </a:cubicBezTo>
                  <a:close/>
                  <a:moveTo>
                    <a:pt x="161" y="244"/>
                  </a:moveTo>
                  <a:cubicBezTo>
                    <a:pt x="161" y="245"/>
                    <a:pt x="160" y="245"/>
                    <a:pt x="160" y="244"/>
                  </a:cubicBezTo>
                  <a:cubicBezTo>
                    <a:pt x="161" y="244"/>
                    <a:pt x="161" y="244"/>
                    <a:pt x="161" y="244"/>
                  </a:cubicBezTo>
                  <a:close/>
                  <a:moveTo>
                    <a:pt x="162" y="247"/>
                  </a:moveTo>
                  <a:cubicBezTo>
                    <a:pt x="161" y="247"/>
                    <a:pt x="161" y="247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ubicBezTo>
                    <a:pt x="161" y="246"/>
                    <a:pt x="162" y="246"/>
                    <a:pt x="162" y="247"/>
                  </a:cubicBezTo>
                  <a:close/>
                  <a:moveTo>
                    <a:pt x="161" y="247"/>
                  </a:moveTo>
                  <a:cubicBezTo>
                    <a:pt x="162" y="247"/>
                    <a:pt x="161" y="248"/>
                    <a:pt x="161" y="248"/>
                  </a:cubicBezTo>
                  <a:cubicBezTo>
                    <a:pt x="161" y="248"/>
                    <a:pt x="161" y="248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lose/>
                  <a:moveTo>
                    <a:pt x="161" y="248"/>
                  </a:moveTo>
                  <a:cubicBezTo>
                    <a:pt x="162" y="249"/>
                    <a:pt x="162" y="249"/>
                    <a:pt x="163" y="249"/>
                  </a:cubicBezTo>
                  <a:cubicBezTo>
                    <a:pt x="163" y="250"/>
                    <a:pt x="161" y="249"/>
                    <a:pt x="162" y="250"/>
                  </a:cubicBezTo>
                  <a:cubicBezTo>
                    <a:pt x="161" y="250"/>
                    <a:pt x="162" y="250"/>
                    <a:pt x="162" y="250"/>
                  </a:cubicBezTo>
                  <a:cubicBezTo>
                    <a:pt x="161" y="250"/>
                    <a:pt x="161" y="249"/>
                    <a:pt x="160" y="249"/>
                  </a:cubicBezTo>
                  <a:cubicBezTo>
                    <a:pt x="160" y="249"/>
                    <a:pt x="161" y="249"/>
                    <a:pt x="161" y="248"/>
                  </a:cubicBezTo>
                  <a:close/>
                  <a:moveTo>
                    <a:pt x="162" y="258"/>
                  </a:moveTo>
                  <a:cubicBezTo>
                    <a:pt x="163" y="258"/>
                    <a:pt x="163" y="259"/>
                    <a:pt x="163" y="260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60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8"/>
                  </a:cubicBezTo>
                  <a:close/>
                  <a:moveTo>
                    <a:pt x="163" y="263"/>
                  </a:moveTo>
                  <a:cubicBezTo>
                    <a:pt x="162" y="263"/>
                    <a:pt x="162" y="262"/>
                    <a:pt x="162" y="261"/>
                  </a:cubicBezTo>
                  <a:cubicBezTo>
                    <a:pt x="163" y="261"/>
                    <a:pt x="163" y="262"/>
                    <a:pt x="163" y="263"/>
                  </a:cubicBezTo>
                  <a:close/>
                  <a:moveTo>
                    <a:pt x="162" y="253"/>
                  </a:moveTo>
                  <a:cubicBezTo>
                    <a:pt x="162" y="253"/>
                    <a:pt x="163" y="253"/>
                    <a:pt x="163" y="253"/>
                  </a:cubicBezTo>
                  <a:cubicBezTo>
                    <a:pt x="164" y="254"/>
                    <a:pt x="162" y="254"/>
                    <a:pt x="162" y="253"/>
                  </a:cubicBezTo>
                  <a:close/>
                  <a:moveTo>
                    <a:pt x="163" y="264"/>
                  </a:moveTo>
                  <a:cubicBezTo>
                    <a:pt x="162" y="264"/>
                    <a:pt x="162" y="263"/>
                    <a:pt x="162" y="263"/>
                  </a:cubicBezTo>
                  <a:cubicBezTo>
                    <a:pt x="163" y="263"/>
                    <a:pt x="163" y="263"/>
                    <a:pt x="163" y="264"/>
                  </a:cubicBezTo>
                  <a:close/>
                  <a:moveTo>
                    <a:pt x="163" y="264"/>
                  </a:moveTo>
                  <a:cubicBezTo>
                    <a:pt x="163" y="265"/>
                    <a:pt x="163" y="265"/>
                    <a:pt x="163" y="266"/>
                  </a:cubicBezTo>
                  <a:cubicBezTo>
                    <a:pt x="163" y="266"/>
                    <a:pt x="163" y="265"/>
                    <a:pt x="163" y="265"/>
                  </a:cubicBezTo>
                  <a:cubicBezTo>
                    <a:pt x="163" y="265"/>
                    <a:pt x="163" y="265"/>
                    <a:pt x="163" y="264"/>
                  </a:cubicBezTo>
                  <a:close/>
                  <a:moveTo>
                    <a:pt x="162" y="248"/>
                  </a:moveTo>
                  <a:cubicBezTo>
                    <a:pt x="162" y="248"/>
                    <a:pt x="163" y="248"/>
                    <a:pt x="163" y="248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164" y="248"/>
                    <a:pt x="163" y="248"/>
                    <a:pt x="164" y="248"/>
                  </a:cubicBezTo>
                  <a:cubicBezTo>
                    <a:pt x="164" y="248"/>
                    <a:pt x="166" y="248"/>
                    <a:pt x="166" y="248"/>
                  </a:cubicBezTo>
                  <a:cubicBezTo>
                    <a:pt x="166" y="249"/>
                    <a:pt x="166" y="248"/>
                    <a:pt x="166" y="248"/>
                  </a:cubicBezTo>
                  <a:cubicBezTo>
                    <a:pt x="165" y="249"/>
                    <a:pt x="163" y="249"/>
                    <a:pt x="162" y="248"/>
                  </a:cubicBezTo>
                  <a:close/>
                  <a:moveTo>
                    <a:pt x="168" y="263"/>
                  </a:moveTo>
                  <a:cubicBezTo>
                    <a:pt x="168" y="263"/>
                    <a:pt x="167" y="262"/>
                    <a:pt x="168" y="262"/>
                  </a:cubicBezTo>
                  <a:cubicBezTo>
                    <a:pt x="168" y="263"/>
                    <a:pt x="169" y="263"/>
                    <a:pt x="169" y="264"/>
                  </a:cubicBezTo>
                  <a:cubicBezTo>
                    <a:pt x="168" y="264"/>
                    <a:pt x="168" y="263"/>
                    <a:pt x="168" y="263"/>
                  </a:cubicBezTo>
                  <a:cubicBezTo>
                    <a:pt x="167" y="263"/>
                    <a:pt x="168" y="263"/>
                    <a:pt x="167" y="263"/>
                  </a:cubicBezTo>
                  <a:cubicBezTo>
                    <a:pt x="166" y="263"/>
                    <a:pt x="165" y="262"/>
                    <a:pt x="165" y="260"/>
                  </a:cubicBezTo>
                  <a:cubicBezTo>
                    <a:pt x="166" y="260"/>
                    <a:pt x="167" y="261"/>
                    <a:pt x="167" y="261"/>
                  </a:cubicBezTo>
                  <a:cubicBezTo>
                    <a:pt x="168" y="262"/>
                    <a:pt x="167" y="262"/>
                    <a:pt x="168" y="263"/>
                  </a:cubicBezTo>
                  <a:close/>
                  <a:moveTo>
                    <a:pt x="167" y="265"/>
                  </a:moveTo>
                  <a:cubicBezTo>
                    <a:pt x="166" y="265"/>
                    <a:pt x="165" y="263"/>
                    <a:pt x="165" y="263"/>
                  </a:cubicBezTo>
                  <a:cubicBezTo>
                    <a:pt x="166" y="263"/>
                    <a:pt x="166" y="264"/>
                    <a:pt x="167" y="265"/>
                  </a:cubicBezTo>
                  <a:close/>
                  <a:moveTo>
                    <a:pt x="165" y="259"/>
                  </a:moveTo>
                  <a:cubicBezTo>
                    <a:pt x="166" y="258"/>
                    <a:pt x="166" y="259"/>
                    <a:pt x="166" y="258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6" y="260"/>
                    <a:pt x="165" y="260"/>
                    <a:pt x="165" y="259"/>
                  </a:cubicBezTo>
                  <a:close/>
                  <a:moveTo>
                    <a:pt x="166" y="255"/>
                  </a:moveTo>
                  <a:cubicBezTo>
                    <a:pt x="166" y="255"/>
                    <a:pt x="167" y="255"/>
                    <a:pt x="167" y="255"/>
                  </a:cubicBezTo>
                  <a:cubicBezTo>
                    <a:pt x="166" y="255"/>
                    <a:pt x="166" y="256"/>
                    <a:pt x="166" y="255"/>
                  </a:cubicBezTo>
                  <a:close/>
                  <a:moveTo>
                    <a:pt x="165" y="252"/>
                  </a:moveTo>
                  <a:cubicBezTo>
                    <a:pt x="166" y="251"/>
                    <a:pt x="166" y="252"/>
                    <a:pt x="166" y="252"/>
                  </a:cubicBezTo>
                  <a:cubicBezTo>
                    <a:pt x="166" y="252"/>
                    <a:pt x="166" y="252"/>
                    <a:pt x="165" y="252"/>
                  </a:cubicBezTo>
                  <a:close/>
                  <a:moveTo>
                    <a:pt x="167" y="263"/>
                  </a:moveTo>
                  <a:cubicBezTo>
                    <a:pt x="167" y="264"/>
                    <a:pt x="167" y="264"/>
                    <a:pt x="168" y="265"/>
                  </a:cubicBezTo>
                  <a:cubicBezTo>
                    <a:pt x="168" y="265"/>
                    <a:pt x="167" y="265"/>
                    <a:pt x="167" y="265"/>
                  </a:cubicBezTo>
                  <a:cubicBezTo>
                    <a:pt x="167" y="264"/>
                    <a:pt x="167" y="264"/>
                    <a:pt x="167" y="263"/>
                  </a:cubicBezTo>
                  <a:close/>
                  <a:moveTo>
                    <a:pt x="168" y="264"/>
                  </a:moveTo>
                  <a:cubicBezTo>
                    <a:pt x="168" y="264"/>
                    <a:pt x="169" y="264"/>
                    <a:pt x="169" y="265"/>
                  </a:cubicBezTo>
                  <a:cubicBezTo>
                    <a:pt x="168" y="265"/>
                    <a:pt x="168" y="264"/>
                    <a:pt x="168" y="264"/>
                  </a:cubicBezTo>
                  <a:close/>
                  <a:moveTo>
                    <a:pt x="169" y="262"/>
                  </a:moveTo>
                  <a:cubicBezTo>
                    <a:pt x="169" y="261"/>
                    <a:pt x="168" y="261"/>
                    <a:pt x="168" y="260"/>
                  </a:cubicBezTo>
                  <a:cubicBezTo>
                    <a:pt x="168" y="260"/>
                    <a:pt x="168" y="260"/>
                    <a:pt x="169" y="260"/>
                  </a:cubicBezTo>
                  <a:cubicBezTo>
                    <a:pt x="169" y="261"/>
                    <a:pt x="169" y="261"/>
                    <a:pt x="169" y="262"/>
                  </a:cubicBezTo>
                  <a:cubicBezTo>
                    <a:pt x="169" y="262"/>
                    <a:pt x="169" y="261"/>
                    <a:pt x="169" y="262"/>
                  </a:cubicBezTo>
                  <a:close/>
                  <a:moveTo>
                    <a:pt x="168" y="254"/>
                  </a:moveTo>
                  <a:cubicBezTo>
                    <a:pt x="168" y="254"/>
                    <a:pt x="169" y="254"/>
                    <a:pt x="169" y="254"/>
                  </a:cubicBezTo>
                  <a:cubicBezTo>
                    <a:pt x="169" y="254"/>
                    <a:pt x="169" y="255"/>
                    <a:pt x="169" y="255"/>
                  </a:cubicBezTo>
                  <a:cubicBezTo>
                    <a:pt x="169" y="255"/>
                    <a:pt x="168" y="255"/>
                    <a:pt x="168" y="254"/>
                  </a:cubicBezTo>
                  <a:close/>
                  <a:moveTo>
                    <a:pt x="165" y="247"/>
                  </a:moveTo>
                  <a:cubicBezTo>
                    <a:pt x="166" y="246"/>
                    <a:pt x="166" y="246"/>
                    <a:pt x="167" y="246"/>
                  </a:cubicBezTo>
                  <a:cubicBezTo>
                    <a:pt x="167" y="247"/>
                    <a:pt x="168" y="245"/>
                    <a:pt x="168" y="246"/>
                  </a:cubicBezTo>
                  <a:cubicBezTo>
                    <a:pt x="169" y="246"/>
                    <a:pt x="170" y="246"/>
                    <a:pt x="171" y="246"/>
                  </a:cubicBezTo>
                  <a:cubicBezTo>
                    <a:pt x="171" y="246"/>
                    <a:pt x="169" y="246"/>
                    <a:pt x="169" y="247"/>
                  </a:cubicBezTo>
                  <a:cubicBezTo>
                    <a:pt x="168" y="248"/>
                    <a:pt x="167" y="247"/>
                    <a:pt x="165" y="247"/>
                  </a:cubicBezTo>
                  <a:close/>
                  <a:moveTo>
                    <a:pt x="171" y="245"/>
                  </a:moveTo>
                  <a:cubicBezTo>
                    <a:pt x="171" y="244"/>
                    <a:pt x="172" y="244"/>
                    <a:pt x="172" y="243"/>
                  </a:cubicBezTo>
                  <a:cubicBezTo>
                    <a:pt x="173" y="244"/>
                    <a:pt x="172" y="245"/>
                    <a:pt x="171" y="245"/>
                  </a:cubicBezTo>
                  <a:close/>
                  <a:moveTo>
                    <a:pt x="171" y="243"/>
                  </a:moveTo>
                  <a:cubicBezTo>
                    <a:pt x="171" y="243"/>
                    <a:pt x="172" y="243"/>
                    <a:pt x="172" y="243"/>
                  </a:cubicBezTo>
                  <a:cubicBezTo>
                    <a:pt x="172" y="242"/>
                    <a:pt x="171" y="243"/>
                    <a:pt x="171" y="242"/>
                  </a:cubicBezTo>
                  <a:cubicBezTo>
                    <a:pt x="172" y="242"/>
                    <a:pt x="172" y="242"/>
                    <a:pt x="173" y="241"/>
                  </a:cubicBezTo>
                  <a:cubicBezTo>
                    <a:pt x="173" y="242"/>
                    <a:pt x="171" y="244"/>
                    <a:pt x="171" y="243"/>
                  </a:cubicBezTo>
                  <a:close/>
                  <a:moveTo>
                    <a:pt x="171" y="240"/>
                  </a:moveTo>
                  <a:cubicBezTo>
                    <a:pt x="171" y="240"/>
                    <a:pt x="171" y="241"/>
                    <a:pt x="172" y="241"/>
                  </a:cubicBezTo>
                  <a:cubicBezTo>
                    <a:pt x="172" y="241"/>
                    <a:pt x="171" y="241"/>
                    <a:pt x="171" y="241"/>
                  </a:cubicBezTo>
                  <a:cubicBezTo>
                    <a:pt x="171" y="241"/>
                    <a:pt x="171" y="241"/>
                    <a:pt x="171" y="240"/>
                  </a:cubicBezTo>
                  <a:close/>
                  <a:moveTo>
                    <a:pt x="171" y="236"/>
                  </a:moveTo>
                  <a:cubicBezTo>
                    <a:pt x="171" y="236"/>
                    <a:pt x="171" y="235"/>
                    <a:pt x="171" y="235"/>
                  </a:cubicBezTo>
                  <a:cubicBezTo>
                    <a:pt x="172" y="235"/>
                    <a:pt x="172" y="235"/>
                    <a:pt x="173" y="235"/>
                  </a:cubicBezTo>
                  <a:cubicBezTo>
                    <a:pt x="172" y="236"/>
                    <a:pt x="172" y="236"/>
                    <a:pt x="171" y="236"/>
                  </a:cubicBezTo>
                  <a:close/>
                  <a:moveTo>
                    <a:pt x="173" y="237"/>
                  </a:moveTo>
                  <a:cubicBezTo>
                    <a:pt x="172" y="238"/>
                    <a:pt x="172" y="237"/>
                    <a:pt x="171" y="237"/>
                  </a:cubicBezTo>
                  <a:cubicBezTo>
                    <a:pt x="172" y="237"/>
                    <a:pt x="172" y="237"/>
                    <a:pt x="173" y="237"/>
                  </a:cubicBezTo>
                  <a:close/>
                  <a:moveTo>
                    <a:pt x="171" y="240"/>
                  </a:moveTo>
                  <a:cubicBezTo>
                    <a:pt x="171" y="239"/>
                    <a:pt x="172" y="240"/>
                    <a:pt x="173" y="241"/>
                  </a:cubicBezTo>
                  <a:cubicBezTo>
                    <a:pt x="172" y="241"/>
                    <a:pt x="172" y="240"/>
                    <a:pt x="171" y="240"/>
                  </a:cubicBezTo>
                  <a:close/>
                  <a:moveTo>
                    <a:pt x="172" y="240"/>
                  </a:moveTo>
                  <a:cubicBezTo>
                    <a:pt x="172" y="240"/>
                    <a:pt x="172" y="239"/>
                    <a:pt x="171" y="239"/>
                  </a:cubicBezTo>
                  <a:cubicBezTo>
                    <a:pt x="171" y="239"/>
                    <a:pt x="171" y="238"/>
                    <a:pt x="171" y="237"/>
                  </a:cubicBezTo>
                  <a:cubicBezTo>
                    <a:pt x="172" y="238"/>
                    <a:pt x="172" y="238"/>
                    <a:pt x="173" y="238"/>
                  </a:cubicBezTo>
                  <a:cubicBezTo>
                    <a:pt x="173" y="239"/>
                    <a:pt x="173" y="239"/>
                    <a:pt x="173" y="240"/>
                  </a:cubicBezTo>
                  <a:lnTo>
                    <a:pt x="172" y="240"/>
                  </a:lnTo>
                  <a:close/>
                  <a:moveTo>
                    <a:pt x="173" y="235"/>
                  </a:moveTo>
                  <a:cubicBezTo>
                    <a:pt x="172" y="235"/>
                    <a:pt x="172" y="234"/>
                    <a:pt x="171" y="234"/>
                  </a:cubicBezTo>
                  <a:cubicBezTo>
                    <a:pt x="171" y="233"/>
                    <a:pt x="173" y="234"/>
                    <a:pt x="173" y="235"/>
                  </a:cubicBezTo>
                  <a:close/>
                  <a:moveTo>
                    <a:pt x="172" y="233"/>
                  </a:moveTo>
                  <a:cubicBezTo>
                    <a:pt x="172" y="233"/>
                    <a:pt x="172" y="232"/>
                    <a:pt x="173" y="233"/>
                  </a:cubicBezTo>
                  <a:cubicBezTo>
                    <a:pt x="172" y="233"/>
                    <a:pt x="172" y="233"/>
                    <a:pt x="172" y="233"/>
                  </a:cubicBezTo>
                  <a:close/>
                  <a:moveTo>
                    <a:pt x="173" y="232"/>
                  </a:moveTo>
                  <a:cubicBezTo>
                    <a:pt x="171" y="232"/>
                    <a:pt x="171" y="230"/>
                    <a:pt x="171" y="229"/>
                  </a:cubicBezTo>
                  <a:cubicBezTo>
                    <a:pt x="172" y="229"/>
                    <a:pt x="171" y="230"/>
                    <a:pt x="171" y="230"/>
                  </a:cubicBezTo>
                  <a:cubicBezTo>
                    <a:pt x="172" y="230"/>
                    <a:pt x="173" y="231"/>
                    <a:pt x="173" y="232"/>
                  </a:cubicBezTo>
                  <a:close/>
                  <a:moveTo>
                    <a:pt x="172" y="230"/>
                  </a:moveTo>
                  <a:cubicBezTo>
                    <a:pt x="172" y="230"/>
                    <a:pt x="173" y="229"/>
                    <a:pt x="173" y="230"/>
                  </a:cubicBezTo>
                  <a:cubicBezTo>
                    <a:pt x="172" y="230"/>
                    <a:pt x="172" y="230"/>
                    <a:pt x="172" y="230"/>
                  </a:cubicBezTo>
                  <a:close/>
                  <a:moveTo>
                    <a:pt x="170" y="226"/>
                  </a:moveTo>
                  <a:cubicBezTo>
                    <a:pt x="171" y="225"/>
                    <a:pt x="172" y="226"/>
                    <a:pt x="172" y="225"/>
                  </a:cubicBezTo>
                  <a:cubicBezTo>
                    <a:pt x="172" y="226"/>
                    <a:pt x="171" y="226"/>
                    <a:pt x="170" y="226"/>
                  </a:cubicBezTo>
                  <a:close/>
                  <a:moveTo>
                    <a:pt x="171" y="228"/>
                  </a:moveTo>
                  <a:cubicBezTo>
                    <a:pt x="170" y="228"/>
                    <a:pt x="170" y="228"/>
                    <a:pt x="170" y="227"/>
                  </a:cubicBezTo>
                  <a:cubicBezTo>
                    <a:pt x="170" y="227"/>
                    <a:pt x="171" y="227"/>
                    <a:pt x="171" y="228"/>
                  </a:cubicBezTo>
                  <a:close/>
                  <a:moveTo>
                    <a:pt x="170" y="229"/>
                  </a:moveTo>
                  <a:cubicBezTo>
                    <a:pt x="171" y="230"/>
                    <a:pt x="169" y="231"/>
                    <a:pt x="168" y="230"/>
                  </a:cubicBezTo>
                  <a:cubicBezTo>
                    <a:pt x="169" y="230"/>
                    <a:pt x="170" y="229"/>
                    <a:pt x="170" y="229"/>
                  </a:cubicBezTo>
                  <a:close/>
                  <a:moveTo>
                    <a:pt x="170" y="231"/>
                  </a:moveTo>
                  <a:cubicBezTo>
                    <a:pt x="170" y="230"/>
                    <a:pt x="170" y="231"/>
                    <a:pt x="170" y="230"/>
                  </a:cubicBezTo>
                  <a:cubicBezTo>
                    <a:pt x="171" y="231"/>
                    <a:pt x="170" y="231"/>
                    <a:pt x="170" y="231"/>
                  </a:cubicBezTo>
                  <a:close/>
                  <a:moveTo>
                    <a:pt x="168" y="230"/>
                  </a:moveTo>
                  <a:cubicBezTo>
                    <a:pt x="168" y="229"/>
                    <a:pt x="170" y="229"/>
                    <a:pt x="170" y="229"/>
                  </a:cubicBezTo>
                  <a:cubicBezTo>
                    <a:pt x="169" y="229"/>
                    <a:pt x="169" y="230"/>
                    <a:pt x="168" y="230"/>
                  </a:cubicBezTo>
                  <a:close/>
                  <a:moveTo>
                    <a:pt x="171" y="232"/>
                  </a:moveTo>
                  <a:cubicBezTo>
                    <a:pt x="170" y="232"/>
                    <a:pt x="169" y="232"/>
                    <a:pt x="168" y="231"/>
                  </a:cubicBezTo>
                  <a:cubicBezTo>
                    <a:pt x="169" y="231"/>
                    <a:pt x="170" y="232"/>
                    <a:pt x="171" y="232"/>
                  </a:cubicBezTo>
                  <a:close/>
                  <a:moveTo>
                    <a:pt x="170" y="233"/>
                  </a:moveTo>
                  <a:cubicBezTo>
                    <a:pt x="170" y="233"/>
                    <a:pt x="169" y="233"/>
                    <a:pt x="169" y="233"/>
                  </a:cubicBezTo>
                  <a:cubicBezTo>
                    <a:pt x="169" y="233"/>
                    <a:pt x="168" y="233"/>
                    <a:pt x="168" y="232"/>
                  </a:cubicBezTo>
                  <a:cubicBezTo>
                    <a:pt x="169" y="232"/>
                    <a:pt x="169" y="233"/>
                    <a:pt x="170" y="233"/>
                  </a:cubicBezTo>
                  <a:close/>
                  <a:moveTo>
                    <a:pt x="168" y="234"/>
                  </a:moveTo>
                  <a:cubicBezTo>
                    <a:pt x="169" y="234"/>
                    <a:pt x="169" y="234"/>
                    <a:pt x="169" y="234"/>
                  </a:cubicBezTo>
                  <a:cubicBezTo>
                    <a:pt x="169" y="234"/>
                    <a:pt x="169" y="234"/>
                    <a:pt x="169" y="235"/>
                  </a:cubicBezTo>
                  <a:cubicBezTo>
                    <a:pt x="168" y="235"/>
                    <a:pt x="168" y="234"/>
                    <a:pt x="168" y="234"/>
                  </a:cubicBezTo>
                  <a:cubicBezTo>
                    <a:pt x="168" y="234"/>
                    <a:pt x="168" y="234"/>
                    <a:pt x="168" y="234"/>
                  </a:cubicBezTo>
                  <a:close/>
                  <a:moveTo>
                    <a:pt x="170" y="236"/>
                  </a:moveTo>
                  <a:cubicBezTo>
                    <a:pt x="170" y="237"/>
                    <a:pt x="169" y="236"/>
                    <a:pt x="168" y="236"/>
                  </a:cubicBezTo>
                  <a:cubicBezTo>
                    <a:pt x="169" y="236"/>
                    <a:pt x="170" y="236"/>
                    <a:pt x="170" y="236"/>
                  </a:cubicBezTo>
                  <a:close/>
                  <a:moveTo>
                    <a:pt x="169" y="237"/>
                  </a:moveTo>
                  <a:cubicBezTo>
                    <a:pt x="169" y="237"/>
                    <a:pt x="169" y="237"/>
                    <a:pt x="168" y="237"/>
                  </a:cubicBezTo>
                  <a:cubicBezTo>
                    <a:pt x="168" y="237"/>
                    <a:pt x="168" y="237"/>
                    <a:pt x="168" y="236"/>
                  </a:cubicBezTo>
                  <a:cubicBezTo>
                    <a:pt x="169" y="236"/>
                    <a:pt x="169" y="237"/>
                    <a:pt x="169" y="237"/>
                  </a:cubicBezTo>
                  <a:close/>
                  <a:moveTo>
                    <a:pt x="166" y="229"/>
                  </a:moveTo>
                  <a:cubicBezTo>
                    <a:pt x="167" y="229"/>
                    <a:pt x="168" y="228"/>
                    <a:pt x="168" y="229"/>
                  </a:cubicBezTo>
                  <a:cubicBezTo>
                    <a:pt x="167" y="229"/>
                    <a:pt x="166" y="230"/>
                    <a:pt x="166" y="229"/>
                  </a:cubicBezTo>
                  <a:close/>
                  <a:moveTo>
                    <a:pt x="165" y="228"/>
                  </a:moveTo>
                  <a:cubicBezTo>
                    <a:pt x="166" y="228"/>
                    <a:pt x="167" y="228"/>
                    <a:pt x="168" y="228"/>
                  </a:cubicBezTo>
                  <a:cubicBezTo>
                    <a:pt x="167" y="228"/>
                    <a:pt x="166" y="228"/>
                    <a:pt x="165" y="228"/>
                  </a:cubicBezTo>
                  <a:close/>
                  <a:moveTo>
                    <a:pt x="162" y="228"/>
                  </a:moveTo>
                  <a:cubicBezTo>
                    <a:pt x="163" y="227"/>
                    <a:pt x="166" y="227"/>
                    <a:pt x="167" y="227"/>
                  </a:cubicBezTo>
                  <a:cubicBezTo>
                    <a:pt x="165" y="229"/>
                    <a:pt x="164" y="227"/>
                    <a:pt x="162" y="228"/>
                  </a:cubicBezTo>
                  <a:close/>
                  <a:moveTo>
                    <a:pt x="163" y="229"/>
                  </a:moveTo>
                  <a:cubicBezTo>
                    <a:pt x="162" y="229"/>
                    <a:pt x="162" y="228"/>
                    <a:pt x="162" y="228"/>
                  </a:cubicBezTo>
                  <a:cubicBezTo>
                    <a:pt x="162" y="228"/>
                    <a:pt x="163" y="228"/>
                    <a:pt x="163" y="229"/>
                  </a:cubicBezTo>
                  <a:close/>
                  <a:moveTo>
                    <a:pt x="164" y="230"/>
                  </a:moveTo>
                  <a:cubicBezTo>
                    <a:pt x="164" y="230"/>
                    <a:pt x="163" y="230"/>
                    <a:pt x="163" y="231"/>
                  </a:cubicBezTo>
                  <a:cubicBezTo>
                    <a:pt x="162" y="230"/>
                    <a:pt x="162" y="229"/>
                    <a:pt x="161" y="230"/>
                  </a:cubicBezTo>
                  <a:cubicBezTo>
                    <a:pt x="162" y="229"/>
                    <a:pt x="163" y="230"/>
                    <a:pt x="164" y="230"/>
                  </a:cubicBezTo>
                  <a:close/>
                  <a:moveTo>
                    <a:pt x="160" y="229"/>
                  </a:moveTo>
                  <a:cubicBezTo>
                    <a:pt x="160" y="229"/>
                    <a:pt x="160" y="229"/>
                    <a:pt x="160" y="229"/>
                  </a:cubicBezTo>
                  <a:cubicBezTo>
                    <a:pt x="160" y="228"/>
                    <a:pt x="161" y="228"/>
                    <a:pt x="161" y="229"/>
                  </a:cubicBezTo>
                  <a:cubicBezTo>
                    <a:pt x="161" y="229"/>
                    <a:pt x="160" y="228"/>
                    <a:pt x="160" y="229"/>
                  </a:cubicBezTo>
                  <a:close/>
                  <a:moveTo>
                    <a:pt x="161" y="231"/>
                  </a:moveTo>
                  <a:cubicBezTo>
                    <a:pt x="160" y="232"/>
                    <a:pt x="159" y="230"/>
                    <a:pt x="159" y="230"/>
                  </a:cubicBezTo>
                  <a:cubicBezTo>
                    <a:pt x="160" y="230"/>
                    <a:pt x="160" y="231"/>
                    <a:pt x="161" y="231"/>
                  </a:cubicBezTo>
                  <a:close/>
                  <a:moveTo>
                    <a:pt x="158" y="228"/>
                  </a:moveTo>
                  <a:cubicBezTo>
                    <a:pt x="159" y="228"/>
                    <a:pt x="159" y="227"/>
                    <a:pt x="160" y="228"/>
                  </a:cubicBezTo>
                  <a:cubicBezTo>
                    <a:pt x="159" y="228"/>
                    <a:pt x="159" y="228"/>
                    <a:pt x="158" y="228"/>
                  </a:cubicBezTo>
                  <a:close/>
                  <a:moveTo>
                    <a:pt x="159" y="232"/>
                  </a:moveTo>
                  <a:cubicBezTo>
                    <a:pt x="158" y="232"/>
                    <a:pt x="158" y="231"/>
                    <a:pt x="158" y="231"/>
                  </a:cubicBezTo>
                  <a:cubicBezTo>
                    <a:pt x="158" y="231"/>
                    <a:pt x="159" y="231"/>
                    <a:pt x="159" y="232"/>
                  </a:cubicBezTo>
                  <a:close/>
                  <a:moveTo>
                    <a:pt x="159" y="233"/>
                  </a:moveTo>
                  <a:cubicBezTo>
                    <a:pt x="159" y="232"/>
                    <a:pt x="159" y="233"/>
                    <a:pt x="158" y="233"/>
                  </a:cubicBezTo>
                  <a:cubicBezTo>
                    <a:pt x="158" y="232"/>
                    <a:pt x="157" y="233"/>
                    <a:pt x="157" y="232"/>
                  </a:cubicBezTo>
                  <a:cubicBezTo>
                    <a:pt x="158" y="231"/>
                    <a:pt x="159" y="232"/>
                    <a:pt x="159" y="233"/>
                  </a:cubicBezTo>
                  <a:close/>
                  <a:moveTo>
                    <a:pt x="157" y="233"/>
                  </a:moveTo>
                  <a:cubicBezTo>
                    <a:pt x="157" y="233"/>
                    <a:pt x="158" y="233"/>
                    <a:pt x="157" y="234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9" y="234"/>
                    <a:pt x="158" y="234"/>
                    <a:pt x="158" y="234"/>
                  </a:cubicBezTo>
                  <a:cubicBezTo>
                    <a:pt x="158" y="234"/>
                    <a:pt x="158" y="234"/>
                    <a:pt x="157" y="234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35"/>
                    <a:pt x="157" y="236"/>
                    <a:pt x="156" y="236"/>
                  </a:cubicBezTo>
                  <a:cubicBezTo>
                    <a:pt x="156" y="235"/>
                    <a:pt x="156" y="233"/>
                    <a:pt x="157" y="233"/>
                  </a:cubicBezTo>
                  <a:close/>
                  <a:moveTo>
                    <a:pt x="153" y="237"/>
                  </a:moveTo>
                  <a:cubicBezTo>
                    <a:pt x="153" y="237"/>
                    <a:pt x="153" y="237"/>
                    <a:pt x="154" y="237"/>
                  </a:cubicBezTo>
                  <a:cubicBezTo>
                    <a:pt x="154" y="238"/>
                    <a:pt x="153" y="238"/>
                    <a:pt x="153" y="239"/>
                  </a:cubicBezTo>
                  <a:cubicBezTo>
                    <a:pt x="153" y="239"/>
                    <a:pt x="152" y="239"/>
                    <a:pt x="152" y="238"/>
                  </a:cubicBezTo>
                  <a:cubicBezTo>
                    <a:pt x="152" y="238"/>
                    <a:pt x="153" y="237"/>
                    <a:pt x="153" y="237"/>
                  </a:cubicBezTo>
                  <a:close/>
                  <a:moveTo>
                    <a:pt x="151" y="235"/>
                  </a:moveTo>
                  <a:cubicBezTo>
                    <a:pt x="151" y="234"/>
                    <a:pt x="152" y="234"/>
                    <a:pt x="152" y="234"/>
                  </a:cubicBezTo>
                  <a:cubicBezTo>
                    <a:pt x="152" y="234"/>
                    <a:pt x="152" y="235"/>
                    <a:pt x="151" y="235"/>
                  </a:cubicBezTo>
                  <a:close/>
                  <a:moveTo>
                    <a:pt x="154" y="234"/>
                  </a:moveTo>
                  <a:cubicBezTo>
                    <a:pt x="153" y="234"/>
                    <a:pt x="153" y="233"/>
                    <a:pt x="153" y="233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53" y="233"/>
                    <a:pt x="154" y="232"/>
                    <a:pt x="155" y="232"/>
                  </a:cubicBezTo>
                  <a:cubicBezTo>
                    <a:pt x="154" y="233"/>
                    <a:pt x="154" y="233"/>
                    <a:pt x="154" y="234"/>
                  </a:cubicBezTo>
                  <a:close/>
                  <a:moveTo>
                    <a:pt x="154" y="234"/>
                  </a:moveTo>
                  <a:cubicBezTo>
                    <a:pt x="154" y="235"/>
                    <a:pt x="153" y="236"/>
                    <a:pt x="153" y="236"/>
                  </a:cubicBezTo>
                  <a:cubicBezTo>
                    <a:pt x="153" y="235"/>
                    <a:pt x="153" y="235"/>
                    <a:pt x="154" y="234"/>
                  </a:cubicBezTo>
                  <a:close/>
                  <a:moveTo>
                    <a:pt x="154" y="238"/>
                  </a:moveTo>
                  <a:cubicBezTo>
                    <a:pt x="155" y="238"/>
                    <a:pt x="155" y="238"/>
                    <a:pt x="155" y="238"/>
                  </a:cubicBezTo>
                  <a:cubicBezTo>
                    <a:pt x="156" y="239"/>
                    <a:pt x="155" y="240"/>
                    <a:pt x="156" y="240"/>
                  </a:cubicBezTo>
                  <a:cubicBezTo>
                    <a:pt x="155" y="241"/>
                    <a:pt x="154" y="239"/>
                    <a:pt x="154" y="239"/>
                  </a:cubicBezTo>
                  <a:cubicBezTo>
                    <a:pt x="153" y="238"/>
                    <a:pt x="154" y="238"/>
                    <a:pt x="154" y="238"/>
                  </a:cubicBezTo>
                  <a:close/>
                  <a:moveTo>
                    <a:pt x="155" y="235"/>
                  </a:moveTo>
                  <a:cubicBezTo>
                    <a:pt x="155" y="234"/>
                    <a:pt x="155" y="234"/>
                    <a:pt x="156" y="234"/>
                  </a:cubicBezTo>
                  <a:cubicBezTo>
                    <a:pt x="156" y="234"/>
                    <a:pt x="156" y="235"/>
                    <a:pt x="156" y="235"/>
                  </a:cubicBezTo>
                  <a:cubicBezTo>
                    <a:pt x="155" y="235"/>
                    <a:pt x="155" y="235"/>
                    <a:pt x="155" y="235"/>
                  </a:cubicBezTo>
                  <a:close/>
                  <a:moveTo>
                    <a:pt x="154" y="234"/>
                  </a:moveTo>
                  <a:cubicBezTo>
                    <a:pt x="154" y="234"/>
                    <a:pt x="154" y="234"/>
                    <a:pt x="154" y="234"/>
                  </a:cubicBezTo>
                  <a:cubicBezTo>
                    <a:pt x="155" y="233"/>
                    <a:pt x="155" y="233"/>
                    <a:pt x="156" y="232"/>
                  </a:cubicBezTo>
                  <a:cubicBezTo>
                    <a:pt x="155" y="233"/>
                    <a:pt x="155" y="234"/>
                    <a:pt x="154" y="234"/>
                  </a:cubicBezTo>
                  <a:close/>
                  <a:moveTo>
                    <a:pt x="153" y="230"/>
                  </a:moveTo>
                  <a:cubicBezTo>
                    <a:pt x="153" y="229"/>
                    <a:pt x="155" y="229"/>
                    <a:pt x="156" y="229"/>
                  </a:cubicBezTo>
                  <a:cubicBezTo>
                    <a:pt x="155" y="229"/>
                    <a:pt x="154" y="231"/>
                    <a:pt x="153" y="230"/>
                  </a:cubicBezTo>
                  <a:close/>
                  <a:moveTo>
                    <a:pt x="153" y="229"/>
                  </a:moveTo>
                  <a:cubicBezTo>
                    <a:pt x="152" y="228"/>
                    <a:pt x="153" y="228"/>
                    <a:pt x="153" y="228"/>
                  </a:cubicBezTo>
                  <a:cubicBezTo>
                    <a:pt x="153" y="228"/>
                    <a:pt x="154" y="228"/>
                    <a:pt x="155" y="227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54" y="228"/>
                    <a:pt x="154" y="228"/>
                    <a:pt x="153" y="229"/>
                  </a:cubicBezTo>
                  <a:close/>
                  <a:moveTo>
                    <a:pt x="153" y="230"/>
                  </a:moveTo>
                  <a:cubicBezTo>
                    <a:pt x="153" y="231"/>
                    <a:pt x="152" y="231"/>
                    <a:pt x="152" y="232"/>
                  </a:cubicBezTo>
                  <a:cubicBezTo>
                    <a:pt x="152" y="232"/>
                    <a:pt x="152" y="230"/>
                    <a:pt x="153" y="230"/>
                  </a:cubicBezTo>
                  <a:close/>
                  <a:moveTo>
                    <a:pt x="153" y="231"/>
                  </a:moveTo>
                  <a:cubicBezTo>
                    <a:pt x="153" y="231"/>
                    <a:pt x="153" y="231"/>
                    <a:pt x="153" y="231"/>
                  </a:cubicBezTo>
                  <a:cubicBezTo>
                    <a:pt x="153" y="232"/>
                    <a:pt x="152" y="233"/>
                    <a:pt x="152" y="233"/>
                  </a:cubicBezTo>
                  <a:cubicBezTo>
                    <a:pt x="152" y="232"/>
                    <a:pt x="152" y="231"/>
                    <a:pt x="153" y="231"/>
                  </a:cubicBezTo>
                  <a:close/>
                  <a:moveTo>
                    <a:pt x="150" y="229"/>
                  </a:moveTo>
                  <a:cubicBezTo>
                    <a:pt x="150" y="228"/>
                    <a:pt x="151" y="228"/>
                    <a:pt x="152" y="228"/>
                  </a:cubicBezTo>
                  <a:cubicBezTo>
                    <a:pt x="151" y="229"/>
                    <a:pt x="151" y="229"/>
                    <a:pt x="150" y="229"/>
                  </a:cubicBezTo>
                  <a:close/>
                  <a:moveTo>
                    <a:pt x="151" y="229"/>
                  </a:moveTo>
                  <a:cubicBezTo>
                    <a:pt x="150" y="230"/>
                    <a:pt x="150" y="230"/>
                    <a:pt x="149" y="231"/>
                  </a:cubicBezTo>
                  <a:cubicBezTo>
                    <a:pt x="148" y="231"/>
                    <a:pt x="150" y="230"/>
                    <a:pt x="150" y="229"/>
                  </a:cubicBezTo>
                  <a:cubicBezTo>
                    <a:pt x="150" y="229"/>
                    <a:pt x="151" y="229"/>
                    <a:pt x="151" y="229"/>
                  </a:cubicBezTo>
                  <a:close/>
                  <a:moveTo>
                    <a:pt x="149" y="231"/>
                  </a:moveTo>
                  <a:cubicBezTo>
                    <a:pt x="149" y="231"/>
                    <a:pt x="148" y="230"/>
                    <a:pt x="148" y="231"/>
                  </a:cubicBezTo>
                  <a:cubicBezTo>
                    <a:pt x="148" y="230"/>
                    <a:pt x="149" y="230"/>
                    <a:pt x="149" y="229"/>
                  </a:cubicBezTo>
                  <a:cubicBezTo>
                    <a:pt x="149" y="230"/>
                    <a:pt x="149" y="230"/>
                    <a:pt x="149" y="231"/>
                  </a:cubicBezTo>
                  <a:close/>
                  <a:moveTo>
                    <a:pt x="147" y="230"/>
                  </a:moveTo>
                  <a:cubicBezTo>
                    <a:pt x="147" y="230"/>
                    <a:pt x="146" y="231"/>
                    <a:pt x="146" y="232"/>
                  </a:cubicBezTo>
                  <a:cubicBezTo>
                    <a:pt x="146" y="231"/>
                    <a:pt x="147" y="231"/>
                    <a:pt x="147" y="230"/>
                  </a:cubicBezTo>
                  <a:close/>
                  <a:moveTo>
                    <a:pt x="148" y="233"/>
                  </a:moveTo>
                  <a:cubicBezTo>
                    <a:pt x="147" y="233"/>
                    <a:pt x="147" y="233"/>
                    <a:pt x="147" y="232"/>
                  </a:cubicBezTo>
                  <a:cubicBezTo>
                    <a:pt x="147" y="232"/>
                    <a:pt x="147" y="231"/>
                    <a:pt x="148" y="231"/>
                  </a:cubicBezTo>
                  <a:cubicBezTo>
                    <a:pt x="149" y="231"/>
                    <a:pt x="148" y="232"/>
                    <a:pt x="148" y="233"/>
                  </a:cubicBezTo>
                  <a:close/>
                  <a:moveTo>
                    <a:pt x="148" y="233"/>
                  </a:moveTo>
                  <a:cubicBezTo>
                    <a:pt x="149" y="233"/>
                    <a:pt x="149" y="232"/>
                    <a:pt x="150" y="232"/>
                  </a:cubicBezTo>
                  <a:cubicBezTo>
                    <a:pt x="149" y="232"/>
                    <a:pt x="149" y="234"/>
                    <a:pt x="148" y="233"/>
                  </a:cubicBezTo>
                  <a:close/>
                  <a:moveTo>
                    <a:pt x="149" y="234"/>
                  </a:moveTo>
                  <a:cubicBezTo>
                    <a:pt x="149" y="233"/>
                    <a:pt x="150" y="233"/>
                    <a:pt x="151" y="232"/>
                  </a:cubicBezTo>
                  <a:cubicBezTo>
                    <a:pt x="151" y="233"/>
                    <a:pt x="150" y="234"/>
                    <a:pt x="150" y="234"/>
                  </a:cubicBezTo>
                  <a:cubicBezTo>
                    <a:pt x="150" y="234"/>
                    <a:pt x="149" y="234"/>
                    <a:pt x="149" y="234"/>
                  </a:cubicBezTo>
                  <a:close/>
                  <a:moveTo>
                    <a:pt x="150" y="237"/>
                  </a:moveTo>
                  <a:cubicBezTo>
                    <a:pt x="150" y="237"/>
                    <a:pt x="150" y="237"/>
                    <a:pt x="150" y="236"/>
                  </a:cubicBezTo>
                  <a:cubicBezTo>
                    <a:pt x="150" y="236"/>
                    <a:pt x="151" y="235"/>
                    <a:pt x="150" y="235"/>
                  </a:cubicBezTo>
                  <a:cubicBezTo>
                    <a:pt x="151" y="235"/>
                    <a:pt x="150" y="236"/>
                    <a:pt x="151" y="235"/>
                  </a:cubicBezTo>
                  <a:cubicBezTo>
                    <a:pt x="151" y="236"/>
                    <a:pt x="151" y="237"/>
                    <a:pt x="150" y="237"/>
                  </a:cubicBezTo>
                  <a:close/>
                  <a:moveTo>
                    <a:pt x="151" y="238"/>
                  </a:moveTo>
                  <a:cubicBezTo>
                    <a:pt x="151" y="237"/>
                    <a:pt x="151" y="236"/>
                    <a:pt x="152" y="236"/>
                  </a:cubicBezTo>
                  <a:cubicBezTo>
                    <a:pt x="152" y="237"/>
                    <a:pt x="151" y="237"/>
                    <a:pt x="152" y="238"/>
                  </a:cubicBezTo>
                  <a:cubicBezTo>
                    <a:pt x="151" y="238"/>
                    <a:pt x="151" y="238"/>
                    <a:pt x="151" y="238"/>
                  </a:cubicBezTo>
                  <a:close/>
                  <a:moveTo>
                    <a:pt x="151" y="239"/>
                  </a:moveTo>
                  <a:cubicBezTo>
                    <a:pt x="152" y="239"/>
                    <a:pt x="151" y="239"/>
                    <a:pt x="152" y="238"/>
                  </a:cubicBezTo>
                  <a:cubicBezTo>
                    <a:pt x="152" y="239"/>
                    <a:pt x="153" y="239"/>
                    <a:pt x="153" y="240"/>
                  </a:cubicBezTo>
                  <a:cubicBezTo>
                    <a:pt x="152" y="240"/>
                    <a:pt x="152" y="239"/>
                    <a:pt x="151" y="239"/>
                  </a:cubicBezTo>
                  <a:close/>
                  <a:moveTo>
                    <a:pt x="153" y="240"/>
                  </a:moveTo>
                  <a:cubicBezTo>
                    <a:pt x="153" y="240"/>
                    <a:pt x="153" y="240"/>
                    <a:pt x="153" y="239"/>
                  </a:cubicBezTo>
                  <a:cubicBezTo>
                    <a:pt x="154" y="239"/>
                    <a:pt x="155" y="240"/>
                    <a:pt x="155" y="241"/>
                  </a:cubicBezTo>
                  <a:cubicBezTo>
                    <a:pt x="154" y="241"/>
                    <a:pt x="153" y="241"/>
                    <a:pt x="153" y="240"/>
                  </a:cubicBezTo>
                  <a:close/>
                  <a:moveTo>
                    <a:pt x="154" y="245"/>
                  </a:moveTo>
                  <a:cubicBezTo>
                    <a:pt x="155" y="245"/>
                    <a:pt x="155" y="244"/>
                    <a:pt x="155" y="244"/>
                  </a:cubicBezTo>
                  <a:cubicBezTo>
                    <a:pt x="154" y="244"/>
                    <a:pt x="155" y="243"/>
                    <a:pt x="155" y="242"/>
                  </a:cubicBezTo>
                  <a:cubicBezTo>
                    <a:pt x="156" y="243"/>
                    <a:pt x="155" y="244"/>
                    <a:pt x="155" y="246"/>
                  </a:cubicBezTo>
                  <a:cubicBezTo>
                    <a:pt x="155" y="246"/>
                    <a:pt x="154" y="245"/>
                    <a:pt x="154" y="245"/>
                  </a:cubicBezTo>
                  <a:close/>
                  <a:moveTo>
                    <a:pt x="155" y="242"/>
                  </a:moveTo>
                  <a:cubicBezTo>
                    <a:pt x="155" y="241"/>
                    <a:pt x="155" y="241"/>
                    <a:pt x="155" y="241"/>
                  </a:cubicBezTo>
                  <a:cubicBezTo>
                    <a:pt x="156" y="241"/>
                    <a:pt x="155" y="241"/>
                    <a:pt x="156" y="242"/>
                  </a:cubicBezTo>
                  <a:cubicBezTo>
                    <a:pt x="156" y="242"/>
                    <a:pt x="156" y="241"/>
                    <a:pt x="156" y="241"/>
                  </a:cubicBezTo>
                  <a:cubicBezTo>
                    <a:pt x="156" y="241"/>
                    <a:pt x="157" y="242"/>
                    <a:pt x="157" y="242"/>
                  </a:cubicBezTo>
                  <a:cubicBezTo>
                    <a:pt x="157" y="242"/>
                    <a:pt x="156" y="242"/>
                    <a:pt x="156" y="243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42"/>
                    <a:pt x="156" y="241"/>
                    <a:pt x="155" y="242"/>
                  </a:cubicBezTo>
                  <a:close/>
                  <a:moveTo>
                    <a:pt x="156" y="244"/>
                  </a:moveTo>
                  <a:cubicBezTo>
                    <a:pt x="155" y="244"/>
                    <a:pt x="156" y="243"/>
                    <a:pt x="156" y="243"/>
                  </a:cubicBezTo>
                  <a:cubicBezTo>
                    <a:pt x="157" y="243"/>
                    <a:pt x="156" y="244"/>
                    <a:pt x="156" y="244"/>
                  </a:cubicBezTo>
                  <a:close/>
                  <a:moveTo>
                    <a:pt x="158" y="246"/>
                  </a:moveTo>
                  <a:cubicBezTo>
                    <a:pt x="158" y="246"/>
                    <a:pt x="158" y="247"/>
                    <a:pt x="158" y="248"/>
                  </a:cubicBezTo>
                  <a:cubicBezTo>
                    <a:pt x="156" y="247"/>
                    <a:pt x="154" y="245"/>
                    <a:pt x="156" y="243"/>
                  </a:cubicBezTo>
                  <a:cubicBezTo>
                    <a:pt x="157" y="244"/>
                    <a:pt x="158" y="244"/>
                    <a:pt x="158" y="245"/>
                  </a:cubicBezTo>
                  <a:cubicBezTo>
                    <a:pt x="158" y="245"/>
                    <a:pt x="157" y="245"/>
                    <a:pt x="157" y="246"/>
                  </a:cubicBezTo>
                  <a:cubicBezTo>
                    <a:pt x="157" y="246"/>
                    <a:pt x="158" y="246"/>
                    <a:pt x="158" y="246"/>
                  </a:cubicBezTo>
                  <a:close/>
                  <a:moveTo>
                    <a:pt x="158" y="246"/>
                  </a:moveTo>
                  <a:cubicBezTo>
                    <a:pt x="159" y="245"/>
                    <a:pt x="160" y="246"/>
                    <a:pt x="161" y="246"/>
                  </a:cubicBezTo>
                  <a:cubicBezTo>
                    <a:pt x="160" y="247"/>
                    <a:pt x="159" y="246"/>
                    <a:pt x="159" y="247"/>
                  </a:cubicBezTo>
                  <a:cubicBezTo>
                    <a:pt x="158" y="247"/>
                    <a:pt x="159" y="246"/>
                    <a:pt x="158" y="246"/>
                  </a:cubicBezTo>
                  <a:close/>
                  <a:moveTo>
                    <a:pt x="159" y="247"/>
                  </a:moveTo>
                  <a:cubicBezTo>
                    <a:pt x="159" y="248"/>
                    <a:pt x="159" y="247"/>
                    <a:pt x="160" y="247"/>
                  </a:cubicBezTo>
                  <a:cubicBezTo>
                    <a:pt x="160" y="248"/>
                    <a:pt x="159" y="247"/>
                    <a:pt x="159" y="248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159" y="248"/>
                    <a:pt x="159" y="248"/>
                    <a:pt x="159" y="247"/>
                  </a:cubicBezTo>
                  <a:close/>
                  <a:moveTo>
                    <a:pt x="159" y="248"/>
                  </a:moveTo>
                  <a:cubicBezTo>
                    <a:pt x="159" y="248"/>
                    <a:pt x="159" y="248"/>
                    <a:pt x="160" y="248"/>
                  </a:cubicBezTo>
                  <a:cubicBezTo>
                    <a:pt x="160" y="248"/>
                    <a:pt x="160" y="248"/>
                    <a:pt x="161" y="248"/>
                  </a:cubicBezTo>
                  <a:cubicBezTo>
                    <a:pt x="161" y="248"/>
                    <a:pt x="160" y="248"/>
                    <a:pt x="160" y="249"/>
                  </a:cubicBezTo>
                  <a:cubicBezTo>
                    <a:pt x="160" y="249"/>
                    <a:pt x="159" y="249"/>
                    <a:pt x="159" y="248"/>
                  </a:cubicBezTo>
                  <a:close/>
                  <a:moveTo>
                    <a:pt x="160" y="249"/>
                  </a:moveTo>
                  <a:cubicBezTo>
                    <a:pt x="160" y="250"/>
                    <a:pt x="161" y="250"/>
                    <a:pt x="161" y="250"/>
                  </a:cubicBezTo>
                  <a:cubicBezTo>
                    <a:pt x="161" y="251"/>
                    <a:pt x="159" y="251"/>
                    <a:pt x="159" y="251"/>
                  </a:cubicBezTo>
                  <a:cubicBezTo>
                    <a:pt x="158" y="251"/>
                    <a:pt x="158" y="250"/>
                    <a:pt x="157" y="250"/>
                  </a:cubicBezTo>
                  <a:cubicBezTo>
                    <a:pt x="158" y="250"/>
                    <a:pt x="158" y="249"/>
                    <a:pt x="160" y="249"/>
                  </a:cubicBezTo>
                  <a:close/>
                  <a:moveTo>
                    <a:pt x="158" y="252"/>
                  </a:moveTo>
                  <a:cubicBezTo>
                    <a:pt x="157" y="252"/>
                    <a:pt x="157" y="252"/>
                    <a:pt x="157" y="252"/>
                  </a:cubicBezTo>
                  <a:cubicBezTo>
                    <a:pt x="157" y="251"/>
                    <a:pt x="157" y="251"/>
                    <a:pt x="156" y="251"/>
                  </a:cubicBezTo>
                  <a:cubicBezTo>
                    <a:pt x="157" y="251"/>
                    <a:pt x="158" y="251"/>
                    <a:pt x="158" y="252"/>
                  </a:cubicBezTo>
                  <a:close/>
                  <a:moveTo>
                    <a:pt x="155" y="253"/>
                  </a:moveTo>
                  <a:cubicBezTo>
                    <a:pt x="155" y="252"/>
                    <a:pt x="154" y="252"/>
                    <a:pt x="154" y="252"/>
                  </a:cubicBezTo>
                  <a:cubicBezTo>
                    <a:pt x="154" y="252"/>
                    <a:pt x="155" y="252"/>
                    <a:pt x="156" y="251"/>
                  </a:cubicBezTo>
                  <a:cubicBezTo>
                    <a:pt x="156" y="252"/>
                    <a:pt x="156" y="251"/>
                    <a:pt x="157" y="252"/>
                  </a:cubicBezTo>
                  <a:cubicBezTo>
                    <a:pt x="156" y="252"/>
                    <a:pt x="156" y="252"/>
                    <a:pt x="155" y="253"/>
                  </a:cubicBezTo>
                  <a:close/>
                  <a:moveTo>
                    <a:pt x="156" y="253"/>
                  </a:moveTo>
                  <a:cubicBezTo>
                    <a:pt x="157" y="253"/>
                    <a:pt x="157" y="253"/>
                    <a:pt x="158" y="253"/>
                  </a:cubicBezTo>
                  <a:cubicBezTo>
                    <a:pt x="158" y="254"/>
                    <a:pt x="156" y="254"/>
                    <a:pt x="156" y="253"/>
                  </a:cubicBezTo>
                  <a:close/>
                  <a:moveTo>
                    <a:pt x="157" y="259"/>
                  </a:moveTo>
                  <a:cubicBezTo>
                    <a:pt x="158" y="260"/>
                    <a:pt x="159" y="260"/>
                    <a:pt x="160" y="261"/>
                  </a:cubicBezTo>
                  <a:cubicBezTo>
                    <a:pt x="160" y="261"/>
                    <a:pt x="159" y="262"/>
                    <a:pt x="160" y="262"/>
                  </a:cubicBezTo>
                  <a:cubicBezTo>
                    <a:pt x="159" y="263"/>
                    <a:pt x="159" y="262"/>
                    <a:pt x="158" y="262"/>
                  </a:cubicBezTo>
                  <a:cubicBezTo>
                    <a:pt x="158" y="261"/>
                    <a:pt x="158" y="260"/>
                    <a:pt x="157" y="259"/>
                  </a:cubicBezTo>
                  <a:close/>
                  <a:moveTo>
                    <a:pt x="158" y="263"/>
                  </a:moveTo>
                  <a:cubicBezTo>
                    <a:pt x="159" y="262"/>
                    <a:pt x="159" y="263"/>
                    <a:pt x="160" y="263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60" y="264"/>
                    <a:pt x="162" y="265"/>
                    <a:pt x="163" y="266"/>
                  </a:cubicBezTo>
                  <a:cubicBezTo>
                    <a:pt x="162" y="266"/>
                    <a:pt x="161" y="266"/>
                    <a:pt x="159" y="266"/>
                  </a:cubicBezTo>
                  <a:cubicBezTo>
                    <a:pt x="159" y="265"/>
                    <a:pt x="159" y="263"/>
                    <a:pt x="158" y="263"/>
                  </a:cubicBezTo>
                  <a:close/>
                  <a:moveTo>
                    <a:pt x="157" y="310"/>
                  </a:moveTo>
                  <a:cubicBezTo>
                    <a:pt x="158" y="309"/>
                    <a:pt x="158" y="310"/>
                    <a:pt x="158" y="310"/>
                  </a:cubicBezTo>
                  <a:cubicBezTo>
                    <a:pt x="158" y="310"/>
                    <a:pt x="158" y="311"/>
                    <a:pt x="158" y="311"/>
                  </a:cubicBezTo>
                  <a:cubicBezTo>
                    <a:pt x="158" y="311"/>
                    <a:pt x="157" y="310"/>
                    <a:pt x="157" y="310"/>
                  </a:cubicBezTo>
                  <a:close/>
                  <a:moveTo>
                    <a:pt x="158" y="311"/>
                  </a:moveTo>
                  <a:cubicBezTo>
                    <a:pt x="158" y="311"/>
                    <a:pt x="158" y="312"/>
                    <a:pt x="158" y="312"/>
                  </a:cubicBezTo>
                  <a:cubicBezTo>
                    <a:pt x="158" y="312"/>
                    <a:pt x="158" y="312"/>
                    <a:pt x="158" y="311"/>
                  </a:cubicBezTo>
                  <a:close/>
                  <a:moveTo>
                    <a:pt x="159" y="315"/>
                  </a:moveTo>
                  <a:cubicBezTo>
                    <a:pt x="158" y="315"/>
                    <a:pt x="158" y="313"/>
                    <a:pt x="158" y="313"/>
                  </a:cubicBezTo>
                  <a:cubicBezTo>
                    <a:pt x="159" y="314"/>
                    <a:pt x="158" y="314"/>
                    <a:pt x="159" y="315"/>
                  </a:cubicBezTo>
                  <a:close/>
                  <a:moveTo>
                    <a:pt x="159" y="309"/>
                  </a:moveTo>
                  <a:cubicBezTo>
                    <a:pt x="158" y="309"/>
                    <a:pt x="159" y="308"/>
                    <a:pt x="158" y="309"/>
                  </a:cubicBezTo>
                  <a:cubicBezTo>
                    <a:pt x="159" y="308"/>
                    <a:pt x="160" y="309"/>
                    <a:pt x="161" y="309"/>
                  </a:cubicBezTo>
                  <a:cubicBezTo>
                    <a:pt x="160" y="310"/>
                    <a:pt x="159" y="309"/>
                    <a:pt x="159" y="309"/>
                  </a:cubicBezTo>
                  <a:close/>
                  <a:moveTo>
                    <a:pt x="165" y="316"/>
                  </a:moveTo>
                  <a:cubicBezTo>
                    <a:pt x="165" y="316"/>
                    <a:pt x="165" y="315"/>
                    <a:pt x="165" y="315"/>
                  </a:cubicBezTo>
                  <a:cubicBezTo>
                    <a:pt x="165" y="314"/>
                    <a:pt x="165" y="315"/>
                    <a:pt x="166" y="314"/>
                  </a:cubicBezTo>
                  <a:cubicBezTo>
                    <a:pt x="166" y="315"/>
                    <a:pt x="165" y="315"/>
                    <a:pt x="165" y="316"/>
                  </a:cubicBezTo>
                  <a:close/>
                  <a:moveTo>
                    <a:pt x="166" y="318"/>
                  </a:moveTo>
                  <a:cubicBezTo>
                    <a:pt x="165" y="318"/>
                    <a:pt x="165" y="317"/>
                    <a:pt x="165" y="317"/>
                  </a:cubicBezTo>
                  <a:cubicBezTo>
                    <a:pt x="166" y="317"/>
                    <a:pt x="166" y="317"/>
                    <a:pt x="166" y="318"/>
                  </a:cubicBezTo>
                  <a:close/>
                  <a:moveTo>
                    <a:pt x="165" y="313"/>
                  </a:moveTo>
                  <a:cubicBezTo>
                    <a:pt x="165" y="313"/>
                    <a:pt x="165" y="314"/>
                    <a:pt x="166" y="314"/>
                  </a:cubicBezTo>
                  <a:cubicBezTo>
                    <a:pt x="165" y="314"/>
                    <a:pt x="164" y="314"/>
                    <a:pt x="165" y="313"/>
                  </a:cubicBezTo>
                  <a:close/>
                  <a:moveTo>
                    <a:pt x="163" y="311"/>
                  </a:moveTo>
                  <a:cubicBezTo>
                    <a:pt x="164" y="311"/>
                    <a:pt x="166" y="312"/>
                    <a:pt x="166" y="312"/>
                  </a:cubicBezTo>
                  <a:cubicBezTo>
                    <a:pt x="165" y="312"/>
                    <a:pt x="163" y="312"/>
                    <a:pt x="163" y="311"/>
                  </a:cubicBezTo>
                  <a:close/>
                  <a:moveTo>
                    <a:pt x="164" y="314"/>
                  </a:moveTo>
                  <a:cubicBezTo>
                    <a:pt x="163" y="314"/>
                    <a:pt x="162" y="313"/>
                    <a:pt x="161" y="313"/>
                  </a:cubicBezTo>
                  <a:cubicBezTo>
                    <a:pt x="161" y="313"/>
                    <a:pt x="161" y="312"/>
                    <a:pt x="161" y="312"/>
                  </a:cubicBezTo>
                  <a:cubicBezTo>
                    <a:pt x="162" y="312"/>
                    <a:pt x="163" y="312"/>
                    <a:pt x="164" y="313"/>
                  </a:cubicBezTo>
                  <a:cubicBezTo>
                    <a:pt x="164" y="313"/>
                    <a:pt x="164" y="313"/>
                    <a:pt x="164" y="314"/>
                  </a:cubicBezTo>
                  <a:close/>
                  <a:moveTo>
                    <a:pt x="164" y="323"/>
                  </a:moveTo>
                  <a:cubicBezTo>
                    <a:pt x="163" y="323"/>
                    <a:pt x="163" y="322"/>
                    <a:pt x="163" y="322"/>
                  </a:cubicBezTo>
                  <a:cubicBezTo>
                    <a:pt x="163" y="322"/>
                    <a:pt x="164" y="322"/>
                    <a:pt x="164" y="323"/>
                  </a:cubicBezTo>
                  <a:close/>
                  <a:moveTo>
                    <a:pt x="162" y="318"/>
                  </a:moveTo>
                  <a:cubicBezTo>
                    <a:pt x="162" y="318"/>
                    <a:pt x="162" y="318"/>
                    <a:pt x="162" y="318"/>
                  </a:cubicBezTo>
                  <a:cubicBezTo>
                    <a:pt x="163" y="318"/>
                    <a:pt x="164" y="318"/>
                    <a:pt x="163" y="319"/>
                  </a:cubicBezTo>
                  <a:cubicBezTo>
                    <a:pt x="163" y="319"/>
                    <a:pt x="163" y="319"/>
                    <a:pt x="162" y="318"/>
                  </a:cubicBezTo>
                  <a:close/>
                  <a:moveTo>
                    <a:pt x="163" y="319"/>
                  </a:moveTo>
                  <a:cubicBezTo>
                    <a:pt x="163" y="319"/>
                    <a:pt x="162" y="319"/>
                    <a:pt x="162" y="319"/>
                  </a:cubicBezTo>
                  <a:cubicBezTo>
                    <a:pt x="163" y="319"/>
                    <a:pt x="163" y="319"/>
                    <a:pt x="163" y="319"/>
                  </a:cubicBezTo>
                  <a:close/>
                  <a:moveTo>
                    <a:pt x="163" y="316"/>
                  </a:moveTo>
                  <a:cubicBezTo>
                    <a:pt x="163" y="316"/>
                    <a:pt x="163" y="316"/>
                    <a:pt x="163" y="317"/>
                  </a:cubicBezTo>
                  <a:cubicBezTo>
                    <a:pt x="163" y="317"/>
                    <a:pt x="162" y="316"/>
                    <a:pt x="162" y="316"/>
                  </a:cubicBezTo>
                  <a:cubicBezTo>
                    <a:pt x="162" y="315"/>
                    <a:pt x="163" y="316"/>
                    <a:pt x="163" y="316"/>
                  </a:cubicBezTo>
                  <a:close/>
                  <a:moveTo>
                    <a:pt x="162" y="314"/>
                  </a:moveTo>
                  <a:cubicBezTo>
                    <a:pt x="162" y="314"/>
                    <a:pt x="163" y="314"/>
                    <a:pt x="163" y="314"/>
                  </a:cubicBezTo>
                  <a:cubicBezTo>
                    <a:pt x="163" y="315"/>
                    <a:pt x="162" y="314"/>
                    <a:pt x="162" y="314"/>
                  </a:cubicBezTo>
                  <a:close/>
                  <a:moveTo>
                    <a:pt x="162" y="317"/>
                  </a:moveTo>
                  <a:cubicBezTo>
                    <a:pt x="162" y="317"/>
                    <a:pt x="163" y="317"/>
                    <a:pt x="163" y="317"/>
                  </a:cubicBezTo>
                  <a:cubicBezTo>
                    <a:pt x="163" y="318"/>
                    <a:pt x="162" y="317"/>
                    <a:pt x="162" y="317"/>
                  </a:cubicBezTo>
                  <a:close/>
                  <a:moveTo>
                    <a:pt x="159" y="315"/>
                  </a:moveTo>
                  <a:cubicBezTo>
                    <a:pt x="160" y="315"/>
                    <a:pt x="161" y="316"/>
                    <a:pt x="161" y="317"/>
                  </a:cubicBezTo>
                  <a:cubicBezTo>
                    <a:pt x="161" y="317"/>
                    <a:pt x="160" y="317"/>
                    <a:pt x="159" y="316"/>
                  </a:cubicBezTo>
                  <a:cubicBezTo>
                    <a:pt x="159" y="316"/>
                    <a:pt x="159" y="315"/>
                    <a:pt x="159" y="315"/>
                  </a:cubicBezTo>
                  <a:close/>
                  <a:moveTo>
                    <a:pt x="165" y="311"/>
                  </a:moveTo>
                  <a:cubicBezTo>
                    <a:pt x="166" y="311"/>
                    <a:pt x="167" y="311"/>
                    <a:pt x="168" y="311"/>
                  </a:cubicBezTo>
                  <a:cubicBezTo>
                    <a:pt x="168" y="312"/>
                    <a:pt x="168" y="312"/>
                    <a:pt x="168" y="312"/>
                  </a:cubicBezTo>
                  <a:cubicBezTo>
                    <a:pt x="167" y="312"/>
                    <a:pt x="166" y="312"/>
                    <a:pt x="165" y="311"/>
                  </a:cubicBezTo>
                  <a:close/>
                  <a:moveTo>
                    <a:pt x="161" y="309"/>
                  </a:moveTo>
                  <a:cubicBezTo>
                    <a:pt x="164" y="309"/>
                    <a:pt x="166" y="309"/>
                    <a:pt x="168" y="311"/>
                  </a:cubicBezTo>
                  <a:cubicBezTo>
                    <a:pt x="165" y="310"/>
                    <a:pt x="163" y="310"/>
                    <a:pt x="161" y="309"/>
                  </a:cubicBezTo>
                  <a:close/>
                  <a:moveTo>
                    <a:pt x="162" y="310"/>
                  </a:moveTo>
                  <a:cubicBezTo>
                    <a:pt x="162" y="311"/>
                    <a:pt x="163" y="312"/>
                    <a:pt x="164" y="312"/>
                  </a:cubicBezTo>
                  <a:cubicBezTo>
                    <a:pt x="163" y="312"/>
                    <a:pt x="161" y="311"/>
                    <a:pt x="160" y="310"/>
                  </a:cubicBezTo>
                  <a:cubicBezTo>
                    <a:pt x="160" y="310"/>
                    <a:pt x="161" y="311"/>
                    <a:pt x="162" y="310"/>
                  </a:cubicBezTo>
                  <a:close/>
                  <a:moveTo>
                    <a:pt x="159" y="310"/>
                  </a:moveTo>
                  <a:cubicBezTo>
                    <a:pt x="160" y="311"/>
                    <a:pt x="160" y="311"/>
                    <a:pt x="161" y="312"/>
                  </a:cubicBezTo>
                  <a:cubicBezTo>
                    <a:pt x="160" y="312"/>
                    <a:pt x="159" y="311"/>
                    <a:pt x="159" y="310"/>
                  </a:cubicBezTo>
                  <a:close/>
                  <a:moveTo>
                    <a:pt x="160" y="313"/>
                  </a:moveTo>
                  <a:cubicBezTo>
                    <a:pt x="160" y="313"/>
                    <a:pt x="160" y="313"/>
                    <a:pt x="159" y="313"/>
                  </a:cubicBezTo>
                  <a:cubicBezTo>
                    <a:pt x="159" y="313"/>
                    <a:pt x="159" y="312"/>
                    <a:pt x="159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0" y="312"/>
                    <a:pt x="160" y="313"/>
                    <a:pt x="160" y="313"/>
                  </a:cubicBezTo>
                  <a:close/>
                  <a:moveTo>
                    <a:pt x="159" y="314"/>
                  </a:moveTo>
                  <a:cubicBezTo>
                    <a:pt x="160" y="313"/>
                    <a:pt x="160" y="314"/>
                    <a:pt x="160" y="314"/>
                  </a:cubicBezTo>
                  <a:cubicBezTo>
                    <a:pt x="161" y="314"/>
                    <a:pt x="160" y="315"/>
                    <a:pt x="160" y="315"/>
                  </a:cubicBezTo>
                  <a:cubicBezTo>
                    <a:pt x="160" y="315"/>
                    <a:pt x="159" y="315"/>
                    <a:pt x="159" y="314"/>
                  </a:cubicBezTo>
                  <a:close/>
                  <a:moveTo>
                    <a:pt x="159" y="317"/>
                  </a:moveTo>
                  <a:cubicBezTo>
                    <a:pt x="160" y="317"/>
                    <a:pt x="161" y="318"/>
                    <a:pt x="161" y="318"/>
                  </a:cubicBezTo>
                  <a:cubicBezTo>
                    <a:pt x="161" y="319"/>
                    <a:pt x="161" y="318"/>
                    <a:pt x="161" y="319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61" y="320"/>
                    <a:pt x="161" y="319"/>
                    <a:pt x="161" y="320"/>
                  </a:cubicBezTo>
                  <a:cubicBezTo>
                    <a:pt x="160" y="320"/>
                    <a:pt x="160" y="319"/>
                    <a:pt x="159" y="317"/>
                  </a:cubicBezTo>
                  <a:close/>
                  <a:moveTo>
                    <a:pt x="161" y="321"/>
                  </a:moveTo>
                  <a:cubicBezTo>
                    <a:pt x="161" y="321"/>
                    <a:pt x="161" y="320"/>
                    <a:pt x="160" y="320"/>
                  </a:cubicBezTo>
                  <a:cubicBezTo>
                    <a:pt x="161" y="320"/>
                    <a:pt x="161" y="321"/>
                    <a:pt x="161" y="320"/>
                  </a:cubicBezTo>
                  <a:cubicBezTo>
                    <a:pt x="162" y="321"/>
                    <a:pt x="161" y="320"/>
                    <a:pt x="161" y="321"/>
                  </a:cubicBezTo>
                  <a:close/>
                  <a:moveTo>
                    <a:pt x="162" y="324"/>
                  </a:moveTo>
                  <a:cubicBezTo>
                    <a:pt x="162" y="324"/>
                    <a:pt x="161" y="323"/>
                    <a:pt x="161" y="322"/>
                  </a:cubicBezTo>
                  <a:cubicBezTo>
                    <a:pt x="162" y="322"/>
                    <a:pt x="162" y="323"/>
                    <a:pt x="162" y="323"/>
                  </a:cubicBezTo>
                  <a:cubicBezTo>
                    <a:pt x="162" y="323"/>
                    <a:pt x="162" y="323"/>
                    <a:pt x="162" y="324"/>
                  </a:cubicBezTo>
                  <a:close/>
                  <a:moveTo>
                    <a:pt x="162" y="320"/>
                  </a:moveTo>
                  <a:cubicBezTo>
                    <a:pt x="163" y="320"/>
                    <a:pt x="164" y="320"/>
                    <a:pt x="164" y="321"/>
                  </a:cubicBezTo>
                  <a:cubicBezTo>
                    <a:pt x="163" y="321"/>
                    <a:pt x="163" y="321"/>
                    <a:pt x="162" y="320"/>
                  </a:cubicBezTo>
                  <a:close/>
                  <a:moveTo>
                    <a:pt x="163" y="323"/>
                  </a:moveTo>
                  <a:cubicBezTo>
                    <a:pt x="163" y="323"/>
                    <a:pt x="163" y="323"/>
                    <a:pt x="164" y="324"/>
                  </a:cubicBezTo>
                  <a:cubicBezTo>
                    <a:pt x="164" y="324"/>
                    <a:pt x="163" y="324"/>
                    <a:pt x="163" y="324"/>
                  </a:cubicBezTo>
                  <a:cubicBezTo>
                    <a:pt x="163" y="324"/>
                    <a:pt x="163" y="323"/>
                    <a:pt x="163" y="323"/>
                  </a:cubicBezTo>
                  <a:close/>
                  <a:moveTo>
                    <a:pt x="163" y="325"/>
                  </a:moveTo>
                  <a:cubicBezTo>
                    <a:pt x="163" y="324"/>
                    <a:pt x="164" y="325"/>
                    <a:pt x="164" y="324"/>
                  </a:cubicBezTo>
                  <a:cubicBezTo>
                    <a:pt x="164" y="325"/>
                    <a:pt x="164" y="325"/>
                    <a:pt x="164" y="325"/>
                  </a:cubicBezTo>
                  <a:cubicBezTo>
                    <a:pt x="164" y="326"/>
                    <a:pt x="164" y="325"/>
                    <a:pt x="163" y="325"/>
                  </a:cubicBezTo>
                  <a:close/>
                  <a:moveTo>
                    <a:pt x="164" y="316"/>
                  </a:moveTo>
                  <a:cubicBezTo>
                    <a:pt x="165" y="316"/>
                    <a:pt x="165" y="317"/>
                    <a:pt x="165" y="318"/>
                  </a:cubicBezTo>
                  <a:cubicBezTo>
                    <a:pt x="164" y="318"/>
                    <a:pt x="164" y="317"/>
                    <a:pt x="164" y="316"/>
                  </a:cubicBezTo>
                  <a:close/>
                  <a:moveTo>
                    <a:pt x="165" y="318"/>
                  </a:moveTo>
                  <a:cubicBezTo>
                    <a:pt x="165" y="318"/>
                    <a:pt x="165" y="319"/>
                    <a:pt x="165" y="320"/>
                  </a:cubicBezTo>
                  <a:cubicBezTo>
                    <a:pt x="165" y="320"/>
                    <a:pt x="165" y="319"/>
                    <a:pt x="165" y="319"/>
                  </a:cubicBezTo>
                  <a:cubicBezTo>
                    <a:pt x="164" y="319"/>
                    <a:pt x="164" y="318"/>
                    <a:pt x="165" y="318"/>
                  </a:cubicBezTo>
                  <a:close/>
                  <a:moveTo>
                    <a:pt x="165" y="323"/>
                  </a:moveTo>
                  <a:cubicBezTo>
                    <a:pt x="165" y="323"/>
                    <a:pt x="165" y="323"/>
                    <a:pt x="165" y="323"/>
                  </a:cubicBezTo>
                  <a:cubicBezTo>
                    <a:pt x="165" y="322"/>
                    <a:pt x="164" y="321"/>
                    <a:pt x="165" y="320"/>
                  </a:cubicBezTo>
                  <a:cubicBezTo>
                    <a:pt x="165" y="320"/>
                    <a:pt x="166" y="321"/>
                    <a:pt x="166" y="322"/>
                  </a:cubicBezTo>
                  <a:cubicBezTo>
                    <a:pt x="166" y="324"/>
                    <a:pt x="166" y="327"/>
                    <a:pt x="166" y="328"/>
                  </a:cubicBezTo>
                  <a:cubicBezTo>
                    <a:pt x="165" y="327"/>
                    <a:pt x="165" y="325"/>
                    <a:pt x="165" y="323"/>
                  </a:cubicBezTo>
                  <a:close/>
                  <a:moveTo>
                    <a:pt x="166" y="329"/>
                  </a:moveTo>
                  <a:cubicBezTo>
                    <a:pt x="166" y="329"/>
                    <a:pt x="166" y="328"/>
                    <a:pt x="166" y="328"/>
                  </a:cubicBezTo>
                  <a:cubicBezTo>
                    <a:pt x="167" y="329"/>
                    <a:pt x="166" y="329"/>
                    <a:pt x="167" y="329"/>
                  </a:cubicBezTo>
                  <a:cubicBezTo>
                    <a:pt x="166" y="329"/>
                    <a:pt x="166" y="329"/>
                    <a:pt x="166" y="329"/>
                  </a:cubicBezTo>
                  <a:close/>
                  <a:moveTo>
                    <a:pt x="167" y="318"/>
                  </a:moveTo>
                  <a:cubicBezTo>
                    <a:pt x="167" y="318"/>
                    <a:pt x="167" y="318"/>
                    <a:pt x="167" y="318"/>
                  </a:cubicBezTo>
                  <a:cubicBezTo>
                    <a:pt x="166" y="317"/>
                    <a:pt x="167" y="317"/>
                    <a:pt x="166" y="317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8" y="317"/>
                    <a:pt x="167" y="317"/>
                    <a:pt x="167" y="318"/>
                  </a:cubicBezTo>
                  <a:close/>
                  <a:moveTo>
                    <a:pt x="168" y="316"/>
                  </a:moveTo>
                  <a:cubicBezTo>
                    <a:pt x="167" y="316"/>
                    <a:pt x="167" y="316"/>
                    <a:pt x="167" y="316"/>
                  </a:cubicBezTo>
                  <a:cubicBezTo>
                    <a:pt x="166" y="315"/>
                    <a:pt x="167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ubicBezTo>
                    <a:pt x="168" y="315"/>
                    <a:pt x="168" y="316"/>
                    <a:pt x="168" y="316"/>
                  </a:cubicBezTo>
                  <a:close/>
                  <a:moveTo>
                    <a:pt x="168" y="314"/>
                  </a:moveTo>
                  <a:cubicBezTo>
                    <a:pt x="167" y="314"/>
                    <a:pt x="167" y="313"/>
                    <a:pt x="166" y="313"/>
                  </a:cubicBezTo>
                  <a:cubicBezTo>
                    <a:pt x="167" y="313"/>
                    <a:pt x="167" y="313"/>
                    <a:pt x="168" y="313"/>
                  </a:cubicBezTo>
                  <a:cubicBezTo>
                    <a:pt x="168" y="313"/>
                    <a:pt x="168" y="313"/>
                    <a:pt x="168" y="314"/>
                  </a:cubicBezTo>
                  <a:close/>
                  <a:moveTo>
                    <a:pt x="168" y="313"/>
                  </a:moveTo>
                  <a:cubicBezTo>
                    <a:pt x="168" y="312"/>
                    <a:pt x="168" y="312"/>
                    <a:pt x="168" y="311"/>
                  </a:cubicBezTo>
                  <a:cubicBezTo>
                    <a:pt x="169" y="311"/>
                    <a:pt x="170" y="312"/>
                    <a:pt x="170" y="313"/>
                  </a:cubicBezTo>
                  <a:cubicBezTo>
                    <a:pt x="169" y="314"/>
                    <a:pt x="169" y="313"/>
                    <a:pt x="168" y="313"/>
                  </a:cubicBezTo>
                  <a:close/>
                  <a:moveTo>
                    <a:pt x="170" y="314"/>
                  </a:moveTo>
                  <a:cubicBezTo>
                    <a:pt x="170" y="314"/>
                    <a:pt x="169" y="315"/>
                    <a:pt x="170" y="315"/>
                  </a:cubicBezTo>
                  <a:cubicBezTo>
                    <a:pt x="170" y="315"/>
                    <a:pt x="169" y="314"/>
                    <a:pt x="169" y="313"/>
                  </a:cubicBezTo>
                  <a:cubicBezTo>
                    <a:pt x="169" y="314"/>
                    <a:pt x="169" y="314"/>
                    <a:pt x="170" y="314"/>
                  </a:cubicBezTo>
                  <a:close/>
                  <a:moveTo>
                    <a:pt x="169" y="315"/>
                  </a:moveTo>
                  <a:cubicBezTo>
                    <a:pt x="169" y="315"/>
                    <a:pt x="169" y="315"/>
                    <a:pt x="170" y="315"/>
                  </a:cubicBezTo>
                  <a:cubicBezTo>
                    <a:pt x="170" y="315"/>
                    <a:pt x="170" y="316"/>
                    <a:pt x="170" y="316"/>
                  </a:cubicBezTo>
                  <a:cubicBezTo>
                    <a:pt x="169" y="316"/>
                    <a:pt x="169" y="316"/>
                    <a:pt x="169" y="315"/>
                  </a:cubicBezTo>
                  <a:close/>
                  <a:moveTo>
                    <a:pt x="169" y="316"/>
                  </a:moveTo>
                  <a:cubicBezTo>
                    <a:pt x="170" y="316"/>
                    <a:pt x="170" y="317"/>
                    <a:pt x="170" y="318"/>
                  </a:cubicBezTo>
                  <a:cubicBezTo>
                    <a:pt x="170" y="318"/>
                    <a:pt x="169" y="317"/>
                    <a:pt x="169" y="316"/>
                  </a:cubicBezTo>
                  <a:close/>
                  <a:moveTo>
                    <a:pt x="170" y="312"/>
                  </a:moveTo>
                  <a:cubicBezTo>
                    <a:pt x="171" y="311"/>
                    <a:pt x="171" y="313"/>
                    <a:pt x="171" y="314"/>
                  </a:cubicBezTo>
                  <a:cubicBezTo>
                    <a:pt x="171" y="314"/>
                    <a:pt x="170" y="314"/>
                    <a:pt x="170" y="314"/>
                  </a:cubicBezTo>
                  <a:cubicBezTo>
                    <a:pt x="170" y="313"/>
                    <a:pt x="170" y="312"/>
                    <a:pt x="170" y="312"/>
                  </a:cubicBezTo>
                  <a:close/>
                  <a:moveTo>
                    <a:pt x="170" y="310"/>
                  </a:moveTo>
                  <a:cubicBezTo>
                    <a:pt x="170" y="311"/>
                    <a:pt x="170" y="311"/>
                    <a:pt x="170" y="311"/>
                  </a:cubicBezTo>
                  <a:cubicBezTo>
                    <a:pt x="170" y="312"/>
                    <a:pt x="170" y="310"/>
                    <a:pt x="170" y="310"/>
                  </a:cubicBezTo>
                  <a:close/>
                  <a:moveTo>
                    <a:pt x="170" y="316"/>
                  </a:moveTo>
                  <a:cubicBezTo>
                    <a:pt x="171" y="315"/>
                    <a:pt x="171" y="316"/>
                    <a:pt x="171" y="317"/>
                  </a:cubicBezTo>
                  <a:cubicBezTo>
                    <a:pt x="171" y="317"/>
                    <a:pt x="171" y="316"/>
                    <a:pt x="171" y="317"/>
                  </a:cubicBezTo>
                  <a:cubicBezTo>
                    <a:pt x="170" y="316"/>
                    <a:pt x="171" y="316"/>
                    <a:pt x="170" y="316"/>
                  </a:cubicBezTo>
                  <a:close/>
                  <a:moveTo>
                    <a:pt x="171" y="312"/>
                  </a:moveTo>
                  <a:cubicBezTo>
                    <a:pt x="172" y="313"/>
                    <a:pt x="172" y="314"/>
                    <a:pt x="172" y="315"/>
                  </a:cubicBezTo>
                  <a:cubicBezTo>
                    <a:pt x="171" y="315"/>
                    <a:pt x="171" y="313"/>
                    <a:pt x="171" y="312"/>
                  </a:cubicBezTo>
                  <a:close/>
                  <a:moveTo>
                    <a:pt x="171" y="317"/>
                  </a:moveTo>
                  <a:cubicBezTo>
                    <a:pt x="171" y="317"/>
                    <a:pt x="171" y="318"/>
                    <a:pt x="171" y="318"/>
                  </a:cubicBezTo>
                  <a:cubicBezTo>
                    <a:pt x="171" y="318"/>
                    <a:pt x="171" y="318"/>
                    <a:pt x="171" y="317"/>
                  </a:cubicBezTo>
                  <a:close/>
                  <a:moveTo>
                    <a:pt x="172" y="317"/>
                  </a:moveTo>
                  <a:cubicBezTo>
                    <a:pt x="172" y="317"/>
                    <a:pt x="172" y="316"/>
                    <a:pt x="171" y="316"/>
                  </a:cubicBezTo>
                  <a:cubicBezTo>
                    <a:pt x="172" y="316"/>
                    <a:pt x="172" y="317"/>
                    <a:pt x="172" y="317"/>
                  </a:cubicBezTo>
                  <a:close/>
                  <a:moveTo>
                    <a:pt x="172" y="313"/>
                  </a:moveTo>
                  <a:cubicBezTo>
                    <a:pt x="173" y="312"/>
                    <a:pt x="174" y="315"/>
                    <a:pt x="174" y="317"/>
                  </a:cubicBezTo>
                  <a:cubicBezTo>
                    <a:pt x="172" y="317"/>
                    <a:pt x="173" y="314"/>
                    <a:pt x="172" y="313"/>
                  </a:cubicBezTo>
                  <a:close/>
                  <a:moveTo>
                    <a:pt x="174" y="318"/>
                  </a:moveTo>
                  <a:cubicBezTo>
                    <a:pt x="174" y="318"/>
                    <a:pt x="173" y="318"/>
                    <a:pt x="173" y="317"/>
                  </a:cubicBezTo>
                  <a:cubicBezTo>
                    <a:pt x="174" y="317"/>
                    <a:pt x="174" y="317"/>
                    <a:pt x="174" y="318"/>
                  </a:cubicBezTo>
                  <a:close/>
                  <a:moveTo>
                    <a:pt x="177" y="320"/>
                  </a:moveTo>
                  <a:cubicBezTo>
                    <a:pt x="176" y="320"/>
                    <a:pt x="177" y="320"/>
                    <a:pt x="177" y="320"/>
                  </a:cubicBezTo>
                  <a:cubicBezTo>
                    <a:pt x="177" y="320"/>
                    <a:pt x="178" y="320"/>
                    <a:pt x="178" y="320"/>
                  </a:cubicBezTo>
                  <a:cubicBezTo>
                    <a:pt x="178" y="320"/>
                    <a:pt x="177" y="320"/>
                    <a:pt x="177" y="320"/>
                  </a:cubicBezTo>
                  <a:close/>
                  <a:moveTo>
                    <a:pt x="180" y="320"/>
                  </a:moveTo>
                  <a:cubicBezTo>
                    <a:pt x="180" y="320"/>
                    <a:pt x="179" y="320"/>
                    <a:pt x="178" y="320"/>
                  </a:cubicBezTo>
                  <a:cubicBezTo>
                    <a:pt x="179" y="320"/>
                    <a:pt x="178" y="318"/>
                    <a:pt x="177" y="318"/>
                  </a:cubicBezTo>
                  <a:cubicBezTo>
                    <a:pt x="178" y="318"/>
                    <a:pt x="179" y="320"/>
                    <a:pt x="180" y="320"/>
                  </a:cubicBezTo>
                  <a:close/>
                  <a:moveTo>
                    <a:pt x="178" y="320"/>
                  </a:moveTo>
                  <a:cubicBezTo>
                    <a:pt x="177" y="319"/>
                    <a:pt x="176" y="319"/>
                    <a:pt x="176" y="318"/>
                  </a:cubicBezTo>
                  <a:cubicBezTo>
                    <a:pt x="177" y="318"/>
                    <a:pt x="177" y="319"/>
                    <a:pt x="178" y="320"/>
                  </a:cubicBezTo>
                  <a:close/>
                  <a:moveTo>
                    <a:pt x="176" y="316"/>
                  </a:moveTo>
                  <a:cubicBezTo>
                    <a:pt x="176" y="317"/>
                    <a:pt x="177" y="317"/>
                    <a:pt x="177" y="318"/>
                  </a:cubicBezTo>
                  <a:cubicBezTo>
                    <a:pt x="176" y="318"/>
                    <a:pt x="175" y="317"/>
                    <a:pt x="176" y="316"/>
                  </a:cubicBezTo>
                  <a:close/>
                  <a:moveTo>
                    <a:pt x="176" y="319"/>
                  </a:moveTo>
                  <a:cubicBezTo>
                    <a:pt x="176" y="320"/>
                    <a:pt x="176" y="320"/>
                    <a:pt x="176" y="320"/>
                  </a:cubicBezTo>
                  <a:cubicBezTo>
                    <a:pt x="175" y="320"/>
                    <a:pt x="173" y="319"/>
                    <a:pt x="172" y="319"/>
                  </a:cubicBezTo>
                  <a:cubicBezTo>
                    <a:pt x="172" y="319"/>
                    <a:pt x="172" y="318"/>
                    <a:pt x="172" y="318"/>
                  </a:cubicBezTo>
                  <a:cubicBezTo>
                    <a:pt x="173" y="318"/>
                    <a:pt x="172" y="318"/>
                    <a:pt x="173" y="319"/>
                  </a:cubicBezTo>
                  <a:cubicBezTo>
                    <a:pt x="173" y="319"/>
                    <a:pt x="173" y="319"/>
                    <a:pt x="173" y="318"/>
                  </a:cubicBezTo>
                  <a:cubicBezTo>
                    <a:pt x="175" y="318"/>
                    <a:pt x="174" y="319"/>
                    <a:pt x="175" y="320"/>
                  </a:cubicBezTo>
                  <a:cubicBezTo>
                    <a:pt x="176" y="320"/>
                    <a:pt x="175" y="319"/>
                    <a:pt x="176" y="319"/>
                  </a:cubicBezTo>
                  <a:close/>
                  <a:moveTo>
                    <a:pt x="174" y="314"/>
                  </a:moveTo>
                  <a:cubicBezTo>
                    <a:pt x="175" y="314"/>
                    <a:pt x="175" y="316"/>
                    <a:pt x="175" y="317"/>
                  </a:cubicBezTo>
                  <a:cubicBezTo>
                    <a:pt x="174" y="317"/>
                    <a:pt x="174" y="315"/>
                    <a:pt x="174" y="314"/>
                  </a:cubicBezTo>
                  <a:close/>
                  <a:moveTo>
                    <a:pt x="172" y="262"/>
                  </a:moveTo>
                  <a:cubicBezTo>
                    <a:pt x="173" y="263"/>
                    <a:pt x="172" y="263"/>
                    <a:pt x="173" y="264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2" y="263"/>
                    <a:pt x="172" y="263"/>
                    <a:pt x="172" y="262"/>
                  </a:cubicBezTo>
                  <a:close/>
                  <a:moveTo>
                    <a:pt x="171" y="263"/>
                  </a:moveTo>
                  <a:cubicBezTo>
                    <a:pt x="170" y="263"/>
                    <a:pt x="170" y="262"/>
                    <a:pt x="170" y="261"/>
                  </a:cubicBezTo>
                  <a:cubicBezTo>
                    <a:pt x="170" y="261"/>
                    <a:pt x="170" y="261"/>
                    <a:pt x="171" y="260"/>
                  </a:cubicBezTo>
                  <a:cubicBezTo>
                    <a:pt x="171" y="261"/>
                    <a:pt x="171" y="262"/>
                    <a:pt x="171" y="263"/>
                  </a:cubicBezTo>
                  <a:close/>
                  <a:moveTo>
                    <a:pt x="170" y="260"/>
                  </a:moveTo>
                  <a:cubicBezTo>
                    <a:pt x="170" y="260"/>
                    <a:pt x="169" y="260"/>
                    <a:pt x="169" y="259"/>
                  </a:cubicBezTo>
                  <a:cubicBezTo>
                    <a:pt x="169" y="259"/>
                    <a:pt x="169" y="259"/>
                    <a:pt x="169" y="259"/>
                  </a:cubicBezTo>
                  <a:cubicBezTo>
                    <a:pt x="169" y="259"/>
                    <a:pt x="170" y="259"/>
                    <a:pt x="170" y="260"/>
                  </a:cubicBezTo>
                  <a:close/>
                  <a:moveTo>
                    <a:pt x="170" y="257"/>
                  </a:moveTo>
                  <a:cubicBezTo>
                    <a:pt x="170" y="257"/>
                    <a:pt x="170" y="257"/>
                    <a:pt x="170" y="258"/>
                  </a:cubicBezTo>
                  <a:cubicBezTo>
                    <a:pt x="169" y="258"/>
                    <a:pt x="168" y="258"/>
                    <a:pt x="168" y="257"/>
                  </a:cubicBezTo>
                  <a:cubicBezTo>
                    <a:pt x="168" y="257"/>
                    <a:pt x="169" y="257"/>
                    <a:pt x="170" y="257"/>
                  </a:cubicBezTo>
                  <a:close/>
                  <a:moveTo>
                    <a:pt x="168" y="249"/>
                  </a:moveTo>
                  <a:cubicBezTo>
                    <a:pt x="169" y="248"/>
                    <a:pt x="172" y="247"/>
                    <a:pt x="174" y="245"/>
                  </a:cubicBezTo>
                  <a:cubicBezTo>
                    <a:pt x="173" y="247"/>
                    <a:pt x="170" y="248"/>
                    <a:pt x="168" y="249"/>
                  </a:cubicBezTo>
                  <a:close/>
                  <a:moveTo>
                    <a:pt x="175" y="231"/>
                  </a:moveTo>
                  <a:cubicBezTo>
                    <a:pt x="174" y="231"/>
                    <a:pt x="173" y="231"/>
                    <a:pt x="173" y="230"/>
                  </a:cubicBezTo>
                  <a:cubicBezTo>
                    <a:pt x="174" y="230"/>
                    <a:pt x="175" y="230"/>
                    <a:pt x="175" y="231"/>
                  </a:cubicBezTo>
                  <a:close/>
                  <a:moveTo>
                    <a:pt x="173" y="229"/>
                  </a:moveTo>
                  <a:cubicBezTo>
                    <a:pt x="174" y="229"/>
                    <a:pt x="175" y="229"/>
                    <a:pt x="175" y="230"/>
                  </a:cubicBezTo>
                  <a:cubicBezTo>
                    <a:pt x="174" y="230"/>
                    <a:pt x="174" y="229"/>
                    <a:pt x="173" y="229"/>
                  </a:cubicBezTo>
                  <a:close/>
                  <a:moveTo>
                    <a:pt x="175" y="241"/>
                  </a:moveTo>
                  <a:cubicBezTo>
                    <a:pt x="174" y="241"/>
                    <a:pt x="174" y="241"/>
                    <a:pt x="174" y="241"/>
                  </a:cubicBezTo>
                  <a:cubicBezTo>
                    <a:pt x="174" y="240"/>
                    <a:pt x="174" y="241"/>
                    <a:pt x="175" y="240"/>
                  </a:cubicBezTo>
                  <a:cubicBezTo>
                    <a:pt x="175" y="241"/>
                    <a:pt x="174" y="241"/>
                    <a:pt x="175" y="241"/>
                  </a:cubicBezTo>
                  <a:close/>
                  <a:moveTo>
                    <a:pt x="173" y="240"/>
                  </a:moveTo>
                  <a:cubicBezTo>
                    <a:pt x="173" y="240"/>
                    <a:pt x="173" y="239"/>
                    <a:pt x="173" y="238"/>
                  </a:cubicBezTo>
                  <a:cubicBezTo>
                    <a:pt x="174" y="238"/>
                    <a:pt x="175" y="238"/>
                    <a:pt x="175" y="239"/>
                  </a:cubicBezTo>
                  <a:cubicBezTo>
                    <a:pt x="175" y="240"/>
                    <a:pt x="174" y="240"/>
                    <a:pt x="173" y="240"/>
                  </a:cubicBezTo>
                  <a:close/>
                  <a:moveTo>
                    <a:pt x="173" y="233"/>
                  </a:moveTo>
                  <a:cubicBezTo>
                    <a:pt x="174" y="233"/>
                    <a:pt x="174" y="234"/>
                    <a:pt x="175" y="234"/>
                  </a:cubicBezTo>
                  <a:cubicBezTo>
                    <a:pt x="175" y="234"/>
                    <a:pt x="175" y="234"/>
                    <a:pt x="175" y="235"/>
                  </a:cubicBezTo>
                  <a:cubicBezTo>
                    <a:pt x="174" y="234"/>
                    <a:pt x="174" y="234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lose/>
                  <a:moveTo>
                    <a:pt x="173" y="232"/>
                  </a:moveTo>
                  <a:cubicBezTo>
                    <a:pt x="173" y="232"/>
                    <a:pt x="175" y="232"/>
                    <a:pt x="175" y="232"/>
                  </a:cubicBezTo>
                  <a:cubicBezTo>
                    <a:pt x="174" y="233"/>
                    <a:pt x="174" y="233"/>
                    <a:pt x="173" y="232"/>
                  </a:cubicBezTo>
                  <a:close/>
                  <a:moveTo>
                    <a:pt x="173" y="234"/>
                  </a:moveTo>
                  <a:cubicBezTo>
                    <a:pt x="174" y="234"/>
                    <a:pt x="174" y="235"/>
                    <a:pt x="174" y="235"/>
                  </a:cubicBezTo>
                  <a:cubicBezTo>
                    <a:pt x="174" y="235"/>
                    <a:pt x="174" y="235"/>
                    <a:pt x="173" y="235"/>
                  </a:cubicBezTo>
                  <a:cubicBezTo>
                    <a:pt x="173" y="235"/>
                    <a:pt x="173" y="235"/>
                    <a:pt x="173" y="234"/>
                  </a:cubicBezTo>
                  <a:close/>
                  <a:moveTo>
                    <a:pt x="173" y="236"/>
                  </a:moveTo>
                  <a:cubicBezTo>
                    <a:pt x="174" y="236"/>
                    <a:pt x="175" y="236"/>
                    <a:pt x="175" y="237"/>
                  </a:cubicBezTo>
                  <a:cubicBezTo>
                    <a:pt x="175" y="237"/>
                    <a:pt x="175" y="237"/>
                    <a:pt x="175" y="238"/>
                  </a:cubicBezTo>
                  <a:cubicBezTo>
                    <a:pt x="174" y="238"/>
                    <a:pt x="174" y="237"/>
                    <a:pt x="173" y="237"/>
                  </a:cubicBezTo>
                  <a:cubicBezTo>
                    <a:pt x="173" y="237"/>
                    <a:pt x="174" y="236"/>
                    <a:pt x="173" y="236"/>
                  </a:cubicBezTo>
                  <a:close/>
                  <a:moveTo>
                    <a:pt x="174" y="236"/>
                  </a:moveTo>
                  <a:cubicBezTo>
                    <a:pt x="174" y="235"/>
                    <a:pt x="175" y="236"/>
                    <a:pt x="175" y="235"/>
                  </a:cubicBezTo>
                  <a:cubicBezTo>
                    <a:pt x="175" y="235"/>
                    <a:pt x="175" y="236"/>
                    <a:pt x="175" y="236"/>
                  </a:cubicBezTo>
                  <a:cubicBezTo>
                    <a:pt x="175" y="236"/>
                    <a:pt x="174" y="236"/>
                    <a:pt x="174" y="236"/>
                  </a:cubicBezTo>
                  <a:close/>
                  <a:moveTo>
                    <a:pt x="174" y="232"/>
                  </a:moveTo>
                  <a:cubicBezTo>
                    <a:pt x="174" y="232"/>
                    <a:pt x="174" y="232"/>
                    <a:pt x="173" y="232"/>
                  </a:cubicBezTo>
                  <a:cubicBezTo>
                    <a:pt x="173" y="232"/>
                    <a:pt x="173" y="231"/>
                    <a:pt x="173" y="231"/>
                  </a:cubicBezTo>
                  <a:cubicBezTo>
                    <a:pt x="173" y="231"/>
                    <a:pt x="174" y="231"/>
                    <a:pt x="174" y="232"/>
                  </a:cubicBezTo>
                  <a:close/>
                  <a:moveTo>
                    <a:pt x="173" y="244"/>
                  </a:moveTo>
                  <a:cubicBezTo>
                    <a:pt x="173" y="244"/>
                    <a:pt x="173" y="244"/>
                    <a:pt x="173" y="243"/>
                  </a:cubicBezTo>
                  <a:cubicBezTo>
                    <a:pt x="174" y="243"/>
                    <a:pt x="174" y="243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5" y="242"/>
                    <a:pt x="175" y="242"/>
                    <a:pt x="176" y="242"/>
                  </a:cubicBezTo>
                  <a:cubicBezTo>
                    <a:pt x="175" y="243"/>
                    <a:pt x="174" y="243"/>
                    <a:pt x="173" y="244"/>
                  </a:cubicBezTo>
                  <a:close/>
                  <a:moveTo>
                    <a:pt x="177" y="230"/>
                  </a:moveTo>
                  <a:cubicBezTo>
                    <a:pt x="176" y="230"/>
                    <a:pt x="175" y="231"/>
                    <a:pt x="175" y="230"/>
                  </a:cubicBezTo>
                  <a:cubicBezTo>
                    <a:pt x="176" y="230"/>
                    <a:pt x="176" y="230"/>
                    <a:pt x="177" y="230"/>
                  </a:cubicBezTo>
                  <a:close/>
                  <a:moveTo>
                    <a:pt x="175" y="229"/>
                  </a:moveTo>
                  <a:cubicBezTo>
                    <a:pt x="176" y="229"/>
                    <a:pt x="176" y="229"/>
                    <a:pt x="177" y="229"/>
                  </a:cubicBezTo>
                  <a:cubicBezTo>
                    <a:pt x="176" y="229"/>
                    <a:pt x="176" y="229"/>
                    <a:pt x="175" y="229"/>
                  </a:cubicBezTo>
                  <a:close/>
                  <a:moveTo>
                    <a:pt x="177" y="235"/>
                  </a:moveTo>
                  <a:cubicBezTo>
                    <a:pt x="176" y="235"/>
                    <a:pt x="176" y="235"/>
                    <a:pt x="176" y="235"/>
                  </a:cubicBezTo>
                  <a:cubicBezTo>
                    <a:pt x="176" y="235"/>
                    <a:pt x="177" y="234"/>
                    <a:pt x="177" y="235"/>
                  </a:cubicBezTo>
                  <a:close/>
                  <a:moveTo>
                    <a:pt x="176" y="234"/>
                  </a:moveTo>
                  <a:cubicBezTo>
                    <a:pt x="176" y="234"/>
                    <a:pt x="176" y="234"/>
                    <a:pt x="176" y="234"/>
                  </a:cubicBezTo>
                  <a:cubicBezTo>
                    <a:pt x="176" y="235"/>
                    <a:pt x="175" y="234"/>
                    <a:pt x="176" y="234"/>
                  </a:cubicBezTo>
                  <a:close/>
                  <a:moveTo>
                    <a:pt x="175" y="233"/>
                  </a:moveTo>
                  <a:cubicBezTo>
                    <a:pt x="175" y="233"/>
                    <a:pt x="176" y="233"/>
                    <a:pt x="175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3"/>
                    <a:pt x="177" y="233"/>
                    <a:pt x="177" y="233"/>
                  </a:cubicBezTo>
                  <a:cubicBezTo>
                    <a:pt x="176" y="234"/>
                    <a:pt x="176" y="233"/>
                    <a:pt x="175" y="233"/>
                  </a:cubicBezTo>
                  <a:close/>
                  <a:moveTo>
                    <a:pt x="176" y="236"/>
                  </a:moveTo>
                  <a:cubicBezTo>
                    <a:pt x="176" y="235"/>
                    <a:pt x="176" y="236"/>
                    <a:pt x="177" y="236"/>
                  </a:cubicBezTo>
                  <a:cubicBezTo>
                    <a:pt x="177" y="236"/>
                    <a:pt x="176" y="236"/>
                    <a:pt x="176" y="237"/>
                  </a:cubicBezTo>
                  <a:cubicBezTo>
                    <a:pt x="176" y="237"/>
                    <a:pt x="176" y="237"/>
                    <a:pt x="175" y="237"/>
                  </a:cubicBezTo>
                  <a:cubicBezTo>
                    <a:pt x="176" y="237"/>
                    <a:pt x="176" y="236"/>
                    <a:pt x="175" y="236"/>
                  </a:cubicBezTo>
                  <a:cubicBezTo>
                    <a:pt x="176" y="236"/>
                    <a:pt x="175" y="236"/>
                    <a:pt x="176" y="236"/>
                  </a:cubicBezTo>
                  <a:close/>
                  <a:moveTo>
                    <a:pt x="175" y="238"/>
                  </a:moveTo>
                  <a:cubicBezTo>
                    <a:pt x="176" y="237"/>
                    <a:pt x="176" y="237"/>
                    <a:pt x="176" y="237"/>
                  </a:cubicBezTo>
                  <a:cubicBezTo>
                    <a:pt x="177" y="238"/>
                    <a:pt x="176" y="238"/>
                    <a:pt x="177" y="239"/>
                  </a:cubicBezTo>
                  <a:cubicBezTo>
                    <a:pt x="176" y="239"/>
                    <a:pt x="176" y="238"/>
                    <a:pt x="175" y="238"/>
                  </a:cubicBezTo>
                  <a:close/>
                  <a:moveTo>
                    <a:pt x="176" y="241"/>
                  </a:moveTo>
                  <a:cubicBezTo>
                    <a:pt x="177" y="240"/>
                    <a:pt x="177" y="239"/>
                    <a:pt x="178" y="238"/>
                  </a:cubicBezTo>
                  <a:cubicBezTo>
                    <a:pt x="178" y="240"/>
                    <a:pt x="177" y="241"/>
                    <a:pt x="176" y="241"/>
                  </a:cubicBezTo>
                  <a:close/>
                  <a:moveTo>
                    <a:pt x="177" y="237"/>
                  </a:moveTo>
                  <a:cubicBezTo>
                    <a:pt x="178" y="237"/>
                    <a:pt x="178" y="237"/>
                    <a:pt x="178" y="237"/>
                  </a:cubicBezTo>
                  <a:cubicBezTo>
                    <a:pt x="178" y="237"/>
                    <a:pt x="179" y="237"/>
                    <a:pt x="179" y="237"/>
                  </a:cubicBezTo>
                  <a:cubicBezTo>
                    <a:pt x="178" y="238"/>
                    <a:pt x="178" y="238"/>
                    <a:pt x="177" y="239"/>
                  </a:cubicBezTo>
                  <a:cubicBezTo>
                    <a:pt x="177" y="238"/>
                    <a:pt x="177" y="238"/>
                    <a:pt x="177" y="237"/>
                  </a:cubicBezTo>
                  <a:close/>
                  <a:moveTo>
                    <a:pt x="178" y="241"/>
                  </a:moveTo>
                  <a:cubicBezTo>
                    <a:pt x="177" y="241"/>
                    <a:pt x="180" y="239"/>
                    <a:pt x="180" y="239"/>
                  </a:cubicBezTo>
                  <a:cubicBezTo>
                    <a:pt x="180" y="239"/>
                    <a:pt x="179" y="241"/>
                    <a:pt x="178" y="241"/>
                  </a:cubicBezTo>
                  <a:close/>
                  <a:moveTo>
                    <a:pt x="179" y="228"/>
                  </a:moveTo>
                  <a:cubicBezTo>
                    <a:pt x="179" y="228"/>
                    <a:pt x="179" y="228"/>
                    <a:pt x="179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78" y="228"/>
                    <a:pt x="178" y="228"/>
                    <a:pt x="179" y="228"/>
                  </a:cubicBezTo>
                  <a:close/>
                  <a:moveTo>
                    <a:pt x="179" y="230"/>
                  </a:moveTo>
                  <a:cubicBezTo>
                    <a:pt x="179" y="231"/>
                    <a:pt x="177" y="230"/>
                    <a:pt x="177" y="230"/>
                  </a:cubicBezTo>
                  <a:cubicBezTo>
                    <a:pt x="178" y="229"/>
                    <a:pt x="178" y="230"/>
                    <a:pt x="179" y="230"/>
                  </a:cubicBezTo>
                  <a:close/>
                  <a:moveTo>
                    <a:pt x="177" y="232"/>
                  </a:moveTo>
                  <a:cubicBezTo>
                    <a:pt x="178" y="232"/>
                    <a:pt x="179" y="232"/>
                    <a:pt x="179" y="232"/>
                  </a:cubicBezTo>
                  <a:cubicBezTo>
                    <a:pt x="179" y="232"/>
                    <a:pt x="179" y="232"/>
                    <a:pt x="180" y="233"/>
                  </a:cubicBezTo>
                  <a:cubicBezTo>
                    <a:pt x="179" y="234"/>
                    <a:pt x="177" y="233"/>
                    <a:pt x="177" y="232"/>
                  </a:cubicBezTo>
                  <a:close/>
                  <a:moveTo>
                    <a:pt x="180" y="235"/>
                  </a:moveTo>
                  <a:cubicBezTo>
                    <a:pt x="179" y="234"/>
                    <a:pt x="178" y="234"/>
                    <a:pt x="178" y="234"/>
                  </a:cubicBezTo>
                  <a:cubicBezTo>
                    <a:pt x="179" y="234"/>
                    <a:pt x="179" y="234"/>
                    <a:pt x="180" y="235"/>
                  </a:cubicBezTo>
                  <a:close/>
                  <a:moveTo>
                    <a:pt x="177" y="233"/>
                  </a:moveTo>
                  <a:cubicBezTo>
                    <a:pt x="177" y="233"/>
                    <a:pt x="178" y="233"/>
                    <a:pt x="178" y="233"/>
                  </a:cubicBezTo>
                  <a:cubicBezTo>
                    <a:pt x="178" y="234"/>
                    <a:pt x="177" y="234"/>
                    <a:pt x="177" y="234"/>
                  </a:cubicBezTo>
                  <a:cubicBezTo>
                    <a:pt x="177" y="233"/>
                    <a:pt x="177" y="233"/>
                    <a:pt x="177" y="233"/>
                  </a:cubicBezTo>
                  <a:close/>
                  <a:moveTo>
                    <a:pt x="180" y="235"/>
                  </a:moveTo>
                  <a:cubicBezTo>
                    <a:pt x="179" y="236"/>
                    <a:pt x="180" y="237"/>
                    <a:pt x="179" y="237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7" y="236"/>
                    <a:pt x="177" y="236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78" y="234"/>
                    <a:pt x="179" y="235"/>
                    <a:pt x="180" y="235"/>
                  </a:cubicBezTo>
                  <a:close/>
                  <a:moveTo>
                    <a:pt x="173" y="220"/>
                  </a:moveTo>
                  <a:cubicBezTo>
                    <a:pt x="174" y="221"/>
                    <a:pt x="175" y="224"/>
                    <a:pt x="177" y="225"/>
                  </a:cubicBezTo>
                  <a:cubicBezTo>
                    <a:pt x="175" y="225"/>
                    <a:pt x="174" y="224"/>
                    <a:pt x="171" y="225"/>
                  </a:cubicBezTo>
                  <a:cubicBezTo>
                    <a:pt x="172" y="223"/>
                    <a:pt x="172" y="222"/>
                    <a:pt x="173" y="221"/>
                  </a:cubicBezTo>
                  <a:cubicBezTo>
                    <a:pt x="172" y="221"/>
                    <a:pt x="172" y="223"/>
                    <a:pt x="171" y="224"/>
                  </a:cubicBezTo>
                  <a:cubicBezTo>
                    <a:pt x="170" y="224"/>
                    <a:pt x="169" y="225"/>
                    <a:pt x="169" y="225"/>
                  </a:cubicBezTo>
                  <a:cubicBezTo>
                    <a:pt x="169" y="222"/>
                    <a:pt x="171" y="220"/>
                    <a:pt x="172" y="219"/>
                  </a:cubicBezTo>
                  <a:cubicBezTo>
                    <a:pt x="172" y="219"/>
                    <a:pt x="173" y="220"/>
                    <a:pt x="173" y="220"/>
                  </a:cubicBezTo>
                  <a:close/>
                  <a:moveTo>
                    <a:pt x="161" y="192"/>
                  </a:moveTo>
                  <a:cubicBezTo>
                    <a:pt x="160" y="191"/>
                    <a:pt x="159" y="191"/>
                    <a:pt x="159" y="190"/>
                  </a:cubicBezTo>
                  <a:cubicBezTo>
                    <a:pt x="159" y="190"/>
                    <a:pt x="158" y="191"/>
                    <a:pt x="158" y="190"/>
                  </a:cubicBezTo>
                  <a:cubicBezTo>
                    <a:pt x="158" y="189"/>
                    <a:pt x="159" y="189"/>
                    <a:pt x="159" y="188"/>
                  </a:cubicBezTo>
                  <a:cubicBezTo>
                    <a:pt x="159" y="189"/>
                    <a:pt x="160" y="190"/>
                    <a:pt x="161" y="192"/>
                  </a:cubicBezTo>
                  <a:close/>
                  <a:moveTo>
                    <a:pt x="159" y="199"/>
                  </a:moveTo>
                  <a:cubicBezTo>
                    <a:pt x="159" y="199"/>
                    <a:pt x="159" y="198"/>
                    <a:pt x="159" y="199"/>
                  </a:cubicBezTo>
                  <a:cubicBezTo>
                    <a:pt x="159" y="198"/>
                    <a:pt x="159" y="197"/>
                    <a:pt x="160" y="196"/>
                  </a:cubicBezTo>
                  <a:cubicBezTo>
                    <a:pt x="160" y="197"/>
                    <a:pt x="159" y="198"/>
                    <a:pt x="159" y="199"/>
                  </a:cubicBezTo>
                  <a:close/>
                  <a:moveTo>
                    <a:pt x="160" y="196"/>
                  </a:moveTo>
                  <a:cubicBezTo>
                    <a:pt x="160" y="195"/>
                    <a:pt x="160" y="195"/>
                    <a:pt x="160" y="194"/>
                  </a:cubicBezTo>
                  <a:cubicBezTo>
                    <a:pt x="161" y="195"/>
                    <a:pt x="160" y="195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lose/>
                  <a:moveTo>
                    <a:pt x="159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199"/>
                    <a:pt x="158" y="199"/>
                    <a:pt x="159" y="199"/>
                  </a:cubicBezTo>
                  <a:cubicBezTo>
                    <a:pt x="159" y="199"/>
                    <a:pt x="159" y="199"/>
                    <a:pt x="159" y="200"/>
                  </a:cubicBezTo>
                  <a:close/>
                  <a:moveTo>
                    <a:pt x="157" y="202"/>
                  </a:moveTo>
                  <a:cubicBezTo>
                    <a:pt x="156" y="201"/>
                    <a:pt x="156" y="201"/>
                    <a:pt x="156" y="201"/>
                  </a:cubicBezTo>
                  <a:cubicBezTo>
                    <a:pt x="156" y="200"/>
                    <a:pt x="156" y="200"/>
                    <a:pt x="157" y="199"/>
                  </a:cubicBezTo>
                  <a:cubicBezTo>
                    <a:pt x="157" y="200"/>
                    <a:pt x="157" y="199"/>
                    <a:pt x="157" y="200"/>
                  </a:cubicBezTo>
                  <a:cubicBezTo>
                    <a:pt x="157" y="201"/>
                    <a:pt x="157" y="201"/>
                    <a:pt x="157" y="202"/>
                  </a:cubicBezTo>
                  <a:close/>
                  <a:moveTo>
                    <a:pt x="152" y="199"/>
                  </a:moveTo>
                  <a:cubicBezTo>
                    <a:pt x="151" y="199"/>
                    <a:pt x="151" y="198"/>
                    <a:pt x="150" y="198"/>
                  </a:cubicBezTo>
                  <a:cubicBezTo>
                    <a:pt x="150" y="198"/>
                    <a:pt x="151" y="197"/>
                    <a:pt x="151" y="197"/>
                  </a:cubicBezTo>
                  <a:cubicBezTo>
                    <a:pt x="151" y="197"/>
                    <a:pt x="151" y="197"/>
                    <a:pt x="152" y="197"/>
                  </a:cubicBezTo>
                  <a:cubicBezTo>
                    <a:pt x="152" y="198"/>
                    <a:pt x="152" y="198"/>
                    <a:pt x="152" y="199"/>
                  </a:cubicBezTo>
                  <a:close/>
                  <a:moveTo>
                    <a:pt x="150" y="196"/>
                  </a:moveTo>
                  <a:cubicBezTo>
                    <a:pt x="150" y="195"/>
                    <a:pt x="150" y="195"/>
                    <a:pt x="151" y="195"/>
                  </a:cubicBezTo>
                  <a:cubicBezTo>
                    <a:pt x="151" y="195"/>
                    <a:pt x="151" y="196"/>
                    <a:pt x="150" y="196"/>
                  </a:cubicBezTo>
                  <a:close/>
                  <a:moveTo>
                    <a:pt x="153" y="195"/>
                  </a:moveTo>
                  <a:cubicBezTo>
                    <a:pt x="153" y="195"/>
                    <a:pt x="153" y="194"/>
                    <a:pt x="154" y="194"/>
                  </a:cubicBezTo>
                  <a:cubicBezTo>
                    <a:pt x="154" y="194"/>
                    <a:pt x="155" y="194"/>
                    <a:pt x="156" y="195"/>
                  </a:cubicBezTo>
                  <a:cubicBezTo>
                    <a:pt x="155" y="195"/>
                    <a:pt x="155" y="196"/>
                    <a:pt x="155" y="196"/>
                  </a:cubicBezTo>
                  <a:cubicBezTo>
                    <a:pt x="154" y="196"/>
                    <a:pt x="154" y="196"/>
                    <a:pt x="153" y="195"/>
                  </a:cubicBezTo>
                  <a:close/>
                  <a:moveTo>
                    <a:pt x="154" y="197"/>
                  </a:moveTo>
                  <a:cubicBezTo>
                    <a:pt x="154" y="198"/>
                    <a:pt x="153" y="198"/>
                    <a:pt x="153" y="197"/>
                  </a:cubicBezTo>
                  <a:cubicBezTo>
                    <a:pt x="153" y="197"/>
                    <a:pt x="153" y="196"/>
                    <a:pt x="153" y="196"/>
                  </a:cubicBezTo>
                  <a:cubicBezTo>
                    <a:pt x="154" y="196"/>
                    <a:pt x="154" y="196"/>
                    <a:pt x="154" y="197"/>
                  </a:cubicBezTo>
                  <a:close/>
                  <a:moveTo>
                    <a:pt x="156" y="194"/>
                  </a:moveTo>
                  <a:cubicBezTo>
                    <a:pt x="154" y="194"/>
                    <a:pt x="154" y="193"/>
                    <a:pt x="155" y="192"/>
                  </a:cubicBezTo>
                  <a:cubicBezTo>
                    <a:pt x="155" y="192"/>
                    <a:pt x="156" y="192"/>
                    <a:pt x="156" y="193"/>
                  </a:cubicBezTo>
                  <a:cubicBezTo>
                    <a:pt x="156" y="193"/>
                    <a:pt x="156" y="193"/>
                    <a:pt x="156" y="194"/>
                  </a:cubicBezTo>
                  <a:close/>
                  <a:moveTo>
                    <a:pt x="155" y="191"/>
                  </a:moveTo>
                  <a:cubicBezTo>
                    <a:pt x="155" y="190"/>
                    <a:pt x="156" y="190"/>
                    <a:pt x="156" y="189"/>
                  </a:cubicBezTo>
                  <a:cubicBezTo>
                    <a:pt x="156" y="190"/>
                    <a:pt x="157" y="190"/>
                    <a:pt x="157" y="190"/>
                  </a:cubicBezTo>
                  <a:cubicBezTo>
                    <a:pt x="157" y="191"/>
                    <a:pt x="156" y="191"/>
                    <a:pt x="156" y="192"/>
                  </a:cubicBezTo>
                  <a:cubicBezTo>
                    <a:pt x="156" y="192"/>
                    <a:pt x="156" y="191"/>
                    <a:pt x="155" y="191"/>
                  </a:cubicBezTo>
                  <a:close/>
                  <a:moveTo>
                    <a:pt x="155" y="191"/>
                  </a:moveTo>
                  <a:cubicBezTo>
                    <a:pt x="155" y="191"/>
                    <a:pt x="154" y="191"/>
                    <a:pt x="154" y="190"/>
                  </a:cubicBezTo>
                  <a:cubicBezTo>
                    <a:pt x="154" y="190"/>
                    <a:pt x="154" y="189"/>
                    <a:pt x="155" y="189"/>
                  </a:cubicBezTo>
                  <a:cubicBezTo>
                    <a:pt x="155" y="189"/>
                    <a:pt x="155" y="189"/>
                    <a:pt x="155" y="189"/>
                  </a:cubicBezTo>
                  <a:cubicBezTo>
                    <a:pt x="155" y="190"/>
                    <a:pt x="154" y="190"/>
                    <a:pt x="155" y="191"/>
                  </a:cubicBezTo>
                  <a:close/>
                  <a:moveTo>
                    <a:pt x="154" y="191"/>
                  </a:moveTo>
                  <a:cubicBezTo>
                    <a:pt x="154" y="192"/>
                    <a:pt x="154" y="192"/>
                    <a:pt x="154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53" y="192"/>
                    <a:pt x="153" y="190"/>
                    <a:pt x="154" y="191"/>
                  </a:cubicBezTo>
                  <a:close/>
                  <a:moveTo>
                    <a:pt x="156" y="195"/>
                  </a:moveTo>
                  <a:cubicBezTo>
                    <a:pt x="156" y="195"/>
                    <a:pt x="157" y="195"/>
                    <a:pt x="157" y="195"/>
                  </a:cubicBezTo>
                  <a:cubicBezTo>
                    <a:pt x="157" y="196"/>
                    <a:pt x="157" y="197"/>
                    <a:pt x="156" y="197"/>
                  </a:cubicBezTo>
                  <a:cubicBezTo>
                    <a:pt x="156" y="197"/>
                    <a:pt x="155" y="197"/>
                    <a:pt x="155" y="196"/>
                  </a:cubicBezTo>
                  <a:cubicBezTo>
                    <a:pt x="155" y="196"/>
                    <a:pt x="156" y="195"/>
                    <a:pt x="156" y="195"/>
                  </a:cubicBezTo>
                  <a:close/>
                  <a:moveTo>
                    <a:pt x="157" y="198"/>
                  </a:moveTo>
                  <a:cubicBezTo>
                    <a:pt x="157" y="198"/>
                    <a:pt x="158" y="199"/>
                    <a:pt x="158" y="199"/>
                  </a:cubicBezTo>
                  <a:cubicBezTo>
                    <a:pt x="157" y="199"/>
                    <a:pt x="157" y="198"/>
                    <a:pt x="156" y="199"/>
                  </a:cubicBezTo>
                  <a:cubicBezTo>
                    <a:pt x="156" y="198"/>
                    <a:pt x="156" y="198"/>
                    <a:pt x="157" y="198"/>
                  </a:cubicBezTo>
                  <a:close/>
                  <a:moveTo>
                    <a:pt x="157" y="197"/>
                  </a:moveTo>
                  <a:cubicBezTo>
                    <a:pt x="157" y="197"/>
                    <a:pt x="157" y="196"/>
                    <a:pt x="158" y="195"/>
                  </a:cubicBezTo>
                  <a:cubicBezTo>
                    <a:pt x="160" y="196"/>
                    <a:pt x="158" y="197"/>
                    <a:pt x="158" y="198"/>
                  </a:cubicBezTo>
                  <a:cubicBezTo>
                    <a:pt x="158" y="198"/>
                    <a:pt x="157" y="197"/>
                    <a:pt x="157" y="197"/>
                  </a:cubicBezTo>
                  <a:close/>
                  <a:moveTo>
                    <a:pt x="156" y="194"/>
                  </a:moveTo>
                  <a:cubicBezTo>
                    <a:pt x="156" y="194"/>
                    <a:pt x="156" y="193"/>
                    <a:pt x="157" y="193"/>
                  </a:cubicBezTo>
                  <a:cubicBezTo>
                    <a:pt x="157" y="193"/>
                    <a:pt x="158" y="193"/>
                    <a:pt x="158" y="193"/>
                  </a:cubicBezTo>
                  <a:cubicBezTo>
                    <a:pt x="158" y="195"/>
                    <a:pt x="157" y="195"/>
                    <a:pt x="156" y="194"/>
                  </a:cubicBezTo>
                  <a:close/>
                  <a:moveTo>
                    <a:pt x="157" y="192"/>
                  </a:moveTo>
                  <a:cubicBezTo>
                    <a:pt x="157" y="192"/>
                    <a:pt x="157" y="191"/>
                    <a:pt x="158" y="191"/>
                  </a:cubicBezTo>
                  <a:cubicBezTo>
                    <a:pt x="159" y="191"/>
                    <a:pt x="158" y="192"/>
                    <a:pt x="158" y="193"/>
                  </a:cubicBezTo>
                  <a:cubicBezTo>
                    <a:pt x="158" y="193"/>
                    <a:pt x="158" y="192"/>
                    <a:pt x="157" y="192"/>
                  </a:cubicBezTo>
                  <a:close/>
                  <a:moveTo>
                    <a:pt x="157" y="190"/>
                  </a:moveTo>
                  <a:cubicBezTo>
                    <a:pt x="157" y="189"/>
                    <a:pt x="156" y="189"/>
                    <a:pt x="156" y="189"/>
                  </a:cubicBezTo>
                  <a:cubicBezTo>
                    <a:pt x="156" y="188"/>
                    <a:pt x="156" y="188"/>
                    <a:pt x="156" y="187"/>
                  </a:cubicBezTo>
                  <a:cubicBezTo>
                    <a:pt x="157" y="187"/>
                    <a:pt x="157" y="188"/>
                    <a:pt x="158" y="188"/>
                  </a:cubicBezTo>
                  <a:cubicBezTo>
                    <a:pt x="158" y="189"/>
                    <a:pt x="158" y="189"/>
                    <a:pt x="157" y="190"/>
                  </a:cubicBezTo>
                  <a:close/>
                  <a:moveTo>
                    <a:pt x="156" y="188"/>
                  </a:moveTo>
                  <a:cubicBezTo>
                    <a:pt x="156" y="188"/>
                    <a:pt x="155" y="189"/>
                    <a:pt x="155" y="188"/>
                  </a:cubicBezTo>
                  <a:cubicBezTo>
                    <a:pt x="155" y="188"/>
                    <a:pt x="155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8"/>
                    <a:pt x="155" y="187"/>
                    <a:pt x="156" y="188"/>
                  </a:cubicBezTo>
                  <a:close/>
                  <a:moveTo>
                    <a:pt x="155" y="188"/>
                  </a:moveTo>
                  <a:cubicBezTo>
                    <a:pt x="154" y="188"/>
                    <a:pt x="154" y="187"/>
                    <a:pt x="154" y="188"/>
                  </a:cubicBezTo>
                  <a:cubicBezTo>
                    <a:pt x="154" y="187"/>
                    <a:pt x="154" y="187"/>
                    <a:pt x="154" y="186"/>
                  </a:cubicBezTo>
                  <a:cubicBezTo>
                    <a:pt x="155" y="186"/>
                    <a:pt x="155" y="186"/>
                    <a:pt x="155" y="187"/>
                  </a:cubicBezTo>
                  <a:cubicBezTo>
                    <a:pt x="155" y="187"/>
                    <a:pt x="155" y="187"/>
                    <a:pt x="155" y="188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0"/>
                    <a:pt x="153" y="190"/>
                  </a:cubicBezTo>
                  <a:cubicBezTo>
                    <a:pt x="153" y="189"/>
                    <a:pt x="153" y="189"/>
                    <a:pt x="153" y="188"/>
                  </a:cubicBezTo>
                  <a:cubicBezTo>
                    <a:pt x="155" y="188"/>
                    <a:pt x="154" y="190"/>
                    <a:pt x="153" y="190"/>
                  </a:cubicBezTo>
                  <a:close/>
                  <a:moveTo>
                    <a:pt x="152" y="189"/>
                  </a:moveTo>
                  <a:cubicBezTo>
                    <a:pt x="152" y="190"/>
                    <a:pt x="151" y="189"/>
                    <a:pt x="151" y="189"/>
                  </a:cubicBezTo>
                  <a:cubicBezTo>
                    <a:pt x="151" y="188"/>
                    <a:pt x="152" y="188"/>
                    <a:pt x="152" y="187"/>
                  </a:cubicBezTo>
                  <a:cubicBezTo>
                    <a:pt x="152" y="187"/>
                    <a:pt x="153" y="187"/>
                    <a:pt x="153" y="188"/>
                  </a:cubicBezTo>
                  <a:cubicBezTo>
                    <a:pt x="153" y="188"/>
                    <a:pt x="153" y="189"/>
                    <a:pt x="152" y="189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1"/>
                    <a:pt x="153" y="191"/>
                  </a:cubicBezTo>
                  <a:cubicBezTo>
                    <a:pt x="153" y="191"/>
                    <a:pt x="153" y="192"/>
                    <a:pt x="152" y="192"/>
                  </a:cubicBezTo>
                  <a:cubicBezTo>
                    <a:pt x="152" y="191"/>
                    <a:pt x="152" y="191"/>
                    <a:pt x="153" y="190"/>
                  </a:cubicBezTo>
                  <a:close/>
                  <a:moveTo>
                    <a:pt x="153" y="193"/>
                  </a:moveTo>
                  <a:cubicBezTo>
                    <a:pt x="154" y="193"/>
                    <a:pt x="153" y="194"/>
                    <a:pt x="153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2" y="194"/>
                    <a:pt x="152" y="193"/>
                    <a:pt x="153" y="193"/>
                  </a:cubicBezTo>
                  <a:close/>
                  <a:moveTo>
                    <a:pt x="152" y="194"/>
                  </a:move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1" y="192"/>
                    <a:pt x="152" y="193"/>
                  </a:cubicBezTo>
                  <a:cubicBezTo>
                    <a:pt x="152" y="193"/>
                    <a:pt x="151" y="193"/>
                    <a:pt x="152" y="194"/>
                  </a:cubicBezTo>
                  <a:close/>
                  <a:moveTo>
                    <a:pt x="151" y="196"/>
                  </a:moveTo>
                  <a:cubicBezTo>
                    <a:pt x="151" y="195"/>
                    <a:pt x="152" y="195"/>
                    <a:pt x="153" y="196"/>
                  </a:cubicBezTo>
                  <a:cubicBezTo>
                    <a:pt x="152" y="196"/>
                    <a:pt x="152" y="197"/>
                    <a:pt x="151" y="196"/>
                  </a:cubicBezTo>
                  <a:close/>
                  <a:moveTo>
                    <a:pt x="152" y="198"/>
                  </a:moveTo>
                  <a:cubicBezTo>
                    <a:pt x="153" y="197"/>
                    <a:pt x="153" y="198"/>
                    <a:pt x="154" y="198"/>
                  </a:cubicBezTo>
                  <a:cubicBezTo>
                    <a:pt x="154" y="199"/>
                    <a:pt x="153" y="199"/>
                    <a:pt x="153" y="200"/>
                  </a:cubicBezTo>
                  <a:cubicBezTo>
                    <a:pt x="153" y="200"/>
                    <a:pt x="152" y="199"/>
                    <a:pt x="152" y="199"/>
                  </a:cubicBezTo>
                  <a:cubicBezTo>
                    <a:pt x="152" y="199"/>
                    <a:pt x="153" y="198"/>
                    <a:pt x="152" y="198"/>
                  </a:cubicBezTo>
                  <a:close/>
                  <a:moveTo>
                    <a:pt x="154" y="198"/>
                  </a:moveTo>
                  <a:cubicBezTo>
                    <a:pt x="155" y="198"/>
                    <a:pt x="155" y="199"/>
                    <a:pt x="155" y="199"/>
                  </a:cubicBezTo>
                  <a:cubicBezTo>
                    <a:pt x="155" y="200"/>
                    <a:pt x="154" y="201"/>
                    <a:pt x="153" y="200"/>
                  </a:cubicBezTo>
                  <a:cubicBezTo>
                    <a:pt x="154" y="199"/>
                    <a:pt x="154" y="199"/>
                    <a:pt x="154" y="198"/>
                  </a:cubicBezTo>
                  <a:close/>
                  <a:moveTo>
                    <a:pt x="154" y="198"/>
                  </a:moveTo>
                  <a:cubicBezTo>
                    <a:pt x="155" y="197"/>
                    <a:pt x="154" y="197"/>
                    <a:pt x="155" y="197"/>
                  </a:cubicBezTo>
                  <a:cubicBezTo>
                    <a:pt x="155" y="197"/>
                    <a:pt x="156" y="197"/>
                    <a:pt x="156" y="197"/>
                  </a:cubicBezTo>
                  <a:cubicBezTo>
                    <a:pt x="156" y="198"/>
                    <a:pt x="156" y="198"/>
                    <a:pt x="156" y="198"/>
                  </a:cubicBezTo>
                  <a:cubicBezTo>
                    <a:pt x="155" y="198"/>
                    <a:pt x="155" y="198"/>
                    <a:pt x="154" y="198"/>
                  </a:cubicBezTo>
                  <a:close/>
                  <a:moveTo>
                    <a:pt x="158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201"/>
                    <a:pt x="158" y="201"/>
                    <a:pt x="158" y="202"/>
                  </a:cubicBezTo>
                  <a:cubicBezTo>
                    <a:pt x="157" y="202"/>
                    <a:pt x="157" y="201"/>
                    <a:pt x="157" y="202"/>
                  </a:cubicBezTo>
                  <a:cubicBezTo>
                    <a:pt x="157" y="201"/>
                    <a:pt x="158" y="201"/>
                    <a:pt x="158" y="200"/>
                  </a:cubicBezTo>
                  <a:close/>
                  <a:moveTo>
                    <a:pt x="159" y="196"/>
                  </a:moveTo>
                  <a:cubicBezTo>
                    <a:pt x="159" y="195"/>
                    <a:pt x="158" y="195"/>
                    <a:pt x="158" y="195"/>
                  </a:cubicBezTo>
                  <a:cubicBezTo>
                    <a:pt x="158" y="195"/>
                    <a:pt x="158" y="195"/>
                    <a:pt x="158" y="195"/>
                  </a:cubicBezTo>
                  <a:cubicBezTo>
                    <a:pt x="158" y="195"/>
                    <a:pt x="158" y="194"/>
                    <a:pt x="158" y="194"/>
                  </a:cubicBezTo>
                  <a:cubicBezTo>
                    <a:pt x="159" y="193"/>
                    <a:pt x="159" y="194"/>
                    <a:pt x="159" y="194"/>
                  </a:cubicBezTo>
                  <a:cubicBezTo>
                    <a:pt x="160" y="194"/>
                    <a:pt x="159" y="195"/>
                    <a:pt x="159" y="196"/>
                  </a:cubicBezTo>
                  <a:close/>
                  <a:moveTo>
                    <a:pt x="155" y="182"/>
                  </a:moveTo>
                  <a:cubicBezTo>
                    <a:pt x="157" y="184"/>
                    <a:pt x="158" y="185"/>
                    <a:pt x="159" y="187"/>
                  </a:cubicBezTo>
                  <a:cubicBezTo>
                    <a:pt x="158" y="188"/>
                    <a:pt x="157" y="186"/>
                    <a:pt x="157" y="187"/>
                  </a:cubicBezTo>
                  <a:cubicBezTo>
                    <a:pt x="156" y="186"/>
                    <a:pt x="157" y="186"/>
                    <a:pt x="157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5" y="186"/>
                    <a:pt x="156" y="185"/>
                    <a:pt x="157" y="184"/>
                  </a:cubicBezTo>
                  <a:cubicBezTo>
                    <a:pt x="155" y="183"/>
                    <a:pt x="156" y="185"/>
                    <a:pt x="155" y="186"/>
                  </a:cubicBezTo>
                  <a:cubicBezTo>
                    <a:pt x="155" y="186"/>
                    <a:pt x="155" y="186"/>
                    <a:pt x="155" y="186"/>
                  </a:cubicBezTo>
                  <a:cubicBezTo>
                    <a:pt x="154" y="185"/>
                    <a:pt x="155" y="184"/>
                    <a:pt x="155" y="184"/>
                  </a:cubicBezTo>
                  <a:cubicBezTo>
                    <a:pt x="155" y="184"/>
                    <a:pt x="155" y="183"/>
                    <a:pt x="155" y="182"/>
                  </a:cubicBezTo>
                  <a:close/>
                  <a:moveTo>
                    <a:pt x="154" y="180"/>
                  </a:moveTo>
                  <a:cubicBezTo>
                    <a:pt x="154" y="181"/>
                    <a:pt x="155" y="181"/>
                    <a:pt x="155" y="182"/>
                  </a:cubicBezTo>
                  <a:cubicBezTo>
                    <a:pt x="155" y="182"/>
                    <a:pt x="155" y="183"/>
                    <a:pt x="155" y="183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54" y="182"/>
                    <a:pt x="155" y="182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3" y="181"/>
                    <a:pt x="154" y="182"/>
                    <a:pt x="153" y="182"/>
                  </a:cubicBezTo>
                  <a:cubicBezTo>
                    <a:pt x="153" y="182"/>
                    <a:pt x="153" y="180"/>
                    <a:pt x="154" y="180"/>
                  </a:cubicBezTo>
                  <a:close/>
                  <a:moveTo>
                    <a:pt x="153" y="183"/>
                  </a:moveTo>
                  <a:cubicBezTo>
                    <a:pt x="154" y="183"/>
                    <a:pt x="154" y="183"/>
                    <a:pt x="154" y="184"/>
                  </a:cubicBezTo>
                  <a:cubicBezTo>
                    <a:pt x="154" y="184"/>
                    <a:pt x="154" y="185"/>
                    <a:pt x="153" y="185"/>
                  </a:cubicBezTo>
                  <a:cubicBezTo>
                    <a:pt x="153" y="184"/>
                    <a:pt x="154" y="184"/>
                    <a:pt x="153" y="183"/>
                  </a:cubicBezTo>
                  <a:close/>
                  <a:moveTo>
                    <a:pt x="154" y="186"/>
                  </a:moveTo>
                  <a:cubicBezTo>
                    <a:pt x="154" y="186"/>
                    <a:pt x="153" y="187"/>
                    <a:pt x="153" y="187"/>
                  </a:cubicBezTo>
                  <a:cubicBezTo>
                    <a:pt x="153" y="187"/>
                    <a:pt x="152" y="187"/>
                    <a:pt x="152" y="186"/>
                  </a:cubicBezTo>
                  <a:cubicBezTo>
                    <a:pt x="152" y="186"/>
                    <a:pt x="153" y="185"/>
                    <a:pt x="153" y="185"/>
                  </a:cubicBezTo>
                  <a:cubicBezTo>
                    <a:pt x="153" y="185"/>
                    <a:pt x="154" y="185"/>
                    <a:pt x="154" y="186"/>
                  </a:cubicBezTo>
                  <a:close/>
                  <a:moveTo>
                    <a:pt x="153" y="183"/>
                  </a:moveTo>
                  <a:cubicBezTo>
                    <a:pt x="153" y="183"/>
                    <a:pt x="153" y="184"/>
                    <a:pt x="153" y="184"/>
                  </a:cubicBezTo>
                  <a:cubicBezTo>
                    <a:pt x="152" y="184"/>
                    <a:pt x="152" y="183"/>
                    <a:pt x="153" y="183"/>
                  </a:cubicBezTo>
                  <a:close/>
                  <a:moveTo>
                    <a:pt x="152" y="185"/>
                  </a:moveTo>
                  <a:cubicBezTo>
                    <a:pt x="152" y="185"/>
                    <a:pt x="152" y="185"/>
                    <a:pt x="152" y="186"/>
                  </a:cubicBezTo>
                  <a:cubicBezTo>
                    <a:pt x="151" y="186"/>
                    <a:pt x="152" y="185"/>
                    <a:pt x="152" y="185"/>
                  </a:cubicBezTo>
                  <a:close/>
                  <a:moveTo>
                    <a:pt x="151" y="185"/>
                  </a:moveTo>
                  <a:cubicBezTo>
                    <a:pt x="152" y="185"/>
                    <a:pt x="151" y="186"/>
                    <a:pt x="151" y="187"/>
                  </a:cubicBezTo>
                  <a:cubicBezTo>
                    <a:pt x="151" y="187"/>
                    <a:pt x="151" y="187"/>
                    <a:pt x="152" y="187"/>
                  </a:cubicBezTo>
                  <a:cubicBezTo>
                    <a:pt x="151" y="187"/>
                    <a:pt x="151" y="188"/>
                    <a:pt x="151" y="188"/>
                  </a:cubicBezTo>
                  <a:cubicBezTo>
                    <a:pt x="150" y="188"/>
                    <a:pt x="151" y="187"/>
                    <a:pt x="150" y="186"/>
                  </a:cubicBezTo>
                  <a:cubicBezTo>
                    <a:pt x="151" y="186"/>
                    <a:pt x="151" y="185"/>
                    <a:pt x="151" y="185"/>
                  </a:cubicBezTo>
                  <a:close/>
                  <a:moveTo>
                    <a:pt x="151" y="189"/>
                  </a:moveTo>
                  <a:cubicBezTo>
                    <a:pt x="151" y="189"/>
                    <a:pt x="151" y="190"/>
                    <a:pt x="152" y="190"/>
                  </a:cubicBezTo>
                  <a:cubicBezTo>
                    <a:pt x="152" y="191"/>
                    <a:pt x="152" y="191"/>
                    <a:pt x="151" y="192"/>
                  </a:cubicBezTo>
                  <a:cubicBezTo>
                    <a:pt x="151" y="192"/>
                    <a:pt x="150" y="191"/>
                    <a:pt x="150" y="191"/>
                  </a:cubicBezTo>
                  <a:cubicBezTo>
                    <a:pt x="151" y="191"/>
                    <a:pt x="151" y="190"/>
                    <a:pt x="151" y="189"/>
                  </a:cubicBezTo>
                  <a:close/>
                  <a:moveTo>
                    <a:pt x="151" y="192"/>
                  </a:moveTo>
                  <a:cubicBezTo>
                    <a:pt x="151" y="193"/>
                    <a:pt x="151" y="193"/>
                    <a:pt x="151" y="194"/>
                  </a:cubicBezTo>
                  <a:cubicBezTo>
                    <a:pt x="150" y="194"/>
                    <a:pt x="150" y="193"/>
                    <a:pt x="149" y="193"/>
                  </a:cubicBezTo>
                  <a:cubicBezTo>
                    <a:pt x="149" y="193"/>
                    <a:pt x="149" y="192"/>
                    <a:pt x="150" y="192"/>
                  </a:cubicBezTo>
                  <a:cubicBezTo>
                    <a:pt x="150" y="192"/>
                    <a:pt x="151" y="192"/>
                    <a:pt x="151" y="192"/>
                  </a:cubicBezTo>
                  <a:close/>
                  <a:moveTo>
                    <a:pt x="150" y="191"/>
                  </a:moveTo>
                  <a:cubicBezTo>
                    <a:pt x="149" y="191"/>
                    <a:pt x="149" y="190"/>
                    <a:pt x="148" y="190"/>
                  </a:cubicBezTo>
                  <a:cubicBezTo>
                    <a:pt x="149" y="190"/>
                    <a:pt x="150" y="190"/>
                    <a:pt x="150" y="191"/>
                  </a:cubicBezTo>
                  <a:close/>
                  <a:moveTo>
                    <a:pt x="139" y="200"/>
                  </a:moveTo>
                  <a:cubicBezTo>
                    <a:pt x="138" y="199"/>
                    <a:pt x="138" y="198"/>
                    <a:pt x="138" y="197"/>
                  </a:cubicBezTo>
                  <a:cubicBezTo>
                    <a:pt x="138" y="198"/>
                    <a:pt x="139" y="199"/>
                    <a:pt x="139" y="200"/>
                  </a:cubicBezTo>
                  <a:close/>
                  <a:moveTo>
                    <a:pt x="138" y="197"/>
                  </a:moveTo>
                  <a:cubicBezTo>
                    <a:pt x="137" y="197"/>
                    <a:pt x="137" y="195"/>
                    <a:pt x="137" y="194"/>
                  </a:cubicBezTo>
                  <a:cubicBezTo>
                    <a:pt x="138" y="195"/>
                    <a:pt x="138" y="197"/>
                    <a:pt x="138" y="197"/>
                  </a:cubicBezTo>
                  <a:close/>
                  <a:moveTo>
                    <a:pt x="137" y="204"/>
                  </a:moveTo>
                  <a:cubicBezTo>
                    <a:pt x="137" y="203"/>
                    <a:pt x="137" y="203"/>
                    <a:pt x="137" y="202"/>
                  </a:cubicBezTo>
                  <a:cubicBezTo>
                    <a:pt x="138" y="202"/>
                    <a:pt x="137" y="203"/>
                    <a:pt x="137" y="204"/>
                  </a:cubicBezTo>
                  <a:close/>
                  <a:moveTo>
                    <a:pt x="136" y="191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3"/>
                  </a:cubicBezTo>
                  <a:cubicBezTo>
                    <a:pt x="137" y="192"/>
                    <a:pt x="136" y="190"/>
                    <a:pt x="136" y="191"/>
                  </a:cubicBezTo>
                  <a:close/>
                  <a:moveTo>
                    <a:pt x="136" y="193"/>
                  </a:moveTo>
                  <a:cubicBezTo>
                    <a:pt x="137" y="198"/>
                    <a:pt x="136" y="203"/>
                    <a:pt x="135" y="206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37" y="205"/>
                    <a:pt x="138" y="203"/>
                    <a:pt x="139" y="201"/>
                  </a:cubicBezTo>
                  <a:cubicBezTo>
                    <a:pt x="139" y="201"/>
                    <a:pt x="139" y="201"/>
                    <a:pt x="139" y="201"/>
                  </a:cubicBezTo>
                  <a:cubicBezTo>
                    <a:pt x="140" y="201"/>
                    <a:pt x="140" y="200"/>
                    <a:pt x="139" y="200"/>
                  </a:cubicBezTo>
                  <a:cubicBezTo>
                    <a:pt x="142" y="197"/>
                    <a:pt x="144" y="193"/>
                    <a:pt x="147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4"/>
                    <a:pt x="148" y="192"/>
                    <a:pt x="147" y="192"/>
                  </a:cubicBezTo>
                  <a:cubicBezTo>
                    <a:pt x="147" y="193"/>
                    <a:pt x="148" y="193"/>
                    <a:pt x="149" y="194"/>
                  </a:cubicBezTo>
                  <a:cubicBezTo>
                    <a:pt x="149" y="194"/>
                    <a:pt x="149" y="194"/>
                    <a:pt x="149" y="194"/>
                  </a:cubicBezTo>
                  <a:cubicBezTo>
                    <a:pt x="149" y="194"/>
                    <a:pt x="150" y="194"/>
                    <a:pt x="150" y="194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48" y="195"/>
                    <a:pt x="147" y="193"/>
                    <a:pt x="146" y="194"/>
                  </a:cubicBezTo>
                  <a:cubicBezTo>
                    <a:pt x="147" y="195"/>
                    <a:pt x="148" y="195"/>
                    <a:pt x="149" y="196"/>
                  </a:cubicBezTo>
                  <a:cubicBezTo>
                    <a:pt x="150" y="197"/>
                    <a:pt x="149" y="197"/>
                    <a:pt x="149" y="198"/>
                  </a:cubicBezTo>
                  <a:cubicBezTo>
                    <a:pt x="147" y="197"/>
                    <a:pt x="146" y="196"/>
                    <a:pt x="145" y="195"/>
                  </a:cubicBezTo>
                  <a:cubicBezTo>
                    <a:pt x="144" y="195"/>
                    <a:pt x="144" y="195"/>
                    <a:pt x="144" y="195"/>
                  </a:cubicBezTo>
                  <a:cubicBezTo>
                    <a:pt x="146" y="197"/>
                    <a:pt x="147" y="198"/>
                    <a:pt x="149" y="198"/>
                  </a:cubicBezTo>
                  <a:cubicBezTo>
                    <a:pt x="150" y="199"/>
                    <a:pt x="151" y="199"/>
                    <a:pt x="153" y="200"/>
                  </a:cubicBezTo>
                  <a:cubicBezTo>
                    <a:pt x="153" y="200"/>
                    <a:pt x="152" y="201"/>
                    <a:pt x="153" y="201"/>
                  </a:cubicBezTo>
                  <a:cubicBezTo>
                    <a:pt x="153" y="201"/>
                    <a:pt x="153" y="201"/>
                    <a:pt x="153" y="200"/>
                  </a:cubicBezTo>
                  <a:cubicBezTo>
                    <a:pt x="154" y="200"/>
                    <a:pt x="154" y="201"/>
                    <a:pt x="154" y="201"/>
                  </a:cubicBezTo>
                  <a:cubicBezTo>
                    <a:pt x="155" y="201"/>
                    <a:pt x="154" y="201"/>
                    <a:pt x="154" y="202"/>
                  </a:cubicBezTo>
                  <a:cubicBezTo>
                    <a:pt x="155" y="202"/>
                    <a:pt x="155" y="201"/>
                    <a:pt x="156" y="201"/>
                  </a:cubicBezTo>
                  <a:cubicBezTo>
                    <a:pt x="156" y="202"/>
                    <a:pt x="157" y="202"/>
                    <a:pt x="158" y="202"/>
                  </a:cubicBezTo>
                  <a:cubicBezTo>
                    <a:pt x="158" y="203"/>
                    <a:pt x="157" y="204"/>
                    <a:pt x="157" y="204"/>
                  </a:cubicBezTo>
                  <a:cubicBezTo>
                    <a:pt x="158" y="204"/>
                    <a:pt x="158" y="203"/>
                    <a:pt x="158" y="202"/>
                  </a:cubicBezTo>
                  <a:cubicBezTo>
                    <a:pt x="159" y="202"/>
                    <a:pt x="159" y="203"/>
                    <a:pt x="160" y="203"/>
                  </a:cubicBezTo>
                  <a:cubicBezTo>
                    <a:pt x="159" y="202"/>
                    <a:pt x="159" y="203"/>
                    <a:pt x="158" y="202"/>
                  </a:cubicBezTo>
                  <a:cubicBezTo>
                    <a:pt x="158" y="201"/>
                    <a:pt x="159" y="201"/>
                    <a:pt x="159" y="201"/>
                  </a:cubicBezTo>
                  <a:cubicBezTo>
                    <a:pt x="159" y="200"/>
                    <a:pt x="159" y="201"/>
                    <a:pt x="160" y="201"/>
                  </a:cubicBezTo>
                  <a:cubicBezTo>
                    <a:pt x="160" y="200"/>
                    <a:pt x="159" y="200"/>
                    <a:pt x="159" y="200"/>
                  </a:cubicBezTo>
                  <a:cubicBezTo>
                    <a:pt x="159" y="200"/>
                    <a:pt x="159" y="199"/>
                    <a:pt x="159" y="199"/>
                  </a:cubicBezTo>
                  <a:cubicBezTo>
                    <a:pt x="160" y="199"/>
                    <a:pt x="160" y="200"/>
                    <a:pt x="161" y="200"/>
                  </a:cubicBezTo>
                  <a:cubicBezTo>
                    <a:pt x="161" y="199"/>
                    <a:pt x="160" y="199"/>
                    <a:pt x="159" y="199"/>
                  </a:cubicBezTo>
                  <a:cubicBezTo>
                    <a:pt x="160" y="198"/>
                    <a:pt x="160" y="197"/>
                    <a:pt x="161" y="197"/>
                  </a:cubicBezTo>
                  <a:cubicBezTo>
                    <a:pt x="161" y="196"/>
                    <a:pt x="160" y="196"/>
                    <a:pt x="160" y="196"/>
                  </a:cubicBezTo>
                  <a:cubicBezTo>
                    <a:pt x="161" y="196"/>
                    <a:pt x="161" y="195"/>
                    <a:pt x="161" y="195"/>
                  </a:cubicBezTo>
                  <a:cubicBezTo>
                    <a:pt x="160" y="194"/>
                    <a:pt x="161" y="193"/>
                    <a:pt x="160" y="193"/>
                  </a:cubicBezTo>
                  <a:cubicBezTo>
                    <a:pt x="160" y="193"/>
                    <a:pt x="160" y="193"/>
                    <a:pt x="160" y="194"/>
                  </a:cubicBezTo>
                  <a:cubicBezTo>
                    <a:pt x="159" y="194"/>
                    <a:pt x="159" y="193"/>
                    <a:pt x="159" y="193"/>
                  </a:cubicBezTo>
                  <a:cubicBezTo>
                    <a:pt x="159" y="193"/>
                    <a:pt x="159" y="192"/>
                    <a:pt x="159" y="192"/>
                  </a:cubicBezTo>
                  <a:cubicBezTo>
                    <a:pt x="160" y="192"/>
                    <a:pt x="160" y="192"/>
                    <a:pt x="161" y="192"/>
                  </a:cubicBezTo>
                  <a:cubicBezTo>
                    <a:pt x="161" y="194"/>
                    <a:pt x="163" y="195"/>
                    <a:pt x="163" y="196"/>
                  </a:cubicBezTo>
                  <a:cubicBezTo>
                    <a:pt x="163" y="198"/>
                    <a:pt x="161" y="199"/>
                    <a:pt x="161" y="200"/>
                  </a:cubicBezTo>
                  <a:cubicBezTo>
                    <a:pt x="162" y="200"/>
                    <a:pt x="162" y="198"/>
                    <a:pt x="163" y="197"/>
                  </a:cubicBezTo>
                  <a:cubicBezTo>
                    <a:pt x="165" y="202"/>
                    <a:pt x="166" y="208"/>
                    <a:pt x="168" y="212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214"/>
                    <a:pt x="168" y="213"/>
                    <a:pt x="168" y="213"/>
                  </a:cubicBezTo>
                  <a:cubicBezTo>
                    <a:pt x="169" y="213"/>
                    <a:pt x="169" y="214"/>
                    <a:pt x="169" y="215"/>
                  </a:cubicBezTo>
                  <a:cubicBezTo>
                    <a:pt x="169" y="216"/>
                    <a:pt x="169" y="217"/>
                    <a:pt x="168" y="218"/>
                  </a:cubicBezTo>
                  <a:cubicBezTo>
                    <a:pt x="167" y="217"/>
                    <a:pt x="167" y="217"/>
                    <a:pt x="167" y="216"/>
                  </a:cubicBezTo>
                  <a:cubicBezTo>
                    <a:pt x="166" y="215"/>
                    <a:pt x="168" y="215"/>
                    <a:pt x="168" y="214"/>
                  </a:cubicBezTo>
                  <a:cubicBezTo>
                    <a:pt x="167" y="214"/>
                    <a:pt x="167" y="215"/>
                    <a:pt x="166" y="216"/>
                  </a:cubicBezTo>
                  <a:cubicBezTo>
                    <a:pt x="165" y="215"/>
                    <a:pt x="164" y="215"/>
                    <a:pt x="164" y="214"/>
                  </a:cubicBezTo>
                  <a:cubicBezTo>
                    <a:pt x="164" y="214"/>
                    <a:pt x="163" y="214"/>
                    <a:pt x="163" y="214"/>
                  </a:cubicBezTo>
                  <a:cubicBezTo>
                    <a:pt x="162" y="213"/>
                    <a:pt x="161" y="212"/>
                    <a:pt x="160" y="212"/>
                  </a:cubicBezTo>
                  <a:cubicBezTo>
                    <a:pt x="160" y="211"/>
                    <a:pt x="159" y="210"/>
                    <a:pt x="158" y="211"/>
                  </a:cubicBezTo>
                  <a:cubicBezTo>
                    <a:pt x="161" y="212"/>
                    <a:pt x="163" y="214"/>
                    <a:pt x="166" y="217"/>
                  </a:cubicBezTo>
                  <a:cubicBezTo>
                    <a:pt x="165" y="217"/>
                    <a:pt x="166" y="218"/>
                    <a:pt x="165" y="218"/>
                  </a:cubicBezTo>
                  <a:cubicBezTo>
                    <a:pt x="162" y="217"/>
                    <a:pt x="159" y="214"/>
                    <a:pt x="156" y="213"/>
                  </a:cubicBezTo>
                  <a:cubicBezTo>
                    <a:pt x="159" y="215"/>
                    <a:pt x="162" y="217"/>
                    <a:pt x="165" y="219"/>
                  </a:cubicBezTo>
                  <a:cubicBezTo>
                    <a:pt x="165" y="220"/>
                    <a:pt x="163" y="221"/>
                    <a:pt x="163" y="222"/>
                  </a:cubicBezTo>
                  <a:cubicBezTo>
                    <a:pt x="164" y="222"/>
                    <a:pt x="164" y="219"/>
                    <a:pt x="166" y="219"/>
                  </a:cubicBezTo>
                  <a:cubicBezTo>
                    <a:pt x="165" y="218"/>
                    <a:pt x="166" y="217"/>
                    <a:pt x="166" y="217"/>
                  </a:cubicBezTo>
                  <a:cubicBezTo>
                    <a:pt x="167" y="217"/>
                    <a:pt x="167" y="218"/>
                    <a:pt x="168" y="218"/>
                  </a:cubicBezTo>
                  <a:cubicBezTo>
                    <a:pt x="168" y="218"/>
                    <a:pt x="167" y="219"/>
                    <a:pt x="167" y="220"/>
                  </a:cubicBezTo>
                  <a:cubicBezTo>
                    <a:pt x="168" y="219"/>
                    <a:pt x="169" y="216"/>
                    <a:pt x="170" y="215"/>
                  </a:cubicBezTo>
                  <a:cubicBezTo>
                    <a:pt x="170" y="216"/>
                    <a:pt x="170" y="216"/>
                    <a:pt x="171" y="217"/>
                  </a:cubicBezTo>
                  <a:cubicBezTo>
                    <a:pt x="169" y="219"/>
                    <a:pt x="168" y="221"/>
                    <a:pt x="166" y="223"/>
                  </a:cubicBezTo>
                  <a:cubicBezTo>
                    <a:pt x="168" y="224"/>
                    <a:pt x="168" y="221"/>
                    <a:pt x="169" y="220"/>
                  </a:cubicBezTo>
                  <a:cubicBezTo>
                    <a:pt x="169" y="219"/>
                    <a:pt x="171" y="218"/>
                    <a:pt x="171" y="217"/>
                  </a:cubicBezTo>
                  <a:cubicBezTo>
                    <a:pt x="171" y="217"/>
                    <a:pt x="171" y="218"/>
                    <a:pt x="172" y="218"/>
                  </a:cubicBezTo>
                  <a:cubicBezTo>
                    <a:pt x="171" y="220"/>
                    <a:pt x="169" y="223"/>
                    <a:pt x="168" y="225"/>
                  </a:cubicBezTo>
                  <a:cubicBezTo>
                    <a:pt x="162" y="225"/>
                    <a:pt x="157" y="225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49" y="227"/>
                    <a:pt x="148" y="227"/>
                    <a:pt x="145" y="228"/>
                  </a:cubicBezTo>
                  <a:cubicBezTo>
                    <a:pt x="146" y="227"/>
                    <a:pt x="147" y="227"/>
                    <a:pt x="146" y="226"/>
                  </a:cubicBezTo>
                  <a:cubicBezTo>
                    <a:pt x="147" y="227"/>
                    <a:pt x="150" y="222"/>
                    <a:pt x="149" y="222"/>
                  </a:cubicBezTo>
                  <a:cubicBezTo>
                    <a:pt x="148" y="222"/>
                    <a:pt x="149" y="223"/>
                    <a:pt x="148" y="223"/>
                  </a:cubicBezTo>
                  <a:cubicBezTo>
                    <a:pt x="148" y="223"/>
                    <a:pt x="148" y="224"/>
                    <a:pt x="147" y="225"/>
                  </a:cubicBezTo>
                  <a:cubicBezTo>
                    <a:pt x="147" y="226"/>
                    <a:pt x="146" y="226"/>
                    <a:pt x="145" y="227"/>
                  </a:cubicBezTo>
                  <a:cubicBezTo>
                    <a:pt x="145" y="228"/>
                    <a:pt x="145" y="228"/>
                    <a:pt x="145" y="228"/>
                  </a:cubicBezTo>
                  <a:cubicBezTo>
                    <a:pt x="145" y="228"/>
                    <a:pt x="144" y="228"/>
                    <a:pt x="143" y="229"/>
                  </a:cubicBezTo>
                  <a:cubicBezTo>
                    <a:pt x="144" y="227"/>
                    <a:pt x="145" y="227"/>
                    <a:pt x="146" y="225"/>
                  </a:cubicBezTo>
                  <a:cubicBezTo>
                    <a:pt x="145" y="226"/>
                    <a:pt x="144" y="227"/>
                    <a:pt x="143" y="227"/>
                  </a:cubicBezTo>
                  <a:cubicBezTo>
                    <a:pt x="144" y="226"/>
                    <a:pt x="146" y="224"/>
                    <a:pt x="146" y="223"/>
                  </a:cubicBezTo>
                  <a:cubicBezTo>
                    <a:pt x="145" y="225"/>
                    <a:pt x="142" y="227"/>
                    <a:pt x="142" y="229"/>
                  </a:cubicBezTo>
                  <a:cubicBezTo>
                    <a:pt x="141" y="229"/>
                    <a:pt x="141" y="229"/>
                    <a:pt x="139" y="230"/>
                  </a:cubicBezTo>
                  <a:cubicBezTo>
                    <a:pt x="141" y="229"/>
                    <a:pt x="142" y="227"/>
                    <a:pt x="143" y="226"/>
                  </a:cubicBezTo>
                  <a:cubicBezTo>
                    <a:pt x="142" y="226"/>
                    <a:pt x="141" y="228"/>
                    <a:pt x="140" y="229"/>
                  </a:cubicBezTo>
                  <a:cubicBezTo>
                    <a:pt x="141" y="226"/>
                    <a:pt x="143" y="225"/>
                    <a:pt x="143" y="223"/>
                  </a:cubicBezTo>
                  <a:cubicBezTo>
                    <a:pt x="141" y="225"/>
                    <a:pt x="140" y="227"/>
                    <a:pt x="138" y="229"/>
                  </a:cubicBezTo>
                  <a:cubicBezTo>
                    <a:pt x="138" y="230"/>
                    <a:pt x="138" y="230"/>
                    <a:pt x="139" y="230"/>
                  </a:cubicBezTo>
                  <a:cubicBezTo>
                    <a:pt x="128" y="234"/>
                    <a:pt x="120" y="237"/>
                    <a:pt x="112" y="242"/>
                  </a:cubicBezTo>
                  <a:cubicBezTo>
                    <a:pt x="112" y="242"/>
                    <a:pt x="112" y="242"/>
                    <a:pt x="111" y="242"/>
                  </a:cubicBezTo>
                  <a:cubicBezTo>
                    <a:pt x="111" y="243"/>
                    <a:pt x="112" y="243"/>
                    <a:pt x="111" y="243"/>
                  </a:cubicBezTo>
                  <a:cubicBezTo>
                    <a:pt x="111" y="244"/>
                    <a:pt x="110" y="244"/>
                    <a:pt x="110" y="245"/>
                  </a:cubicBezTo>
                  <a:cubicBezTo>
                    <a:pt x="109" y="245"/>
                    <a:pt x="109" y="245"/>
                    <a:pt x="109" y="245"/>
                  </a:cubicBezTo>
                  <a:cubicBezTo>
                    <a:pt x="108" y="246"/>
                    <a:pt x="109" y="246"/>
                    <a:pt x="108" y="247"/>
                  </a:cubicBezTo>
                  <a:cubicBezTo>
                    <a:pt x="108" y="247"/>
                    <a:pt x="108" y="246"/>
                    <a:pt x="108" y="246"/>
                  </a:cubicBezTo>
                  <a:cubicBezTo>
                    <a:pt x="109" y="242"/>
                    <a:pt x="109" y="237"/>
                    <a:pt x="111" y="233"/>
                  </a:cubicBezTo>
                  <a:cubicBezTo>
                    <a:pt x="111" y="232"/>
                    <a:pt x="111" y="233"/>
                    <a:pt x="110" y="233"/>
                  </a:cubicBezTo>
                  <a:cubicBezTo>
                    <a:pt x="111" y="232"/>
                    <a:pt x="110" y="230"/>
                    <a:pt x="111" y="229"/>
                  </a:cubicBezTo>
                  <a:cubicBezTo>
                    <a:pt x="112" y="230"/>
                    <a:pt x="113" y="230"/>
                    <a:pt x="113" y="230"/>
                  </a:cubicBezTo>
                  <a:cubicBezTo>
                    <a:pt x="112" y="232"/>
                    <a:pt x="113" y="234"/>
                    <a:pt x="111" y="235"/>
                  </a:cubicBezTo>
                  <a:cubicBezTo>
                    <a:pt x="111" y="235"/>
                    <a:pt x="111" y="235"/>
                    <a:pt x="111" y="236"/>
                  </a:cubicBezTo>
                  <a:cubicBezTo>
                    <a:pt x="111" y="236"/>
                    <a:pt x="111" y="236"/>
                    <a:pt x="111" y="236"/>
                  </a:cubicBezTo>
                  <a:cubicBezTo>
                    <a:pt x="112" y="235"/>
                    <a:pt x="112" y="234"/>
                    <a:pt x="113" y="234"/>
                  </a:cubicBezTo>
                  <a:cubicBezTo>
                    <a:pt x="113" y="235"/>
                    <a:pt x="112" y="235"/>
                    <a:pt x="112" y="236"/>
                  </a:cubicBezTo>
                  <a:cubicBezTo>
                    <a:pt x="114" y="235"/>
                    <a:pt x="114" y="233"/>
                    <a:pt x="115" y="232"/>
                  </a:cubicBezTo>
                  <a:cubicBezTo>
                    <a:pt x="116" y="232"/>
                    <a:pt x="117" y="232"/>
                    <a:pt x="117" y="231"/>
                  </a:cubicBezTo>
                  <a:cubicBezTo>
                    <a:pt x="118" y="231"/>
                    <a:pt x="116" y="232"/>
                    <a:pt x="116" y="233"/>
                  </a:cubicBezTo>
                  <a:cubicBezTo>
                    <a:pt x="119" y="232"/>
                    <a:pt x="119" y="229"/>
                    <a:pt x="122" y="229"/>
                  </a:cubicBezTo>
                  <a:cubicBezTo>
                    <a:pt x="122" y="228"/>
                    <a:pt x="122" y="229"/>
                    <a:pt x="122" y="229"/>
                  </a:cubicBezTo>
                  <a:cubicBezTo>
                    <a:pt x="122" y="228"/>
                    <a:pt x="122" y="228"/>
                    <a:pt x="122" y="228"/>
                  </a:cubicBezTo>
                  <a:cubicBezTo>
                    <a:pt x="123" y="228"/>
                    <a:pt x="123" y="228"/>
                    <a:pt x="124" y="227"/>
                  </a:cubicBezTo>
                  <a:cubicBezTo>
                    <a:pt x="129" y="225"/>
                    <a:pt x="135" y="223"/>
                    <a:pt x="141" y="221"/>
                  </a:cubicBezTo>
                  <a:cubicBezTo>
                    <a:pt x="142" y="222"/>
                    <a:pt x="143" y="222"/>
                    <a:pt x="144" y="223"/>
                  </a:cubicBezTo>
                  <a:cubicBezTo>
                    <a:pt x="144" y="222"/>
                    <a:pt x="142" y="222"/>
                    <a:pt x="142" y="221"/>
                  </a:cubicBezTo>
                  <a:cubicBezTo>
                    <a:pt x="145" y="220"/>
                    <a:pt x="150" y="218"/>
                    <a:pt x="152" y="220"/>
                  </a:cubicBezTo>
                  <a:cubicBezTo>
                    <a:pt x="152" y="220"/>
                    <a:pt x="152" y="219"/>
                    <a:pt x="151" y="219"/>
                  </a:cubicBezTo>
                  <a:cubicBezTo>
                    <a:pt x="155" y="219"/>
                    <a:pt x="159" y="218"/>
                    <a:pt x="162" y="220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3" y="220"/>
                    <a:pt x="164" y="220"/>
                  </a:cubicBezTo>
                  <a:cubicBezTo>
                    <a:pt x="164" y="218"/>
                    <a:pt x="161" y="218"/>
                    <a:pt x="160" y="218"/>
                  </a:cubicBezTo>
                  <a:cubicBezTo>
                    <a:pt x="157" y="216"/>
                    <a:pt x="154" y="214"/>
                    <a:pt x="151" y="212"/>
                  </a:cubicBezTo>
                  <a:cubicBezTo>
                    <a:pt x="151" y="212"/>
                    <a:pt x="151" y="212"/>
                    <a:pt x="150" y="212"/>
                  </a:cubicBezTo>
                  <a:cubicBezTo>
                    <a:pt x="153" y="214"/>
                    <a:pt x="156" y="216"/>
                    <a:pt x="159" y="218"/>
                  </a:cubicBezTo>
                  <a:cubicBezTo>
                    <a:pt x="157" y="218"/>
                    <a:pt x="155" y="218"/>
                    <a:pt x="153" y="218"/>
                  </a:cubicBezTo>
                  <a:cubicBezTo>
                    <a:pt x="152" y="218"/>
                    <a:pt x="151" y="219"/>
                    <a:pt x="150" y="219"/>
                  </a:cubicBezTo>
                  <a:cubicBezTo>
                    <a:pt x="150" y="219"/>
                    <a:pt x="148" y="217"/>
                    <a:pt x="148" y="217"/>
                  </a:cubicBezTo>
                  <a:cubicBezTo>
                    <a:pt x="147" y="217"/>
                    <a:pt x="146" y="216"/>
                    <a:pt x="146" y="215"/>
                  </a:cubicBezTo>
                  <a:cubicBezTo>
                    <a:pt x="145" y="215"/>
                    <a:pt x="144" y="214"/>
                    <a:pt x="143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5" y="216"/>
                    <a:pt x="147" y="217"/>
                    <a:pt x="150" y="219"/>
                  </a:cubicBezTo>
                  <a:cubicBezTo>
                    <a:pt x="147" y="219"/>
                    <a:pt x="146" y="220"/>
                    <a:pt x="144" y="219"/>
                  </a:cubicBezTo>
                  <a:cubicBezTo>
                    <a:pt x="142" y="217"/>
                    <a:pt x="140" y="216"/>
                    <a:pt x="139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40" y="217"/>
                    <a:pt x="142" y="218"/>
                    <a:pt x="144" y="220"/>
                  </a:cubicBezTo>
                  <a:cubicBezTo>
                    <a:pt x="143" y="220"/>
                    <a:pt x="142" y="220"/>
                    <a:pt x="141" y="221"/>
                  </a:cubicBezTo>
                  <a:cubicBezTo>
                    <a:pt x="138" y="219"/>
                    <a:pt x="136" y="216"/>
                    <a:pt x="132" y="216"/>
                  </a:cubicBezTo>
                  <a:cubicBezTo>
                    <a:pt x="132" y="215"/>
                    <a:pt x="133" y="215"/>
                    <a:pt x="133" y="215"/>
                  </a:cubicBezTo>
                  <a:cubicBezTo>
                    <a:pt x="132" y="215"/>
                    <a:pt x="132" y="214"/>
                    <a:pt x="132" y="215"/>
                  </a:cubicBezTo>
                  <a:cubicBezTo>
                    <a:pt x="134" y="217"/>
                    <a:pt x="138" y="219"/>
                    <a:pt x="140" y="221"/>
                  </a:cubicBezTo>
                  <a:cubicBezTo>
                    <a:pt x="133" y="222"/>
                    <a:pt x="129" y="224"/>
                    <a:pt x="123" y="227"/>
                  </a:cubicBezTo>
                  <a:cubicBezTo>
                    <a:pt x="123" y="227"/>
                    <a:pt x="124" y="225"/>
                    <a:pt x="124" y="225"/>
                  </a:cubicBezTo>
                  <a:cubicBezTo>
                    <a:pt x="124" y="224"/>
                    <a:pt x="126" y="222"/>
                    <a:pt x="127" y="221"/>
                  </a:cubicBezTo>
                  <a:cubicBezTo>
                    <a:pt x="126" y="220"/>
                    <a:pt x="125" y="220"/>
                    <a:pt x="125" y="219"/>
                  </a:cubicBezTo>
                  <a:cubicBezTo>
                    <a:pt x="124" y="220"/>
                    <a:pt x="126" y="220"/>
                    <a:pt x="126" y="221"/>
                  </a:cubicBezTo>
                  <a:cubicBezTo>
                    <a:pt x="125" y="221"/>
                    <a:pt x="125" y="222"/>
                    <a:pt x="125" y="222"/>
                  </a:cubicBezTo>
                  <a:cubicBezTo>
                    <a:pt x="123" y="221"/>
                    <a:pt x="122" y="220"/>
                    <a:pt x="120" y="219"/>
                  </a:cubicBezTo>
                  <a:cubicBezTo>
                    <a:pt x="120" y="219"/>
                    <a:pt x="121" y="218"/>
                    <a:pt x="121" y="217"/>
                  </a:cubicBezTo>
                  <a:cubicBezTo>
                    <a:pt x="122" y="218"/>
                    <a:pt x="123" y="219"/>
                    <a:pt x="124" y="219"/>
                  </a:cubicBezTo>
                  <a:cubicBezTo>
                    <a:pt x="124" y="218"/>
                    <a:pt x="122" y="218"/>
                    <a:pt x="121" y="217"/>
                  </a:cubicBezTo>
                  <a:cubicBezTo>
                    <a:pt x="121" y="217"/>
                    <a:pt x="120" y="216"/>
                    <a:pt x="120" y="216"/>
                  </a:cubicBezTo>
                  <a:cubicBezTo>
                    <a:pt x="120" y="215"/>
                    <a:pt x="119" y="216"/>
                    <a:pt x="118" y="215"/>
                  </a:cubicBezTo>
                  <a:cubicBezTo>
                    <a:pt x="118" y="214"/>
                    <a:pt x="120" y="213"/>
                    <a:pt x="120" y="212"/>
                  </a:cubicBezTo>
                  <a:cubicBezTo>
                    <a:pt x="119" y="213"/>
                    <a:pt x="119" y="213"/>
                    <a:pt x="118" y="214"/>
                  </a:cubicBezTo>
                  <a:cubicBezTo>
                    <a:pt x="116" y="214"/>
                    <a:pt x="119" y="210"/>
                    <a:pt x="120" y="209"/>
                  </a:cubicBezTo>
                  <a:cubicBezTo>
                    <a:pt x="119" y="208"/>
                    <a:pt x="118" y="210"/>
                    <a:pt x="118" y="211"/>
                  </a:cubicBezTo>
                  <a:cubicBezTo>
                    <a:pt x="117" y="212"/>
                    <a:pt x="117" y="213"/>
                    <a:pt x="117" y="214"/>
                  </a:cubicBezTo>
                  <a:cubicBezTo>
                    <a:pt x="116" y="213"/>
                    <a:pt x="116" y="213"/>
                    <a:pt x="115" y="213"/>
                  </a:cubicBezTo>
                  <a:cubicBezTo>
                    <a:pt x="116" y="212"/>
                    <a:pt x="117" y="210"/>
                    <a:pt x="117" y="209"/>
                  </a:cubicBezTo>
                  <a:cubicBezTo>
                    <a:pt x="116" y="209"/>
                    <a:pt x="117" y="209"/>
                    <a:pt x="117" y="210"/>
                  </a:cubicBezTo>
                  <a:cubicBezTo>
                    <a:pt x="116" y="210"/>
                    <a:pt x="116" y="212"/>
                    <a:pt x="115" y="213"/>
                  </a:cubicBezTo>
                  <a:cubicBezTo>
                    <a:pt x="114" y="212"/>
                    <a:pt x="114" y="212"/>
                    <a:pt x="113" y="211"/>
                  </a:cubicBezTo>
                  <a:cubicBezTo>
                    <a:pt x="113" y="210"/>
                    <a:pt x="115" y="209"/>
                    <a:pt x="115" y="207"/>
                  </a:cubicBezTo>
                  <a:cubicBezTo>
                    <a:pt x="114" y="208"/>
                    <a:pt x="113" y="209"/>
                    <a:pt x="113" y="211"/>
                  </a:cubicBezTo>
                  <a:cubicBezTo>
                    <a:pt x="111" y="210"/>
                    <a:pt x="111" y="208"/>
                    <a:pt x="112" y="207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1" y="208"/>
                    <a:pt x="111" y="208"/>
                    <a:pt x="111" y="209"/>
                  </a:cubicBezTo>
                  <a:cubicBezTo>
                    <a:pt x="109" y="208"/>
                    <a:pt x="111" y="207"/>
                    <a:pt x="111" y="206"/>
                  </a:cubicBezTo>
                  <a:cubicBezTo>
                    <a:pt x="110" y="206"/>
                    <a:pt x="111" y="208"/>
                    <a:pt x="110" y="208"/>
                  </a:cubicBezTo>
                  <a:cubicBezTo>
                    <a:pt x="109" y="205"/>
                    <a:pt x="109" y="201"/>
                    <a:pt x="109" y="197"/>
                  </a:cubicBezTo>
                  <a:cubicBezTo>
                    <a:pt x="109" y="193"/>
                    <a:pt x="110" y="190"/>
                    <a:pt x="111" y="186"/>
                  </a:cubicBezTo>
                  <a:cubicBezTo>
                    <a:pt x="111" y="185"/>
                    <a:pt x="111" y="184"/>
                    <a:pt x="111" y="182"/>
                  </a:cubicBezTo>
                  <a:cubicBezTo>
                    <a:pt x="112" y="180"/>
                    <a:pt x="113" y="176"/>
                    <a:pt x="115" y="175"/>
                  </a:cubicBezTo>
                  <a:cubicBezTo>
                    <a:pt x="115" y="176"/>
                    <a:pt x="114" y="176"/>
                    <a:pt x="114" y="178"/>
                  </a:cubicBezTo>
                  <a:cubicBezTo>
                    <a:pt x="115" y="178"/>
                    <a:pt x="116" y="177"/>
                    <a:pt x="116" y="177"/>
                  </a:cubicBezTo>
                  <a:cubicBezTo>
                    <a:pt x="116" y="177"/>
                    <a:pt x="116" y="178"/>
                    <a:pt x="116" y="178"/>
                  </a:cubicBezTo>
                  <a:cubicBezTo>
                    <a:pt x="116" y="178"/>
                    <a:pt x="116" y="178"/>
                    <a:pt x="117" y="177"/>
                  </a:cubicBezTo>
                  <a:cubicBezTo>
                    <a:pt x="117" y="178"/>
                    <a:pt x="118" y="178"/>
                    <a:pt x="118" y="178"/>
                  </a:cubicBezTo>
                  <a:cubicBezTo>
                    <a:pt x="118" y="179"/>
                    <a:pt x="117" y="180"/>
                    <a:pt x="117" y="181"/>
                  </a:cubicBezTo>
                  <a:cubicBezTo>
                    <a:pt x="118" y="181"/>
                    <a:pt x="118" y="179"/>
                    <a:pt x="118" y="179"/>
                  </a:cubicBezTo>
                  <a:cubicBezTo>
                    <a:pt x="119" y="178"/>
                    <a:pt x="119" y="179"/>
                    <a:pt x="119" y="179"/>
                  </a:cubicBezTo>
                  <a:cubicBezTo>
                    <a:pt x="120" y="180"/>
                    <a:pt x="119" y="180"/>
                    <a:pt x="119" y="181"/>
                  </a:cubicBezTo>
                  <a:cubicBezTo>
                    <a:pt x="120" y="181"/>
                    <a:pt x="119" y="180"/>
                    <a:pt x="120" y="179"/>
                  </a:cubicBezTo>
                  <a:cubicBezTo>
                    <a:pt x="120" y="179"/>
                    <a:pt x="120" y="180"/>
                    <a:pt x="121" y="180"/>
                  </a:cubicBezTo>
                  <a:cubicBezTo>
                    <a:pt x="121" y="181"/>
                    <a:pt x="120" y="181"/>
                    <a:pt x="120" y="182"/>
                  </a:cubicBezTo>
                  <a:cubicBezTo>
                    <a:pt x="121" y="182"/>
                    <a:pt x="120" y="180"/>
                    <a:pt x="121" y="180"/>
                  </a:cubicBezTo>
                  <a:cubicBezTo>
                    <a:pt x="122" y="181"/>
                    <a:pt x="121" y="181"/>
                    <a:pt x="121" y="182"/>
                  </a:cubicBezTo>
                  <a:cubicBezTo>
                    <a:pt x="122" y="182"/>
                    <a:pt x="121" y="181"/>
                    <a:pt x="122" y="181"/>
                  </a:cubicBezTo>
                  <a:cubicBezTo>
                    <a:pt x="122" y="181"/>
                    <a:pt x="122" y="181"/>
                    <a:pt x="123" y="181"/>
                  </a:cubicBezTo>
                  <a:cubicBezTo>
                    <a:pt x="123" y="181"/>
                    <a:pt x="122" y="182"/>
                    <a:pt x="122" y="182"/>
                  </a:cubicBezTo>
                  <a:cubicBezTo>
                    <a:pt x="123" y="182"/>
                    <a:pt x="123" y="182"/>
                    <a:pt x="123" y="181"/>
                  </a:cubicBezTo>
                  <a:cubicBezTo>
                    <a:pt x="123" y="181"/>
                    <a:pt x="124" y="182"/>
                    <a:pt x="124" y="182"/>
                  </a:cubicBezTo>
                  <a:cubicBezTo>
                    <a:pt x="123" y="183"/>
                    <a:pt x="123" y="184"/>
                    <a:pt x="123" y="185"/>
                  </a:cubicBezTo>
                  <a:cubicBezTo>
                    <a:pt x="124" y="184"/>
                    <a:pt x="123" y="183"/>
                    <a:pt x="125" y="182"/>
                  </a:cubicBezTo>
                  <a:cubicBezTo>
                    <a:pt x="126" y="183"/>
                    <a:pt x="127" y="184"/>
                    <a:pt x="129" y="185"/>
                  </a:cubicBezTo>
                  <a:cubicBezTo>
                    <a:pt x="129" y="185"/>
                    <a:pt x="128" y="185"/>
                    <a:pt x="129" y="185"/>
                  </a:cubicBezTo>
                  <a:cubicBezTo>
                    <a:pt x="130" y="185"/>
                    <a:pt x="131" y="186"/>
                    <a:pt x="132" y="186"/>
                  </a:cubicBezTo>
                  <a:cubicBezTo>
                    <a:pt x="131" y="185"/>
                    <a:pt x="130" y="186"/>
                    <a:pt x="129" y="185"/>
                  </a:cubicBezTo>
                  <a:cubicBezTo>
                    <a:pt x="130" y="184"/>
                    <a:pt x="131" y="184"/>
                    <a:pt x="131" y="184"/>
                  </a:cubicBezTo>
                  <a:cubicBezTo>
                    <a:pt x="134" y="185"/>
                    <a:pt x="135" y="189"/>
                    <a:pt x="136" y="193"/>
                  </a:cubicBezTo>
                  <a:close/>
                  <a:moveTo>
                    <a:pt x="150" y="196"/>
                  </a:moveTo>
                  <a:cubicBezTo>
                    <a:pt x="150" y="197"/>
                    <a:pt x="150" y="197"/>
                    <a:pt x="150" y="198"/>
                  </a:cubicBezTo>
                  <a:cubicBezTo>
                    <a:pt x="149" y="197"/>
                    <a:pt x="150" y="197"/>
                    <a:pt x="150" y="196"/>
                  </a:cubicBezTo>
                  <a:close/>
                  <a:moveTo>
                    <a:pt x="131" y="183"/>
                  </a:moveTo>
                  <a:cubicBezTo>
                    <a:pt x="131" y="183"/>
                    <a:pt x="130" y="184"/>
                    <a:pt x="130" y="183"/>
                  </a:cubicBezTo>
                  <a:cubicBezTo>
                    <a:pt x="130" y="183"/>
                    <a:pt x="130" y="183"/>
                    <a:pt x="131" y="182"/>
                  </a:cubicBezTo>
                  <a:cubicBezTo>
                    <a:pt x="131" y="183"/>
                    <a:pt x="131" y="183"/>
                    <a:pt x="131" y="183"/>
                  </a:cubicBezTo>
                  <a:close/>
                  <a:moveTo>
                    <a:pt x="130" y="180"/>
                  </a:moveTo>
                  <a:cubicBezTo>
                    <a:pt x="130" y="180"/>
                    <a:pt x="131" y="180"/>
                    <a:pt x="131" y="181"/>
                  </a:cubicBezTo>
                  <a:cubicBezTo>
                    <a:pt x="130" y="182"/>
                    <a:pt x="129" y="183"/>
                    <a:pt x="128" y="184"/>
                  </a:cubicBezTo>
                  <a:cubicBezTo>
                    <a:pt x="127" y="183"/>
                    <a:pt x="126" y="183"/>
                    <a:pt x="125" y="182"/>
                  </a:cubicBezTo>
                  <a:cubicBezTo>
                    <a:pt x="124" y="181"/>
                    <a:pt x="125" y="181"/>
                    <a:pt x="125" y="180"/>
                  </a:cubicBezTo>
                  <a:cubicBezTo>
                    <a:pt x="126" y="180"/>
                    <a:pt x="127" y="182"/>
                    <a:pt x="128" y="182"/>
                  </a:cubicBezTo>
                  <a:cubicBezTo>
                    <a:pt x="127" y="181"/>
                    <a:pt x="126" y="180"/>
                    <a:pt x="125" y="180"/>
                  </a:cubicBezTo>
                  <a:cubicBezTo>
                    <a:pt x="125" y="179"/>
                    <a:pt x="126" y="179"/>
                    <a:pt x="126" y="179"/>
                  </a:cubicBezTo>
                  <a:cubicBezTo>
                    <a:pt x="127" y="179"/>
                    <a:pt x="128" y="180"/>
                    <a:pt x="129" y="180"/>
                  </a:cubicBezTo>
                  <a:cubicBezTo>
                    <a:pt x="128" y="179"/>
                    <a:pt x="127" y="179"/>
                    <a:pt x="126" y="178"/>
                  </a:cubicBezTo>
                  <a:cubicBezTo>
                    <a:pt x="126" y="177"/>
                    <a:pt x="127" y="177"/>
                    <a:pt x="127" y="176"/>
                  </a:cubicBezTo>
                  <a:cubicBezTo>
                    <a:pt x="128" y="177"/>
                    <a:pt x="129" y="178"/>
                    <a:pt x="130" y="178"/>
                  </a:cubicBezTo>
                  <a:cubicBezTo>
                    <a:pt x="129" y="177"/>
                    <a:pt x="128" y="176"/>
                    <a:pt x="127" y="176"/>
                  </a:cubicBezTo>
                  <a:cubicBezTo>
                    <a:pt x="128" y="175"/>
                    <a:pt x="128" y="174"/>
                    <a:pt x="128" y="173"/>
                  </a:cubicBezTo>
                  <a:cubicBezTo>
                    <a:pt x="130" y="174"/>
                    <a:pt x="132" y="178"/>
                    <a:pt x="130" y="180"/>
                  </a:cubicBezTo>
                  <a:close/>
                  <a:moveTo>
                    <a:pt x="128" y="172"/>
                  </a:moveTo>
                  <a:cubicBezTo>
                    <a:pt x="127" y="173"/>
                    <a:pt x="128" y="175"/>
                    <a:pt x="126" y="175"/>
                  </a:cubicBezTo>
                  <a:cubicBezTo>
                    <a:pt x="126" y="175"/>
                    <a:pt x="127" y="174"/>
                    <a:pt x="127" y="174"/>
                  </a:cubicBezTo>
                  <a:cubicBezTo>
                    <a:pt x="127" y="174"/>
                    <a:pt x="126" y="174"/>
                    <a:pt x="126" y="175"/>
                  </a:cubicBezTo>
                  <a:cubicBezTo>
                    <a:pt x="126" y="175"/>
                    <a:pt x="125" y="174"/>
                    <a:pt x="125" y="175"/>
                  </a:cubicBezTo>
                  <a:cubicBezTo>
                    <a:pt x="125" y="174"/>
                    <a:pt x="125" y="174"/>
                    <a:pt x="125" y="173"/>
                  </a:cubicBezTo>
                  <a:cubicBezTo>
                    <a:pt x="125" y="173"/>
                    <a:pt x="125" y="174"/>
                    <a:pt x="125" y="174"/>
                  </a:cubicBezTo>
                  <a:cubicBezTo>
                    <a:pt x="124" y="174"/>
                    <a:pt x="124" y="174"/>
                    <a:pt x="123" y="173"/>
                  </a:cubicBezTo>
                  <a:cubicBezTo>
                    <a:pt x="124" y="173"/>
                    <a:pt x="124" y="173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5" y="173"/>
                    <a:pt x="126" y="172"/>
                    <a:pt x="126" y="172"/>
                  </a:cubicBezTo>
                  <a:cubicBezTo>
                    <a:pt x="127" y="172"/>
                    <a:pt x="128" y="172"/>
                    <a:pt x="128" y="172"/>
                  </a:cubicBezTo>
                  <a:close/>
                  <a:moveTo>
                    <a:pt x="126" y="171"/>
                  </a:moveTo>
                  <a:cubicBezTo>
                    <a:pt x="126" y="171"/>
                    <a:pt x="125" y="172"/>
                    <a:pt x="124" y="172"/>
                  </a:cubicBezTo>
                  <a:cubicBezTo>
                    <a:pt x="124" y="171"/>
                    <a:pt x="126" y="171"/>
                    <a:pt x="126" y="171"/>
                  </a:cubicBezTo>
                  <a:close/>
                  <a:moveTo>
                    <a:pt x="126" y="169"/>
                  </a:moveTo>
                  <a:cubicBezTo>
                    <a:pt x="126" y="169"/>
                    <a:pt x="125" y="169"/>
                    <a:pt x="125" y="169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6" y="168"/>
                    <a:pt x="126" y="169"/>
                    <a:pt x="126" y="169"/>
                  </a:cubicBezTo>
                  <a:close/>
                  <a:moveTo>
                    <a:pt x="126" y="163"/>
                  </a:moveTo>
                  <a:cubicBezTo>
                    <a:pt x="126" y="161"/>
                    <a:pt x="124" y="160"/>
                    <a:pt x="125" y="158"/>
                  </a:cubicBezTo>
                  <a:cubicBezTo>
                    <a:pt x="126" y="159"/>
                    <a:pt x="126" y="162"/>
                    <a:pt x="126" y="163"/>
                  </a:cubicBezTo>
                  <a:close/>
                  <a:moveTo>
                    <a:pt x="124" y="151"/>
                  </a:moveTo>
                  <a:cubicBezTo>
                    <a:pt x="124" y="151"/>
                    <a:pt x="125" y="151"/>
                    <a:pt x="125" y="152"/>
                  </a:cubicBezTo>
                  <a:cubicBezTo>
                    <a:pt x="125" y="151"/>
                    <a:pt x="127" y="153"/>
                    <a:pt x="126" y="153"/>
                  </a:cubicBezTo>
                  <a:cubicBezTo>
                    <a:pt x="126" y="153"/>
                    <a:pt x="127" y="153"/>
                    <a:pt x="126" y="153"/>
                  </a:cubicBezTo>
                  <a:cubicBezTo>
                    <a:pt x="127" y="153"/>
                    <a:pt x="128" y="154"/>
                    <a:pt x="128" y="155"/>
                  </a:cubicBezTo>
                  <a:cubicBezTo>
                    <a:pt x="126" y="154"/>
                    <a:pt x="125" y="152"/>
                    <a:pt x="124" y="151"/>
                  </a:cubicBezTo>
                  <a:close/>
                  <a:moveTo>
                    <a:pt x="127" y="151"/>
                  </a:moveTo>
                  <a:cubicBezTo>
                    <a:pt x="128" y="150"/>
                    <a:pt x="128" y="151"/>
                    <a:pt x="128" y="152"/>
                  </a:cubicBezTo>
                  <a:cubicBezTo>
                    <a:pt x="128" y="151"/>
                    <a:pt x="127" y="151"/>
                    <a:pt x="127" y="151"/>
                  </a:cubicBezTo>
                  <a:close/>
                  <a:moveTo>
                    <a:pt x="128" y="150"/>
                  </a:moveTo>
                  <a:cubicBezTo>
                    <a:pt x="128" y="149"/>
                    <a:pt x="128" y="148"/>
                    <a:pt x="128" y="148"/>
                  </a:cubicBezTo>
                  <a:cubicBezTo>
                    <a:pt x="129" y="149"/>
                    <a:pt x="130" y="151"/>
                    <a:pt x="129" y="152"/>
                  </a:cubicBezTo>
                  <a:cubicBezTo>
                    <a:pt x="128" y="151"/>
                    <a:pt x="128" y="150"/>
                    <a:pt x="128" y="150"/>
                  </a:cubicBezTo>
                  <a:close/>
                  <a:moveTo>
                    <a:pt x="129" y="155"/>
                  </a:moveTo>
                  <a:cubicBezTo>
                    <a:pt x="129" y="155"/>
                    <a:pt x="129" y="155"/>
                    <a:pt x="129" y="155"/>
                  </a:cubicBezTo>
                  <a:cubicBezTo>
                    <a:pt x="129" y="155"/>
                    <a:pt x="129" y="154"/>
                    <a:pt x="129" y="155"/>
                  </a:cubicBezTo>
                  <a:cubicBezTo>
                    <a:pt x="128" y="154"/>
                    <a:pt x="129" y="154"/>
                    <a:pt x="129" y="154"/>
                  </a:cubicBezTo>
                  <a:cubicBezTo>
                    <a:pt x="129" y="154"/>
                    <a:pt x="129" y="154"/>
                    <a:pt x="130" y="154"/>
                  </a:cubicBezTo>
                  <a:cubicBezTo>
                    <a:pt x="130" y="154"/>
                    <a:pt x="130" y="154"/>
                    <a:pt x="129" y="155"/>
                  </a:cubicBezTo>
                  <a:close/>
                  <a:moveTo>
                    <a:pt x="129" y="152"/>
                  </a:moveTo>
                  <a:cubicBezTo>
                    <a:pt x="129" y="152"/>
                    <a:pt x="130" y="151"/>
                    <a:pt x="130" y="151"/>
                  </a:cubicBezTo>
                  <a:cubicBezTo>
                    <a:pt x="131" y="151"/>
                    <a:pt x="131" y="152"/>
                    <a:pt x="131" y="153"/>
                  </a:cubicBezTo>
                  <a:cubicBezTo>
                    <a:pt x="130" y="153"/>
                    <a:pt x="130" y="152"/>
                    <a:pt x="129" y="152"/>
                  </a:cubicBezTo>
                  <a:close/>
                  <a:moveTo>
                    <a:pt x="133" y="155"/>
                  </a:moveTo>
                  <a:cubicBezTo>
                    <a:pt x="132" y="155"/>
                    <a:pt x="131" y="155"/>
                    <a:pt x="131" y="154"/>
                  </a:cubicBezTo>
                  <a:cubicBezTo>
                    <a:pt x="132" y="154"/>
                    <a:pt x="132" y="155"/>
                    <a:pt x="133" y="155"/>
                  </a:cubicBezTo>
                  <a:cubicBezTo>
                    <a:pt x="133" y="155"/>
                    <a:pt x="133" y="155"/>
                    <a:pt x="133" y="155"/>
                  </a:cubicBezTo>
                  <a:close/>
                  <a:moveTo>
                    <a:pt x="131" y="153"/>
                  </a:moveTo>
                  <a:cubicBezTo>
                    <a:pt x="131" y="153"/>
                    <a:pt x="132" y="153"/>
                    <a:pt x="132" y="152"/>
                  </a:cubicBezTo>
                  <a:cubicBezTo>
                    <a:pt x="132" y="151"/>
                    <a:pt x="132" y="152"/>
                    <a:pt x="133" y="152"/>
                  </a:cubicBezTo>
                  <a:cubicBezTo>
                    <a:pt x="133" y="153"/>
                    <a:pt x="133" y="153"/>
                    <a:pt x="133" y="154"/>
                  </a:cubicBezTo>
                  <a:cubicBezTo>
                    <a:pt x="132" y="154"/>
                    <a:pt x="132" y="154"/>
                    <a:pt x="131" y="153"/>
                  </a:cubicBezTo>
                  <a:close/>
                  <a:moveTo>
                    <a:pt x="134" y="157"/>
                  </a:moveTo>
                  <a:cubicBezTo>
                    <a:pt x="134" y="157"/>
                    <a:pt x="133" y="157"/>
                    <a:pt x="133" y="156"/>
                  </a:cubicBezTo>
                  <a:cubicBezTo>
                    <a:pt x="133" y="156"/>
                    <a:pt x="134" y="157"/>
                    <a:pt x="134" y="157"/>
                  </a:cubicBezTo>
                  <a:close/>
                  <a:moveTo>
                    <a:pt x="133" y="156"/>
                  </a:moveTo>
                  <a:cubicBezTo>
                    <a:pt x="133" y="155"/>
                    <a:pt x="133" y="155"/>
                    <a:pt x="133" y="155"/>
                  </a:cubicBezTo>
                  <a:cubicBezTo>
                    <a:pt x="134" y="155"/>
                    <a:pt x="134" y="155"/>
                    <a:pt x="135" y="155"/>
                  </a:cubicBezTo>
                  <a:cubicBezTo>
                    <a:pt x="135" y="156"/>
                    <a:pt x="134" y="156"/>
                    <a:pt x="135" y="156"/>
                  </a:cubicBezTo>
                  <a:cubicBezTo>
                    <a:pt x="134" y="156"/>
                    <a:pt x="134" y="156"/>
                    <a:pt x="133" y="156"/>
                  </a:cubicBezTo>
                  <a:close/>
                  <a:moveTo>
                    <a:pt x="135" y="157"/>
                  </a:moveTo>
                  <a:cubicBezTo>
                    <a:pt x="135" y="157"/>
                    <a:pt x="136" y="157"/>
                    <a:pt x="136" y="158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5" y="158"/>
                    <a:pt x="135" y="158"/>
                    <a:pt x="135" y="157"/>
                  </a:cubicBezTo>
                  <a:close/>
                  <a:moveTo>
                    <a:pt x="136" y="163"/>
                  </a:moveTo>
                  <a:cubicBezTo>
                    <a:pt x="135" y="163"/>
                    <a:pt x="136" y="163"/>
                    <a:pt x="135" y="163"/>
                  </a:cubicBezTo>
                  <a:cubicBezTo>
                    <a:pt x="135" y="162"/>
                    <a:pt x="135" y="161"/>
                    <a:pt x="136" y="161"/>
                  </a:cubicBezTo>
                  <a:cubicBezTo>
                    <a:pt x="136" y="161"/>
                    <a:pt x="136" y="161"/>
                    <a:pt x="137" y="161"/>
                  </a:cubicBezTo>
                  <a:cubicBezTo>
                    <a:pt x="137" y="162"/>
                    <a:pt x="136" y="163"/>
                    <a:pt x="136" y="164"/>
                  </a:cubicBezTo>
                  <a:cubicBezTo>
                    <a:pt x="135" y="164"/>
                    <a:pt x="136" y="163"/>
                    <a:pt x="136" y="163"/>
                  </a:cubicBezTo>
                  <a:close/>
                  <a:moveTo>
                    <a:pt x="136" y="166"/>
                  </a:moveTo>
                  <a:cubicBezTo>
                    <a:pt x="135" y="166"/>
                    <a:pt x="136" y="166"/>
                    <a:pt x="136" y="165"/>
                  </a:cubicBezTo>
                  <a:cubicBezTo>
                    <a:pt x="136" y="165"/>
                    <a:pt x="136" y="166"/>
                    <a:pt x="136" y="166"/>
                  </a:cubicBezTo>
                  <a:close/>
                  <a:moveTo>
                    <a:pt x="136" y="165"/>
                  </a:moveTo>
                  <a:cubicBezTo>
                    <a:pt x="136" y="163"/>
                    <a:pt x="137" y="163"/>
                    <a:pt x="137" y="162"/>
                  </a:cubicBezTo>
                  <a:cubicBezTo>
                    <a:pt x="139" y="163"/>
                    <a:pt x="137" y="167"/>
                    <a:pt x="136" y="165"/>
                  </a:cubicBezTo>
                  <a:close/>
                  <a:moveTo>
                    <a:pt x="138" y="165"/>
                  </a:moveTo>
                  <a:cubicBezTo>
                    <a:pt x="138" y="165"/>
                    <a:pt x="138" y="166"/>
                    <a:pt x="139" y="166"/>
                  </a:cubicBezTo>
                  <a:cubicBezTo>
                    <a:pt x="138" y="167"/>
                    <a:pt x="138" y="166"/>
                    <a:pt x="138" y="166"/>
                  </a:cubicBezTo>
                  <a:cubicBezTo>
                    <a:pt x="138" y="166"/>
                    <a:pt x="138" y="165"/>
                    <a:pt x="138" y="165"/>
                  </a:cubicBezTo>
                  <a:close/>
                  <a:moveTo>
                    <a:pt x="139" y="168"/>
                  </a:moveTo>
                  <a:cubicBezTo>
                    <a:pt x="138" y="168"/>
                    <a:pt x="138" y="168"/>
                    <a:pt x="138" y="168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38" y="167"/>
                    <a:pt x="138" y="167"/>
                    <a:pt x="139" y="167"/>
                  </a:cubicBezTo>
                  <a:cubicBezTo>
                    <a:pt x="139" y="168"/>
                    <a:pt x="139" y="167"/>
                    <a:pt x="139" y="168"/>
                  </a:cubicBezTo>
                  <a:close/>
                  <a:moveTo>
                    <a:pt x="139" y="163"/>
                  </a:moveTo>
                  <a:cubicBezTo>
                    <a:pt x="139" y="163"/>
                    <a:pt x="140" y="165"/>
                    <a:pt x="139" y="166"/>
                  </a:cubicBezTo>
                  <a:cubicBezTo>
                    <a:pt x="139" y="165"/>
                    <a:pt x="138" y="163"/>
                    <a:pt x="139" y="163"/>
                  </a:cubicBezTo>
                  <a:close/>
                  <a:moveTo>
                    <a:pt x="139" y="167"/>
                  </a:moveTo>
                  <a:cubicBezTo>
                    <a:pt x="139" y="166"/>
                    <a:pt x="140" y="166"/>
                    <a:pt x="139" y="166"/>
                  </a:cubicBezTo>
                  <a:cubicBezTo>
                    <a:pt x="140" y="165"/>
                    <a:pt x="140" y="166"/>
                    <a:pt x="140" y="166"/>
                  </a:cubicBezTo>
                  <a:cubicBezTo>
                    <a:pt x="140" y="164"/>
                    <a:pt x="140" y="164"/>
                    <a:pt x="140" y="163"/>
                  </a:cubicBezTo>
                  <a:cubicBezTo>
                    <a:pt x="140" y="163"/>
                    <a:pt x="141" y="163"/>
                    <a:pt x="141" y="164"/>
                  </a:cubicBezTo>
                  <a:cubicBezTo>
                    <a:pt x="141" y="164"/>
                    <a:pt x="141" y="165"/>
                    <a:pt x="141" y="166"/>
                  </a:cubicBezTo>
                  <a:cubicBezTo>
                    <a:pt x="141" y="165"/>
                    <a:pt x="141" y="164"/>
                    <a:pt x="142" y="164"/>
                  </a:cubicBezTo>
                  <a:cubicBezTo>
                    <a:pt x="142" y="165"/>
                    <a:pt x="142" y="167"/>
                    <a:pt x="142" y="168"/>
                  </a:cubicBezTo>
                  <a:cubicBezTo>
                    <a:pt x="141" y="168"/>
                    <a:pt x="140" y="168"/>
                    <a:pt x="140" y="167"/>
                  </a:cubicBezTo>
                  <a:cubicBezTo>
                    <a:pt x="140" y="167"/>
                    <a:pt x="140" y="168"/>
                    <a:pt x="139" y="167"/>
                  </a:cubicBezTo>
                  <a:close/>
                  <a:moveTo>
                    <a:pt x="140" y="168"/>
                  </a:moveTo>
                  <a:cubicBezTo>
                    <a:pt x="140" y="168"/>
                    <a:pt x="141" y="168"/>
                    <a:pt x="142" y="169"/>
                  </a:cubicBezTo>
                  <a:cubicBezTo>
                    <a:pt x="141" y="170"/>
                    <a:pt x="140" y="169"/>
                    <a:pt x="140" y="168"/>
                  </a:cubicBezTo>
                  <a:close/>
                  <a:moveTo>
                    <a:pt x="142" y="170"/>
                  </a:moveTo>
                  <a:cubicBezTo>
                    <a:pt x="141" y="170"/>
                    <a:pt x="141" y="170"/>
                    <a:pt x="140" y="169"/>
                  </a:cubicBezTo>
                  <a:cubicBezTo>
                    <a:pt x="141" y="170"/>
                    <a:pt x="141" y="170"/>
                    <a:pt x="142" y="170"/>
                  </a:cubicBezTo>
                  <a:close/>
                  <a:moveTo>
                    <a:pt x="140" y="176"/>
                  </a:moveTo>
                  <a:cubicBezTo>
                    <a:pt x="141" y="175"/>
                    <a:pt x="140" y="174"/>
                    <a:pt x="140" y="173"/>
                  </a:cubicBezTo>
                  <a:cubicBezTo>
                    <a:pt x="141" y="173"/>
                    <a:pt x="141" y="175"/>
                    <a:pt x="140" y="176"/>
                  </a:cubicBezTo>
                  <a:close/>
                  <a:moveTo>
                    <a:pt x="140" y="172"/>
                  </a:moveTo>
                  <a:cubicBezTo>
                    <a:pt x="141" y="172"/>
                    <a:pt x="141" y="172"/>
                    <a:pt x="141" y="173"/>
                  </a:cubicBezTo>
                  <a:cubicBezTo>
                    <a:pt x="141" y="173"/>
                    <a:pt x="140" y="173"/>
                    <a:pt x="140" y="172"/>
                  </a:cubicBezTo>
                  <a:close/>
                  <a:moveTo>
                    <a:pt x="142" y="174"/>
                  </a:moveTo>
                  <a:cubicBezTo>
                    <a:pt x="142" y="174"/>
                    <a:pt x="142" y="174"/>
                    <a:pt x="142" y="174"/>
                  </a:cubicBezTo>
                  <a:cubicBezTo>
                    <a:pt x="141" y="173"/>
                    <a:pt x="142" y="173"/>
                    <a:pt x="141" y="172"/>
                  </a:cubicBezTo>
                  <a:cubicBezTo>
                    <a:pt x="142" y="172"/>
                    <a:pt x="142" y="173"/>
                    <a:pt x="142" y="173"/>
                  </a:cubicBezTo>
                  <a:cubicBezTo>
                    <a:pt x="142" y="172"/>
                    <a:pt x="140" y="172"/>
                    <a:pt x="140" y="171"/>
                  </a:cubicBezTo>
                  <a:cubicBezTo>
                    <a:pt x="140" y="170"/>
                    <a:pt x="142" y="171"/>
                    <a:pt x="141" y="172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42" y="172"/>
                    <a:pt x="142" y="172"/>
                    <a:pt x="142" y="171"/>
                  </a:cubicBezTo>
                  <a:cubicBezTo>
                    <a:pt x="142" y="171"/>
                    <a:pt x="143" y="172"/>
                    <a:pt x="143" y="172"/>
                  </a:cubicBezTo>
                  <a:cubicBezTo>
                    <a:pt x="143" y="173"/>
                    <a:pt x="142" y="173"/>
                    <a:pt x="142" y="174"/>
                  </a:cubicBezTo>
                  <a:close/>
                  <a:moveTo>
                    <a:pt x="143" y="170"/>
                  </a:moveTo>
                  <a:cubicBezTo>
                    <a:pt x="142" y="170"/>
                    <a:pt x="143" y="171"/>
                    <a:pt x="143" y="171"/>
                  </a:cubicBezTo>
                  <a:cubicBezTo>
                    <a:pt x="143" y="172"/>
                    <a:pt x="142" y="171"/>
                    <a:pt x="142" y="170"/>
                  </a:cubicBezTo>
                  <a:cubicBezTo>
                    <a:pt x="142" y="171"/>
                    <a:pt x="142" y="170"/>
                    <a:pt x="142" y="169"/>
                  </a:cubicBezTo>
                  <a:cubicBezTo>
                    <a:pt x="143" y="169"/>
                    <a:pt x="143" y="170"/>
                    <a:pt x="143" y="170"/>
                  </a:cubicBezTo>
                  <a:cubicBezTo>
                    <a:pt x="143" y="170"/>
                    <a:pt x="143" y="170"/>
                    <a:pt x="144" y="171"/>
                  </a:cubicBezTo>
                  <a:cubicBezTo>
                    <a:pt x="143" y="170"/>
                    <a:pt x="143" y="170"/>
                    <a:pt x="143" y="170"/>
                  </a:cubicBezTo>
                  <a:close/>
                  <a:moveTo>
                    <a:pt x="144" y="169"/>
                  </a:moveTo>
                  <a:cubicBezTo>
                    <a:pt x="143" y="169"/>
                    <a:pt x="143" y="169"/>
                    <a:pt x="142" y="169"/>
                  </a:cubicBezTo>
                  <a:cubicBezTo>
                    <a:pt x="142" y="167"/>
                    <a:pt x="143" y="166"/>
                    <a:pt x="143" y="165"/>
                  </a:cubicBezTo>
                  <a:cubicBezTo>
                    <a:pt x="144" y="164"/>
                    <a:pt x="144" y="165"/>
                    <a:pt x="145" y="165"/>
                  </a:cubicBezTo>
                  <a:cubicBezTo>
                    <a:pt x="145" y="167"/>
                    <a:pt x="144" y="168"/>
                    <a:pt x="144" y="169"/>
                  </a:cubicBezTo>
                  <a:close/>
                  <a:moveTo>
                    <a:pt x="145" y="165"/>
                  </a:moveTo>
                  <a:cubicBezTo>
                    <a:pt x="145" y="165"/>
                    <a:pt x="145" y="164"/>
                    <a:pt x="144" y="164"/>
                  </a:cubicBezTo>
                  <a:cubicBezTo>
                    <a:pt x="145" y="163"/>
                    <a:pt x="145" y="164"/>
                    <a:pt x="145" y="165"/>
                  </a:cubicBezTo>
                  <a:close/>
                  <a:moveTo>
                    <a:pt x="144" y="164"/>
                  </a:moveTo>
                  <a:cubicBezTo>
                    <a:pt x="144" y="165"/>
                    <a:pt x="144" y="164"/>
                    <a:pt x="143" y="164"/>
                  </a:cubicBezTo>
                  <a:cubicBezTo>
                    <a:pt x="143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lose/>
                  <a:moveTo>
                    <a:pt x="144" y="158"/>
                  </a:moveTo>
                  <a:cubicBezTo>
                    <a:pt x="144" y="158"/>
                    <a:pt x="144" y="157"/>
                    <a:pt x="144" y="157"/>
                  </a:cubicBezTo>
                  <a:cubicBezTo>
                    <a:pt x="145" y="157"/>
                    <a:pt x="144" y="158"/>
                    <a:pt x="144" y="158"/>
                  </a:cubicBezTo>
                  <a:close/>
                  <a:moveTo>
                    <a:pt x="146" y="157"/>
                  </a:moveTo>
                  <a:cubicBezTo>
                    <a:pt x="146" y="157"/>
                    <a:pt x="146" y="157"/>
                    <a:pt x="146" y="157"/>
                  </a:cubicBezTo>
                  <a:cubicBezTo>
                    <a:pt x="147" y="157"/>
                    <a:pt x="146" y="158"/>
                    <a:pt x="146" y="158"/>
                  </a:cubicBezTo>
                  <a:cubicBezTo>
                    <a:pt x="145" y="158"/>
                    <a:pt x="145" y="157"/>
                    <a:pt x="146" y="157"/>
                  </a:cubicBezTo>
                  <a:close/>
                  <a:moveTo>
                    <a:pt x="146" y="159"/>
                  </a:moveTo>
                  <a:cubicBezTo>
                    <a:pt x="145" y="159"/>
                    <a:pt x="145" y="158"/>
                    <a:pt x="145" y="158"/>
                  </a:cubicBezTo>
                  <a:cubicBezTo>
                    <a:pt x="146" y="158"/>
                    <a:pt x="146" y="159"/>
                    <a:pt x="146" y="159"/>
                  </a:cubicBezTo>
                  <a:close/>
                  <a:moveTo>
                    <a:pt x="144" y="152"/>
                  </a:moveTo>
                  <a:cubicBezTo>
                    <a:pt x="145" y="152"/>
                    <a:pt x="144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4"/>
                    <a:pt x="145" y="155"/>
                    <a:pt x="145" y="156"/>
                  </a:cubicBezTo>
                  <a:cubicBezTo>
                    <a:pt x="145" y="156"/>
                    <a:pt x="144" y="156"/>
                    <a:pt x="144" y="156"/>
                  </a:cubicBezTo>
                  <a:cubicBezTo>
                    <a:pt x="144" y="155"/>
                    <a:pt x="145" y="154"/>
                    <a:pt x="145" y="153"/>
                  </a:cubicBezTo>
                  <a:cubicBezTo>
                    <a:pt x="144" y="153"/>
                    <a:pt x="144" y="154"/>
                    <a:pt x="144" y="154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43" y="153"/>
                    <a:pt x="144" y="153"/>
                    <a:pt x="144" y="153"/>
                  </a:cubicBezTo>
                  <a:cubicBezTo>
                    <a:pt x="144" y="152"/>
                    <a:pt x="144" y="152"/>
                    <a:pt x="144" y="152"/>
                  </a:cubicBezTo>
                  <a:close/>
                  <a:moveTo>
                    <a:pt x="143" y="150"/>
                  </a:moveTo>
                  <a:cubicBezTo>
                    <a:pt x="143" y="150"/>
                    <a:pt x="143" y="151"/>
                    <a:pt x="144" y="151"/>
                  </a:cubicBezTo>
                  <a:cubicBezTo>
                    <a:pt x="144" y="151"/>
                    <a:pt x="143" y="152"/>
                    <a:pt x="143" y="152"/>
                  </a:cubicBezTo>
                  <a:cubicBezTo>
                    <a:pt x="142" y="152"/>
                    <a:pt x="143" y="151"/>
                    <a:pt x="143" y="150"/>
                  </a:cubicBezTo>
                  <a:close/>
                  <a:moveTo>
                    <a:pt x="143" y="152"/>
                  </a:moveTo>
                  <a:cubicBezTo>
                    <a:pt x="143" y="152"/>
                    <a:pt x="143" y="152"/>
                    <a:pt x="143" y="152"/>
                  </a:cubicBezTo>
                  <a:cubicBezTo>
                    <a:pt x="143" y="153"/>
                    <a:pt x="143" y="153"/>
                    <a:pt x="142" y="153"/>
                  </a:cubicBezTo>
                  <a:cubicBezTo>
                    <a:pt x="142" y="153"/>
                    <a:pt x="142" y="152"/>
                    <a:pt x="143" y="152"/>
                  </a:cubicBezTo>
                  <a:close/>
                  <a:moveTo>
                    <a:pt x="148" y="141"/>
                  </a:moveTo>
                  <a:cubicBezTo>
                    <a:pt x="148" y="142"/>
                    <a:pt x="148" y="143"/>
                    <a:pt x="148" y="143"/>
                  </a:cubicBezTo>
                  <a:cubicBezTo>
                    <a:pt x="147" y="143"/>
                    <a:pt x="147" y="142"/>
                    <a:pt x="148" y="141"/>
                  </a:cubicBezTo>
                  <a:close/>
                  <a:moveTo>
                    <a:pt x="150" y="137"/>
                  </a:moveTo>
                  <a:cubicBezTo>
                    <a:pt x="150" y="139"/>
                    <a:pt x="148" y="141"/>
                    <a:pt x="146" y="141"/>
                  </a:cubicBezTo>
                  <a:cubicBezTo>
                    <a:pt x="146" y="140"/>
                    <a:pt x="146" y="139"/>
                    <a:pt x="145" y="139"/>
                  </a:cubicBezTo>
                  <a:cubicBezTo>
                    <a:pt x="146" y="141"/>
                    <a:pt x="146" y="146"/>
                    <a:pt x="142" y="145"/>
                  </a:cubicBezTo>
                  <a:cubicBezTo>
                    <a:pt x="142" y="145"/>
                    <a:pt x="140" y="144"/>
                    <a:pt x="140" y="143"/>
                  </a:cubicBezTo>
                  <a:cubicBezTo>
                    <a:pt x="140" y="143"/>
                    <a:pt x="140" y="142"/>
                    <a:pt x="141" y="142"/>
                  </a:cubicBezTo>
                  <a:cubicBezTo>
                    <a:pt x="140" y="142"/>
                    <a:pt x="140" y="141"/>
                    <a:pt x="140" y="141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1" y="140"/>
                    <a:pt x="141" y="138"/>
                    <a:pt x="141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0" y="137"/>
                    <a:pt x="141" y="138"/>
                    <a:pt x="141" y="138"/>
                  </a:cubicBezTo>
                  <a:cubicBezTo>
                    <a:pt x="138" y="139"/>
                    <a:pt x="136" y="140"/>
                    <a:pt x="135" y="139"/>
                  </a:cubicBezTo>
                  <a:cubicBezTo>
                    <a:pt x="135" y="138"/>
                    <a:pt x="135" y="137"/>
                    <a:pt x="135" y="137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37" y="136"/>
                    <a:pt x="136" y="136"/>
                    <a:pt x="136" y="136"/>
                  </a:cubicBezTo>
                  <a:cubicBezTo>
                    <a:pt x="139" y="134"/>
                    <a:pt x="140" y="136"/>
                    <a:pt x="142" y="136"/>
                  </a:cubicBezTo>
                  <a:cubicBezTo>
                    <a:pt x="141" y="134"/>
                    <a:pt x="142" y="133"/>
                    <a:pt x="143" y="132"/>
                  </a:cubicBezTo>
                  <a:cubicBezTo>
                    <a:pt x="143" y="132"/>
                    <a:pt x="143" y="133"/>
                    <a:pt x="144" y="132"/>
                  </a:cubicBezTo>
                  <a:cubicBezTo>
                    <a:pt x="145" y="132"/>
                    <a:pt x="144" y="131"/>
                    <a:pt x="144" y="131"/>
                  </a:cubicBezTo>
                  <a:cubicBezTo>
                    <a:pt x="146" y="131"/>
                    <a:pt x="145" y="134"/>
                    <a:pt x="145" y="135"/>
                  </a:cubicBezTo>
                  <a:cubicBezTo>
                    <a:pt x="144" y="136"/>
                    <a:pt x="143" y="138"/>
                    <a:pt x="143" y="139"/>
                  </a:cubicBezTo>
                  <a:cubicBezTo>
                    <a:pt x="142" y="139"/>
                    <a:pt x="143" y="137"/>
                    <a:pt x="143" y="137"/>
                  </a:cubicBezTo>
                  <a:cubicBezTo>
                    <a:pt x="142" y="137"/>
                    <a:pt x="142" y="140"/>
                    <a:pt x="143" y="142"/>
                  </a:cubicBezTo>
                  <a:cubicBezTo>
                    <a:pt x="144" y="140"/>
                    <a:pt x="143" y="138"/>
                    <a:pt x="145" y="137"/>
                  </a:cubicBezTo>
                  <a:cubicBezTo>
                    <a:pt x="147" y="136"/>
                    <a:pt x="149" y="136"/>
                    <a:pt x="150" y="137"/>
                  </a:cubicBezTo>
                  <a:close/>
                  <a:moveTo>
                    <a:pt x="146" y="127"/>
                  </a:moveTo>
                  <a:cubicBezTo>
                    <a:pt x="148" y="129"/>
                    <a:pt x="147" y="132"/>
                    <a:pt x="146" y="133"/>
                  </a:cubicBezTo>
                  <a:cubicBezTo>
                    <a:pt x="147" y="134"/>
                    <a:pt x="147" y="133"/>
                    <a:pt x="147" y="133"/>
                  </a:cubicBezTo>
                  <a:cubicBezTo>
                    <a:pt x="148" y="133"/>
                    <a:pt x="148" y="135"/>
                    <a:pt x="148" y="136"/>
                  </a:cubicBezTo>
                  <a:cubicBezTo>
                    <a:pt x="147" y="136"/>
                    <a:pt x="147" y="136"/>
                    <a:pt x="146" y="136"/>
                  </a:cubicBezTo>
                  <a:cubicBezTo>
                    <a:pt x="146" y="134"/>
                    <a:pt x="147" y="130"/>
                    <a:pt x="144" y="130"/>
                  </a:cubicBezTo>
                  <a:cubicBezTo>
                    <a:pt x="143" y="130"/>
                    <a:pt x="144" y="129"/>
                    <a:pt x="144" y="128"/>
                  </a:cubicBezTo>
                  <a:cubicBezTo>
                    <a:pt x="143" y="128"/>
                    <a:pt x="143" y="130"/>
                    <a:pt x="143" y="131"/>
                  </a:cubicBezTo>
                  <a:cubicBezTo>
                    <a:pt x="142" y="132"/>
                    <a:pt x="140" y="133"/>
                    <a:pt x="141" y="135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138" y="134"/>
                    <a:pt x="136" y="135"/>
                    <a:pt x="134" y="136"/>
                  </a:cubicBezTo>
                  <a:cubicBezTo>
                    <a:pt x="133" y="136"/>
                    <a:pt x="133" y="134"/>
                    <a:pt x="133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134"/>
                    <a:pt x="133" y="135"/>
                    <a:pt x="133" y="136"/>
                  </a:cubicBezTo>
                  <a:cubicBezTo>
                    <a:pt x="132" y="136"/>
                    <a:pt x="130" y="135"/>
                    <a:pt x="131" y="133"/>
                  </a:cubicBezTo>
                  <a:cubicBezTo>
                    <a:pt x="131" y="132"/>
                    <a:pt x="133" y="130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6" y="130"/>
                    <a:pt x="138" y="131"/>
                    <a:pt x="139" y="133"/>
                  </a:cubicBezTo>
                  <a:cubicBezTo>
                    <a:pt x="140" y="132"/>
                    <a:pt x="139" y="131"/>
                    <a:pt x="139" y="130"/>
                  </a:cubicBezTo>
                  <a:cubicBezTo>
                    <a:pt x="140" y="130"/>
                    <a:pt x="140" y="131"/>
                    <a:pt x="140" y="131"/>
                  </a:cubicBezTo>
                  <a:cubicBezTo>
                    <a:pt x="141" y="131"/>
                    <a:pt x="140" y="131"/>
                    <a:pt x="141" y="131"/>
                  </a:cubicBezTo>
                  <a:cubicBezTo>
                    <a:pt x="141" y="130"/>
                    <a:pt x="142" y="127"/>
                    <a:pt x="145" y="126"/>
                  </a:cubicBezTo>
                  <a:cubicBezTo>
                    <a:pt x="145" y="127"/>
                    <a:pt x="145" y="128"/>
                    <a:pt x="144" y="129"/>
                  </a:cubicBezTo>
                  <a:cubicBezTo>
                    <a:pt x="144" y="129"/>
                    <a:pt x="144" y="129"/>
                    <a:pt x="144" y="130"/>
                  </a:cubicBezTo>
                  <a:cubicBezTo>
                    <a:pt x="144" y="130"/>
                    <a:pt x="145" y="130"/>
                    <a:pt x="145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7" y="130"/>
                    <a:pt x="145" y="127"/>
                    <a:pt x="146" y="127"/>
                  </a:cubicBezTo>
                  <a:close/>
                  <a:moveTo>
                    <a:pt x="134" y="126"/>
                  </a:moveTo>
                  <a:cubicBezTo>
                    <a:pt x="134" y="126"/>
                    <a:pt x="134" y="126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lose/>
                  <a:moveTo>
                    <a:pt x="135" y="127"/>
                  </a:moveTo>
                  <a:cubicBezTo>
                    <a:pt x="134" y="128"/>
                    <a:pt x="135" y="129"/>
                    <a:pt x="134" y="129"/>
                  </a:cubicBezTo>
                  <a:cubicBezTo>
                    <a:pt x="134" y="129"/>
                    <a:pt x="134" y="127"/>
                    <a:pt x="135" y="127"/>
                  </a:cubicBezTo>
                  <a:close/>
                  <a:moveTo>
                    <a:pt x="133" y="128"/>
                  </a:moveTo>
                  <a:cubicBezTo>
                    <a:pt x="133" y="128"/>
                    <a:pt x="133" y="127"/>
                    <a:pt x="133" y="126"/>
                  </a:cubicBezTo>
                  <a:cubicBezTo>
                    <a:pt x="134" y="127"/>
                    <a:pt x="134" y="128"/>
                    <a:pt x="133" y="128"/>
                  </a:cubicBezTo>
                  <a:close/>
                  <a:moveTo>
                    <a:pt x="136" y="129"/>
                  </a:moveTo>
                  <a:cubicBezTo>
                    <a:pt x="136" y="130"/>
                    <a:pt x="136" y="129"/>
                    <a:pt x="135" y="129"/>
                  </a:cubicBezTo>
                  <a:cubicBezTo>
                    <a:pt x="135" y="128"/>
                    <a:pt x="135" y="127"/>
                    <a:pt x="136" y="126"/>
                  </a:cubicBezTo>
                  <a:cubicBezTo>
                    <a:pt x="136" y="127"/>
                    <a:pt x="136" y="128"/>
                    <a:pt x="136" y="129"/>
                  </a:cubicBezTo>
                  <a:close/>
                  <a:moveTo>
                    <a:pt x="137" y="130"/>
                  </a:moveTo>
                  <a:cubicBezTo>
                    <a:pt x="137" y="130"/>
                    <a:pt x="137" y="130"/>
                    <a:pt x="137" y="130"/>
                  </a:cubicBezTo>
                  <a:cubicBezTo>
                    <a:pt x="137" y="130"/>
                    <a:pt x="137" y="128"/>
                    <a:pt x="137" y="128"/>
                  </a:cubicBezTo>
                  <a:cubicBezTo>
                    <a:pt x="138" y="128"/>
                    <a:pt x="137" y="129"/>
                    <a:pt x="137" y="130"/>
                  </a:cubicBezTo>
                  <a:close/>
                  <a:moveTo>
                    <a:pt x="141" y="123"/>
                  </a:moveTo>
                  <a:cubicBezTo>
                    <a:pt x="141" y="123"/>
                    <a:pt x="142" y="123"/>
                    <a:pt x="142" y="123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43" y="124"/>
                    <a:pt x="143" y="124"/>
                    <a:pt x="143" y="123"/>
                  </a:cubicBezTo>
                  <a:cubicBezTo>
                    <a:pt x="143" y="123"/>
                    <a:pt x="143" y="123"/>
                    <a:pt x="144" y="123"/>
                  </a:cubicBezTo>
                  <a:cubicBezTo>
                    <a:pt x="144" y="124"/>
                    <a:pt x="143" y="124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5" y="125"/>
                    <a:pt x="144" y="124"/>
                    <a:pt x="144" y="123"/>
                  </a:cubicBezTo>
                  <a:cubicBezTo>
                    <a:pt x="145" y="123"/>
                    <a:pt x="146" y="125"/>
                    <a:pt x="145" y="126"/>
                  </a:cubicBezTo>
                  <a:cubicBezTo>
                    <a:pt x="142" y="126"/>
                    <a:pt x="141" y="128"/>
                    <a:pt x="140" y="130"/>
                  </a:cubicBezTo>
                  <a:cubicBezTo>
                    <a:pt x="140" y="130"/>
                    <a:pt x="140" y="129"/>
                    <a:pt x="139" y="130"/>
                  </a:cubicBezTo>
                  <a:cubicBezTo>
                    <a:pt x="139" y="127"/>
                    <a:pt x="141" y="126"/>
                    <a:pt x="142" y="125"/>
                  </a:cubicBezTo>
                  <a:cubicBezTo>
                    <a:pt x="141" y="125"/>
                    <a:pt x="140" y="126"/>
                    <a:pt x="139" y="127"/>
                  </a:cubicBezTo>
                  <a:cubicBezTo>
                    <a:pt x="139" y="126"/>
                    <a:pt x="139" y="125"/>
                    <a:pt x="140" y="124"/>
                  </a:cubicBezTo>
                  <a:cubicBezTo>
                    <a:pt x="141" y="124"/>
                    <a:pt x="140" y="125"/>
                    <a:pt x="141" y="125"/>
                  </a:cubicBezTo>
                  <a:cubicBezTo>
                    <a:pt x="141" y="125"/>
                    <a:pt x="142" y="124"/>
                    <a:pt x="141" y="123"/>
                  </a:cubicBezTo>
                  <a:close/>
                  <a:moveTo>
                    <a:pt x="141" y="123"/>
                  </a:moveTo>
                  <a:cubicBezTo>
                    <a:pt x="142" y="121"/>
                    <a:pt x="141" y="119"/>
                    <a:pt x="143" y="119"/>
                  </a:cubicBezTo>
                  <a:cubicBezTo>
                    <a:pt x="143" y="120"/>
                    <a:pt x="143" y="121"/>
                    <a:pt x="142" y="122"/>
                  </a:cubicBezTo>
                  <a:cubicBezTo>
                    <a:pt x="142" y="123"/>
                    <a:pt x="142" y="122"/>
                    <a:pt x="141" y="123"/>
                  </a:cubicBezTo>
                  <a:close/>
                  <a:moveTo>
                    <a:pt x="144" y="122"/>
                  </a:moveTo>
                  <a:cubicBezTo>
                    <a:pt x="143" y="122"/>
                    <a:pt x="143" y="122"/>
                    <a:pt x="143" y="122"/>
                  </a:cubicBezTo>
                  <a:cubicBezTo>
                    <a:pt x="143" y="121"/>
                    <a:pt x="143" y="120"/>
                    <a:pt x="144" y="119"/>
                  </a:cubicBezTo>
                  <a:cubicBezTo>
                    <a:pt x="145" y="120"/>
                    <a:pt x="144" y="121"/>
                    <a:pt x="144" y="122"/>
                  </a:cubicBezTo>
                  <a:close/>
                  <a:moveTo>
                    <a:pt x="144" y="122"/>
                  </a:moveTo>
                  <a:cubicBezTo>
                    <a:pt x="144" y="122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6" y="123"/>
                    <a:pt x="144" y="122"/>
                  </a:cubicBezTo>
                  <a:close/>
                  <a:moveTo>
                    <a:pt x="143" y="115"/>
                  </a:moveTo>
                  <a:cubicBezTo>
                    <a:pt x="143" y="115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5"/>
                  </a:cubicBezTo>
                  <a:close/>
                  <a:moveTo>
                    <a:pt x="143" y="117"/>
                  </a:moveTo>
                  <a:cubicBezTo>
                    <a:pt x="143" y="117"/>
                    <a:pt x="143" y="117"/>
                    <a:pt x="143" y="118"/>
                  </a:cubicBezTo>
                  <a:cubicBezTo>
                    <a:pt x="143" y="118"/>
                    <a:pt x="142" y="118"/>
                    <a:pt x="142" y="118"/>
                  </a:cubicBezTo>
                  <a:cubicBezTo>
                    <a:pt x="142" y="117"/>
                    <a:pt x="143" y="117"/>
                    <a:pt x="143" y="117"/>
                  </a:cubicBezTo>
                  <a:close/>
                  <a:moveTo>
                    <a:pt x="147" y="120"/>
                  </a:moveTo>
                  <a:cubicBezTo>
                    <a:pt x="145" y="120"/>
                    <a:pt x="144" y="118"/>
                    <a:pt x="142" y="119"/>
                  </a:cubicBezTo>
                  <a:cubicBezTo>
                    <a:pt x="143" y="118"/>
                    <a:pt x="147" y="118"/>
                    <a:pt x="147" y="120"/>
                  </a:cubicBezTo>
                  <a:close/>
                  <a:moveTo>
                    <a:pt x="141" y="114"/>
                  </a:moveTo>
                  <a:cubicBezTo>
                    <a:pt x="142" y="115"/>
                    <a:pt x="142" y="116"/>
                    <a:pt x="141" y="116"/>
                  </a:cubicBezTo>
                  <a:cubicBezTo>
                    <a:pt x="141" y="116"/>
                    <a:pt x="141" y="115"/>
                    <a:pt x="141" y="114"/>
                  </a:cubicBezTo>
                  <a:close/>
                  <a:moveTo>
                    <a:pt x="141" y="123"/>
                  </a:moveTo>
                  <a:cubicBezTo>
                    <a:pt x="140" y="122"/>
                    <a:pt x="140" y="121"/>
                    <a:pt x="140" y="120"/>
                  </a:cubicBezTo>
                  <a:cubicBezTo>
                    <a:pt x="140" y="120"/>
                    <a:pt x="141" y="120"/>
                    <a:pt x="141" y="120"/>
                  </a:cubicBezTo>
                  <a:cubicBezTo>
                    <a:pt x="141" y="121"/>
                    <a:pt x="141" y="122"/>
                    <a:pt x="141" y="123"/>
                  </a:cubicBezTo>
                  <a:close/>
                  <a:moveTo>
                    <a:pt x="140" y="118"/>
                  </a:moveTo>
                  <a:cubicBezTo>
                    <a:pt x="141" y="118"/>
                    <a:pt x="140" y="119"/>
                    <a:pt x="140" y="119"/>
                  </a:cubicBezTo>
                  <a:cubicBezTo>
                    <a:pt x="139" y="119"/>
                    <a:pt x="140" y="118"/>
                    <a:pt x="140" y="118"/>
                  </a:cubicBezTo>
                  <a:close/>
                  <a:moveTo>
                    <a:pt x="139" y="122"/>
                  </a:moveTo>
                  <a:cubicBezTo>
                    <a:pt x="140" y="122"/>
                    <a:pt x="140" y="123"/>
                    <a:pt x="139" y="124"/>
                  </a:cubicBezTo>
                  <a:cubicBezTo>
                    <a:pt x="139" y="123"/>
                    <a:pt x="139" y="123"/>
                    <a:pt x="138" y="123"/>
                  </a:cubicBezTo>
                  <a:cubicBezTo>
                    <a:pt x="138" y="122"/>
                    <a:pt x="139" y="122"/>
                    <a:pt x="139" y="122"/>
                  </a:cubicBezTo>
                  <a:close/>
                  <a:moveTo>
                    <a:pt x="138" y="123"/>
                  </a:moveTo>
                  <a:cubicBezTo>
                    <a:pt x="138" y="123"/>
                    <a:pt x="138" y="124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4"/>
                    <a:pt x="137" y="124"/>
                    <a:pt x="137" y="124"/>
                  </a:cubicBezTo>
                  <a:cubicBezTo>
                    <a:pt x="138" y="124"/>
                    <a:pt x="137" y="123"/>
                    <a:pt x="138" y="123"/>
                  </a:cubicBezTo>
                  <a:close/>
                  <a:moveTo>
                    <a:pt x="138" y="116"/>
                  </a:moveTo>
                  <a:cubicBezTo>
                    <a:pt x="138" y="117"/>
                    <a:pt x="137" y="118"/>
                    <a:pt x="137" y="119"/>
                  </a:cubicBezTo>
                  <a:cubicBezTo>
                    <a:pt x="137" y="119"/>
                    <a:pt x="137" y="118"/>
                    <a:pt x="137" y="117"/>
                  </a:cubicBezTo>
                  <a:cubicBezTo>
                    <a:pt x="137" y="117"/>
                    <a:pt x="136" y="117"/>
                    <a:pt x="136" y="117"/>
                  </a:cubicBezTo>
                  <a:cubicBezTo>
                    <a:pt x="136" y="117"/>
                    <a:pt x="137" y="116"/>
                    <a:pt x="138" y="116"/>
                  </a:cubicBezTo>
                  <a:close/>
                  <a:moveTo>
                    <a:pt x="135" y="118"/>
                  </a:moveTo>
                  <a:cubicBezTo>
                    <a:pt x="135" y="119"/>
                    <a:pt x="135" y="120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4" y="118"/>
                    <a:pt x="135" y="118"/>
                  </a:cubicBezTo>
                  <a:close/>
                  <a:moveTo>
                    <a:pt x="129" y="117"/>
                  </a:moveTo>
                  <a:cubicBezTo>
                    <a:pt x="128" y="117"/>
                    <a:pt x="127" y="117"/>
                    <a:pt x="127" y="118"/>
                  </a:cubicBezTo>
                  <a:cubicBezTo>
                    <a:pt x="128" y="115"/>
                    <a:pt x="134" y="116"/>
                    <a:pt x="134" y="120"/>
                  </a:cubicBezTo>
                  <a:cubicBezTo>
                    <a:pt x="133" y="120"/>
                    <a:pt x="133" y="119"/>
                    <a:pt x="132" y="119"/>
                  </a:cubicBezTo>
                  <a:cubicBezTo>
                    <a:pt x="132" y="119"/>
                    <a:pt x="133" y="119"/>
                    <a:pt x="133" y="119"/>
                  </a:cubicBezTo>
                  <a:cubicBezTo>
                    <a:pt x="132" y="118"/>
                    <a:pt x="128" y="118"/>
                    <a:pt x="128" y="121"/>
                  </a:cubicBezTo>
                  <a:cubicBezTo>
                    <a:pt x="129" y="121"/>
                    <a:pt x="129" y="120"/>
                    <a:pt x="129" y="120"/>
                  </a:cubicBezTo>
                  <a:cubicBezTo>
                    <a:pt x="129" y="121"/>
                    <a:pt x="129" y="122"/>
                    <a:pt x="128" y="123"/>
                  </a:cubicBezTo>
                  <a:cubicBezTo>
                    <a:pt x="127" y="122"/>
                    <a:pt x="126" y="121"/>
                    <a:pt x="126" y="120"/>
                  </a:cubicBezTo>
                  <a:cubicBezTo>
                    <a:pt x="127" y="119"/>
                    <a:pt x="129" y="119"/>
                    <a:pt x="129" y="117"/>
                  </a:cubicBezTo>
                  <a:close/>
                  <a:moveTo>
                    <a:pt x="133" y="120"/>
                  </a:moveTo>
                  <a:cubicBezTo>
                    <a:pt x="132" y="120"/>
                    <a:pt x="132" y="120"/>
                    <a:pt x="131" y="121"/>
                  </a:cubicBezTo>
                  <a:cubicBezTo>
                    <a:pt x="131" y="120"/>
                    <a:pt x="133" y="120"/>
                    <a:pt x="133" y="120"/>
                  </a:cubicBezTo>
                  <a:close/>
                  <a:moveTo>
                    <a:pt x="130" y="120"/>
                  </a:moveTo>
                  <a:cubicBezTo>
                    <a:pt x="130" y="120"/>
                    <a:pt x="130" y="120"/>
                    <a:pt x="130" y="119"/>
                  </a:cubicBezTo>
                  <a:cubicBezTo>
                    <a:pt x="131" y="119"/>
                    <a:pt x="131" y="119"/>
                    <a:pt x="132" y="119"/>
                  </a:cubicBezTo>
                  <a:cubicBezTo>
                    <a:pt x="131" y="119"/>
                    <a:pt x="131" y="120"/>
                    <a:pt x="130" y="120"/>
                  </a:cubicBezTo>
                  <a:close/>
                  <a:moveTo>
                    <a:pt x="128" y="123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27" y="124"/>
                    <a:pt x="127" y="123"/>
                    <a:pt x="126" y="122"/>
                  </a:cubicBezTo>
                  <a:cubicBezTo>
                    <a:pt x="127" y="123"/>
                    <a:pt x="127" y="123"/>
                    <a:pt x="128" y="123"/>
                  </a:cubicBezTo>
                  <a:close/>
                  <a:moveTo>
                    <a:pt x="127" y="125"/>
                  </a:moveTo>
                  <a:cubicBezTo>
                    <a:pt x="127" y="125"/>
                    <a:pt x="127" y="124"/>
                    <a:pt x="126" y="125"/>
                  </a:cubicBezTo>
                  <a:cubicBezTo>
                    <a:pt x="125" y="123"/>
                    <a:pt x="125" y="122"/>
                    <a:pt x="125" y="122"/>
                  </a:cubicBezTo>
                  <a:cubicBezTo>
                    <a:pt x="126" y="122"/>
                    <a:pt x="127" y="124"/>
                    <a:pt x="127" y="125"/>
                  </a:cubicBezTo>
                  <a:close/>
                  <a:moveTo>
                    <a:pt x="125" y="121"/>
                  </a:moveTo>
                  <a:cubicBezTo>
                    <a:pt x="125" y="120"/>
                    <a:pt x="125" y="120"/>
                    <a:pt x="126" y="120"/>
                  </a:cubicBezTo>
                  <a:cubicBezTo>
                    <a:pt x="126" y="121"/>
                    <a:pt x="126" y="121"/>
                    <a:pt x="126" y="122"/>
                  </a:cubicBezTo>
                  <a:cubicBezTo>
                    <a:pt x="126" y="122"/>
                    <a:pt x="125" y="121"/>
                    <a:pt x="125" y="121"/>
                  </a:cubicBezTo>
                  <a:close/>
                  <a:moveTo>
                    <a:pt x="126" y="118"/>
                  </a:moveTo>
                  <a:cubicBezTo>
                    <a:pt x="126" y="118"/>
                    <a:pt x="125" y="119"/>
                    <a:pt x="126" y="119"/>
                  </a:cubicBezTo>
                  <a:cubicBezTo>
                    <a:pt x="125" y="119"/>
                    <a:pt x="124" y="120"/>
                    <a:pt x="123" y="120"/>
                  </a:cubicBezTo>
                  <a:cubicBezTo>
                    <a:pt x="124" y="119"/>
                    <a:pt x="125" y="119"/>
                    <a:pt x="126" y="118"/>
                  </a:cubicBezTo>
                  <a:close/>
                  <a:moveTo>
                    <a:pt x="125" y="123"/>
                  </a:moveTo>
                  <a:cubicBezTo>
                    <a:pt x="124" y="123"/>
                    <a:pt x="124" y="122"/>
                    <a:pt x="124" y="121"/>
                  </a:cubicBezTo>
                  <a:cubicBezTo>
                    <a:pt x="124" y="121"/>
                    <a:pt x="125" y="123"/>
                    <a:pt x="125" y="123"/>
                  </a:cubicBezTo>
                  <a:close/>
                  <a:moveTo>
                    <a:pt x="123" y="122"/>
                  </a:moveTo>
                  <a:cubicBezTo>
                    <a:pt x="124" y="122"/>
                    <a:pt x="124" y="124"/>
                    <a:pt x="124" y="124"/>
                  </a:cubicBezTo>
                  <a:cubicBezTo>
                    <a:pt x="124" y="124"/>
                    <a:pt x="124" y="123"/>
                    <a:pt x="123" y="123"/>
                  </a:cubicBezTo>
                  <a:cubicBezTo>
                    <a:pt x="123" y="123"/>
                    <a:pt x="122" y="122"/>
                    <a:pt x="123" y="122"/>
                  </a:cubicBezTo>
                  <a:close/>
                  <a:moveTo>
                    <a:pt x="122" y="123"/>
                  </a:moveTo>
                  <a:cubicBezTo>
                    <a:pt x="122" y="123"/>
                    <a:pt x="122" y="123"/>
                    <a:pt x="122" y="122"/>
                  </a:cubicBezTo>
                  <a:cubicBezTo>
                    <a:pt x="123" y="124"/>
                    <a:pt x="124" y="126"/>
                    <a:pt x="125" y="128"/>
                  </a:cubicBezTo>
                  <a:cubicBezTo>
                    <a:pt x="124" y="127"/>
                    <a:pt x="123" y="126"/>
                    <a:pt x="122" y="124"/>
                  </a:cubicBezTo>
                  <a:cubicBezTo>
                    <a:pt x="122" y="124"/>
                    <a:pt x="122" y="125"/>
                    <a:pt x="122" y="125"/>
                  </a:cubicBezTo>
                  <a:cubicBezTo>
                    <a:pt x="122" y="126"/>
                    <a:pt x="122" y="124"/>
                    <a:pt x="122" y="124"/>
                  </a:cubicBezTo>
                  <a:cubicBezTo>
                    <a:pt x="122" y="124"/>
                    <a:pt x="121" y="123"/>
                    <a:pt x="121" y="123"/>
                  </a:cubicBezTo>
                  <a:cubicBezTo>
                    <a:pt x="122" y="123"/>
                    <a:pt x="122" y="123"/>
                    <a:pt x="122" y="123"/>
                  </a:cubicBezTo>
                  <a:close/>
                  <a:moveTo>
                    <a:pt x="125" y="130"/>
                  </a:moveTo>
                  <a:cubicBezTo>
                    <a:pt x="125" y="130"/>
                    <a:pt x="125" y="129"/>
                    <a:pt x="126" y="129"/>
                  </a:cubicBezTo>
                  <a:cubicBezTo>
                    <a:pt x="124" y="127"/>
                    <a:pt x="126" y="127"/>
                    <a:pt x="126" y="125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7" y="126"/>
                    <a:pt x="126" y="129"/>
                    <a:pt x="128" y="130"/>
                  </a:cubicBezTo>
                  <a:cubicBezTo>
                    <a:pt x="127" y="128"/>
                    <a:pt x="128" y="125"/>
                    <a:pt x="129" y="123"/>
                  </a:cubicBezTo>
                  <a:cubicBezTo>
                    <a:pt x="130" y="122"/>
                    <a:pt x="129" y="123"/>
                    <a:pt x="130" y="123"/>
                  </a:cubicBezTo>
                  <a:cubicBezTo>
                    <a:pt x="131" y="120"/>
                    <a:pt x="137" y="120"/>
                    <a:pt x="137" y="123"/>
                  </a:cubicBezTo>
                  <a:cubicBezTo>
                    <a:pt x="135" y="122"/>
                    <a:pt x="132" y="121"/>
                    <a:pt x="130" y="124"/>
                  </a:cubicBezTo>
                  <a:cubicBezTo>
                    <a:pt x="131" y="124"/>
                    <a:pt x="131" y="123"/>
                    <a:pt x="132" y="123"/>
                  </a:cubicBezTo>
                  <a:cubicBezTo>
                    <a:pt x="135" y="122"/>
                    <a:pt x="136" y="124"/>
                    <a:pt x="138" y="125"/>
                  </a:cubicBezTo>
                  <a:cubicBezTo>
                    <a:pt x="138" y="126"/>
                    <a:pt x="137" y="126"/>
                    <a:pt x="137" y="126"/>
                  </a:cubicBezTo>
                  <a:cubicBezTo>
                    <a:pt x="137" y="126"/>
                    <a:pt x="137" y="126"/>
                    <a:pt x="137" y="125"/>
                  </a:cubicBezTo>
                  <a:cubicBezTo>
                    <a:pt x="135" y="125"/>
                    <a:pt x="134" y="124"/>
                    <a:pt x="132" y="124"/>
                  </a:cubicBezTo>
                  <a:cubicBezTo>
                    <a:pt x="130" y="126"/>
                    <a:pt x="129" y="128"/>
                    <a:pt x="130" y="131"/>
                  </a:cubicBezTo>
                  <a:cubicBezTo>
                    <a:pt x="131" y="129"/>
                    <a:pt x="130" y="127"/>
                    <a:pt x="131" y="126"/>
                  </a:cubicBezTo>
                  <a:cubicBezTo>
                    <a:pt x="131" y="128"/>
                    <a:pt x="132" y="130"/>
                    <a:pt x="131" y="132"/>
                  </a:cubicBezTo>
                  <a:cubicBezTo>
                    <a:pt x="128" y="130"/>
                    <a:pt x="125" y="133"/>
                    <a:pt x="125" y="135"/>
                  </a:cubicBezTo>
                  <a:cubicBezTo>
                    <a:pt x="124" y="134"/>
                    <a:pt x="123" y="132"/>
                    <a:pt x="122" y="131"/>
                  </a:cubicBezTo>
                  <a:cubicBezTo>
                    <a:pt x="122" y="133"/>
                    <a:pt x="124" y="134"/>
                    <a:pt x="125" y="136"/>
                  </a:cubicBezTo>
                  <a:cubicBezTo>
                    <a:pt x="125" y="138"/>
                    <a:pt x="126" y="141"/>
                    <a:pt x="129" y="141"/>
                  </a:cubicBezTo>
                  <a:cubicBezTo>
                    <a:pt x="127" y="144"/>
                    <a:pt x="126" y="148"/>
                    <a:pt x="122" y="149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0" y="149"/>
                    <a:pt x="120" y="151"/>
                    <a:pt x="118" y="151"/>
                  </a:cubicBezTo>
                  <a:cubicBezTo>
                    <a:pt x="118" y="150"/>
                    <a:pt x="117" y="150"/>
                    <a:pt x="117" y="149"/>
                  </a:cubicBezTo>
                  <a:cubicBezTo>
                    <a:pt x="116" y="149"/>
                    <a:pt x="116" y="149"/>
                    <a:pt x="116" y="150"/>
                  </a:cubicBezTo>
                  <a:cubicBezTo>
                    <a:pt x="117" y="151"/>
                    <a:pt x="119" y="153"/>
                    <a:pt x="120" y="154"/>
                  </a:cubicBezTo>
                  <a:cubicBezTo>
                    <a:pt x="119" y="155"/>
                    <a:pt x="120" y="155"/>
                    <a:pt x="120" y="156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8"/>
                    <a:pt x="118" y="158"/>
                  </a:cubicBezTo>
                  <a:cubicBezTo>
                    <a:pt x="118" y="158"/>
                    <a:pt x="118" y="159"/>
                    <a:pt x="118" y="159"/>
                  </a:cubicBezTo>
                  <a:cubicBezTo>
                    <a:pt x="117" y="160"/>
                    <a:pt x="117" y="159"/>
                    <a:pt x="117" y="159"/>
                  </a:cubicBezTo>
                  <a:cubicBezTo>
                    <a:pt x="117" y="160"/>
                    <a:pt x="118" y="160"/>
                    <a:pt x="117" y="161"/>
                  </a:cubicBezTo>
                  <a:cubicBezTo>
                    <a:pt x="117" y="160"/>
                    <a:pt x="117" y="159"/>
                    <a:pt x="116" y="158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6"/>
                    <a:pt x="115" y="154"/>
                  </a:cubicBezTo>
                  <a:cubicBezTo>
                    <a:pt x="117" y="155"/>
                    <a:pt x="117" y="156"/>
                    <a:pt x="118" y="157"/>
                  </a:cubicBezTo>
                  <a:cubicBezTo>
                    <a:pt x="119" y="156"/>
                    <a:pt x="117" y="154"/>
                    <a:pt x="117" y="153"/>
                  </a:cubicBezTo>
                  <a:cubicBezTo>
                    <a:pt x="116" y="153"/>
                    <a:pt x="117" y="154"/>
                    <a:pt x="118" y="155"/>
                  </a:cubicBezTo>
                  <a:cubicBezTo>
                    <a:pt x="117" y="155"/>
                    <a:pt x="116" y="154"/>
                    <a:pt x="115" y="154"/>
                  </a:cubicBezTo>
                  <a:cubicBezTo>
                    <a:pt x="114" y="154"/>
                    <a:pt x="116" y="156"/>
                    <a:pt x="116" y="156"/>
                  </a:cubicBezTo>
                  <a:cubicBezTo>
                    <a:pt x="115" y="157"/>
                    <a:pt x="115" y="156"/>
                    <a:pt x="115" y="156"/>
                  </a:cubicBezTo>
                  <a:cubicBezTo>
                    <a:pt x="114" y="158"/>
                    <a:pt x="116" y="159"/>
                    <a:pt x="116" y="160"/>
                  </a:cubicBezTo>
                  <a:cubicBezTo>
                    <a:pt x="116" y="161"/>
                    <a:pt x="116" y="160"/>
                    <a:pt x="115" y="160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09" y="162"/>
                    <a:pt x="107" y="167"/>
                    <a:pt x="105" y="170"/>
                  </a:cubicBezTo>
                  <a:cubicBezTo>
                    <a:pt x="104" y="169"/>
                    <a:pt x="105" y="169"/>
                    <a:pt x="105" y="168"/>
                  </a:cubicBezTo>
                  <a:cubicBezTo>
                    <a:pt x="105" y="168"/>
                    <a:pt x="105" y="169"/>
                    <a:pt x="105" y="169"/>
                  </a:cubicBezTo>
                  <a:cubicBezTo>
                    <a:pt x="105" y="167"/>
                    <a:pt x="103" y="165"/>
                    <a:pt x="103" y="164"/>
                  </a:cubicBezTo>
                  <a:cubicBezTo>
                    <a:pt x="102" y="163"/>
                    <a:pt x="102" y="162"/>
                    <a:pt x="101" y="162"/>
                  </a:cubicBezTo>
                  <a:cubicBezTo>
                    <a:pt x="102" y="164"/>
                    <a:pt x="104" y="166"/>
                    <a:pt x="104" y="168"/>
                  </a:cubicBezTo>
                  <a:cubicBezTo>
                    <a:pt x="103" y="167"/>
                    <a:pt x="102" y="164"/>
                    <a:pt x="102" y="163"/>
                  </a:cubicBezTo>
                  <a:cubicBezTo>
                    <a:pt x="101" y="163"/>
                    <a:pt x="102" y="165"/>
                    <a:pt x="102" y="165"/>
                  </a:cubicBezTo>
                  <a:cubicBezTo>
                    <a:pt x="102" y="166"/>
                    <a:pt x="102" y="165"/>
                    <a:pt x="102" y="165"/>
                  </a:cubicBezTo>
                  <a:cubicBezTo>
                    <a:pt x="102" y="166"/>
                    <a:pt x="103" y="167"/>
                    <a:pt x="102" y="168"/>
                  </a:cubicBezTo>
                  <a:cubicBezTo>
                    <a:pt x="101" y="166"/>
                    <a:pt x="101" y="162"/>
                    <a:pt x="98" y="163"/>
                  </a:cubicBezTo>
                  <a:cubicBezTo>
                    <a:pt x="98" y="162"/>
                    <a:pt x="98" y="162"/>
                    <a:pt x="99" y="162"/>
                  </a:cubicBezTo>
                  <a:cubicBezTo>
                    <a:pt x="98" y="162"/>
                    <a:pt x="98" y="162"/>
                    <a:pt x="98" y="161"/>
                  </a:cubicBezTo>
                  <a:cubicBezTo>
                    <a:pt x="100" y="158"/>
                    <a:pt x="101" y="155"/>
                    <a:pt x="100" y="150"/>
                  </a:cubicBezTo>
                  <a:cubicBezTo>
                    <a:pt x="100" y="150"/>
                    <a:pt x="100" y="151"/>
                    <a:pt x="100" y="150"/>
                  </a:cubicBezTo>
                  <a:cubicBezTo>
                    <a:pt x="99" y="149"/>
                    <a:pt x="98" y="147"/>
                    <a:pt x="98" y="145"/>
                  </a:cubicBezTo>
                  <a:cubicBezTo>
                    <a:pt x="100" y="144"/>
                    <a:pt x="101" y="143"/>
                    <a:pt x="102" y="143"/>
                  </a:cubicBezTo>
                  <a:cubicBezTo>
                    <a:pt x="102" y="143"/>
                    <a:pt x="103" y="144"/>
                    <a:pt x="103" y="144"/>
                  </a:cubicBezTo>
                  <a:cubicBezTo>
                    <a:pt x="103" y="145"/>
                    <a:pt x="102" y="143"/>
                    <a:pt x="101" y="144"/>
                  </a:cubicBezTo>
                  <a:cubicBezTo>
                    <a:pt x="103" y="145"/>
                    <a:pt x="105" y="148"/>
                    <a:pt x="107" y="150"/>
                  </a:cubicBezTo>
                  <a:cubicBezTo>
                    <a:pt x="106" y="149"/>
                    <a:pt x="105" y="148"/>
                    <a:pt x="105" y="147"/>
                  </a:cubicBezTo>
                  <a:cubicBezTo>
                    <a:pt x="106" y="147"/>
                    <a:pt x="107" y="149"/>
                    <a:pt x="108" y="149"/>
                  </a:cubicBezTo>
                  <a:cubicBezTo>
                    <a:pt x="108" y="149"/>
                    <a:pt x="107" y="149"/>
                    <a:pt x="107" y="148"/>
                  </a:cubicBezTo>
                  <a:cubicBezTo>
                    <a:pt x="109" y="147"/>
                    <a:pt x="111" y="146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6" y="142"/>
                    <a:pt x="118" y="138"/>
                    <a:pt x="119" y="133"/>
                  </a:cubicBezTo>
                  <a:cubicBezTo>
                    <a:pt x="120" y="136"/>
                    <a:pt x="122" y="138"/>
                    <a:pt x="123" y="140"/>
                  </a:cubicBezTo>
                  <a:cubicBezTo>
                    <a:pt x="123" y="138"/>
                    <a:pt x="120" y="136"/>
                    <a:pt x="119" y="132"/>
                  </a:cubicBezTo>
                  <a:cubicBezTo>
                    <a:pt x="119" y="131"/>
                    <a:pt x="120" y="130"/>
                    <a:pt x="120" y="129"/>
                  </a:cubicBezTo>
                  <a:cubicBezTo>
                    <a:pt x="121" y="129"/>
                    <a:pt x="120" y="131"/>
                    <a:pt x="121" y="131"/>
                  </a:cubicBezTo>
                  <a:cubicBezTo>
                    <a:pt x="121" y="130"/>
                    <a:pt x="119" y="128"/>
                    <a:pt x="120" y="12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0" y="125"/>
                    <a:pt x="121" y="124"/>
                  </a:cubicBezTo>
                  <a:cubicBezTo>
                    <a:pt x="122" y="126"/>
                    <a:pt x="123" y="129"/>
                    <a:pt x="125" y="130"/>
                  </a:cubicBezTo>
                  <a:close/>
                  <a:moveTo>
                    <a:pt x="121" y="121"/>
                  </a:moveTo>
                  <a:cubicBezTo>
                    <a:pt x="121" y="121"/>
                    <a:pt x="121" y="122"/>
                    <a:pt x="121" y="122"/>
                  </a:cubicBezTo>
                  <a:cubicBezTo>
                    <a:pt x="121" y="122"/>
                    <a:pt x="120" y="121"/>
                    <a:pt x="120" y="121"/>
                  </a:cubicBezTo>
                  <a:cubicBezTo>
                    <a:pt x="120" y="121"/>
                    <a:pt x="121" y="121"/>
                    <a:pt x="121" y="121"/>
                  </a:cubicBezTo>
                  <a:close/>
                  <a:moveTo>
                    <a:pt x="121" y="123"/>
                  </a:moveTo>
                  <a:cubicBezTo>
                    <a:pt x="120" y="123"/>
                    <a:pt x="121" y="124"/>
                    <a:pt x="120" y="124"/>
                  </a:cubicBezTo>
                  <a:cubicBezTo>
                    <a:pt x="120" y="124"/>
                    <a:pt x="120" y="123"/>
                    <a:pt x="119" y="123"/>
                  </a:cubicBezTo>
                  <a:cubicBezTo>
                    <a:pt x="120" y="122"/>
                    <a:pt x="121" y="123"/>
                    <a:pt x="121" y="123"/>
                  </a:cubicBezTo>
                  <a:close/>
                  <a:moveTo>
                    <a:pt x="120" y="122"/>
                  </a:moveTo>
                  <a:cubicBezTo>
                    <a:pt x="120" y="122"/>
                    <a:pt x="120" y="122"/>
                    <a:pt x="120" y="122"/>
                  </a:cubicBezTo>
                  <a:cubicBezTo>
                    <a:pt x="120" y="122"/>
                    <a:pt x="120" y="123"/>
                    <a:pt x="119" y="123"/>
                  </a:cubicBezTo>
                  <a:cubicBezTo>
                    <a:pt x="120" y="124"/>
                    <a:pt x="120" y="126"/>
                    <a:pt x="120" y="127"/>
                  </a:cubicBezTo>
                  <a:cubicBezTo>
                    <a:pt x="119" y="126"/>
                    <a:pt x="118" y="125"/>
                    <a:pt x="118" y="124"/>
                  </a:cubicBezTo>
                  <a:cubicBezTo>
                    <a:pt x="117" y="124"/>
                    <a:pt x="118" y="125"/>
                    <a:pt x="118" y="125"/>
                  </a:cubicBezTo>
                  <a:cubicBezTo>
                    <a:pt x="117" y="125"/>
                    <a:pt x="116" y="124"/>
                    <a:pt x="117" y="123"/>
                  </a:cubicBezTo>
                  <a:cubicBezTo>
                    <a:pt x="117" y="123"/>
                    <a:pt x="116" y="123"/>
                    <a:pt x="116" y="123"/>
                  </a:cubicBezTo>
                  <a:cubicBezTo>
                    <a:pt x="116" y="123"/>
                    <a:pt x="116" y="123"/>
                    <a:pt x="115" y="123"/>
                  </a:cubicBezTo>
                  <a:cubicBezTo>
                    <a:pt x="116" y="122"/>
                    <a:pt x="117" y="122"/>
                    <a:pt x="118" y="121"/>
                  </a:cubicBezTo>
                  <a:cubicBezTo>
                    <a:pt x="118" y="121"/>
                    <a:pt x="117" y="122"/>
                    <a:pt x="117" y="122"/>
                  </a:cubicBezTo>
                  <a:cubicBezTo>
                    <a:pt x="118" y="123"/>
                    <a:pt x="119" y="122"/>
                    <a:pt x="120" y="122"/>
                  </a:cubicBezTo>
                  <a:close/>
                  <a:moveTo>
                    <a:pt x="127" y="113"/>
                  </a:moveTo>
                  <a:cubicBezTo>
                    <a:pt x="125" y="115"/>
                    <a:pt x="123" y="117"/>
                    <a:pt x="121" y="118"/>
                  </a:cubicBezTo>
                  <a:cubicBezTo>
                    <a:pt x="121" y="118"/>
                    <a:pt x="121" y="118"/>
                    <a:pt x="120" y="119"/>
                  </a:cubicBezTo>
                  <a:cubicBezTo>
                    <a:pt x="120" y="119"/>
                    <a:pt x="120" y="118"/>
                    <a:pt x="120" y="119"/>
                  </a:cubicBezTo>
                  <a:cubicBezTo>
                    <a:pt x="120" y="119"/>
                    <a:pt x="119" y="121"/>
                    <a:pt x="118" y="120"/>
                  </a:cubicBezTo>
                  <a:cubicBezTo>
                    <a:pt x="117" y="121"/>
                    <a:pt x="115" y="122"/>
                    <a:pt x="114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4" y="121"/>
                    <a:pt x="116" y="121"/>
                    <a:pt x="117" y="121"/>
                  </a:cubicBezTo>
                  <a:cubicBezTo>
                    <a:pt x="116" y="120"/>
                    <a:pt x="116" y="121"/>
                    <a:pt x="116" y="121"/>
                  </a:cubicBezTo>
                  <a:cubicBezTo>
                    <a:pt x="116" y="120"/>
                    <a:pt x="115" y="120"/>
                    <a:pt x="115" y="120"/>
                  </a:cubicBezTo>
                  <a:cubicBezTo>
                    <a:pt x="117" y="119"/>
                    <a:pt x="119" y="118"/>
                    <a:pt x="120" y="117"/>
                  </a:cubicBezTo>
                  <a:cubicBezTo>
                    <a:pt x="123" y="116"/>
                    <a:pt x="125" y="114"/>
                    <a:pt x="127" y="113"/>
                  </a:cubicBezTo>
                  <a:close/>
                  <a:moveTo>
                    <a:pt x="125" y="113"/>
                  </a:moveTo>
                  <a:cubicBezTo>
                    <a:pt x="122" y="115"/>
                    <a:pt x="118" y="118"/>
                    <a:pt x="114" y="119"/>
                  </a:cubicBezTo>
                  <a:cubicBezTo>
                    <a:pt x="117" y="116"/>
                    <a:pt x="120" y="115"/>
                    <a:pt x="124" y="112"/>
                  </a:cubicBezTo>
                  <a:cubicBezTo>
                    <a:pt x="124" y="113"/>
                    <a:pt x="125" y="112"/>
                    <a:pt x="125" y="113"/>
                  </a:cubicBezTo>
                  <a:close/>
                  <a:moveTo>
                    <a:pt x="123" y="111"/>
                  </a:moveTo>
                  <a:cubicBezTo>
                    <a:pt x="122" y="111"/>
                    <a:pt x="122" y="110"/>
                    <a:pt x="121" y="111"/>
                  </a:cubicBezTo>
                  <a:cubicBezTo>
                    <a:pt x="121" y="110"/>
                    <a:pt x="120" y="110"/>
                    <a:pt x="120" y="110"/>
                  </a:cubicBezTo>
                  <a:cubicBezTo>
                    <a:pt x="120" y="109"/>
                    <a:pt x="120" y="110"/>
                    <a:pt x="120" y="110"/>
                  </a:cubicBezTo>
                  <a:cubicBezTo>
                    <a:pt x="118" y="106"/>
                    <a:pt x="114" y="102"/>
                    <a:pt x="112" y="97"/>
                  </a:cubicBezTo>
                  <a:cubicBezTo>
                    <a:pt x="112" y="96"/>
                    <a:pt x="113" y="97"/>
                    <a:pt x="114" y="97"/>
                  </a:cubicBezTo>
                  <a:cubicBezTo>
                    <a:pt x="114" y="97"/>
                    <a:pt x="113" y="97"/>
                    <a:pt x="113" y="98"/>
                  </a:cubicBezTo>
                  <a:cubicBezTo>
                    <a:pt x="116" y="103"/>
                    <a:pt x="120" y="107"/>
                    <a:pt x="123" y="111"/>
                  </a:cubicBezTo>
                  <a:close/>
                  <a:moveTo>
                    <a:pt x="138" y="86"/>
                  </a:moveTo>
                  <a:cubicBezTo>
                    <a:pt x="132" y="91"/>
                    <a:pt x="122" y="96"/>
                    <a:pt x="113" y="96"/>
                  </a:cubicBezTo>
                  <a:cubicBezTo>
                    <a:pt x="112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3"/>
                  </a:cubicBezTo>
                  <a:cubicBezTo>
                    <a:pt x="105" y="91"/>
                    <a:pt x="103" y="88"/>
                    <a:pt x="103" y="87"/>
                  </a:cubicBezTo>
                  <a:cubicBezTo>
                    <a:pt x="104" y="88"/>
                    <a:pt x="105" y="90"/>
                    <a:pt x="106" y="90"/>
                  </a:cubicBezTo>
                  <a:cubicBezTo>
                    <a:pt x="106" y="89"/>
                    <a:pt x="104" y="88"/>
                    <a:pt x="104" y="86"/>
                  </a:cubicBezTo>
                  <a:cubicBezTo>
                    <a:pt x="104" y="86"/>
                    <a:pt x="103" y="86"/>
                    <a:pt x="103" y="86"/>
                  </a:cubicBezTo>
                  <a:cubicBezTo>
                    <a:pt x="103" y="85"/>
                    <a:pt x="103" y="84"/>
                    <a:pt x="103" y="83"/>
                  </a:cubicBezTo>
                  <a:cubicBezTo>
                    <a:pt x="104" y="85"/>
                    <a:pt x="105" y="88"/>
                    <a:pt x="107" y="90"/>
                  </a:cubicBezTo>
                  <a:cubicBezTo>
                    <a:pt x="107" y="88"/>
                    <a:pt x="104" y="85"/>
                    <a:pt x="103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2" y="81"/>
                    <a:pt x="102" y="80"/>
                    <a:pt x="103" y="80"/>
                  </a:cubicBezTo>
                  <a:cubicBezTo>
                    <a:pt x="105" y="83"/>
                    <a:pt x="106" y="86"/>
                    <a:pt x="108" y="88"/>
                  </a:cubicBezTo>
                  <a:cubicBezTo>
                    <a:pt x="109" y="87"/>
                    <a:pt x="108" y="87"/>
                    <a:pt x="107" y="86"/>
                  </a:cubicBezTo>
                  <a:cubicBezTo>
                    <a:pt x="107" y="85"/>
                    <a:pt x="106" y="84"/>
                    <a:pt x="105" y="83"/>
                  </a:cubicBezTo>
                  <a:cubicBezTo>
                    <a:pt x="105" y="83"/>
                    <a:pt x="106" y="83"/>
                    <a:pt x="105" y="83"/>
                  </a:cubicBezTo>
                  <a:cubicBezTo>
                    <a:pt x="104" y="82"/>
                    <a:pt x="104" y="80"/>
                    <a:pt x="103" y="79"/>
                  </a:cubicBezTo>
                  <a:cubicBezTo>
                    <a:pt x="102" y="74"/>
                    <a:pt x="100" y="65"/>
                    <a:pt x="105" y="65"/>
                  </a:cubicBezTo>
                  <a:cubicBezTo>
                    <a:pt x="103" y="69"/>
                    <a:pt x="108" y="70"/>
                    <a:pt x="110" y="72"/>
                  </a:cubicBezTo>
                  <a:cubicBezTo>
                    <a:pt x="112" y="75"/>
                    <a:pt x="113" y="78"/>
                    <a:pt x="115" y="79"/>
                  </a:cubicBezTo>
                  <a:cubicBezTo>
                    <a:pt x="113" y="77"/>
                    <a:pt x="112" y="75"/>
                    <a:pt x="110" y="72"/>
                  </a:cubicBezTo>
                  <a:cubicBezTo>
                    <a:pt x="111" y="71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3" y="74"/>
                    <a:pt x="112" y="72"/>
                    <a:pt x="113" y="72"/>
                  </a:cubicBezTo>
                  <a:cubicBezTo>
                    <a:pt x="114" y="74"/>
                    <a:pt x="114" y="75"/>
                    <a:pt x="115" y="77"/>
                  </a:cubicBezTo>
                  <a:cubicBezTo>
                    <a:pt x="116" y="78"/>
                    <a:pt x="116" y="79"/>
                    <a:pt x="117" y="79"/>
                  </a:cubicBezTo>
                  <a:cubicBezTo>
                    <a:pt x="115" y="77"/>
                    <a:pt x="115" y="75"/>
                    <a:pt x="114" y="73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7" y="75"/>
                    <a:pt x="117" y="74"/>
                    <a:pt x="117" y="73"/>
                  </a:cubicBezTo>
                  <a:cubicBezTo>
                    <a:pt x="119" y="74"/>
                    <a:pt x="123" y="73"/>
                    <a:pt x="124" y="75"/>
                  </a:cubicBezTo>
                  <a:cubicBezTo>
                    <a:pt x="125" y="74"/>
                    <a:pt x="124" y="74"/>
                    <a:pt x="125" y="74"/>
                  </a:cubicBezTo>
                  <a:cubicBezTo>
                    <a:pt x="129" y="74"/>
                    <a:pt x="131" y="72"/>
                    <a:pt x="136" y="71"/>
                  </a:cubicBezTo>
                  <a:cubicBezTo>
                    <a:pt x="136" y="71"/>
                    <a:pt x="136" y="71"/>
                    <a:pt x="137" y="71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9" y="70"/>
                    <a:pt x="143" y="69"/>
                    <a:pt x="145" y="68"/>
                  </a:cubicBezTo>
                  <a:cubicBezTo>
                    <a:pt x="145" y="67"/>
                    <a:pt x="144" y="68"/>
                    <a:pt x="143" y="67"/>
                  </a:cubicBezTo>
                  <a:cubicBezTo>
                    <a:pt x="143" y="67"/>
                    <a:pt x="144" y="67"/>
                    <a:pt x="145" y="66"/>
                  </a:cubicBezTo>
                  <a:cubicBezTo>
                    <a:pt x="145" y="68"/>
                    <a:pt x="145" y="71"/>
                    <a:pt x="146" y="71"/>
                  </a:cubicBezTo>
                  <a:cubicBezTo>
                    <a:pt x="143" y="76"/>
                    <a:pt x="140" y="81"/>
                    <a:pt x="132" y="82"/>
                  </a:cubicBezTo>
                  <a:cubicBezTo>
                    <a:pt x="133" y="81"/>
                    <a:pt x="135" y="80"/>
                    <a:pt x="137" y="80"/>
                  </a:cubicBezTo>
                  <a:cubicBezTo>
                    <a:pt x="135" y="79"/>
                    <a:pt x="132" y="80"/>
                    <a:pt x="131" y="82"/>
                  </a:cubicBezTo>
                  <a:cubicBezTo>
                    <a:pt x="132" y="83"/>
                    <a:pt x="135" y="82"/>
                    <a:pt x="137" y="81"/>
                  </a:cubicBezTo>
                  <a:cubicBezTo>
                    <a:pt x="141" y="79"/>
                    <a:pt x="144" y="75"/>
                    <a:pt x="147" y="73"/>
                  </a:cubicBezTo>
                  <a:cubicBezTo>
                    <a:pt x="147" y="73"/>
                    <a:pt x="148" y="74"/>
                    <a:pt x="148" y="74"/>
                  </a:cubicBezTo>
                  <a:cubicBezTo>
                    <a:pt x="148" y="75"/>
                    <a:pt x="148" y="75"/>
                    <a:pt x="147" y="76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6" y="75"/>
                    <a:pt x="146" y="77"/>
                    <a:pt x="145" y="78"/>
                  </a:cubicBezTo>
                  <a:cubicBezTo>
                    <a:pt x="145" y="78"/>
                    <a:pt x="145" y="77"/>
                    <a:pt x="145" y="77"/>
                  </a:cubicBezTo>
                  <a:cubicBezTo>
                    <a:pt x="145" y="78"/>
                    <a:pt x="144" y="77"/>
                    <a:pt x="144" y="78"/>
                  </a:cubicBezTo>
                  <a:cubicBezTo>
                    <a:pt x="142" y="78"/>
                    <a:pt x="144" y="81"/>
                    <a:pt x="142" y="82"/>
                  </a:cubicBezTo>
                  <a:cubicBezTo>
                    <a:pt x="141" y="82"/>
                    <a:pt x="141" y="81"/>
                    <a:pt x="141" y="82"/>
                  </a:cubicBezTo>
                  <a:cubicBezTo>
                    <a:pt x="140" y="82"/>
                    <a:pt x="141" y="83"/>
                    <a:pt x="141" y="83"/>
                  </a:cubicBezTo>
                  <a:cubicBezTo>
                    <a:pt x="140" y="84"/>
                    <a:pt x="139" y="85"/>
                    <a:pt x="137" y="86"/>
                  </a:cubicBezTo>
                  <a:cubicBezTo>
                    <a:pt x="137" y="86"/>
                    <a:pt x="137" y="86"/>
                    <a:pt x="138" y="86"/>
                  </a:cubicBezTo>
                  <a:close/>
                  <a:moveTo>
                    <a:pt x="139" y="87"/>
                  </a:moveTo>
                  <a:cubicBezTo>
                    <a:pt x="139" y="87"/>
                    <a:pt x="139" y="88"/>
                    <a:pt x="140" y="87"/>
                  </a:cubicBezTo>
                  <a:cubicBezTo>
                    <a:pt x="140" y="87"/>
                    <a:pt x="139" y="87"/>
                    <a:pt x="139" y="86"/>
                  </a:cubicBezTo>
                  <a:cubicBezTo>
                    <a:pt x="139" y="86"/>
                    <a:pt x="139" y="85"/>
                    <a:pt x="140" y="85"/>
                  </a:cubicBezTo>
                  <a:cubicBezTo>
                    <a:pt x="141" y="87"/>
                    <a:pt x="142" y="89"/>
                    <a:pt x="143" y="92"/>
                  </a:cubicBezTo>
                  <a:cubicBezTo>
                    <a:pt x="143" y="92"/>
                    <a:pt x="143" y="92"/>
                    <a:pt x="142" y="93"/>
                  </a:cubicBezTo>
                  <a:cubicBezTo>
                    <a:pt x="141" y="91"/>
                    <a:pt x="140" y="89"/>
                    <a:pt x="139" y="87"/>
                  </a:cubicBezTo>
                  <a:close/>
                  <a:moveTo>
                    <a:pt x="140" y="94"/>
                  </a:moveTo>
                  <a:cubicBezTo>
                    <a:pt x="140" y="93"/>
                    <a:pt x="141" y="94"/>
                    <a:pt x="141" y="95"/>
                  </a:cubicBezTo>
                  <a:cubicBezTo>
                    <a:pt x="140" y="95"/>
                    <a:pt x="140" y="94"/>
                    <a:pt x="140" y="94"/>
                  </a:cubicBezTo>
                  <a:close/>
                  <a:moveTo>
                    <a:pt x="138" y="95"/>
                  </a:moveTo>
                  <a:cubicBezTo>
                    <a:pt x="140" y="97"/>
                    <a:pt x="142" y="98"/>
                    <a:pt x="142" y="100"/>
                  </a:cubicBezTo>
                  <a:cubicBezTo>
                    <a:pt x="140" y="99"/>
                    <a:pt x="140" y="97"/>
                    <a:pt x="138" y="95"/>
                  </a:cubicBezTo>
                  <a:close/>
                  <a:moveTo>
                    <a:pt x="141" y="96"/>
                  </a:moveTo>
                  <a:cubicBezTo>
                    <a:pt x="142" y="95"/>
                    <a:pt x="142" y="96"/>
                    <a:pt x="142" y="97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42" y="96"/>
                    <a:pt x="141" y="96"/>
                    <a:pt x="141" y="96"/>
                  </a:cubicBezTo>
                  <a:close/>
                  <a:moveTo>
                    <a:pt x="142" y="101"/>
                  </a:moveTo>
                  <a:cubicBezTo>
                    <a:pt x="142" y="99"/>
                    <a:pt x="147" y="97"/>
                    <a:pt x="149" y="96"/>
                  </a:cubicBezTo>
                  <a:cubicBezTo>
                    <a:pt x="149" y="97"/>
                    <a:pt x="147" y="97"/>
                    <a:pt x="147" y="97"/>
                  </a:cubicBezTo>
                  <a:cubicBezTo>
                    <a:pt x="148" y="97"/>
                    <a:pt x="149" y="96"/>
                    <a:pt x="151" y="95"/>
                  </a:cubicBezTo>
                  <a:cubicBezTo>
                    <a:pt x="148" y="97"/>
                    <a:pt x="145" y="100"/>
                    <a:pt x="142" y="101"/>
                  </a:cubicBezTo>
                  <a:close/>
                  <a:moveTo>
                    <a:pt x="148" y="98"/>
                  </a:moveTo>
                  <a:cubicBezTo>
                    <a:pt x="149" y="98"/>
                    <a:pt x="150" y="96"/>
                    <a:pt x="152" y="96"/>
                  </a:cubicBezTo>
                  <a:cubicBezTo>
                    <a:pt x="152" y="96"/>
                    <a:pt x="152" y="97"/>
                    <a:pt x="152" y="97"/>
                  </a:cubicBezTo>
                  <a:cubicBezTo>
                    <a:pt x="150" y="99"/>
                    <a:pt x="147" y="100"/>
                    <a:pt x="145" y="101"/>
                  </a:cubicBezTo>
                  <a:cubicBezTo>
                    <a:pt x="145" y="100"/>
                    <a:pt x="148" y="99"/>
                    <a:pt x="148" y="98"/>
                  </a:cubicBezTo>
                  <a:close/>
                  <a:moveTo>
                    <a:pt x="146" y="101"/>
                  </a:moveTo>
                  <a:cubicBezTo>
                    <a:pt x="148" y="100"/>
                    <a:pt x="150" y="100"/>
                    <a:pt x="152" y="98"/>
                  </a:cubicBezTo>
                  <a:cubicBezTo>
                    <a:pt x="153" y="98"/>
                    <a:pt x="153" y="99"/>
                    <a:pt x="153" y="99"/>
                  </a:cubicBezTo>
                  <a:cubicBezTo>
                    <a:pt x="150" y="100"/>
                    <a:pt x="147" y="102"/>
                    <a:pt x="146" y="101"/>
                  </a:cubicBezTo>
                  <a:close/>
                  <a:moveTo>
                    <a:pt x="148" y="103"/>
                  </a:moveTo>
                  <a:cubicBezTo>
                    <a:pt x="149" y="102"/>
                    <a:pt x="151" y="101"/>
                    <a:pt x="153" y="101"/>
                  </a:cubicBezTo>
                  <a:cubicBezTo>
                    <a:pt x="153" y="102"/>
                    <a:pt x="151" y="102"/>
                    <a:pt x="151" y="102"/>
                  </a:cubicBezTo>
                  <a:cubicBezTo>
                    <a:pt x="150" y="102"/>
                    <a:pt x="149" y="102"/>
                    <a:pt x="148" y="103"/>
                  </a:cubicBezTo>
                  <a:close/>
                  <a:moveTo>
                    <a:pt x="153" y="102"/>
                  </a:moveTo>
                  <a:cubicBezTo>
                    <a:pt x="154" y="103"/>
                    <a:pt x="154" y="103"/>
                    <a:pt x="154" y="104"/>
                  </a:cubicBezTo>
                  <a:cubicBezTo>
                    <a:pt x="154" y="104"/>
                    <a:pt x="154" y="103"/>
                    <a:pt x="153" y="103"/>
                  </a:cubicBezTo>
                  <a:cubicBezTo>
                    <a:pt x="152" y="105"/>
                    <a:pt x="149" y="104"/>
                    <a:pt x="147" y="104"/>
                  </a:cubicBezTo>
                  <a:cubicBezTo>
                    <a:pt x="149" y="103"/>
                    <a:pt x="151" y="103"/>
                    <a:pt x="153" y="102"/>
                  </a:cubicBezTo>
                  <a:close/>
                  <a:moveTo>
                    <a:pt x="150" y="106"/>
                  </a:moveTo>
                  <a:cubicBezTo>
                    <a:pt x="150" y="105"/>
                    <a:pt x="152" y="105"/>
                    <a:pt x="152" y="105"/>
                  </a:cubicBezTo>
                  <a:cubicBezTo>
                    <a:pt x="153" y="105"/>
                    <a:pt x="151" y="106"/>
                    <a:pt x="150" y="106"/>
                  </a:cubicBezTo>
                  <a:close/>
                  <a:moveTo>
                    <a:pt x="151" y="113"/>
                  </a:moveTo>
                  <a:cubicBezTo>
                    <a:pt x="148" y="113"/>
                    <a:pt x="146" y="108"/>
                    <a:pt x="143" y="109"/>
                  </a:cubicBezTo>
                  <a:cubicBezTo>
                    <a:pt x="146" y="106"/>
                    <a:pt x="152" y="109"/>
                    <a:pt x="151" y="113"/>
                  </a:cubicBezTo>
                  <a:close/>
                  <a:moveTo>
                    <a:pt x="152" y="111"/>
                  </a:moveTo>
                  <a:cubicBezTo>
                    <a:pt x="151" y="109"/>
                    <a:pt x="148" y="108"/>
                    <a:pt x="146" y="107"/>
                  </a:cubicBezTo>
                  <a:cubicBezTo>
                    <a:pt x="149" y="107"/>
                    <a:pt x="150" y="107"/>
                    <a:pt x="152" y="106"/>
                  </a:cubicBezTo>
                  <a:cubicBezTo>
                    <a:pt x="152" y="108"/>
                    <a:pt x="152" y="110"/>
                    <a:pt x="152" y="111"/>
                  </a:cubicBezTo>
                  <a:close/>
                  <a:moveTo>
                    <a:pt x="153" y="116"/>
                  </a:moveTo>
                  <a:cubicBezTo>
                    <a:pt x="153" y="116"/>
                    <a:pt x="153" y="115"/>
                    <a:pt x="153" y="115"/>
                  </a:cubicBezTo>
                  <a:cubicBezTo>
                    <a:pt x="152" y="113"/>
                    <a:pt x="153" y="111"/>
                    <a:pt x="153" y="109"/>
                  </a:cubicBezTo>
                  <a:cubicBezTo>
                    <a:pt x="153" y="111"/>
                    <a:pt x="153" y="113"/>
                    <a:pt x="153" y="116"/>
                  </a:cubicBezTo>
                  <a:close/>
                  <a:moveTo>
                    <a:pt x="154" y="119"/>
                  </a:moveTo>
                  <a:cubicBezTo>
                    <a:pt x="153" y="115"/>
                    <a:pt x="154" y="111"/>
                    <a:pt x="154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6"/>
                    <a:pt x="154" y="106"/>
                  </a:cubicBezTo>
                  <a:cubicBezTo>
                    <a:pt x="153" y="105"/>
                    <a:pt x="153" y="105"/>
                    <a:pt x="154" y="105"/>
                  </a:cubicBezTo>
                  <a:cubicBezTo>
                    <a:pt x="154" y="106"/>
                    <a:pt x="155" y="107"/>
                    <a:pt x="156" y="109"/>
                  </a:cubicBezTo>
                  <a:cubicBezTo>
                    <a:pt x="154" y="109"/>
                    <a:pt x="155" y="107"/>
                    <a:pt x="154" y="106"/>
                  </a:cubicBezTo>
                  <a:cubicBezTo>
                    <a:pt x="154" y="108"/>
                    <a:pt x="155" y="110"/>
                    <a:pt x="155" y="113"/>
                  </a:cubicBezTo>
                  <a:cubicBezTo>
                    <a:pt x="154" y="113"/>
                    <a:pt x="154" y="112"/>
                    <a:pt x="154" y="113"/>
                  </a:cubicBezTo>
                  <a:cubicBezTo>
                    <a:pt x="154" y="113"/>
                    <a:pt x="155" y="114"/>
                    <a:pt x="155" y="114"/>
                  </a:cubicBezTo>
                  <a:cubicBezTo>
                    <a:pt x="155" y="115"/>
                    <a:pt x="155" y="116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7"/>
                    <a:pt x="155" y="115"/>
                    <a:pt x="156" y="115"/>
                  </a:cubicBezTo>
                  <a:cubicBezTo>
                    <a:pt x="156" y="117"/>
                    <a:pt x="157" y="118"/>
                    <a:pt x="157" y="120"/>
                  </a:cubicBezTo>
                  <a:cubicBezTo>
                    <a:pt x="156" y="119"/>
                    <a:pt x="156" y="118"/>
                    <a:pt x="154" y="119"/>
                  </a:cubicBezTo>
                  <a:close/>
                  <a:moveTo>
                    <a:pt x="158" y="121"/>
                  </a:moveTo>
                  <a:cubicBezTo>
                    <a:pt x="158" y="120"/>
                    <a:pt x="159" y="120"/>
                    <a:pt x="160" y="120"/>
                  </a:cubicBezTo>
                  <a:cubicBezTo>
                    <a:pt x="158" y="117"/>
                    <a:pt x="156" y="114"/>
                    <a:pt x="156" y="110"/>
                  </a:cubicBezTo>
                  <a:cubicBezTo>
                    <a:pt x="157" y="112"/>
                    <a:pt x="157" y="114"/>
                    <a:pt x="158" y="116"/>
                  </a:cubicBezTo>
                  <a:cubicBezTo>
                    <a:pt x="159" y="116"/>
                    <a:pt x="159" y="117"/>
                    <a:pt x="159" y="117"/>
                  </a:cubicBezTo>
                  <a:cubicBezTo>
                    <a:pt x="160" y="119"/>
                    <a:pt x="159" y="122"/>
                    <a:pt x="160" y="124"/>
                  </a:cubicBezTo>
                  <a:cubicBezTo>
                    <a:pt x="159" y="123"/>
                    <a:pt x="159" y="122"/>
                    <a:pt x="158" y="121"/>
                  </a:cubicBezTo>
                  <a:close/>
                  <a:moveTo>
                    <a:pt x="164" y="125"/>
                  </a:moveTo>
                  <a:cubicBezTo>
                    <a:pt x="163" y="125"/>
                    <a:pt x="164" y="124"/>
                    <a:pt x="164" y="123"/>
                  </a:cubicBezTo>
                  <a:cubicBezTo>
                    <a:pt x="164" y="124"/>
                    <a:pt x="164" y="125"/>
                    <a:pt x="164" y="125"/>
                  </a:cubicBezTo>
                  <a:close/>
                  <a:moveTo>
                    <a:pt x="165" y="127"/>
                  </a:moveTo>
                  <a:cubicBezTo>
                    <a:pt x="165" y="126"/>
                    <a:pt x="165" y="125"/>
                    <a:pt x="165" y="124"/>
                  </a:cubicBezTo>
                  <a:cubicBezTo>
                    <a:pt x="165" y="124"/>
                    <a:pt x="166" y="125"/>
                    <a:pt x="166" y="125"/>
                  </a:cubicBezTo>
                  <a:cubicBezTo>
                    <a:pt x="166" y="125"/>
                    <a:pt x="167" y="126"/>
                    <a:pt x="165" y="127"/>
                  </a:cubicBezTo>
                  <a:close/>
                  <a:moveTo>
                    <a:pt x="178" y="164"/>
                  </a:moveTo>
                  <a:cubicBezTo>
                    <a:pt x="178" y="164"/>
                    <a:pt x="178" y="163"/>
                    <a:pt x="178" y="162"/>
                  </a:cubicBezTo>
                  <a:cubicBezTo>
                    <a:pt x="178" y="163"/>
                    <a:pt x="178" y="164"/>
                    <a:pt x="178" y="164"/>
                  </a:cubicBezTo>
                  <a:close/>
                  <a:moveTo>
                    <a:pt x="214" y="143"/>
                  </a:moveTo>
                  <a:cubicBezTo>
                    <a:pt x="214" y="143"/>
                    <a:pt x="213" y="143"/>
                    <a:pt x="213" y="143"/>
                  </a:cubicBezTo>
                  <a:cubicBezTo>
                    <a:pt x="213" y="143"/>
                    <a:pt x="212" y="143"/>
                    <a:pt x="213" y="142"/>
                  </a:cubicBezTo>
                  <a:cubicBezTo>
                    <a:pt x="213" y="142"/>
                    <a:pt x="214" y="143"/>
                    <a:pt x="214" y="143"/>
                  </a:cubicBezTo>
                  <a:close/>
                  <a:moveTo>
                    <a:pt x="209" y="140"/>
                  </a:moveTo>
                  <a:cubicBezTo>
                    <a:pt x="208" y="140"/>
                    <a:pt x="208" y="141"/>
                    <a:pt x="208" y="141"/>
                  </a:cubicBezTo>
                  <a:cubicBezTo>
                    <a:pt x="208" y="141"/>
                    <a:pt x="208" y="140"/>
                    <a:pt x="208" y="140"/>
                  </a:cubicBezTo>
                  <a:cubicBezTo>
                    <a:pt x="208" y="140"/>
                    <a:pt x="208" y="140"/>
                    <a:pt x="207" y="140"/>
                  </a:cubicBezTo>
                  <a:cubicBezTo>
                    <a:pt x="207" y="139"/>
                    <a:pt x="208" y="140"/>
                    <a:pt x="209" y="140"/>
                  </a:cubicBezTo>
                  <a:close/>
                  <a:moveTo>
                    <a:pt x="202" y="134"/>
                  </a:moveTo>
                  <a:cubicBezTo>
                    <a:pt x="202" y="133"/>
                    <a:pt x="201" y="133"/>
                    <a:pt x="200" y="132"/>
                  </a:cubicBezTo>
                  <a:cubicBezTo>
                    <a:pt x="201" y="132"/>
                    <a:pt x="202" y="133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4" y="132"/>
                    <a:pt x="205" y="132"/>
                    <a:pt x="205" y="132"/>
                  </a:cubicBezTo>
                  <a:cubicBezTo>
                    <a:pt x="206" y="132"/>
                    <a:pt x="207" y="131"/>
                    <a:pt x="208" y="131"/>
                  </a:cubicBezTo>
                  <a:cubicBezTo>
                    <a:pt x="209" y="131"/>
                    <a:pt x="209" y="131"/>
                    <a:pt x="210" y="130"/>
                  </a:cubicBezTo>
                  <a:cubicBezTo>
                    <a:pt x="209" y="131"/>
                    <a:pt x="211" y="130"/>
                    <a:pt x="211" y="130"/>
                  </a:cubicBezTo>
                  <a:cubicBezTo>
                    <a:pt x="212" y="131"/>
                    <a:pt x="212" y="131"/>
                    <a:pt x="213" y="131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3" y="129"/>
                    <a:pt x="214" y="130"/>
                    <a:pt x="215" y="131"/>
                  </a:cubicBezTo>
                  <a:cubicBezTo>
                    <a:pt x="211" y="132"/>
                    <a:pt x="207" y="133"/>
                    <a:pt x="202" y="134"/>
                  </a:cubicBezTo>
                  <a:close/>
                  <a:moveTo>
                    <a:pt x="197" y="133"/>
                  </a:moveTo>
                  <a:cubicBezTo>
                    <a:pt x="199" y="132"/>
                    <a:pt x="200" y="133"/>
                    <a:pt x="201" y="134"/>
                  </a:cubicBezTo>
                  <a:cubicBezTo>
                    <a:pt x="199" y="134"/>
                    <a:pt x="198" y="133"/>
                    <a:pt x="197" y="133"/>
                  </a:cubicBezTo>
                  <a:close/>
                  <a:moveTo>
                    <a:pt x="199" y="135"/>
                  </a:moveTo>
                  <a:cubicBezTo>
                    <a:pt x="198" y="135"/>
                    <a:pt x="198" y="135"/>
                    <a:pt x="198" y="134"/>
                  </a:cubicBezTo>
                  <a:cubicBezTo>
                    <a:pt x="198" y="134"/>
                    <a:pt x="199" y="134"/>
                    <a:pt x="199" y="135"/>
                  </a:cubicBezTo>
                  <a:close/>
                  <a:moveTo>
                    <a:pt x="195" y="131"/>
                  </a:moveTo>
                  <a:cubicBezTo>
                    <a:pt x="196" y="132"/>
                    <a:pt x="197" y="131"/>
                    <a:pt x="197" y="132"/>
                  </a:cubicBezTo>
                  <a:cubicBezTo>
                    <a:pt x="197" y="132"/>
                    <a:pt x="196" y="132"/>
                    <a:pt x="195" y="132"/>
                  </a:cubicBezTo>
                  <a:cubicBezTo>
                    <a:pt x="195" y="132"/>
                    <a:pt x="196" y="132"/>
                    <a:pt x="195" y="131"/>
                  </a:cubicBezTo>
                  <a:close/>
                  <a:moveTo>
                    <a:pt x="194" y="128"/>
                  </a:moveTo>
                  <a:cubicBezTo>
                    <a:pt x="194" y="128"/>
                    <a:pt x="195" y="128"/>
                    <a:pt x="195" y="128"/>
                  </a:cubicBezTo>
                  <a:cubicBezTo>
                    <a:pt x="195" y="128"/>
                    <a:pt x="195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lose/>
                  <a:moveTo>
                    <a:pt x="191" y="125"/>
                  </a:moveTo>
                  <a:cubicBezTo>
                    <a:pt x="191" y="125"/>
                    <a:pt x="191" y="125"/>
                    <a:pt x="190" y="126"/>
                  </a:cubicBezTo>
                  <a:cubicBezTo>
                    <a:pt x="190" y="126"/>
                    <a:pt x="190" y="125"/>
                    <a:pt x="190" y="125"/>
                  </a:cubicBezTo>
                  <a:cubicBezTo>
                    <a:pt x="190" y="125"/>
                    <a:pt x="190" y="125"/>
                    <a:pt x="191" y="125"/>
                  </a:cubicBezTo>
                  <a:cubicBezTo>
                    <a:pt x="191" y="125"/>
                    <a:pt x="191" y="125"/>
                    <a:pt x="191" y="125"/>
                  </a:cubicBezTo>
                  <a:close/>
                  <a:moveTo>
                    <a:pt x="193" y="126"/>
                  </a:moveTo>
                  <a:cubicBezTo>
                    <a:pt x="193" y="126"/>
                    <a:pt x="192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5"/>
                    <a:pt x="193" y="125"/>
                    <a:pt x="193" y="126"/>
                  </a:cubicBezTo>
                  <a:close/>
                  <a:moveTo>
                    <a:pt x="190" y="126"/>
                  </a:moveTo>
                  <a:cubicBezTo>
                    <a:pt x="190" y="126"/>
                    <a:pt x="190" y="127"/>
                    <a:pt x="190" y="126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90" y="127"/>
                    <a:pt x="189" y="127"/>
                    <a:pt x="189" y="127"/>
                  </a:cubicBezTo>
                  <a:cubicBezTo>
                    <a:pt x="187" y="128"/>
                    <a:pt x="189" y="127"/>
                    <a:pt x="190" y="126"/>
                  </a:cubicBezTo>
                  <a:close/>
                  <a:moveTo>
                    <a:pt x="193" y="129"/>
                  </a:moveTo>
                  <a:cubicBezTo>
                    <a:pt x="192" y="129"/>
                    <a:pt x="190" y="130"/>
                    <a:pt x="189" y="129"/>
                  </a:cubicBezTo>
                  <a:cubicBezTo>
                    <a:pt x="190" y="129"/>
                    <a:pt x="192" y="129"/>
                    <a:pt x="193" y="129"/>
                  </a:cubicBezTo>
                  <a:close/>
                  <a:moveTo>
                    <a:pt x="193" y="127"/>
                  </a:moveTo>
                  <a:cubicBezTo>
                    <a:pt x="193" y="127"/>
                    <a:pt x="194" y="127"/>
                    <a:pt x="195" y="126"/>
                  </a:cubicBezTo>
                  <a:cubicBezTo>
                    <a:pt x="195" y="127"/>
                    <a:pt x="195" y="126"/>
                    <a:pt x="195" y="127"/>
                  </a:cubicBezTo>
                  <a:cubicBezTo>
                    <a:pt x="195" y="127"/>
                    <a:pt x="194" y="127"/>
                    <a:pt x="193" y="127"/>
                  </a:cubicBezTo>
                  <a:close/>
                  <a:moveTo>
                    <a:pt x="195" y="124"/>
                  </a:moveTo>
                  <a:cubicBezTo>
                    <a:pt x="196" y="124"/>
                    <a:pt x="196" y="124"/>
                    <a:pt x="197" y="125"/>
                  </a:cubicBezTo>
                  <a:cubicBezTo>
                    <a:pt x="196" y="125"/>
                    <a:pt x="196" y="125"/>
                    <a:pt x="195" y="125"/>
                  </a:cubicBezTo>
                  <a:cubicBezTo>
                    <a:pt x="194" y="125"/>
                    <a:pt x="194" y="125"/>
                    <a:pt x="194" y="124"/>
                  </a:cubicBezTo>
                  <a:cubicBezTo>
                    <a:pt x="194" y="124"/>
                    <a:pt x="195" y="124"/>
                    <a:pt x="196" y="125"/>
                  </a:cubicBezTo>
                  <a:cubicBezTo>
                    <a:pt x="196" y="124"/>
                    <a:pt x="195" y="124"/>
                    <a:pt x="195" y="124"/>
                  </a:cubicBezTo>
                  <a:close/>
                  <a:moveTo>
                    <a:pt x="199" y="122"/>
                  </a:moveTo>
                  <a:cubicBezTo>
                    <a:pt x="199" y="123"/>
                    <a:pt x="200" y="123"/>
                    <a:pt x="200" y="124"/>
                  </a:cubicBezTo>
                  <a:cubicBezTo>
                    <a:pt x="199" y="124"/>
                    <a:pt x="197" y="125"/>
                    <a:pt x="197" y="123"/>
                  </a:cubicBezTo>
                  <a:cubicBezTo>
                    <a:pt x="197" y="123"/>
                    <a:pt x="198" y="123"/>
                    <a:pt x="199" y="122"/>
                  </a:cubicBezTo>
                  <a:close/>
                  <a:moveTo>
                    <a:pt x="198" y="120"/>
                  </a:moveTo>
                  <a:cubicBezTo>
                    <a:pt x="199" y="120"/>
                    <a:pt x="199" y="121"/>
                    <a:pt x="200" y="121"/>
                  </a:cubicBezTo>
                  <a:cubicBezTo>
                    <a:pt x="200" y="121"/>
                    <a:pt x="199" y="121"/>
                    <a:pt x="199" y="121"/>
                  </a:cubicBezTo>
                  <a:cubicBezTo>
                    <a:pt x="199" y="121"/>
                    <a:pt x="198" y="121"/>
                    <a:pt x="198" y="120"/>
                  </a:cubicBezTo>
                  <a:close/>
                  <a:moveTo>
                    <a:pt x="211" y="130"/>
                  </a:moveTo>
                  <a:cubicBezTo>
                    <a:pt x="210" y="130"/>
                    <a:pt x="209" y="130"/>
                    <a:pt x="209" y="130"/>
                  </a:cubicBezTo>
                  <a:cubicBezTo>
                    <a:pt x="209" y="129"/>
                    <a:pt x="208" y="129"/>
                    <a:pt x="208" y="129"/>
                  </a:cubicBezTo>
                  <a:cubicBezTo>
                    <a:pt x="208" y="128"/>
                    <a:pt x="210" y="128"/>
                    <a:pt x="211" y="130"/>
                  </a:cubicBezTo>
                  <a:close/>
                  <a:moveTo>
                    <a:pt x="210" y="128"/>
                  </a:moveTo>
                  <a:cubicBezTo>
                    <a:pt x="211" y="128"/>
                    <a:pt x="211" y="128"/>
                    <a:pt x="212" y="128"/>
                  </a:cubicBezTo>
                  <a:cubicBezTo>
                    <a:pt x="212" y="128"/>
                    <a:pt x="213" y="128"/>
                    <a:pt x="213" y="129"/>
                  </a:cubicBezTo>
                  <a:cubicBezTo>
                    <a:pt x="213" y="129"/>
                    <a:pt x="212" y="129"/>
                    <a:pt x="212" y="129"/>
                  </a:cubicBezTo>
                  <a:cubicBezTo>
                    <a:pt x="211" y="129"/>
                    <a:pt x="211" y="129"/>
                    <a:pt x="210" y="128"/>
                  </a:cubicBezTo>
                  <a:close/>
                  <a:moveTo>
                    <a:pt x="196" y="129"/>
                  </a:moveTo>
                  <a:cubicBezTo>
                    <a:pt x="197" y="129"/>
                    <a:pt x="198" y="129"/>
                    <a:pt x="198" y="129"/>
                  </a:cubicBezTo>
                  <a:cubicBezTo>
                    <a:pt x="198" y="130"/>
                    <a:pt x="197" y="130"/>
                    <a:pt x="197" y="130"/>
                  </a:cubicBezTo>
                  <a:cubicBezTo>
                    <a:pt x="197" y="129"/>
                    <a:pt x="196" y="130"/>
                    <a:pt x="196" y="129"/>
                  </a:cubicBezTo>
                  <a:cubicBezTo>
                    <a:pt x="196" y="129"/>
                    <a:pt x="197" y="129"/>
                    <a:pt x="196" y="129"/>
                  </a:cubicBezTo>
                  <a:close/>
                  <a:moveTo>
                    <a:pt x="200" y="128"/>
                  </a:moveTo>
                  <a:cubicBezTo>
                    <a:pt x="201" y="128"/>
                    <a:pt x="201" y="128"/>
                    <a:pt x="201" y="128"/>
                  </a:cubicBezTo>
                  <a:cubicBezTo>
                    <a:pt x="200" y="129"/>
                    <a:pt x="199" y="130"/>
                    <a:pt x="199" y="129"/>
                  </a:cubicBezTo>
                  <a:cubicBezTo>
                    <a:pt x="199" y="128"/>
                    <a:pt x="200" y="129"/>
                    <a:pt x="200" y="128"/>
                  </a:cubicBezTo>
                  <a:close/>
                  <a:moveTo>
                    <a:pt x="201" y="127"/>
                  </a:moveTo>
                  <a:cubicBezTo>
                    <a:pt x="201" y="127"/>
                    <a:pt x="200" y="127"/>
                    <a:pt x="200" y="126"/>
                  </a:cubicBezTo>
                  <a:cubicBezTo>
                    <a:pt x="201" y="126"/>
                    <a:pt x="202" y="126"/>
                    <a:pt x="202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2" y="127"/>
                    <a:pt x="202" y="127"/>
                    <a:pt x="201" y="127"/>
                  </a:cubicBezTo>
                  <a:close/>
                  <a:moveTo>
                    <a:pt x="199" y="125"/>
                  </a:moveTo>
                  <a:cubicBezTo>
                    <a:pt x="200" y="125"/>
                    <a:pt x="201" y="124"/>
                    <a:pt x="201" y="125"/>
                  </a:cubicBezTo>
                  <a:cubicBezTo>
                    <a:pt x="201" y="125"/>
                    <a:pt x="199" y="126"/>
                    <a:pt x="199" y="125"/>
                  </a:cubicBezTo>
                  <a:close/>
                  <a:moveTo>
                    <a:pt x="199" y="127"/>
                  </a:moveTo>
                  <a:cubicBezTo>
                    <a:pt x="199" y="127"/>
                    <a:pt x="200" y="127"/>
                    <a:pt x="200" y="128"/>
                  </a:cubicBezTo>
                  <a:cubicBezTo>
                    <a:pt x="199" y="128"/>
                    <a:pt x="198" y="128"/>
                    <a:pt x="198" y="127"/>
                  </a:cubicBezTo>
                  <a:cubicBezTo>
                    <a:pt x="198" y="127"/>
                    <a:pt x="199" y="127"/>
                    <a:pt x="199" y="127"/>
                  </a:cubicBezTo>
                  <a:close/>
                  <a:moveTo>
                    <a:pt x="197" y="127"/>
                  </a:moveTo>
                  <a:cubicBezTo>
                    <a:pt x="196" y="127"/>
                    <a:pt x="196" y="126"/>
                    <a:pt x="196" y="126"/>
                  </a:cubicBezTo>
                  <a:cubicBezTo>
                    <a:pt x="196" y="126"/>
                    <a:pt x="197" y="125"/>
                    <a:pt x="198" y="125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6"/>
                    <a:pt x="197" y="126"/>
                    <a:pt x="197" y="127"/>
                  </a:cubicBezTo>
                  <a:close/>
                  <a:moveTo>
                    <a:pt x="199" y="130"/>
                  </a:moveTo>
                  <a:cubicBezTo>
                    <a:pt x="199" y="130"/>
                    <a:pt x="199" y="130"/>
                    <a:pt x="199" y="130"/>
                  </a:cubicBezTo>
                  <a:cubicBezTo>
                    <a:pt x="199" y="130"/>
                    <a:pt x="198" y="130"/>
                    <a:pt x="197" y="130"/>
                  </a:cubicBezTo>
                  <a:cubicBezTo>
                    <a:pt x="198" y="130"/>
                    <a:pt x="198" y="130"/>
                    <a:pt x="199" y="130"/>
                  </a:cubicBezTo>
                  <a:close/>
                  <a:moveTo>
                    <a:pt x="200" y="131"/>
                  </a:moveTo>
                  <a:cubicBezTo>
                    <a:pt x="200" y="130"/>
                    <a:pt x="200" y="131"/>
                    <a:pt x="201" y="131"/>
                  </a:cubicBezTo>
                  <a:cubicBezTo>
                    <a:pt x="200" y="131"/>
                    <a:pt x="199" y="131"/>
                    <a:pt x="199" y="132"/>
                  </a:cubicBezTo>
                  <a:cubicBezTo>
                    <a:pt x="199" y="132"/>
                    <a:pt x="199" y="131"/>
                    <a:pt x="198" y="131"/>
                  </a:cubicBezTo>
                  <a:cubicBezTo>
                    <a:pt x="198" y="131"/>
                    <a:pt x="200" y="131"/>
                    <a:pt x="200" y="131"/>
                  </a:cubicBezTo>
                  <a:close/>
                  <a:moveTo>
                    <a:pt x="201" y="130"/>
                  </a:moveTo>
                  <a:cubicBezTo>
                    <a:pt x="200" y="130"/>
                    <a:pt x="200" y="130"/>
                    <a:pt x="200" y="129"/>
                  </a:cubicBezTo>
                  <a:cubicBezTo>
                    <a:pt x="200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2" y="129"/>
                  </a:cubicBezTo>
                  <a:cubicBezTo>
                    <a:pt x="202" y="130"/>
                    <a:pt x="201" y="130"/>
                    <a:pt x="201" y="130"/>
                  </a:cubicBezTo>
                  <a:close/>
                  <a:moveTo>
                    <a:pt x="204" y="131"/>
                  </a:moveTo>
                  <a:cubicBezTo>
                    <a:pt x="204" y="131"/>
                    <a:pt x="203" y="131"/>
                    <a:pt x="202" y="131"/>
                  </a:cubicBezTo>
                  <a:cubicBezTo>
                    <a:pt x="202" y="131"/>
                    <a:pt x="204" y="130"/>
                    <a:pt x="204" y="131"/>
                  </a:cubicBezTo>
                  <a:close/>
                  <a:moveTo>
                    <a:pt x="202" y="128"/>
                  </a:moveTo>
                  <a:cubicBezTo>
                    <a:pt x="202" y="127"/>
                    <a:pt x="203" y="128"/>
                    <a:pt x="204" y="127"/>
                  </a:cubicBezTo>
                  <a:cubicBezTo>
                    <a:pt x="204" y="127"/>
                    <a:pt x="204" y="128"/>
                    <a:pt x="205" y="127"/>
                  </a:cubicBezTo>
                  <a:cubicBezTo>
                    <a:pt x="205" y="128"/>
                    <a:pt x="205" y="128"/>
                    <a:pt x="206" y="128"/>
                  </a:cubicBezTo>
                  <a:cubicBezTo>
                    <a:pt x="204" y="130"/>
                    <a:pt x="202" y="129"/>
                    <a:pt x="202" y="128"/>
                  </a:cubicBezTo>
                  <a:close/>
                  <a:moveTo>
                    <a:pt x="205" y="129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6" y="129"/>
                    <a:pt x="206" y="129"/>
                  </a:cubicBezTo>
                  <a:cubicBezTo>
                    <a:pt x="207" y="130"/>
                    <a:pt x="207" y="130"/>
                    <a:pt x="208" y="130"/>
                  </a:cubicBezTo>
                  <a:cubicBezTo>
                    <a:pt x="208" y="130"/>
                    <a:pt x="205" y="131"/>
                    <a:pt x="204" y="130"/>
                  </a:cubicBezTo>
                  <a:cubicBezTo>
                    <a:pt x="205" y="130"/>
                    <a:pt x="205" y="130"/>
                    <a:pt x="205" y="129"/>
                  </a:cubicBezTo>
                  <a:close/>
                  <a:moveTo>
                    <a:pt x="207" y="128"/>
                  </a:moveTo>
                  <a:cubicBezTo>
                    <a:pt x="206" y="128"/>
                    <a:pt x="206" y="128"/>
                    <a:pt x="205" y="127"/>
                  </a:cubicBezTo>
                  <a:cubicBezTo>
                    <a:pt x="206" y="127"/>
                    <a:pt x="207" y="127"/>
                    <a:pt x="207" y="126"/>
                  </a:cubicBezTo>
                  <a:cubicBezTo>
                    <a:pt x="207" y="127"/>
                    <a:pt x="208" y="127"/>
                    <a:pt x="209" y="128"/>
                  </a:cubicBezTo>
                  <a:cubicBezTo>
                    <a:pt x="208" y="128"/>
                    <a:pt x="207" y="128"/>
                    <a:pt x="207" y="128"/>
                  </a:cubicBezTo>
                  <a:close/>
                  <a:moveTo>
                    <a:pt x="203" y="125"/>
                  </a:moveTo>
                  <a:cubicBezTo>
                    <a:pt x="205" y="124"/>
                    <a:pt x="206" y="125"/>
                    <a:pt x="206" y="126"/>
                  </a:cubicBezTo>
                  <a:cubicBezTo>
                    <a:pt x="205" y="126"/>
                    <a:pt x="204" y="127"/>
                    <a:pt x="203" y="125"/>
                  </a:cubicBezTo>
                  <a:close/>
                  <a:moveTo>
                    <a:pt x="202" y="124"/>
                  </a:moveTo>
                  <a:cubicBezTo>
                    <a:pt x="202" y="124"/>
                    <a:pt x="203" y="123"/>
                    <a:pt x="204" y="123"/>
                  </a:cubicBezTo>
                  <a:cubicBezTo>
                    <a:pt x="204" y="123"/>
                    <a:pt x="204" y="124"/>
                    <a:pt x="204" y="124"/>
                  </a:cubicBezTo>
                  <a:cubicBezTo>
                    <a:pt x="203" y="124"/>
                    <a:pt x="202" y="125"/>
                    <a:pt x="202" y="124"/>
                  </a:cubicBezTo>
                  <a:close/>
                  <a:moveTo>
                    <a:pt x="201" y="123"/>
                  </a:moveTo>
                  <a:cubicBezTo>
                    <a:pt x="201" y="123"/>
                    <a:pt x="200" y="122"/>
                    <a:pt x="200" y="122"/>
                  </a:cubicBezTo>
                  <a:cubicBezTo>
                    <a:pt x="200" y="122"/>
                    <a:pt x="201" y="122"/>
                    <a:pt x="201" y="122"/>
                  </a:cubicBezTo>
                  <a:cubicBezTo>
                    <a:pt x="202" y="122"/>
                    <a:pt x="202" y="122"/>
                    <a:pt x="203" y="123"/>
                  </a:cubicBezTo>
                  <a:cubicBezTo>
                    <a:pt x="202" y="123"/>
                    <a:pt x="201" y="123"/>
                    <a:pt x="201" y="123"/>
                  </a:cubicBezTo>
                  <a:close/>
                  <a:moveTo>
                    <a:pt x="197" y="128"/>
                  </a:moveTo>
                  <a:cubicBezTo>
                    <a:pt x="197" y="129"/>
                    <a:pt x="196" y="128"/>
                    <a:pt x="195" y="129"/>
                  </a:cubicBezTo>
                  <a:cubicBezTo>
                    <a:pt x="195" y="128"/>
                    <a:pt x="196" y="128"/>
                    <a:pt x="197" y="128"/>
                  </a:cubicBezTo>
                  <a:close/>
                  <a:moveTo>
                    <a:pt x="197" y="134"/>
                  </a:moveTo>
                  <a:cubicBezTo>
                    <a:pt x="196" y="134"/>
                    <a:pt x="195" y="134"/>
                    <a:pt x="195" y="133"/>
                  </a:cubicBezTo>
                  <a:cubicBezTo>
                    <a:pt x="196" y="133"/>
                    <a:pt x="197" y="133"/>
                    <a:pt x="197" y="134"/>
                  </a:cubicBezTo>
                  <a:close/>
                  <a:moveTo>
                    <a:pt x="201" y="136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6"/>
                    <a:pt x="200" y="136"/>
                    <a:pt x="200" y="135"/>
                  </a:cubicBezTo>
                  <a:cubicBezTo>
                    <a:pt x="201" y="135"/>
                    <a:pt x="201" y="136"/>
                    <a:pt x="201" y="136"/>
                  </a:cubicBezTo>
                  <a:close/>
                  <a:moveTo>
                    <a:pt x="218" y="130"/>
                  </a:moveTo>
                  <a:cubicBezTo>
                    <a:pt x="217" y="130"/>
                    <a:pt x="215" y="131"/>
                    <a:pt x="215" y="129"/>
                  </a:cubicBezTo>
                  <a:cubicBezTo>
                    <a:pt x="216" y="129"/>
                    <a:pt x="218" y="128"/>
                    <a:pt x="218" y="130"/>
                  </a:cubicBezTo>
                  <a:close/>
                  <a:moveTo>
                    <a:pt x="214" y="127"/>
                  </a:moveTo>
                  <a:cubicBezTo>
                    <a:pt x="215" y="127"/>
                    <a:pt x="215" y="128"/>
                    <a:pt x="216" y="127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5" y="129"/>
                    <a:pt x="213" y="129"/>
                    <a:pt x="213" y="128"/>
                  </a:cubicBezTo>
                  <a:cubicBezTo>
                    <a:pt x="213" y="127"/>
                    <a:pt x="214" y="127"/>
                    <a:pt x="214" y="127"/>
                  </a:cubicBezTo>
                  <a:close/>
                  <a:moveTo>
                    <a:pt x="211" y="125"/>
                  </a:moveTo>
                  <a:cubicBezTo>
                    <a:pt x="212" y="125"/>
                    <a:pt x="213" y="126"/>
                    <a:pt x="214" y="126"/>
                  </a:cubicBezTo>
                  <a:cubicBezTo>
                    <a:pt x="212" y="128"/>
                    <a:pt x="211" y="126"/>
                    <a:pt x="210" y="126"/>
                  </a:cubicBezTo>
                  <a:cubicBezTo>
                    <a:pt x="211" y="125"/>
                    <a:pt x="212" y="126"/>
                    <a:pt x="211" y="125"/>
                  </a:cubicBezTo>
                  <a:close/>
                  <a:moveTo>
                    <a:pt x="211" y="127"/>
                  </a:moveTo>
                  <a:cubicBezTo>
                    <a:pt x="210" y="128"/>
                    <a:pt x="210" y="127"/>
                    <a:pt x="210" y="128"/>
                  </a:cubicBezTo>
                  <a:cubicBezTo>
                    <a:pt x="209" y="127"/>
                    <a:pt x="208" y="127"/>
                    <a:pt x="208" y="126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10" y="126"/>
                    <a:pt x="211" y="126"/>
                    <a:pt x="211" y="127"/>
                  </a:cubicBezTo>
                  <a:close/>
                  <a:moveTo>
                    <a:pt x="208" y="125"/>
                  </a:moveTo>
                  <a:cubicBezTo>
                    <a:pt x="208" y="126"/>
                    <a:pt x="206" y="125"/>
                    <a:pt x="206" y="124"/>
                  </a:cubicBezTo>
                  <a:cubicBezTo>
                    <a:pt x="206" y="124"/>
                    <a:pt x="207" y="124"/>
                    <a:pt x="207" y="124"/>
                  </a:cubicBezTo>
                  <a:cubicBezTo>
                    <a:pt x="208" y="124"/>
                    <a:pt x="208" y="125"/>
                    <a:pt x="208" y="125"/>
                  </a:cubicBezTo>
                  <a:close/>
                  <a:moveTo>
                    <a:pt x="202" y="120"/>
                  </a:moveTo>
                  <a:cubicBezTo>
                    <a:pt x="202" y="120"/>
                    <a:pt x="202" y="120"/>
                    <a:pt x="202" y="120"/>
                  </a:cubicBezTo>
                  <a:cubicBezTo>
                    <a:pt x="202" y="120"/>
                    <a:pt x="204" y="121"/>
                    <a:pt x="205" y="122"/>
                  </a:cubicBezTo>
                  <a:cubicBezTo>
                    <a:pt x="205" y="122"/>
                    <a:pt x="205" y="121"/>
                    <a:pt x="205" y="121"/>
                  </a:cubicBezTo>
                  <a:cubicBezTo>
                    <a:pt x="205" y="122"/>
                    <a:pt x="205" y="122"/>
                    <a:pt x="206" y="123"/>
                  </a:cubicBezTo>
                  <a:cubicBezTo>
                    <a:pt x="206" y="123"/>
                    <a:pt x="206" y="123"/>
                    <a:pt x="205" y="124"/>
                  </a:cubicBezTo>
                  <a:cubicBezTo>
                    <a:pt x="204" y="122"/>
                    <a:pt x="202" y="121"/>
                    <a:pt x="200" y="119"/>
                  </a:cubicBezTo>
                  <a:cubicBezTo>
                    <a:pt x="201" y="120"/>
                    <a:pt x="202" y="120"/>
                    <a:pt x="202" y="120"/>
                  </a:cubicBezTo>
                  <a:close/>
                  <a:moveTo>
                    <a:pt x="200" y="121"/>
                  </a:moveTo>
                  <a:cubicBezTo>
                    <a:pt x="200" y="121"/>
                    <a:pt x="200" y="121"/>
                    <a:pt x="199" y="121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20"/>
                    <a:pt x="200" y="120"/>
                    <a:pt x="200" y="121"/>
                  </a:cubicBezTo>
                  <a:close/>
                  <a:moveTo>
                    <a:pt x="199" y="117"/>
                  </a:moveTo>
                  <a:cubicBezTo>
                    <a:pt x="199" y="118"/>
                    <a:pt x="199" y="118"/>
                    <a:pt x="198" y="118"/>
                  </a:cubicBezTo>
                  <a:cubicBezTo>
                    <a:pt x="198" y="119"/>
                    <a:pt x="198" y="118"/>
                    <a:pt x="198" y="118"/>
                  </a:cubicBezTo>
                  <a:cubicBezTo>
                    <a:pt x="198" y="118"/>
                    <a:pt x="199" y="117"/>
                    <a:pt x="199" y="117"/>
                  </a:cubicBezTo>
                  <a:close/>
                  <a:moveTo>
                    <a:pt x="196" y="118"/>
                  </a:moveTo>
                  <a:cubicBezTo>
                    <a:pt x="197" y="119"/>
                    <a:pt x="198" y="119"/>
                    <a:pt x="198" y="120"/>
                  </a:cubicBezTo>
                  <a:cubicBezTo>
                    <a:pt x="197" y="120"/>
                    <a:pt x="197" y="119"/>
                    <a:pt x="196" y="119"/>
                  </a:cubicBezTo>
                  <a:cubicBezTo>
                    <a:pt x="196" y="119"/>
                    <a:pt x="196" y="119"/>
                    <a:pt x="196" y="118"/>
                  </a:cubicBezTo>
                  <a:close/>
                  <a:moveTo>
                    <a:pt x="198" y="122"/>
                  </a:moveTo>
                  <a:cubicBezTo>
                    <a:pt x="197" y="122"/>
                    <a:pt x="195" y="123"/>
                    <a:pt x="195" y="121"/>
                  </a:cubicBezTo>
                  <a:cubicBezTo>
                    <a:pt x="195" y="122"/>
                    <a:pt x="195" y="121"/>
                    <a:pt x="196" y="121"/>
                  </a:cubicBezTo>
                  <a:cubicBezTo>
                    <a:pt x="195" y="120"/>
                    <a:pt x="195" y="122"/>
                    <a:pt x="194" y="121"/>
                  </a:cubicBezTo>
                  <a:cubicBezTo>
                    <a:pt x="195" y="120"/>
                    <a:pt x="197" y="121"/>
                    <a:pt x="198" y="122"/>
                  </a:cubicBezTo>
                  <a:close/>
                  <a:moveTo>
                    <a:pt x="194" y="119"/>
                  </a:moveTo>
                  <a:cubicBezTo>
                    <a:pt x="194" y="119"/>
                    <a:pt x="194" y="120"/>
                    <a:pt x="195" y="120"/>
                  </a:cubicBezTo>
                  <a:cubicBezTo>
                    <a:pt x="195" y="120"/>
                    <a:pt x="194" y="120"/>
                    <a:pt x="194" y="120"/>
                  </a:cubicBezTo>
                  <a:cubicBezTo>
                    <a:pt x="193" y="120"/>
                    <a:pt x="194" y="120"/>
                    <a:pt x="194" y="119"/>
                  </a:cubicBezTo>
                  <a:close/>
                  <a:moveTo>
                    <a:pt x="194" y="123"/>
                  </a:moveTo>
                  <a:cubicBezTo>
                    <a:pt x="193" y="123"/>
                    <a:pt x="193" y="124"/>
                    <a:pt x="192" y="124"/>
                  </a:cubicBezTo>
                  <a:cubicBezTo>
                    <a:pt x="192" y="124"/>
                    <a:pt x="192" y="123"/>
                    <a:pt x="191" y="123"/>
                  </a:cubicBezTo>
                  <a:cubicBezTo>
                    <a:pt x="191" y="124"/>
                    <a:pt x="189" y="125"/>
                    <a:pt x="187" y="124"/>
                  </a:cubicBezTo>
                  <a:cubicBezTo>
                    <a:pt x="189" y="123"/>
                    <a:pt x="191" y="122"/>
                    <a:pt x="193" y="122"/>
                  </a:cubicBezTo>
                  <a:cubicBezTo>
                    <a:pt x="192" y="123"/>
                    <a:pt x="194" y="122"/>
                    <a:pt x="194" y="123"/>
                  </a:cubicBezTo>
                  <a:close/>
                  <a:moveTo>
                    <a:pt x="188" y="125"/>
                  </a:moveTo>
                  <a:cubicBezTo>
                    <a:pt x="188" y="125"/>
                    <a:pt x="187" y="125"/>
                    <a:pt x="186" y="125"/>
                  </a:cubicBezTo>
                  <a:cubicBezTo>
                    <a:pt x="186" y="125"/>
                    <a:pt x="186" y="124"/>
                    <a:pt x="187" y="124"/>
                  </a:cubicBezTo>
                  <a:cubicBezTo>
                    <a:pt x="187" y="124"/>
                    <a:pt x="187" y="125"/>
                    <a:pt x="188" y="125"/>
                  </a:cubicBezTo>
                  <a:close/>
                  <a:moveTo>
                    <a:pt x="192" y="120"/>
                  </a:moveTo>
                  <a:cubicBezTo>
                    <a:pt x="192" y="121"/>
                    <a:pt x="192" y="121"/>
                    <a:pt x="191" y="122"/>
                  </a:cubicBezTo>
                  <a:cubicBezTo>
                    <a:pt x="190" y="121"/>
                    <a:pt x="191" y="121"/>
                    <a:pt x="192" y="120"/>
                  </a:cubicBezTo>
                  <a:close/>
                  <a:moveTo>
                    <a:pt x="194" y="108"/>
                  </a:moveTo>
                  <a:cubicBezTo>
                    <a:pt x="194" y="108"/>
                    <a:pt x="194" y="109"/>
                    <a:pt x="194" y="109"/>
                  </a:cubicBezTo>
                  <a:cubicBezTo>
                    <a:pt x="194" y="108"/>
                    <a:pt x="195" y="107"/>
                    <a:pt x="196" y="106"/>
                  </a:cubicBezTo>
                  <a:cubicBezTo>
                    <a:pt x="195" y="110"/>
                    <a:pt x="193" y="113"/>
                    <a:pt x="191" y="118"/>
                  </a:cubicBezTo>
                  <a:cubicBezTo>
                    <a:pt x="191" y="118"/>
                    <a:pt x="191" y="118"/>
                    <a:pt x="190" y="118"/>
                  </a:cubicBezTo>
                  <a:cubicBezTo>
                    <a:pt x="191" y="114"/>
                    <a:pt x="193" y="112"/>
                    <a:pt x="194" y="108"/>
                  </a:cubicBezTo>
                  <a:close/>
                  <a:moveTo>
                    <a:pt x="191" y="119"/>
                  </a:moveTo>
                  <a:cubicBezTo>
                    <a:pt x="190" y="120"/>
                    <a:pt x="190" y="121"/>
                    <a:pt x="189" y="121"/>
                  </a:cubicBezTo>
                  <a:cubicBezTo>
                    <a:pt x="189" y="120"/>
                    <a:pt x="189" y="119"/>
                    <a:pt x="191" y="119"/>
                  </a:cubicBezTo>
                  <a:close/>
                  <a:moveTo>
                    <a:pt x="190" y="121"/>
                  </a:moveTo>
                  <a:cubicBezTo>
                    <a:pt x="190" y="122"/>
                    <a:pt x="189" y="122"/>
                    <a:pt x="188" y="122"/>
                  </a:cubicBezTo>
                  <a:cubicBezTo>
                    <a:pt x="188" y="122"/>
                    <a:pt x="190" y="122"/>
                    <a:pt x="190" y="121"/>
                  </a:cubicBezTo>
                  <a:close/>
                  <a:moveTo>
                    <a:pt x="188" y="113"/>
                  </a:moveTo>
                  <a:cubicBezTo>
                    <a:pt x="189" y="113"/>
                    <a:pt x="189" y="111"/>
                    <a:pt x="190" y="111"/>
                  </a:cubicBezTo>
                  <a:cubicBezTo>
                    <a:pt x="189" y="112"/>
                    <a:pt x="189" y="115"/>
                    <a:pt x="187" y="116"/>
                  </a:cubicBezTo>
                  <a:cubicBezTo>
                    <a:pt x="187" y="116"/>
                    <a:pt x="188" y="115"/>
                    <a:pt x="187" y="115"/>
                  </a:cubicBezTo>
                  <a:cubicBezTo>
                    <a:pt x="188" y="114"/>
                    <a:pt x="188" y="114"/>
                    <a:pt x="188" y="113"/>
                  </a:cubicBezTo>
                  <a:close/>
                  <a:moveTo>
                    <a:pt x="188" y="120"/>
                  </a:moveTo>
                  <a:cubicBezTo>
                    <a:pt x="188" y="121"/>
                    <a:pt x="188" y="122"/>
                    <a:pt x="187" y="122"/>
                  </a:cubicBezTo>
                  <a:cubicBezTo>
                    <a:pt x="186" y="122"/>
                    <a:pt x="187" y="121"/>
                    <a:pt x="187" y="121"/>
                  </a:cubicBezTo>
                  <a:cubicBezTo>
                    <a:pt x="187" y="120"/>
                    <a:pt x="188" y="120"/>
                    <a:pt x="188" y="120"/>
                  </a:cubicBezTo>
                  <a:close/>
                  <a:moveTo>
                    <a:pt x="187" y="118"/>
                  </a:moveTo>
                  <a:cubicBezTo>
                    <a:pt x="186" y="118"/>
                    <a:pt x="186" y="118"/>
                    <a:pt x="185" y="119"/>
                  </a:cubicBezTo>
                  <a:cubicBezTo>
                    <a:pt x="185" y="118"/>
                    <a:pt x="186" y="118"/>
                    <a:pt x="187" y="118"/>
                  </a:cubicBezTo>
                  <a:close/>
                  <a:moveTo>
                    <a:pt x="186" y="119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86" y="120"/>
                    <a:pt x="186" y="120"/>
                    <a:pt x="185" y="120"/>
                  </a:cubicBezTo>
                  <a:cubicBezTo>
                    <a:pt x="185" y="119"/>
                    <a:pt x="185" y="119"/>
                    <a:pt x="186" y="119"/>
                  </a:cubicBezTo>
                  <a:close/>
                  <a:moveTo>
                    <a:pt x="186" y="121"/>
                  </a:moveTo>
                  <a:cubicBezTo>
                    <a:pt x="186" y="121"/>
                    <a:pt x="185" y="121"/>
                    <a:pt x="185" y="121"/>
                  </a:cubicBezTo>
                  <a:cubicBezTo>
                    <a:pt x="184" y="121"/>
                    <a:pt x="186" y="121"/>
                    <a:pt x="186" y="121"/>
                  </a:cubicBezTo>
                  <a:close/>
                  <a:moveTo>
                    <a:pt x="185" y="127"/>
                  </a:moveTo>
                  <a:cubicBezTo>
                    <a:pt x="185" y="128"/>
                    <a:pt x="182" y="128"/>
                    <a:pt x="182" y="127"/>
                  </a:cubicBezTo>
                  <a:cubicBezTo>
                    <a:pt x="183" y="126"/>
                    <a:pt x="185" y="127"/>
                    <a:pt x="185" y="126"/>
                  </a:cubicBezTo>
                  <a:cubicBezTo>
                    <a:pt x="186" y="126"/>
                    <a:pt x="185" y="128"/>
                    <a:pt x="185" y="127"/>
                  </a:cubicBezTo>
                  <a:close/>
                  <a:moveTo>
                    <a:pt x="182" y="126"/>
                  </a:moveTo>
                  <a:cubicBezTo>
                    <a:pt x="182" y="125"/>
                    <a:pt x="183" y="125"/>
                    <a:pt x="184" y="124"/>
                  </a:cubicBezTo>
                  <a:cubicBezTo>
                    <a:pt x="184" y="125"/>
                    <a:pt x="183" y="125"/>
                    <a:pt x="182" y="126"/>
                  </a:cubicBezTo>
                  <a:close/>
                  <a:moveTo>
                    <a:pt x="183" y="121"/>
                  </a:moveTo>
                  <a:cubicBezTo>
                    <a:pt x="183" y="120"/>
                    <a:pt x="184" y="120"/>
                    <a:pt x="184" y="120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4" y="120"/>
                    <a:pt x="184" y="121"/>
                    <a:pt x="183" y="121"/>
                  </a:cubicBezTo>
                  <a:close/>
                  <a:moveTo>
                    <a:pt x="184" y="121"/>
                  </a:moveTo>
                  <a:cubicBezTo>
                    <a:pt x="184" y="122"/>
                    <a:pt x="183" y="122"/>
                    <a:pt x="183" y="122"/>
                  </a:cubicBezTo>
                  <a:cubicBezTo>
                    <a:pt x="183" y="121"/>
                    <a:pt x="184" y="122"/>
                    <a:pt x="184" y="121"/>
                  </a:cubicBezTo>
                  <a:close/>
                  <a:moveTo>
                    <a:pt x="183" y="120"/>
                  </a:moveTo>
                  <a:cubicBezTo>
                    <a:pt x="183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20"/>
                    <a:pt x="183" y="120"/>
                  </a:cubicBezTo>
                  <a:close/>
                  <a:moveTo>
                    <a:pt x="185" y="123"/>
                  </a:moveTo>
                  <a:cubicBezTo>
                    <a:pt x="185" y="123"/>
                    <a:pt x="185" y="122"/>
                    <a:pt x="185" y="122"/>
                  </a:cubicBezTo>
                  <a:cubicBezTo>
                    <a:pt x="185" y="122"/>
                    <a:pt x="185" y="122"/>
                    <a:pt x="185" y="121"/>
                  </a:cubicBezTo>
                  <a:cubicBezTo>
                    <a:pt x="185" y="122"/>
                    <a:pt x="185" y="122"/>
                    <a:pt x="185" y="123"/>
                  </a:cubicBezTo>
                  <a:close/>
                  <a:moveTo>
                    <a:pt x="185" y="115"/>
                  </a:moveTo>
                  <a:cubicBezTo>
                    <a:pt x="184" y="116"/>
                    <a:pt x="185" y="117"/>
                    <a:pt x="184" y="118"/>
                  </a:cubicBezTo>
                  <a:cubicBezTo>
                    <a:pt x="184" y="117"/>
                    <a:pt x="184" y="116"/>
                    <a:pt x="185" y="115"/>
                  </a:cubicBezTo>
                  <a:close/>
                  <a:moveTo>
                    <a:pt x="183" y="115"/>
                  </a:moveTo>
                  <a:cubicBezTo>
                    <a:pt x="183" y="115"/>
                    <a:pt x="183" y="117"/>
                    <a:pt x="183" y="117"/>
                  </a:cubicBezTo>
                  <a:cubicBezTo>
                    <a:pt x="183" y="116"/>
                    <a:pt x="183" y="116"/>
                    <a:pt x="183" y="115"/>
                  </a:cubicBezTo>
                  <a:close/>
                  <a:moveTo>
                    <a:pt x="183" y="117"/>
                  </a:moveTo>
                  <a:cubicBezTo>
                    <a:pt x="183" y="117"/>
                    <a:pt x="182" y="118"/>
                    <a:pt x="183" y="118"/>
                  </a:cubicBezTo>
                  <a:cubicBezTo>
                    <a:pt x="182" y="118"/>
                    <a:pt x="183" y="118"/>
                    <a:pt x="183" y="117"/>
                  </a:cubicBezTo>
                  <a:close/>
                  <a:moveTo>
                    <a:pt x="182" y="123"/>
                  </a:moveTo>
                  <a:cubicBezTo>
                    <a:pt x="183" y="123"/>
                    <a:pt x="183" y="122"/>
                    <a:pt x="184" y="122"/>
                  </a:cubicBezTo>
                  <a:cubicBezTo>
                    <a:pt x="184" y="123"/>
                    <a:pt x="184" y="123"/>
                    <a:pt x="184" y="124"/>
                  </a:cubicBezTo>
                  <a:cubicBezTo>
                    <a:pt x="184" y="124"/>
                    <a:pt x="183" y="124"/>
                    <a:pt x="183" y="123"/>
                  </a:cubicBezTo>
                  <a:cubicBezTo>
                    <a:pt x="183" y="123"/>
                    <a:pt x="184" y="124"/>
                    <a:pt x="183" y="124"/>
                  </a:cubicBezTo>
                  <a:cubicBezTo>
                    <a:pt x="183" y="123"/>
                    <a:pt x="183" y="124"/>
                    <a:pt x="182" y="124"/>
                  </a:cubicBezTo>
                  <a:cubicBezTo>
                    <a:pt x="182" y="124"/>
                    <a:pt x="182" y="123"/>
                    <a:pt x="182" y="123"/>
                  </a:cubicBezTo>
                  <a:close/>
                  <a:moveTo>
                    <a:pt x="182" y="116"/>
                  </a:moveTo>
                  <a:cubicBezTo>
                    <a:pt x="182" y="117"/>
                    <a:pt x="182" y="119"/>
                    <a:pt x="181" y="120"/>
                  </a:cubicBezTo>
                  <a:cubicBezTo>
                    <a:pt x="180" y="119"/>
                    <a:pt x="181" y="117"/>
                    <a:pt x="182" y="116"/>
                  </a:cubicBezTo>
                  <a:close/>
                  <a:moveTo>
                    <a:pt x="181" y="124"/>
                  </a:moveTo>
                  <a:cubicBezTo>
                    <a:pt x="181" y="124"/>
                    <a:pt x="181" y="124"/>
                    <a:pt x="180" y="124"/>
                  </a:cubicBezTo>
                  <a:cubicBezTo>
                    <a:pt x="181" y="124"/>
                    <a:pt x="181" y="124"/>
                    <a:pt x="181" y="123"/>
                  </a:cubicBezTo>
                  <a:cubicBezTo>
                    <a:pt x="181" y="124"/>
                    <a:pt x="181" y="124"/>
                    <a:pt x="181" y="124"/>
                  </a:cubicBezTo>
                  <a:close/>
                  <a:moveTo>
                    <a:pt x="181" y="120"/>
                  </a:moveTo>
                  <a:cubicBezTo>
                    <a:pt x="181" y="121"/>
                    <a:pt x="181" y="121"/>
                    <a:pt x="180" y="121"/>
                  </a:cubicBezTo>
                  <a:cubicBezTo>
                    <a:pt x="180" y="121"/>
                    <a:pt x="180" y="121"/>
                    <a:pt x="181" y="120"/>
                  </a:cubicBezTo>
                  <a:close/>
                  <a:moveTo>
                    <a:pt x="180" y="118"/>
                  </a:moveTo>
                  <a:cubicBezTo>
                    <a:pt x="180" y="119"/>
                    <a:pt x="179" y="121"/>
                    <a:pt x="179" y="121"/>
                  </a:cubicBezTo>
                  <a:cubicBezTo>
                    <a:pt x="179" y="120"/>
                    <a:pt x="179" y="119"/>
                    <a:pt x="180" y="118"/>
                  </a:cubicBezTo>
                  <a:close/>
                  <a:moveTo>
                    <a:pt x="179" y="123"/>
                  </a:moveTo>
                  <a:cubicBezTo>
                    <a:pt x="179" y="123"/>
                    <a:pt x="179" y="124"/>
                    <a:pt x="179" y="124"/>
                  </a:cubicBezTo>
                  <a:cubicBezTo>
                    <a:pt x="178" y="123"/>
                    <a:pt x="179" y="123"/>
                    <a:pt x="179" y="123"/>
                  </a:cubicBezTo>
                  <a:close/>
                  <a:moveTo>
                    <a:pt x="179" y="121"/>
                  </a:moveTo>
                  <a:cubicBezTo>
                    <a:pt x="179" y="122"/>
                    <a:pt x="179" y="122"/>
                    <a:pt x="178" y="122"/>
                  </a:cubicBezTo>
                  <a:cubicBezTo>
                    <a:pt x="178" y="122"/>
                    <a:pt x="178" y="121"/>
                    <a:pt x="179" y="121"/>
                  </a:cubicBezTo>
                  <a:close/>
                  <a:moveTo>
                    <a:pt x="168" y="125"/>
                  </a:moveTo>
                  <a:cubicBezTo>
                    <a:pt x="168" y="124"/>
                    <a:pt x="170" y="125"/>
                    <a:pt x="171" y="124"/>
                  </a:cubicBezTo>
                  <a:cubicBezTo>
                    <a:pt x="171" y="124"/>
                    <a:pt x="171" y="125"/>
                    <a:pt x="171" y="125"/>
                  </a:cubicBezTo>
                  <a:cubicBezTo>
                    <a:pt x="169" y="125"/>
                    <a:pt x="169" y="125"/>
                    <a:pt x="168" y="125"/>
                  </a:cubicBezTo>
                  <a:close/>
                  <a:moveTo>
                    <a:pt x="171" y="141"/>
                  </a:moveTo>
                  <a:cubicBezTo>
                    <a:pt x="170" y="141"/>
                    <a:pt x="170" y="142"/>
                    <a:pt x="170" y="143"/>
                  </a:cubicBezTo>
                  <a:cubicBezTo>
                    <a:pt x="169" y="142"/>
                    <a:pt x="170" y="139"/>
                    <a:pt x="170" y="138"/>
                  </a:cubicBezTo>
                  <a:cubicBezTo>
                    <a:pt x="170" y="134"/>
                    <a:pt x="169" y="131"/>
                    <a:pt x="169" y="128"/>
                  </a:cubicBezTo>
                  <a:cubicBezTo>
                    <a:pt x="170" y="128"/>
                    <a:pt x="170" y="127"/>
                    <a:pt x="170" y="127"/>
                  </a:cubicBezTo>
                  <a:cubicBezTo>
                    <a:pt x="171" y="128"/>
                    <a:pt x="169" y="130"/>
                    <a:pt x="170" y="131"/>
                  </a:cubicBezTo>
                  <a:cubicBezTo>
                    <a:pt x="171" y="131"/>
                    <a:pt x="171" y="131"/>
                    <a:pt x="171" y="130"/>
                  </a:cubicBezTo>
                  <a:cubicBezTo>
                    <a:pt x="171" y="134"/>
                    <a:pt x="171" y="136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0"/>
                    <a:pt x="171" y="141"/>
                    <a:pt x="171" y="141"/>
                  </a:cubicBezTo>
                  <a:close/>
                  <a:moveTo>
                    <a:pt x="173" y="130"/>
                  </a:moveTo>
                  <a:cubicBezTo>
                    <a:pt x="172" y="129"/>
                    <a:pt x="173" y="128"/>
                    <a:pt x="173" y="127"/>
                  </a:cubicBezTo>
                  <a:cubicBezTo>
                    <a:pt x="173" y="127"/>
                    <a:pt x="173" y="127"/>
                    <a:pt x="173" y="126"/>
                  </a:cubicBezTo>
                  <a:cubicBezTo>
                    <a:pt x="173" y="126"/>
                    <a:pt x="174" y="127"/>
                    <a:pt x="173" y="126"/>
                  </a:cubicBezTo>
                  <a:cubicBezTo>
                    <a:pt x="175" y="127"/>
                    <a:pt x="174" y="129"/>
                    <a:pt x="173" y="130"/>
                  </a:cubicBezTo>
                  <a:close/>
                  <a:moveTo>
                    <a:pt x="174" y="125"/>
                  </a:moveTo>
                  <a:cubicBezTo>
                    <a:pt x="174" y="125"/>
                    <a:pt x="174" y="126"/>
                    <a:pt x="173" y="126"/>
                  </a:cubicBezTo>
                  <a:cubicBezTo>
                    <a:pt x="173" y="125"/>
                    <a:pt x="174" y="125"/>
                    <a:pt x="174" y="125"/>
                  </a:cubicBezTo>
                  <a:close/>
                  <a:moveTo>
                    <a:pt x="174" y="123"/>
                  </a:moveTo>
                  <a:cubicBezTo>
                    <a:pt x="174" y="123"/>
                    <a:pt x="174" y="123"/>
                    <a:pt x="174" y="123"/>
                  </a:cubicBezTo>
                  <a:cubicBezTo>
                    <a:pt x="173" y="123"/>
                    <a:pt x="173" y="124"/>
                    <a:pt x="173" y="124"/>
                  </a:cubicBezTo>
                  <a:cubicBezTo>
                    <a:pt x="173" y="124"/>
                    <a:pt x="173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3" y="122"/>
                    <a:pt x="175" y="122"/>
                    <a:pt x="177" y="121"/>
                  </a:cubicBezTo>
                  <a:cubicBezTo>
                    <a:pt x="177" y="122"/>
                    <a:pt x="176" y="123"/>
                    <a:pt x="174" y="123"/>
                  </a:cubicBezTo>
                  <a:close/>
                  <a:moveTo>
                    <a:pt x="175" y="127"/>
                  </a:moveTo>
                  <a:cubicBezTo>
                    <a:pt x="175" y="126"/>
                    <a:pt x="175" y="126"/>
                    <a:pt x="176" y="125"/>
                  </a:cubicBezTo>
                  <a:cubicBezTo>
                    <a:pt x="176" y="127"/>
                    <a:pt x="179" y="126"/>
                    <a:pt x="180" y="128"/>
                  </a:cubicBezTo>
                  <a:cubicBezTo>
                    <a:pt x="178" y="128"/>
                    <a:pt x="177" y="127"/>
                    <a:pt x="175" y="127"/>
                  </a:cubicBezTo>
                  <a:close/>
                  <a:moveTo>
                    <a:pt x="180" y="127"/>
                  </a:moveTo>
                  <a:cubicBezTo>
                    <a:pt x="179" y="126"/>
                    <a:pt x="178" y="126"/>
                    <a:pt x="177" y="126"/>
                  </a:cubicBezTo>
                  <a:cubicBezTo>
                    <a:pt x="178" y="125"/>
                    <a:pt x="180" y="126"/>
                    <a:pt x="181" y="125"/>
                  </a:cubicBezTo>
                  <a:cubicBezTo>
                    <a:pt x="181" y="125"/>
                    <a:pt x="179" y="126"/>
                    <a:pt x="180" y="126"/>
                  </a:cubicBezTo>
                  <a:cubicBezTo>
                    <a:pt x="180" y="127"/>
                    <a:pt x="180" y="126"/>
                    <a:pt x="180" y="127"/>
                  </a:cubicBezTo>
                  <a:close/>
                  <a:moveTo>
                    <a:pt x="181" y="129"/>
                  </a:moveTo>
                  <a:cubicBezTo>
                    <a:pt x="181" y="129"/>
                    <a:pt x="180" y="128"/>
                    <a:pt x="181" y="128"/>
                  </a:cubicBezTo>
                  <a:cubicBezTo>
                    <a:pt x="183" y="129"/>
                    <a:pt x="185" y="128"/>
                    <a:pt x="186" y="130"/>
                  </a:cubicBezTo>
                  <a:cubicBezTo>
                    <a:pt x="185" y="129"/>
                    <a:pt x="183" y="129"/>
                    <a:pt x="181" y="129"/>
                  </a:cubicBezTo>
                  <a:close/>
                  <a:moveTo>
                    <a:pt x="186" y="126"/>
                  </a:moveTo>
                  <a:cubicBezTo>
                    <a:pt x="187" y="126"/>
                    <a:pt x="188" y="126"/>
                    <a:pt x="188" y="125"/>
                  </a:cubicBezTo>
                  <a:cubicBezTo>
                    <a:pt x="188" y="126"/>
                    <a:pt x="189" y="125"/>
                    <a:pt x="189" y="126"/>
                  </a:cubicBezTo>
                  <a:cubicBezTo>
                    <a:pt x="189" y="127"/>
                    <a:pt x="187" y="127"/>
                    <a:pt x="186" y="128"/>
                  </a:cubicBezTo>
                  <a:cubicBezTo>
                    <a:pt x="185" y="127"/>
                    <a:pt x="186" y="126"/>
                    <a:pt x="186" y="126"/>
                  </a:cubicBezTo>
                  <a:close/>
                  <a:moveTo>
                    <a:pt x="186" y="128"/>
                  </a:moveTo>
                  <a:cubicBezTo>
                    <a:pt x="188" y="128"/>
                    <a:pt x="188" y="128"/>
                    <a:pt x="190" y="127"/>
                  </a:cubicBezTo>
                  <a:cubicBezTo>
                    <a:pt x="190" y="128"/>
                    <a:pt x="188" y="128"/>
                    <a:pt x="187" y="129"/>
                  </a:cubicBezTo>
                  <a:cubicBezTo>
                    <a:pt x="187" y="129"/>
                    <a:pt x="186" y="129"/>
                    <a:pt x="186" y="128"/>
                  </a:cubicBezTo>
                  <a:close/>
                  <a:moveTo>
                    <a:pt x="191" y="132"/>
                  </a:moveTo>
                  <a:cubicBezTo>
                    <a:pt x="190" y="132"/>
                    <a:pt x="190" y="132"/>
                    <a:pt x="190" y="131"/>
                  </a:cubicBezTo>
                  <a:cubicBezTo>
                    <a:pt x="189" y="131"/>
                    <a:pt x="187" y="131"/>
                    <a:pt x="186" y="130"/>
                  </a:cubicBezTo>
                  <a:cubicBezTo>
                    <a:pt x="188" y="130"/>
                    <a:pt x="189" y="130"/>
                    <a:pt x="189" y="131"/>
                  </a:cubicBezTo>
                  <a:cubicBezTo>
                    <a:pt x="191" y="130"/>
                    <a:pt x="191" y="131"/>
                    <a:pt x="192" y="131"/>
                  </a:cubicBezTo>
                  <a:cubicBezTo>
                    <a:pt x="192" y="132"/>
                    <a:pt x="191" y="131"/>
                    <a:pt x="191" y="132"/>
                  </a:cubicBezTo>
                  <a:close/>
                  <a:moveTo>
                    <a:pt x="192" y="131"/>
                  </a:moveTo>
                  <a:cubicBezTo>
                    <a:pt x="193" y="130"/>
                    <a:pt x="195" y="129"/>
                    <a:pt x="196" y="130"/>
                  </a:cubicBezTo>
                  <a:cubicBezTo>
                    <a:pt x="195" y="131"/>
                    <a:pt x="193" y="131"/>
                    <a:pt x="192" y="131"/>
                  </a:cubicBezTo>
                  <a:close/>
                  <a:moveTo>
                    <a:pt x="194" y="132"/>
                  </a:moveTo>
                  <a:cubicBezTo>
                    <a:pt x="194" y="133"/>
                    <a:pt x="194" y="133"/>
                    <a:pt x="194" y="133"/>
                  </a:cubicBezTo>
                  <a:cubicBezTo>
                    <a:pt x="193" y="133"/>
                    <a:pt x="192" y="133"/>
                    <a:pt x="192" y="132"/>
                  </a:cubicBezTo>
                  <a:cubicBezTo>
                    <a:pt x="193" y="132"/>
                    <a:pt x="194" y="132"/>
                    <a:pt x="194" y="132"/>
                  </a:cubicBezTo>
                  <a:close/>
                  <a:moveTo>
                    <a:pt x="192" y="134"/>
                  </a:moveTo>
                  <a:cubicBezTo>
                    <a:pt x="193" y="134"/>
                    <a:pt x="194" y="134"/>
                    <a:pt x="194" y="135"/>
                  </a:cubicBezTo>
                  <a:cubicBezTo>
                    <a:pt x="195" y="139"/>
                    <a:pt x="195" y="143"/>
                    <a:pt x="196" y="146"/>
                  </a:cubicBezTo>
                  <a:cubicBezTo>
                    <a:pt x="195" y="145"/>
                    <a:pt x="194" y="145"/>
                    <a:pt x="193" y="144"/>
                  </a:cubicBezTo>
                  <a:cubicBezTo>
                    <a:pt x="193" y="142"/>
                    <a:pt x="192" y="137"/>
                    <a:pt x="192" y="134"/>
                  </a:cubicBezTo>
                  <a:close/>
                  <a:moveTo>
                    <a:pt x="186" y="149"/>
                  </a:moveTo>
                  <a:cubicBezTo>
                    <a:pt x="187" y="148"/>
                    <a:pt x="187" y="147"/>
                    <a:pt x="188" y="147"/>
                  </a:cubicBezTo>
                  <a:cubicBezTo>
                    <a:pt x="188" y="147"/>
                    <a:pt x="188" y="148"/>
                    <a:pt x="188" y="148"/>
                  </a:cubicBezTo>
                  <a:cubicBezTo>
                    <a:pt x="189" y="148"/>
                    <a:pt x="189" y="148"/>
                    <a:pt x="189" y="147"/>
                  </a:cubicBezTo>
                  <a:cubicBezTo>
                    <a:pt x="189" y="147"/>
                    <a:pt x="189" y="148"/>
                    <a:pt x="189" y="148"/>
                  </a:cubicBezTo>
                  <a:cubicBezTo>
                    <a:pt x="188" y="147"/>
                    <a:pt x="188" y="147"/>
                    <a:pt x="188" y="146"/>
                  </a:cubicBezTo>
                  <a:cubicBezTo>
                    <a:pt x="189" y="146"/>
                    <a:pt x="189" y="146"/>
                    <a:pt x="191" y="146"/>
                  </a:cubicBezTo>
                  <a:cubicBezTo>
                    <a:pt x="191" y="147"/>
                    <a:pt x="191" y="147"/>
                    <a:pt x="191" y="148"/>
                  </a:cubicBezTo>
                  <a:cubicBezTo>
                    <a:pt x="192" y="148"/>
                    <a:pt x="191" y="146"/>
                    <a:pt x="191" y="146"/>
                  </a:cubicBezTo>
                  <a:cubicBezTo>
                    <a:pt x="192" y="145"/>
                    <a:pt x="193" y="145"/>
                    <a:pt x="193" y="146"/>
                  </a:cubicBezTo>
                  <a:cubicBezTo>
                    <a:pt x="193" y="145"/>
                    <a:pt x="194" y="146"/>
                    <a:pt x="194" y="146"/>
                  </a:cubicBezTo>
                  <a:cubicBezTo>
                    <a:pt x="194" y="147"/>
                    <a:pt x="195" y="147"/>
                    <a:pt x="196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8" y="152"/>
                    <a:pt x="197" y="157"/>
                    <a:pt x="192" y="158"/>
                  </a:cubicBezTo>
                  <a:cubicBezTo>
                    <a:pt x="187" y="159"/>
                    <a:pt x="184" y="153"/>
                    <a:pt x="186" y="149"/>
                  </a:cubicBezTo>
                  <a:close/>
                  <a:moveTo>
                    <a:pt x="191" y="166"/>
                  </a:moveTo>
                  <a:cubicBezTo>
                    <a:pt x="192" y="166"/>
                    <a:pt x="192" y="167"/>
                    <a:pt x="192" y="168"/>
                  </a:cubicBezTo>
                  <a:cubicBezTo>
                    <a:pt x="191" y="168"/>
                    <a:pt x="191" y="167"/>
                    <a:pt x="191" y="166"/>
                  </a:cubicBezTo>
                  <a:close/>
                  <a:moveTo>
                    <a:pt x="191" y="171"/>
                  </a:moveTo>
                  <a:cubicBezTo>
                    <a:pt x="192" y="171"/>
                    <a:pt x="191" y="172"/>
                    <a:pt x="192" y="172"/>
                  </a:cubicBezTo>
                  <a:cubicBezTo>
                    <a:pt x="191" y="172"/>
                    <a:pt x="191" y="172"/>
                    <a:pt x="191" y="171"/>
                  </a:cubicBezTo>
                  <a:cubicBezTo>
                    <a:pt x="191" y="171"/>
                    <a:pt x="191" y="171"/>
                    <a:pt x="191" y="171"/>
                  </a:cubicBezTo>
                  <a:close/>
                  <a:moveTo>
                    <a:pt x="193" y="174"/>
                  </a:moveTo>
                  <a:cubicBezTo>
                    <a:pt x="194" y="174"/>
                    <a:pt x="194" y="175"/>
                    <a:pt x="194" y="175"/>
                  </a:cubicBezTo>
                  <a:cubicBezTo>
                    <a:pt x="193" y="175"/>
                    <a:pt x="194" y="174"/>
                    <a:pt x="193" y="174"/>
                  </a:cubicBezTo>
                  <a:close/>
                  <a:moveTo>
                    <a:pt x="198" y="179"/>
                  </a:moveTo>
                  <a:cubicBezTo>
                    <a:pt x="198" y="179"/>
                    <a:pt x="198" y="180"/>
                    <a:pt x="198" y="180"/>
                  </a:cubicBezTo>
                  <a:cubicBezTo>
                    <a:pt x="198" y="180"/>
                    <a:pt x="198" y="180"/>
                    <a:pt x="198" y="179"/>
                  </a:cubicBezTo>
                  <a:cubicBezTo>
                    <a:pt x="198" y="179"/>
                    <a:pt x="198" y="179"/>
                    <a:pt x="198" y="179"/>
                  </a:cubicBezTo>
                  <a:close/>
                  <a:moveTo>
                    <a:pt x="198" y="190"/>
                  </a:moveTo>
                  <a:cubicBezTo>
                    <a:pt x="198" y="190"/>
                    <a:pt x="197" y="189"/>
                    <a:pt x="197" y="189"/>
                  </a:cubicBezTo>
                  <a:cubicBezTo>
                    <a:pt x="197" y="188"/>
                    <a:pt x="197" y="188"/>
                    <a:pt x="197" y="187"/>
                  </a:cubicBezTo>
                  <a:cubicBezTo>
                    <a:pt x="198" y="187"/>
                    <a:pt x="198" y="188"/>
                    <a:pt x="198" y="188"/>
                  </a:cubicBezTo>
                  <a:cubicBezTo>
                    <a:pt x="199" y="189"/>
                    <a:pt x="198" y="189"/>
                    <a:pt x="198" y="190"/>
                  </a:cubicBezTo>
                  <a:close/>
                  <a:moveTo>
                    <a:pt x="192" y="184"/>
                  </a:moveTo>
                  <a:cubicBezTo>
                    <a:pt x="191" y="184"/>
                    <a:pt x="192" y="183"/>
                    <a:pt x="192" y="182"/>
                  </a:cubicBezTo>
                  <a:cubicBezTo>
                    <a:pt x="192" y="182"/>
                    <a:pt x="192" y="183"/>
                    <a:pt x="192" y="184"/>
                  </a:cubicBezTo>
                  <a:close/>
                  <a:moveTo>
                    <a:pt x="189" y="180"/>
                  </a:moveTo>
                  <a:cubicBezTo>
                    <a:pt x="188" y="180"/>
                    <a:pt x="188" y="180"/>
                    <a:pt x="188" y="180"/>
                  </a:cubicBezTo>
                  <a:cubicBezTo>
                    <a:pt x="188" y="180"/>
                    <a:pt x="188" y="179"/>
                    <a:pt x="188" y="178"/>
                  </a:cubicBezTo>
                  <a:cubicBezTo>
                    <a:pt x="189" y="179"/>
                    <a:pt x="189" y="179"/>
                    <a:pt x="189" y="179"/>
                  </a:cubicBezTo>
                  <a:cubicBezTo>
                    <a:pt x="189" y="179"/>
                    <a:pt x="189" y="179"/>
                    <a:pt x="189" y="180"/>
                  </a:cubicBezTo>
                  <a:close/>
                  <a:moveTo>
                    <a:pt x="188" y="181"/>
                  </a:moveTo>
                  <a:cubicBezTo>
                    <a:pt x="188" y="181"/>
                    <a:pt x="187" y="181"/>
                    <a:pt x="187" y="182"/>
                  </a:cubicBezTo>
                  <a:cubicBezTo>
                    <a:pt x="187" y="182"/>
                    <a:pt x="187" y="181"/>
                    <a:pt x="188" y="181"/>
                  </a:cubicBezTo>
                  <a:close/>
                  <a:moveTo>
                    <a:pt x="187" y="179"/>
                  </a:moveTo>
                  <a:cubicBezTo>
                    <a:pt x="187" y="178"/>
                    <a:pt x="187" y="178"/>
                    <a:pt x="188" y="178"/>
                  </a:cubicBezTo>
                  <a:cubicBezTo>
                    <a:pt x="187" y="178"/>
                    <a:pt x="188" y="179"/>
                    <a:pt x="187" y="179"/>
                  </a:cubicBezTo>
                  <a:close/>
                  <a:moveTo>
                    <a:pt x="188" y="178"/>
                  </a:moveTo>
                  <a:cubicBezTo>
                    <a:pt x="188" y="178"/>
                    <a:pt x="188" y="179"/>
                    <a:pt x="188" y="179"/>
                  </a:cubicBezTo>
                  <a:cubicBezTo>
                    <a:pt x="187" y="179"/>
                    <a:pt x="188" y="178"/>
                    <a:pt x="188" y="178"/>
                  </a:cubicBezTo>
                  <a:close/>
                  <a:moveTo>
                    <a:pt x="190" y="180"/>
                  </a:moveTo>
                  <a:cubicBezTo>
                    <a:pt x="190" y="180"/>
                    <a:pt x="190" y="181"/>
                    <a:pt x="189" y="181"/>
                  </a:cubicBezTo>
                  <a:cubicBezTo>
                    <a:pt x="189" y="181"/>
                    <a:pt x="189" y="180"/>
                    <a:pt x="190" y="180"/>
                  </a:cubicBezTo>
                  <a:close/>
                  <a:moveTo>
                    <a:pt x="190" y="179"/>
                  </a:moveTo>
                  <a:cubicBezTo>
                    <a:pt x="188" y="178"/>
                    <a:pt x="189" y="176"/>
                    <a:pt x="189" y="176"/>
                  </a:cubicBezTo>
                  <a:cubicBezTo>
                    <a:pt x="190" y="176"/>
                    <a:pt x="190" y="178"/>
                    <a:pt x="190" y="179"/>
                  </a:cubicBezTo>
                  <a:close/>
                  <a:moveTo>
                    <a:pt x="190" y="171"/>
                  </a:moveTo>
                  <a:cubicBezTo>
                    <a:pt x="190" y="171"/>
                    <a:pt x="190" y="172"/>
                    <a:pt x="190" y="172"/>
                  </a:cubicBezTo>
                  <a:cubicBezTo>
                    <a:pt x="190" y="172"/>
                    <a:pt x="190" y="172"/>
                    <a:pt x="190" y="173"/>
                  </a:cubicBezTo>
                  <a:cubicBezTo>
                    <a:pt x="190" y="173"/>
                    <a:pt x="190" y="172"/>
                    <a:pt x="190" y="171"/>
                  </a:cubicBezTo>
                  <a:close/>
                  <a:moveTo>
                    <a:pt x="192" y="178"/>
                  </a:moveTo>
                  <a:cubicBezTo>
                    <a:pt x="193" y="179"/>
                    <a:pt x="192" y="180"/>
                    <a:pt x="192" y="181"/>
                  </a:cubicBezTo>
                  <a:cubicBezTo>
                    <a:pt x="192" y="181"/>
                    <a:pt x="192" y="181"/>
                    <a:pt x="192" y="181"/>
                  </a:cubicBezTo>
                  <a:cubicBezTo>
                    <a:pt x="191" y="180"/>
                    <a:pt x="192" y="179"/>
                    <a:pt x="192" y="178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8"/>
                    <a:pt x="193" y="178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2" y="177"/>
                    <a:pt x="192" y="177"/>
                    <a:pt x="193" y="177"/>
                  </a:cubicBezTo>
                  <a:close/>
                  <a:moveTo>
                    <a:pt x="191" y="180"/>
                  </a:moveTo>
                  <a:cubicBezTo>
                    <a:pt x="190" y="179"/>
                    <a:pt x="190" y="177"/>
                    <a:pt x="191" y="176"/>
                  </a:cubicBezTo>
                  <a:cubicBezTo>
                    <a:pt x="191" y="177"/>
                    <a:pt x="192" y="177"/>
                    <a:pt x="192" y="178"/>
                  </a:cubicBezTo>
                  <a:cubicBezTo>
                    <a:pt x="192" y="178"/>
                    <a:pt x="191" y="179"/>
                    <a:pt x="191" y="180"/>
                  </a:cubicBezTo>
                  <a:close/>
                  <a:moveTo>
                    <a:pt x="192" y="177"/>
                  </a:moveTo>
                  <a:cubicBezTo>
                    <a:pt x="192" y="176"/>
                    <a:pt x="191" y="176"/>
                    <a:pt x="191" y="175"/>
                  </a:cubicBezTo>
                  <a:cubicBezTo>
                    <a:pt x="191" y="175"/>
                    <a:pt x="193" y="177"/>
                    <a:pt x="192" y="177"/>
                  </a:cubicBezTo>
                  <a:close/>
                  <a:moveTo>
                    <a:pt x="191" y="174"/>
                  </a:moveTo>
                  <a:cubicBezTo>
                    <a:pt x="190" y="174"/>
                    <a:pt x="190" y="173"/>
                    <a:pt x="191" y="172"/>
                  </a:cubicBezTo>
                  <a:cubicBezTo>
                    <a:pt x="192" y="173"/>
                    <a:pt x="191" y="173"/>
                    <a:pt x="191" y="174"/>
                  </a:cubicBezTo>
                  <a:close/>
                  <a:moveTo>
                    <a:pt x="190" y="180"/>
                  </a:moveTo>
                  <a:cubicBezTo>
                    <a:pt x="191" y="180"/>
                    <a:pt x="190" y="181"/>
                    <a:pt x="191" y="182"/>
                  </a:cubicBezTo>
                  <a:cubicBezTo>
                    <a:pt x="190" y="182"/>
                    <a:pt x="190" y="180"/>
                    <a:pt x="190" y="180"/>
                  </a:cubicBezTo>
                  <a:close/>
                  <a:moveTo>
                    <a:pt x="191" y="181"/>
                  </a:moveTo>
                  <a:cubicBezTo>
                    <a:pt x="191" y="181"/>
                    <a:pt x="191" y="181"/>
                    <a:pt x="192" y="182"/>
                  </a:cubicBezTo>
                  <a:cubicBezTo>
                    <a:pt x="192" y="182"/>
                    <a:pt x="191" y="182"/>
                    <a:pt x="191" y="183"/>
                  </a:cubicBezTo>
                  <a:cubicBezTo>
                    <a:pt x="191" y="183"/>
                    <a:pt x="191" y="182"/>
                    <a:pt x="191" y="182"/>
                  </a:cubicBezTo>
                  <a:cubicBezTo>
                    <a:pt x="191" y="182"/>
                    <a:pt x="191" y="181"/>
                    <a:pt x="191" y="181"/>
                  </a:cubicBezTo>
                  <a:close/>
                  <a:moveTo>
                    <a:pt x="192" y="184"/>
                  </a:moveTo>
                  <a:cubicBezTo>
                    <a:pt x="193" y="185"/>
                    <a:pt x="193" y="185"/>
                    <a:pt x="193" y="185"/>
                  </a:cubicBezTo>
                  <a:cubicBezTo>
                    <a:pt x="192" y="185"/>
                    <a:pt x="192" y="184"/>
                    <a:pt x="192" y="184"/>
                  </a:cubicBezTo>
                  <a:close/>
                  <a:moveTo>
                    <a:pt x="192" y="183"/>
                  </a:moveTo>
                  <a:cubicBezTo>
                    <a:pt x="193" y="182"/>
                    <a:pt x="193" y="180"/>
                    <a:pt x="193" y="179"/>
                  </a:cubicBezTo>
                  <a:cubicBezTo>
                    <a:pt x="194" y="179"/>
                    <a:pt x="194" y="180"/>
                    <a:pt x="194" y="180"/>
                  </a:cubicBezTo>
                  <a:cubicBezTo>
                    <a:pt x="194" y="181"/>
                    <a:pt x="193" y="182"/>
                    <a:pt x="193" y="183"/>
                  </a:cubicBezTo>
                  <a:cubicBezTo>
                    <a:pt x="193" y="183"/>
                    <a:pt x="193" y="183"/>
                    <a:pt x="193" y="183"/>
                  </a:cubicBezTo>
                  <a:cubicBezTo>
                    <a:pt x="193" y="183"/>
                    <a:pt x="193" y="184"/>
                    <a:pt x="193" y="184"/>
                  </a:cubicBezTo>
                  <a:cubicBezTo>
                    <a:pt x="193" y="183"/>
                    <a:pt x="193" y="183"/>
                    <a:pt x="192" y="183"/>
                  </a:cubicBezTo>
                  <a:close/>
                  <a:moveTo>
                    <a:pt x="194" y="186"/>
                  </a:moveTo>
                  <a:cubicBezTo>
                    <a:pt x="193" y="185"/>
                    <a:pt x="193" y="183"/>
                    <a:pt x="194" y="182"/>
                  </a:cubicBezTo>
                  <a:cubicBezTo>
                    <a:pt x="195" y="184"/>
                    <a:pt x="195" y="185"/>
                    <a:pt x="194" y="186"/>
                  </a:cubicBezTo>
                  <a:close/>
                  <a:moveTo>
                    <a:pt x="193" y="185"/>
                  </a:moveTo>
                  <a:cubicBezTo>
                    <a:pt x="193" y="185"/>
                    <a:pt x="193" y="186"/>
                    <a:pt x="193" y="186"/>
                  </a:cubicBezTo>
                  <a:cubicBezTo>
                    <a:pt x="193" y="186"/>
                    <a:pt x="193" y="186"/>
                    <a:pt x="193" y="185"/>
                  </a:cubicBezTo>
                  <a:close/>
                  <a:moveTo>
                    <a:pt x="194" y="186"/>
                  </a:moveTo>
                  <a:cubicBezTo>
                    <a:pt x="195" y="187"/>
                    <a:pt x="194" y="187"/>
                    <a:pt x="194" y="188"/>
                  </a:cubicBezTo>
                  <a:cubicBezTo>
                    <a:pt x="193" y="188"/>
                    <a:pt x="193" y="186"/>
                    <a:pt x="194" y="186"/>
                  </a:cubicBezTo>
                  <a:close/>
                  <a:moveTo>
                    <a:pt x="195" y="187"/>
                  </a:moveTo>
                  <a:cubicBezTo>
                    <a:pt x="197" y="188"/>
                    <a:pt x="195" y="191"/>
                    <a:pt x="195" y="192"/>
                  </a:cubicBezTo>
                  <a:cubicBezTo>
                    <a:pt x="194" y="191"/>
                    <a:pt x="194" y="188"/>
                    <a:pt x="195" y="187"/>
                  </a:cubicBezTo>
                  <a:close/>
                  <a:moveTo>
                    <a:pt x="196" y="189"/>
                  </a:moveTo>
                  <a:cubicBezTo>
                    <a:pt x="196" y="191"/>
                    <a:pt x="196" y="193"/>
                    <a:pt x="195" y="195"/>
                  </a:cubicBezTo>
                  <a:cubicBezTo>
                    <a:pt x="195" y="193"/>
                    <a:pt x="196" y="191"/>
                    <a:pt x="196" y="189"/>
                  </a:cubicBezTo>
                  <a:close/>
                  <a:moveTo>
                    <a:pt x="195" y="186"/>
                  </a:moveTo>
                  <a:cubicBezTo>
                    <a:pt x="195" y="186"/>
                    <a:pt x="195" y="185"/>
                    <a:pt x="196" y="184"/>
                  </a:cubicBezTo>
                  <a:cubicBezTo>
                    <a:pt x="196" y="185"/>
                    <a:pt x="196" y="185"/>
                    <a:pt x="197" y="186"/>
                  </a:cubicBezTo>
                  <a:cubicBezTo>
                    <a:pt x="196" y="186"/>
                    <a:pt x="196" y="187"/>
                    <a:pt x="196" y="188"/>
                  </a:cubicBezTo>
                  <a:cubicBezTo>
                    <a:pt x="196" y="188"/>
                    <a:pt x="195" y="187"/>
                    <a:pt x="195" y="186"/>
                  </a:cubicBezTo>
                  <a:close/>
                  <a:moveTo>
                    <a:pt x="197" y="186"/>
                  </a:moveTo>
                  <a:cubicBezTo>
                    <a:pt x="197" y="187"/>
                    <a:pt x="197" y="188"/>
                    <a:pt x="197" y="188"/>
                  </a:cubicBezTo>
                  <a:cubicBezTo>
                    <a:pt x="196" y="188"/>
                    <a:pt x="197" y="187"/>
                    <a:pt x="197" y="186"/>
                  </a:cubicBezTo>
                  <a:close/>
                  <a:moveTo>
                    <a:pt x="198" y="185"/>
                  </a:moveTo>
                  <a:cubicBezTo>
                    <a:pt x="199" y="185"/>
                    <a:pt x="199" y="187"/>
                    <a:pt x="199" y="188"/>
                  </a:cubicBezTo>
                  <a:cubicBezTo>
                    <a:pt x="198" y="187"/>
                    <a:pt x="198" y="185"/>
                    <a:pt x="198" y="185"/>
                  </a:cubicBezTo>
                  <a:close/>
                  <a:moveTo>
                    <a:pt x="198" y="183"/>
                  </a:moveTo>
                  <a:cubicBezTo>
                    <a:pt x="199" y="182"/>
                    <a:pt x="199" y="184"/>
                    <a:pt x="199" y="184"/>
                  </a:cubicBezTo>
                  <a:cubicBezTo>
                    <a:pt x="198" y="185"/>
                    <a:pt x="198" y="183"/>
                    <a:pt x="198" y="183"/>
                  </a:cubicBezTo>
                  <a:close/>
                  <a:moveTo>
                    <a:pt x="197" y="179"/>
                  </a:moveTo>
                  <a:cubicBezTo>
                    <a:pt x="197" y="179"/>
                    <a:pt x="197" y="179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78"/>
                    <a:pt x="198" y="179"/>
                    <a:pt x="197" y="179"/>
                  </a:cubicBezTo>
                  <a:close/>
                  <a:moveTo>
                    <a:pt x="198" y="182"/>
                  </a:moveTo>
                  <a:cubicBezTo>
                    <a:pt x="197" y="182"/>
                    <a:pt x="196" y="181"/>
                    <a:pt x="197" y="181"/>
                  </a:cubicBezTo>
                  <a:cubicBezTo>
                    <a:pt x="197" y="181"/>
                    <a:pt x="198" y="182"/>
                    <a:pt x="198" y="182"/>
                  </a:cubicBezTo>
                  <a:close/>
                  <a:moveTo>
                    <a:pt x="197" y="183"/>
                  </a:moveTo>
                  <a:cubicBezTo>
                    <a:pt x="197" y="184"/>
                    <a:pt x="197" y="185"/>
                    <a:pt x="197" y="185"/>
                  </a:cubicBezTo>
                  <a:cubicBezTo>
                    <a:pt x="195" y="184"/>
                    <a:pt x="196" y="183"/>
                    <a:pt x="196" y="181"/>
                  </a:cubicBezTo>
                  <a:cubicBezTo>
                    <a:pt x="197" y="182"/>
                    <a:pt x="197" y="183"/>
                    <a:pt x="197" y="183"/>
                  </a:cubicBezTo>
                  <a:close/>
                  <a:moveTo>
                    <a:pt x="196" y="179"/>
                  </a:moveTo>
                  <a:cubicBezTo>
                    <a:pt x="196" y="179"/>
                    <a:pt x="196" y="180"/>
                    <a:pt x="196" y="180"/>
                  </a:cubicBezTo>
                  <a:cubicBezTo>
                    <a:pt x="195" y="180"/>
                    <a:pt x="196" y="180"/>
                    <a:pt x="196" y="179"/>
                  </a:cubicBezTo>
                  <a:cubicBezTo>
                    <a:pt x="195" y="180"/>
                    <a:pt x="195" y="180"/>
                    <a:pt x="195" y="181"/>
                  </a:cubicBezTo>
                  <a:cubicBezTo>
                    <a:pt x="195" y="181"/>
                    <a:pt x="195" y="181"/>
                    <a:pt x="196" y="181"/>
                  </a:cubicBezTo>
                  <a:cubicBezTo>
                    <a:pt x="195" y="182"/>
                    <a:pt x="195" y="183"/>
                    <a:pt x="195" y="183"/>
                  </a:cubicBezTo>
                  <a:cubicBezTo>
                    <a:pt x="195" y="182"/>
                    <a:pt x="194" y="182"/>
                    <a:pt x="194" y="181"/>
                  </a:cubicBezTo>
                  <a:cubicBezTo>
                    <a:pt x="194" y="181"/>
                    <a:pt x="195" y="181"/>
                    <a:pt x="195" y="181"/>
                  </a:cubicBezTo>
                  <a:cubicBezTo>
                    <a:pt x="194" y="180"/>
                    <a:pt x="194" y="180"/>
                    <a:pt x="195" y="179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95" y="179"/>
                    <a:pt x="195" y="178"/>
                    <a:pt x="195" y="177"/>
                  </a:cubicBezTo>
                  <a:cubicBezTo>
                    <a:pt x="196" y="178"/>
                    <a:pt x="196" y="179"/>
                    <a:pt x="196" y="179"/>
                  </a:cubicBezTo>
                  <a:cubicBezTo>
                    <a:pt x="196" y="179"/>
                    <a:pt x="196" y="178"/>
                    <a:pt x="196" y="179"/>
                  </a:cubicBezTo>
                  <a:close/>
                  <a:moveTo>
                    <a:pt x="195" y="178"/>
                  </a:moveTo>
                  <a:cubicBezTo>
                    <a:pt x="193" y="178"/>
                    <a:pt x="194" y="176"/>
                    <a:pt x="195" y="175"/>
                  </a:cubicBezTo>
                  <a:cubicBezTo>
                    <a:pt x="195" y="175"/>
                    <a:pt x="195" y="176"/>
                    <a:pt x="195" y="176"/>
                  </a:cubicBezTo>
                  <a:cubicBezTo>
                    <a:pt x="195" y="176"/>
                    <a:pt x="195" y="177"/>
                    <a:pt x="195" y="178"/>
                  </a:cubicBezTo>
                  <a:close/>
                  <a:moveTo>
                    <a:pt x="194" y="180"/>
                  </a:moveTo>
                  <a:cubicBezTo>
                    <a:pt x="194" y="179"/>
                    <a:pt x="193" y="179"/>
                    <a:pt x="193" y="178"/>
                  </a:cubicBezTo>
                  <a:cubicBezTo>
                    <a:pt x="194" y="178"/>
                    <a:pt x="195" y="179"/>
                    <a:pt x="194" y="180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7"/>
                    <a:pt x="193" y="176"/>
                  </a:cubicBezTo>
                  <a:cubicBezTo>
                    <a:pt x="193" y="176"/>
                    <a:pt x="193" y="175"/>
                    <a:pt x="193" y="175"/>
                  </a:cubicBezTo>
                  <a:cubicBezTo>
                    <a:pt x="194" y="175"/>
                    <a:pt x="193" y="176"/>
                    <a:pt x="193" y="177"/>
                  </a:cubicBezTo>
                  <a:close/>
                  <a:moveTo>
                    <a:pt x="192" y="172"/>
                  </a:moveTo>
                  <a:cubicBezTo>
                    <a:pt x="193" y="172"/>
                    <a:pt x="193" y="173"/>
                    <a:pt x="193" y="174"/>
                  </a:cubicBezTo>
                  <a:cubicBezTo>
                    <a:pt x="193" y="174"/>
                    <a:pt x="192" y="172"/>
                    <a:pt x="192" y="172"/>
                  </a:cubicBezTo>
                  <a:close/>
                  <a:moveTo>
                    <a:pt x="193" y="174"/>
                  </a:moveTo>
                  <a:cubicBezTo>
                    <a:pt x="193" y="175"/>
                    <a:pt x="192" y="176"/>
                    <a:pt x="193" y="175"/>
                  </a:cubicBezTo>
                  <a:cubicBezTo>
                    <a:pt x="192" y="176"/>
                    <a:pt x="191" y="175"/>
                    <a:pt x="191" y="173"/>
                  </a:cubicBezTo>
                  <a:cubicBezTo>
                    <a:pt x="192" y="173"/>
                    <a:pt x="192" y="174"/>
                    <a:pt x="193" y="174"/>
                  </a:cubicBezTo>
                  <a:close/>
                  <a:moveTo>
                    <a:pt x="190" y="169"/>
                  </a:moveTo>
                  <a:cubicBezTo>
                    <a:pt x="191" y="170"/>
                    <a:pt x="191" y="170"/>
                    <a:pt x="191" y="171"/>
                  </a:cubicBezTo>
                  <a:cubicBezTo>
                    <a:pt x="190" y="171"/>
                    <a:pt x="190" y="171"/>
                    <a:pt x="190" y="171"/>
                  </a:cubicBezTo>
                  <a:cubicBezTo>
                    <a:pt x="190" y="170"/>
                    <a:pt x="190" y="170"/>
                    <a:pt x="190" y="169"/>
                  </a:cubicBezTo>
                  <a:close/>
                  <a:moveTo>
                    <a:pt x="190" y="168"/>
                  </a:moveTo>
                  <a:cubicBezTo>
                    <a:pt x="190" y="169"/>
                    <a:pt x="190" y="169"/>
                    <a:pt x="189" y="169"/>
                  </a:cubicBezTo>
                  <a:cubicBezTo>
                    <a:pt x="189" y="169"/>
                    <a:pt x="189" y="169"/>
                    <a:pt x="190" y="168"/>
                  </a:cubicBezTo>
                  <a:close/>
                  <a:moveTo>
                    <a:pt x="188" y="177"/>
                  </a:moveTo>
                  <a:cubicBezTo>
                    <a:pt x="188" y="176"/>
                    <a:pt x="189" y="175"/>
                    <a:pt x="189" y="174"/>
                  </a:cubicBezTo>
                  <a:cubicBezTo>
                    <a:pt x="190" y="175"/>
                    <a:pt x="189" y="177"/>
                    <a:pt x="188" y="177"/>
                  </a:cubicBezTo>
                  <a:close/>
                  <a:moveTo>
                    <a:pt x="189" y="172"/>
                  </a:moveTo>
                  <a:cubicBezTo>
                    <a:pt x="188" y="172"/>
                    <a:pt x="189" y="171"/>
                    <a:pt x="188" y="171"/>
                  </a:cubicBezTo>
                  <a:cubicBezTo>
                    <a:pt x="189" y="170"/>
                    <a:pt x="189" y="172"/>
                    <a:pt x="189" y="172"/>
                  </a:cubicBezTo>
                  <a:close/>
                  <a:moveTo>
                    <a:pt x="188" y="170"/>
                  </a:move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7" y="170"/>
                  </a:cubicBezTo>
                  <a:cubicBezTo>
                    <a:pt x="187" y="170"/>
                    <a:pt x="188" y="170"/>
                    <a:pt x="188" y="170"/>
                  </a:cubicBezTo>
                  <a:close/>
                  <a:moveTo>
                    <a:pt x="187" y="174"/>
                  </a:moveTo>
                  <a:cubicBezTo>
                    <a:pt x="188" y="174"/>
                    <a:pt x="188" y="174"/>
                    <a:pt x="188" y="173"/>
                  </a:cubicBezTo>
                  <a:cubicBezTo>
                    <a:pt x="188" y="174"/>
                    <a:pt x="188" y="175"/>
                    <a:pt x="188" y="175"/>
                  </a:cubicBezTo>
                  <a:cubicBezTo>
                    <a:pt x="188" y="175"/>
                    <a:pt x="188" y="175"/>
                    <a:pt x="187" y="174"/>
                  </a:cubicBezTo>
                  <a:cubicBezTo>
                    <a:pt x="187" y="174"/>
                    <a:pt x="187" y="175"/>
                    <a:pt x="187" y="176"/>
                  </a:cubicBezTo>
                  <a:cubicBezTo>
                    <a:pt x="187" y="175"/>
                    <a:pt x="186" y="175"/>
                    <a:pt x="186" y="175"/>
                  </a:cubicBezTo>
                  <a:cubicBezTo>
                    <a:pt x="187" y="174"/>
                    <a:pt x="187" y="173"/>
                    <a:pt x="187" y="173"/>
                  </a:cubicBezTo>
                  <a:cubicBezTo>
                    <a:pt x="188" y="173"/>
                    <a:pt x="187" y="174"/>
                    <a:pt x="187" y="174"/>
                  </a:cubicBezTo>
                  <a:close/>
                  <a:moveTo>
                    <a:pt x="187" y="171"/>
                  </a:moveTo>
                  <a:cubicBezTo>
                    <a:pt x="187" y="172"/>
                    <a:pt x="186" y="173"/>
                    <a:pt x="186" y="174"/>
                  </a:cubicBezTo>
                  <a:cubicBezTo>
                    <a:pt x="185" y="173"/>
                    <a:pt x="187" y="171"/>
                    <a:pt x="187" y="171"/>
                  </a:cubicBezTo>
                  <a:close/>
                  <a:moveTo>
                    <a:pt x="173" y="182"/>
                  </a:moveTo>
                  <a:cubicBezTo>
                    <a:pt x="174" y="182"/>
                    <a:pt x="174" y="183"/>
                    <a:pt x="175" y="184"/>
                  </a:cubicBezTo>
                  <a:cubicBezTo>
                    <a:pt x="174" y="183"/>
                    <a:pt x="173" y="183"/>
                    <a:pt x="173" y="182"/>
                  </a:cubicBezTo>
                  <a:close/>
                  <a:moveTo>
                    <a:pt x="174" y="199"/>
                  </a:moveTo>
                  <a:cubicBezTo>
                    <a:pt x="174" y="199"/>
                    <a:pt x="174" y="199"/>
                    <a:pt x="174" y="198"/>
                  </a:cubicBezTo>
                  <a:cubicBezTo>
                    <a:pt x="175" y="198"/>
                    <a:pt x="175" y="199"/>
                    <a:pt x="175" y="199"/>
                  </a:cubicBezTo>
                  <a:cubicBezTo>
                    <a:pt x="175" y="199"/>
                    <a:pt x="174" y="199"/>
                    <a:pt x="174" y="199"/>
                  </a:cubicBezTo>
                  <a:close/>
                  <a:moveTo>
                    <a:pt x="175" y="198"/>
                  </a:moveTo>
                  <a:cubicBezTo>
                    <a:pt x="176" y="197"/>
                    <a:pt x="176" y="198"/>
                    <a:pt x="176" y="199"/>
                  </a:cubicBezTo>
                  <a:cubicBezTo>
                    <a:pt x="175" y="199"/>
                    <a:pt x="175" y="198"/>
                    <a:pt x="175" y="198"/>
                  </a:cubicBezTo>
                  <a:close/>
                  <a:moveTo>
                    <a:pt x="185" y="225"/>
                  </a:moveTo>
                  <a:cubicBezTo>
                    <a:pt x="184" y="224"/>
                    <a:pt x="185" y="222"/>
                    <a:pt x="185" y="220"/>
                  </a:cubicBezTo>
                  <a:cubicBezTo>
                    <a:pt x="185" y="220"/>
                    <a:pt x="185" y="221"/>
                    <a:pt x="186" y="221"/>
                  </a:cubicBezTo>
                  <a:cubicBezTo>
                    <a:pt x="186" y="222"/>
                    <a:pt x="185" y="223"/>
                    <a:pt x="185" y="225"/>
                  </a:cubicBezTo>
                  <a:close/>
                  <a:moveTo>
                    <a:pt x="185" y="218"/>
                  </a:moveTo>
                  <a:cubicBezTo>
                    <a:pt x="186" y="218"/>
                    <a:pt x="185" y="219"/>
                    <a:pt x="185" y="219"/>
                  </a:cubicBezTo>
                  <a:cubicBezTo>
                    <a:pt x="185" y="219"/>
                    <a:pt x="185" y="218"/>
                    <a:pt x="185" y="218"/>
                  </a:cubicBezTo>
                  <a:close/>
                  <a:moveTo>
                    <a:pt x="186" y="220"/>
                  </a:moveTo>
                  <a:cubicBezTo>
                    <a:pt x="186" y="218"/>
                    <a:pt x="186" y="216"/>
                    <a:pt x="185" y="215"/>
                  </a:cubicBezTo>
                  <a:cubicBezTo>
                    <a:pt x="185" y="215"/>
                    <a:pt x="185" y="215"/>
                    <a:pt x="185" y="216"/>
                  </a:cubicBezTo>
                  <a:cubicBezTo>
                    <a:pt x="184" y="215"/>
                    <a:pt x="182" y="213"/>
                    <a:pt x="181" y="211"/>
                  </a:cubicBezTo>
                  <a:cubicBezTo>
                    <a:pt x="180" y="212"/>
                    <a:pt x="181" y="212"/>
                    <a:pt x="181" y="213"/>
                  </a:cubicBezTo>
                  <a:cubicBezTo>
                    <a:pt x="181" y="213"/>
                    <a:pt x="180" y="213"/>
                    <a:pt x="180" y="213"/>
                  </a:cubicBezTo>
                  <a:cubicBezTo>
                    <a:pt x="180" y="211"/>
                    <a:pt x="180" y="209"/>
                    <a:pt x="179" y="206"/>
                  </a:cubicBezTo>
                  <a:cubicBezTo>
                    <a:pt x="181" y="210"/>
                    <a:pt x="185" y="213"/>
                    <a:pt x="188" y="216"/>
                  </a:cubicBezTo>
                  <a:cubicBezTo>
                    <a:pt x="187" y="217"/>
                    <a:pt x="187" y="219"/>
                    <a:pt x="186" y="220"/>
                  </a:cubicBezTo>
                  <a:close/>
                  <a:moveTo>
                    <a:pt x="202" y="205"/>
                  </a:moveTo>
                  <a:cubicBezTo>
                    <a:pt x="200" y="205"/>
                    <a:pt x="199" y="206"/>
                    <a:pt x="198" y="207"/>
                  </a:cubicBezTo>
                  <a:cubicBezTo>
                    <a:pt x="196" y="205"/>
                    <a:pt x="195" y="203"/>
                    <a:pt x="193" y="201"/>
                  </a:cubicBezTo>
                  <a:cubicBezTo>
                    <a:pt x="193" y="202"/>
                    <a:pt x="195" y="204"/>
                    <a:pt x="196" y="205"/>
                  </a:cubicBezTo>
                  <a:cubicBezTo>
                    <a:pt x="197" y="206"/>
                    <a:pt x="198" y="207"/>
                    <a:pt x="198" y="208"/>
                  </a:cubicBezTo>
                  <a:cubicBezTo>
                    <a:pt x="197" y="208"/>
                    <a:pt x="197" y="207"/>
                    <a:pt x="197" y="208"/>
                  </a:cubicBezTo>
                  <a:cubicBezTo>
                    <a:pt x="195" y="206"/>
                    <a:pt x="193" y="204"/>
                    <a:pt x="192" y="202"/>
                  </a:cubicBezTo>
                  <a:cubicBezTo>
                    <a:pt x="192" y="205"/>
                    <a:pt x="195" y="207"/>
                    <a:pt x="197" y="209"/>
                  </a:cubicBezTo>
                  <a:cubicBezTo>
                    <a:pt x="197" y="209"/>
                    <a:pt x="197" y="210"/>
                    <a:pt x="196" y="210"/>
                  </a:cubicBezTo>
                  <a:cubicBezTo>
                    <a:pt x="194" y="208"/>
                    <a:pt x="193" y="206"/>
                    <a:pt x="191" y="204"/>
                  </a:cubicBezTo>
                  <a:cubicBezTo>
                    <a:pt x="191" y="204"/>
                    <a:pt x="191" y="204"/>
                    <a:pt x="190" y="204"/>
                  </a:cubicBezTo>
                  <a:cubicBezTo>
                    <a:pt x="192" y="207"/>
                    <a:pt x="194" y="208"/>
                    <a:pt x="196" y="210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5" y="211"/>
                    <a:pt x="194" y="210"/>
                    <a:pt x="194" y="210"/>
                  </a:cubicBezTo>
                  <a:cubicBezTo>
                    <a:pt x="189" y="209"/>
                    <a:pt x="189" y="213"/>
                    <a:pt x="188" y="216"/>
                  </a:cubicBezTo>
                  <a:cubicBezTo>
                    <a:pt x="182" y="211"/>
                    <a:pt x="179" y="206"/>
                    <a:pt x="176" y="198"/>
                  </a:cubicBezTo>
                  <a:cubicBezTo>
                    <a:pt x="177" y="199"/>
                    <a:pt x="178" y="200"/>
                    <a:pt x="179" y="200"/>
                  </a:cubicBezTo>
                  <a:cubicBezTo>
                    <a:pt x="179" y="200"/>
                    <a:pt x="179" y="200"/>
                    <a:pt x="179" y="200"/>
                  </a:cubicBezTo>
                  <a:cubicBezTo>
                    <a:pt x="178" y="199"/>
                    <a:pt x="177" y="198"/>
                    <a:pt x="176" y="197"/>
                  </a:cubicBezTo>
                  <a:cubicBezTo>
                    <a:pt x="176" y="196"/>
                    <a:pt x="176" y="195"/>
                    <a:pt x="177" y="195"/>
                  </a:cubicBezTo>
                  <a:cubicBezTo>
                    <a:pt x="179" y="196"/>
                    <a:pt x="179" y="199"/>
                    <a:pt x="182" y="200"/>
                  </a:cubicBezTo>
                  <a:cubicBezTo>
                    <a:pt x="182" y="199"/>
                    <a:pt x="182" y="199"/>
                    <a:pt x="183" y="198"/>
                  </a:cubicBezTo>
                  <a:cubicBezTo>
                    <a:pt x="184" y="199"/>
                    <a:pt x="185" y="200"/>
                    <a:pt x="185" y="201"/>
                  </a:cubicBezTo>
                  <a:cubicBezTo>
                    <a:pt x="185" y="200"/>
                    <a:pt x="184" y="199"/>
                    <a:pt x="183" y="198"/>
                  </a:cubicBezTo>
                  <a:cubicBezTo>
                    <a:pt x="185" y="196"/>
                    <a:pt x="187" y="194"/>
                    <a:pt x="188" y="192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186" y="193"/>
                    <a:pt x="184" y="196"/>
                    <a:pt x="183" y="197"/>
                  </a:cubicBezTo>
                  <a:cubicBezTo>
                    <a:pt x="182" y="197"/>
                    <a:pt x="182" y="195"/>
                    <a:pt x="181" y="194"/>
                  </a:cubicBezTo>
                  <a:cubicBezTo>
                    <a:pt x="180" y="193"/>
                    <a:pt x="179" y="193"/>
                    <a:pt x="179" y="192"/>
                  </a:cubicBezTo>
                  <a:cubicBezTo>
                    <a:pt x="178" y="192"/>
                    <a:pt x="179" y="193"/>
                    <a:pt x="180" y="193"/>
                  </a:cubicBezTo>
                  <a:cubicBezTo>
                    <a:pt x="180" y="195"/>
                    <a:pt x="182" y="196"/>
                    <a:pt x="183" y="198"/>
                  </a:cubicBezTo>
                  <a:cubicBezTo>
                    <a:pt x="182" y="198"/>
                    <a:pt x="182" y="199"/>
                    <a:pt x="181" y="199"/>
                  </a:cubicBezTo>
                  <a:cubicBezTo>
                    <a:pt x="180" y="198"/>
                    <a:pt x="178" y="196"/>
                    <a:pt x="177" y="194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177" y="192"/>
                    <a:pt x="177" y="188"/>
                    <a:pt x="175" y="185"/>
                  </a:cubicBezTo>
                  <a:cubicBezTo>
                    <a:pt x="175" y="184"/>
                    <a:pt x="176" y="185"/>
                    <a:pt x="176" y="185"/>
                  </a:cubicBezTo>
                  <a:cubicBezTo>
                    <a:pt x="176" y="183"/>
                    <a:pt x="174" y="183"/>
                    <a:pt x="174" y="181"/>
                  </a:cubicBezTo>
                  <a:cubicBezTo>
                    <a:pt x="174" y="181"/>
                    <a:pt x="174" y="181"/>
                    <a:pt x="175" y="181"/>
                  </a:cubicBezTo>
                  <a:cubicBezTo>
                    <a:pt x="175" y="181"/>
                    <a:pt x="174" y="181"/>
                    <a:pt x="174" y="180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6" y="182"/>
                    <a:pt x="177" y="183"/>
                    <a:pt x="178" y="184"/>
                  </a:cubicBezTo>
                  <a:cubicBezTo>
                    <a:pt x="177" y="184"/>
                    <a:pt x="176" y="182"/>
                    <a:pt x="175" y="181"/>
                  </a:cubicBezTo>
                  <a:cubicBezTo>
                    <a:pt x="175" y="184"/>
                    <a:pt x="178" y="185"/>
                    <a:pt x="179" y="187"/>
                  </a:cubicBezTo>
                  <a:cubicBezTo>
                    <a:pt x="180" y="187"/>
                    <a:pt x="179" y="186"/>
                    <a:pt x="179" y="186"/>
                  </a:cubicBezTo>
                  <a:cubicBezTo>
                    <a:pt x="179" y="185"/>
                    <a:pt x="180" y="187"/>
                    <a:pt x="180" y="187"/>
                  </a:cubicBezTo>
                  <a:cubicBezTo>
                    <a:pt x="178" y="184"/>
                    <a:pt x="177" y="183"/>
                    <a:pt x="176" y="180"/>
                  </a:cubicBezTo>
                  <a:cubicBezTo>
                    <a:pt x="180" y="178"/>
                    <a:pt x="183" y="177"/>
                    <a:pt x="185" y="174"/>
                  </a:cubicBezTo>
                  <a:cubicBezTo>
                    <a:pt x="186" y="175"/>
                    <a:pt x="186" y="176"/>
                    <a:pt x="187" y="176"/>
                  </a:cubicBezTo>
                  <a:cubicBezTo>
                    <a:pt x="187" y="177"/>
                    <a:pt x="186" y="177"/>
                    <a:pt x="186" y="178"/>
                  </a:cubicBezTo>
                  <a:cubicBezTo>
                    <a:pt x="186" y="177"/>
                    <a:pt x="185" y="177"/>
                    <a:pt x="185" y="176"/>
                  </a:cubicBezTo>
                  <a:cubicBezTo>
                    <a:pt x="184" y="176"/>
                    <a:pt x="186" y="178"/>
                    <a:pt x="186" y="178"/>
                  </a:cubicBezTo>
                  <a:cubicBezTo>
                    <a:pt x="186" y="179"/>
                    <a:pt x="185" y="180"/>
                    <a:pt x="186" y="181"/>
                  </a:cubicBezTo>
                  <a:cubicBezTo>
                    <a:pt x="187" y="181"/>
                    <a:pt x="186" y="180"/>
                    <a:pt x="187" y="179"/>
                  </a:cubicBezTo>
                  <a:cubicBezTo>
                    <a:pt x="187" y="182"/>
                    <a:pt x="186" y="183"/>
                    <a:pt x="184" y="185"/>
                  </a:cubicBezTo>
                  <a:cubicBezTo>
                    <a:pt x="183" y="183"/>
                    <a:pt x="182" y="182"/>
                    <a:pt x="181" y="180"/>
                  </a:cubicBezTo>
                  <a:cubicBezTo>
                    <a:pt x="181" y="182"/>
                    <a:pt x="183" y="183"/>
                    <a:pt x="184" y="185"/>
                  </a:cubicBezTo>
                  <a:cubicBezTo>
                    <a:pt x="183" y="186"/>
                    <a:pt x="181" y="187"/>
                    <a:pt x="179" y="189"/>
                  </a:cubicBezTo>
                  <a:cubicBezTo>
                    <a:pt x="181" y="189"/>
                    <a:pt x="183" y="186"/>
                    <a:pt x="185" y="185"/>
                  </a:cubicBezTo>
                  <a:cubicBezTo>
                    <a:pt x="186" y="184"/>
                    <a:pt x="187" y="183"/>
                    <a:pt x="188" y="182"/>
                  </a:cubicBezTo>
                  <a:cubicBezTo>
                    <a:pt x="188" y="183"/>
                    <a:pt x="188" y="184"/>
                    <a:pt x="187" y="185"/>
                  </a:cubicBezTo>
                  <a:cubicBezTo>
                    <a:pt x="189" y="184"/>
                    <a:pt x="188" y="183"/>
                    <a:pt x="189" y="182"/>
                  </a:cubicBezTo>
                  <a:cubicBezTo>
                    <a:pt x="190" y="184"/>
                    <a:pt x="189" y="185"/>
                    <a:pt x="189" y="186"/>
                  </a:cubicBezTo>
                  <a:cubicBezTo>
                    <a:pt x="189" y="186"/>
                    <a:pt x="189" y="186"/>
                    <a:pt x="189" y="186"/>
                  </a:cubicBezTo>
                  <a:cubicBezTo>
                    <a:pt x="189" y="192"/>
                    <a:pt x="188" y="198"/>
                    <a:pt x="186" y="204"/>
                  </a:cubicBezTo>
                  <a:cubicBezTo>
                    <a:pt x="185" y="204"/>
                    <a:pt x="185" y="203"/>
                    <a:pt x="185" y="204"/>
                  </a:cubicBezTo>
                  <a:cubicBezTo>
                    <a:pt x="185" y="205"/>
                    <a:pt x="186" y="205"/>
                    <a:pt x="185" y="206"/>
                  </a:cubicBezTo>
                  <a:cubicBezTo>
                    <a:pt x="185" y="206"/>
                    <a:pt x="185" y="205"/>
                    <a:pt x="184" y="205"/>
                  </a:cubicBezTo>
                  <a:cubicBezTo>
                    <a:pt x="184" y="205"/>
                    <a:pt x="185" y="206"/>
                    <a:pt x="185" y="206"/>
                  </a:cubicBezTo>
                  <a:cubicBezTo>
                    <a:pt x="185" y="207"/>
                    <a:pt x="185" y="207"/>
                    <a:pt x="184" y="207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6" y="208"/>
                    <a:pt x="187" y="211"/>
                    <a:pt x="189" y="211"/>
                  </a:cubicBezTo>
                  <a:cubicBezTo>
                    <a:pt x="190" y="210"/>
                    <a:pt x="187" y="207"/>
                    <a:pt x="187" y="207"/>
                  </a:cubicBezTo>
                  <a:cubicBezTo>
                    <a:pt x="187" y="206"/>
                    <a:pt x="188" y="208"/>
                    <a:pt x="189" y="209"/>
                  </a:cubicBezTo>
                  <a:cubicBezTo>
                    <a:pt x="189" y="209"/>
                    <a:pt x="190" y="210"/>
                    <a:pt x="190" y="210"/>
                  </a:cubicBezTo>
                  <a:cubicBezTo>
                    <a:pt x="189" y="208"/>
                    <a:pt x="188" y="206"/>
                    <a:pt x="186" y="205"/>
                  </a:cubicBezTo>
                  <a:cubicBezTo>
                    <a:pt x="187" y="202"/>
                    <a:pt x="188" y="200"/>
                    <a:pt x="188" y="197"/>
                  </a:cubicBezTo>
                  <a:cubicBezTo>
                    <a:pt x="189" y="198"/>
                    <a:pt x="188" y="200"/>
                    <a:pt x="189" y="201"/>
                  </a:cubicBezTo>
                  <a:cubicBezTo>
                    <a:pt x="190" y="199"/>
                    <a:pt x="189" y="198"/>
                    <a:pt x="189" y="196"/>
                  </a:cubicBezTo>
                  <a:cubicBezTo>
                    <a:pt x="189" y="194"/>
                    <a:pt x="189" y="193"/>
                    <a:pt x="189" y="191"/>
                  </a:cubicBezTo>
                  <a:cubicBezTo>
                    <a:pt x="190" y="189"/>
                    <a:pt x="190" y="186"/>
                    <a:pt x="190" y="184"/>
                  </a:cubicBezTo>
                  <a:cubicBezTo>
                    <a:pt x="192" y="184"/>
                    <a:pt x="190" y="186"/>
                    <a:pt x="190" y="187"/>
                  </a:cubicBezTo>
                  <a:cubicBezTo>
                    <a:pt x="191" y="187"/>
                    <a:pt x="191" y="186"/>
                    <a:pt x="191" y="185"/>
                  </a:cubicBezTo>
                  <a:cubicBezTo>
                    <a:pt x="191" y="185"/>
                    <a:pt x="191" y="185"/>
                    <a:pt x="192" y="185"/>
                  </a:cubicBezTo>
                  <a:cubicBezTo>
                    <a:pt x="191" y="187"/>
                    <a:pt x="191" y="188"/>
                    <a:pt x="191" y="189"/>
                  </a:cubicBezTo>
                  <a:cubicBezTo>
                    <a:pt x="192" y="189"/>
                    <a:pt x="191" y="187"/>
                    <a:pt x="192" y="186"/>
                  </a:cubicBezTo>
                  <a:cubicBezTo>
                    <a:pt x="192" y="188"/>
                    <a:pt x="191" y="189"/>
                    <a:pt x="191" y="191"/>
                  </a:cubicBezTo>
                  <a:cubicBezTo>
                    <a:pt x="193" y="190"/>
                    <a:pt x="192" y="189"/>
                    <a:pt x="193" y="188"/>
                  </a:cubicBezTo>
                  <a:cubicBezTo>
                    <a:pt x="193" y="190"/>
                    <a:pt x="193" y="191"/>
                    <a:pt x="193" y="193"/>
                  </a:cubicBezTo>
                  <a:cubicBezTo>
                    <a:pt x="193" y="193"/>
                    <a:pt x="193" y="192"/>
                    <a:pt x="193" y="191"/>
                  </a:cubicBezTo>
                  <a:cubicBezTo>
                    <a:pt x="194" y="193"/>
                    <a:pt x="194" y="195"/>
                    <a:pt x="195" y="197"/>
                  </a:cubicBezTo>
                  <a:cubicBezTo>
                    <a:pt x="197" y="195"/>
                    <a:pt x="195" y="191"/>
                    <a:pt x="197" y="189"/>
                  </a:cubicBezTo>
                  <a:cubicBezTo>
                    <a:pt x="197" y="190"/>
                    <a:pt x="198" y="190"/>
                    <a:pt x="198" y="191"/>
                  </a:cubicBezTo>
                  <a:cubicBezTo>
                    <a:pt x="198" y="192"/>
                    <a:pt x="196" y="195"/>
                    <a:pt x="198" y="196"/>
                  </a:cubicBezTo>
                  <a:cubicBezTo>
                    <a:pt x="198" y="196"/>
                    <a:pt x="197" y="194"/>
                    <a:pt x="199" y="194"/>
                  </a:cubicBezTo>
                  <a:cubicBezTo>
                    <a:pt x="199" y="197"/>
                    <a:pt x="200" y="202"/>
                    <a:pt x="202" y="205"/>
                  </a:cubicBezTo>
                  <a:close/>
                  <a:moveTo>
                    <a:pt x="189" y="210"/>
                  </a:moveTo>
                  <a:cubicBezTo>
                    <a:pt x="187" y="209"/>
                    <a:pt x="185" y="207"/>
                    <a:pt x="186" y="206"/>
                  </a:cubicBezTo>
                  <a:cubicBezTo>
                    <a:pt x="187" y="207"/>
                    <a:pt x="188" y="208"/>
                    <a:pt x="189" y="210"/>
                  </a:cubicBezTo>
                  <a:close/>
                  <a:moveTo>
                    <a:pt x="202" y="187"/>
                  </a:moveTo>
                  <a:cubicBezTo>
                    <a:pt x="201" y="188"/>
                    <a:pt x="200" y="189"/>
                    <a:pt x="200" y="190"/>
                  </a:cubicBezTo>
                  <a:cubicBezTo>
                    <a:pt x="200" y="190"/>
                    <a:pt x="200" y="190"/>
                    <a:pt x="200" y="190"/>
                  </a:cubicBezTo>
                  <a:cubicBezTo>
                    <a:pt x="200" y="189"/>
                    <a:pt x="200" y="187"/>
                    <a:pt x="201" y="186"/>
                  </a:cubicBezTo>
                  <a:cubicBezTo>
                    <a:pt x="201" y="186"/>
                    <a:pt x="202" y="186"/>
                    <a:pt x="202" y="187"/>
                  </a:cubicBezTo>
                  <a:close/>
                  <a:moveTo>
                    <a:pt x="201" y="183"/>
                  </a:moveTo>
                  <a:cubicBezTo>
                    <a:pt x="201" y="183"/>
                    <a:pt x="201" y="183"/>
                    <a:pt x="201" y="183"/>
                  </a:cubicBezTo>
                  <a:cubicBezTo>
                    <a:pt x="200" y="183"/>
                    <a:pt x="200" y="183"/>
                    <a:pt x="201" y="183"/>
                  </a:cubicBezTo>
                  <a:close/>
                  <a:moveTo>
                    <a:pt x="199" y="179"/>
                  </a:moveTo>
                  <a:cubicBezTo>
                    <a:pt x="200" y="179"/>
                    <a:pt x="200" y="180"/>
                    <a:pt x="200" y="181"/>
                  </a:cubicBezTo>
                  <a:cubicBezTo>
                    <a:pt x="200" y="180"/>
                    <a:pt x="199" y="180"/>
                    <a:pt x="199" y="179"/>
                  </a:cubicBezTo>
                  <a:close/>
                  <a:moveTo>
                    <a:pt x="199" y="180"/>
                  </a:moveTo>
                  <a:cubicBezTo>
                    <a:pt x="199" y="181"/>
                    <a:pt x="200" y="181"/>
                    <a:pt x="200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200" y="182"/>
                    <a:pt x="198" y="181"/>
                    <a:pt x="199" y="180"/>
                  </a:cubicBezTo>
                  <a:close/>
                  <a:moveTo>
                    <a:pt x="198" y="177"/>
                  </a:moveTo>
                  <a:cubicBezTo>
                    <a:pt x="198" y="177"/>
                    <a:pt x="198" y="178"/>
                    <a:pt x="198" y="178"/>
                  </a:cubicBezTo>
                  <a:cubicBezTo>
                    <a:pt x="198" y="177"/>
                    <a:pt x="197" y="177"/>
                    <a:pt x="197" y="176"/>
                  </a:cubicBezTo>
                  <a:cubicBezTo>
                    <a:pt x="196" y="176"/>
                    <a:pt x="197" y="177"/>
                    <a:pt x="196" y="178"/>
                  </a:cubicBezTo>
                  <a:cubicBezTo>
                    <a:pt x="195" y="176"/>
                    <a:pt x="196" y="175"/>
                    <a:pt x="196" y="174"/>
                  </a:cubicBezTo>
                  <a:cubicBezTo>
                    <a:pt x="197" y="175"/>
                    <a:pt x="198" y="176"/>
                    <a:pt x="198" y="177"/>
                  </a:cubicBezTo>
                  <a:close/>
                  <a:moveTo>
                    <a:pt x="195" y="172"/>
                  </a:moveTo>
                  <a:cubicBezTo>
                    <a:pt x="196" y="173"/>
                    <a:pt x="196" y="173"/>
                    <a:pt x="196" y="174"/>
                  </a:cubicBezTo>
                  <a:cubicBezTo>
                    <a:pt x="196" y="174"/>
                    <a:pt x="195" y="172"/>
                    <a:pt x="195" y="172"/>
                  </a:cubicBezTo>
                  <a:close/>
                  <a:moveTo>
                    <a:pt x="195" y="173"/>
                  </a:moveTo>
                  <a:cubicBezTo>
                    <a:pt x="195" y="174"/>
                    <a:pt x="196" y="175"/>
                    <a:pt x="196" y="175"/>
                  </a:cubicBezTo>
                  <a:cubicBezTo>
                    <a:pt x="195" y="176"/>
                    <a:pt x="195" y="174"/>
                    <a:pt x="194" y="174"/>
                  </a:cubicBezTo>
                  <a:cubicBezTo>
                    <a:pt x="195" y="174"/>
                    <a:pt x="194" y="174"/>
                    <a:pt x="195" y="173"/>
                  </a:cubicBezTo>
                  <a:close/>
                  <a:moveTo>
                    <a:pt x="193" y="170"/>
                  </a:moveTo>
                  <a:cubicBezTo>
                    <a:pt x="194" y="170"/>
                    <a:pt x="194" y="171"/>
                    <a:pt x="194" y="172"/>
                  </a:cubicBezTo>
                  <a:cubicBezTo>
                    <a:pt x="194" y="171"/>
                    <a:pt x="193" y="170"/>
                    <a:pt x="193" y="170"/>
                  </a:cubicBezTo>
                  <a:close/>
                  <a:moveTo>
                    <a:pt x="194" y="173"/>
                  </a:moveTo>
                  <a:cubicBezTo>
                    <a:pt x="193" y="172"/>
                    <a:pt x="192" y="171"/>
                    <a:pt x="193" y="171"/>
                  </a:cubicBezTo>
                  <a:cubicBezTo>
                    <a:pt x="193" y="171"/>
                    <a:pt x="194" y="172"/>
                    <a:pt x="194" y="173"/>
                  </a:cubicBezTo>
                  <a:close/>
                  <a:moveTo>
                    <a:pt x="192" y="168"/>
                  </a:moveTo>
                  <a:cubicBezTo>
                    <a:pt x="192" y="168"/>
                    <a:pt x="192" y="169"/>
                    <a:pt x="193" y="169"/>
                  </a:cubicBezTo>
                  <a:cubicBezTo>
                    <a:pt x="193" y="169"/>
                    <a:pt x="192" y="169"/>
                    <a:pt x="193" y="169"/>
                  </a:cubicBezTo>
                  <a:cubicBezTo>
                    <a:pt x="192" y="170"/>
                    <a:pt x="192" y="169"/>
                    <a:pt x="192" y="168"/>
                  </a:cubicBezTo>
                  <a:close/>
                  <a:moveTo>
                    <a:pt x="192" y="170"/>
                  </a:moveTo>
                  <a:cubicBezTo>
                    <a:pt x="192" y="170"/>
                    <a:pt x="191" y="170"/>
                    <a:pt x="192" y="170"/>
                  </a:cubicBezTo>
                  <a:cubicBezTo>
                    <a:pt x="192" y="169"/>
                    <a:pt x="192" y="170"/>
                    <a:pt x="192" y="170"/>
                  </a:cubicBezTo>
                  <a:close/>
                  <a:moveTo>
                    <a:pt x="222" y="211"/>
                  </a:moveTo>
                  <a:cubicBezTo>
                    <a:pt x="220" y="209"/>
                    <a:pt x="222" y="206"/>
                    <a:pt x="221" y="204"/>
                  </a:cubicBezTo>
                  <a:cubicBezTo>
                    <a:pt x="223" y="205"/>
                    <a:pt x="222" y="208"/>
                    <a:pt x="222" y="211"/>
                  </a:cubicBezTo>
                  <a:close/>
                  <a:moveTo>
                    <a:pt x="227" y="196"/>
                  </a:moveTo>
                  <a:cubicBezTo>
                    <a:pt x="227" y="196"/>
                    <a:pt x="227" y="196"/>
                    <a:pt x="227" y="195"/>
                  </a:cubicBezTo>
                  <a:cubicBezTo>
                    <a:pt x="228" y="195"/>
                    <a:pt x="228" y="196"/>
                    <a:pt x="228" y="195"/>
                  </a:cubicBezTo>
                  <a:cubicBezTo>
                    <a:pt x="228" y="195"/>
                    <a:pt x="228" y="195"/>
                    <a:pt x="229" y="195"/>
                  </a:cubicBezTo>
                  <a:cubicBezTo>
                    <a:pt x="228" y="196"/>
                    <a:pt x="228" y="196"/>
                    <a:pt x="227" y="196"/>
                  </a:cubicBezTo>
                  <a:close/>
                  <a:moveTo>
                    <a:pt x="230" y="195"/>
                  </a:moveTo>
                  <a:cubicBezTo>
                    <a:pt x="229" y="194"/>
                    <a:pt x="228" y="194"/>
                    <a:pt x="228" y="193"/>
                  </a:cubicBezTo>
                  <a:cubicBezTo>
                    <a:pt x="229" y="194"/>
                    <a:pt x="229" y="194"/>
                    <a:pt x="230" y="195"/>
                  </a:cubicBezTo>
                  <a:close/>
                  <a:moveTo>
                    <a:pt x="228" y="193"/>
                  </a:moveTo>
                  <a:cubicBezTo>
                    <a:pt x="228" y="193"/>
                    <a:pt x="227" y="194"/>
                    <a:pt x="227" y="194"/>
                  </a:cubicBezTo>
                  <a:cubicBezTo>
                    <a:pt x="227" y="194"/>
                    <a:pt x="228" y="193"/>
                    <a:pt x="227" y="193"/>
                  </a:cubicBezTo>
                  <a:cubicBezTo>
                    <a:pt x="228" y="192"/>
                    <a:pt x="228" y="193"/>
                    <a:pt x="228" y="193"/>
                  </a:cubicBezTo>
                  <a:close/>
                  <a:moveTo>
                    <a:pt x="225" y="181"/>
                  </a:moveTo>
                  <a:cubicBezTo>
                    <a:pt x="225" y="181"/>
                    <a:pt x="225" y="182"/>
                    <a:pt x="226" y="182"/>
                  </a:cubicBezTo>
                  <a:cubicBezTo>
                    <a:pt x="226" y="182"/>
                    <a:pt x="226" y="182"/>
                    <a:pt x="227" y="182"/>
                  </a:cubicBezTo>
                  <a:cubicBezTo>
                    <a:pt x="227" y="182"/>
                    <a:pt x="225" y="183"/>
                    <a:pt x="225" y="183"/>
                  </a:cubicBezTo>
                  <a:cubicBezTo>
                    <a:pt x="225" y="183"/>
                    <a:pt x="225" y="182"/>
                    <a:pt x="225" y="181"/>
                  </a:cubicBezTo>
                  <a:close/>
                  <a:moveTo>
                    <a:pt x="218" y="176"/>
                  </a:moveTo>
                  <a:cubicBezTo>
                    <a:pt x="217" y="175"/>
                    <a:pt x="217" y="172"/>
                    <a:pt x="217" y="171"/>
                  </a:cubicBezTo>
                  <a:cubicBezTo>
                    <a:pt x="217" y="171"/>
                    <a:pt x="216" y="171"/>
                    <a:pt x="216" y="171"/>
                  </a:cubicBezTo>
                  <a:cubicBezTo>
                    <a:pt x="215" y="174"/>
                    <a:pt x="219" y="177"/>
                    <a:pt x="218" y="180"/>
                  </a:cubicBezTo>
                  <a:cubicBezTo>
                    <a:pt x="219" y="180"/>
                    <a:pt x="219" y="179"/>
                    <a:pt x="219" y="178"/>
                  </a:cubicBezTo>
                  <a:cubicBezTo>
                    <a:pt x="220" y="179"/>
                    <a:pt x="221" y="180"/>
                    <a:pt x="223" y="181"/>
                  </a:cubicBezTo>
                  <a:cubicBezTo>
                    <a:pt x="223" y="181"/>
                    <a:pt x="225" y="181"/>
                    <a:pt x="224" y="182"/>
                  </a:cubicBezTo>
                  <a:cubicBezTo>
                    <a:pt x="224" y="182"/>
                    <a:pt x="224" y="181"/>
                    <a:pt x="224" y="182"/>
                  </a:cubicBezTo>
                  <a:cubicBezTo>
                    <a:pt x="224" y="183"/>
                    <a:pt x="224" y="185"/>
                    <a:pt x="224" y="186"/>
                  </a:cubicBezTo>
                  <a:cubicBezTo>
                    <a:pt x="224" y="186"/>
                    <a:pt x="224" y="183"/>
                    <a:pt x="223" y="181"/>
                  </a:cubicBezTo>
                  <a:cubicBezTo>
                    <a:pt x="222" y="181"/>
                    <a:pt x="223" y="182"/>
                    <a:pt x="223" y="182"/>
                  </a:cubicBezTo>
                  <a:cubicBezTo>
                    <a:pt x="223" y="184"/>
                    <a:pt x="223" y="186"/>
                    <a:pt x="224" y="187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5" y="188"/>
                    <a:pt x="225" y="190"/>
                    <a:pt x="226" y="191"/>
                  </a:cubicBezTo>
                  <a:cubicBezTo>
                    <a:pt x="225" y="192"/>
                    <a:pt x="225" y="194"/>
                    <a:pt x="225" y="196"/>
                  </a:cubicBezTo>
                  <a:cubicBezTo>
                    <a:pt x="225" y="194"/>
                    <a:pt x="225" y="193"/>
                    <a:pt x="225" y="191"/>
                  </a:cubicBezTo>
                  <a:cubicBezTo>
                    <a:pt x="224" y="193"/>
                    <a:pt x="224" y="196"/>
                    <a:pt x="224" y="198"/>
                  </a:cubicBezTo>
                  <a:cubicBezTo>
                    <a:pt x="224" y="199"/>
                    <a:pt x="225" y="198"/>
                    <a:pt x="224" y="198"/>
                  </a:cubicBezTo>
                  <a:cubicBezTo>
                    <a:pt x="225" y="198"/>
                    <a:pt x="224" y="199"/>
                    <a:pt x="225" y="199"/>
                  </a:cubicBezTo>
                  <a:cubicBezTo>
                    <a:pt x="226" y="197"/>
                    <a:pt x="226" y="194"/>
                    <a:pt x="226" y="191"/>
                  </a:cubicBezTo>
                  <a:cubicBezTo>
                    <a:pt x="226" y="191"/>
                    <a:pt x="227" y="192"/>
                    <a:pt x="226" y="192"/>
                  </a:cubicBezTo>
                  <a:cubicBezTo>
                    <a:pt x="227" y="194"/>
                    <a:pt x="226" y="196"/>
                    <a:pt x="226" y="198"/>
                  </a:cubicBezTo>
                  <a:cubicBezTo>
                    <a:pt x="225" y="200"/>
                    <a:pt x="224" y="203"/>
                    <a:pt x="223" y="206"/>
                  </a:cubicBezTo>
                  <a:cubicBezTo>
                    <a:pt x="222" y="206"/>
                    <a:pt x="223" y="203"/>
                    <a:pt x="222" y="203"/>
                  </a:cubicBezTo>
                  <a:cubicBezTo>
                    <a:pt x="222" y="202"/>
                    <a:pt x="222" y="201"/>
                    <a:pt x="222" y="200"/>
                  </a:cubicBezTo>
                  <a:cubicBezTo>
                    <a:pt x="221" y="203"/>
                    <a:pt x="221" y="206"/>
                    <a:pt x="220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05"/>
                    <a:pt x="221" y="202"/>
                    <a:pt x="221" y="199"/>
                  </a:cubicBezTo>
                  <a:cubicBezTo>
                    <a:pt x="220" y="201"/>
                    <a:pt x="220" y="204"/>
                    <a:pt x="219" y="207"/>
                  </a:cubicBezTo>
                  <a:cubicBezTo>
                    <a:pt x="218" y="206"/>
                    <a:pt x="218" y="205"/>
                    <a:pt x="217" y="205"/>
                  </a:cubicBezTo>
                  <a:cubicBezTo>
                    <a:pt x="217" y="202"/>
                    <a:pt x="218" y="199"/>
                    <a:pt x="218" y="197"/>
                  </a:cubicBezTo>
                  <a:cubicBezTo>
                    <a:pt x="217" y="200"/>
                    <a:pt x="217" y="202"/>
                    <a:pt x="216" y="204"/>
                  </a:cubicBezTo>
                  <a:cubicBezTo>
                    <a:pt x="215" y="204"/>
                    <a:pt x="214" y="203"/>
                    <a:pt x="213" y="203"/>
                  </a:cubicBezTo>
                  <a:cubicBezTo>
                    <a:pt x="213" y="201"/>
                    <a:pt x="213" y="199"/>
                    <a:pt x="214" y="196"/>
                  </a:cubicBezTo>
                  <a:cubicBezTo>
                    <a:pt x="212" y="197"/>
                    <a:pt x="213" y="201"/>
                    <a:pt x="213" y="203"/>
                  </a:cubicBezTo>
                  <a:cubicBezTo>
                    <a:pt x="212" y="203"/>
                    <a:pt x="212" y="204"/>
                    <a:pt x="212" y="204"/>
                  </a:cubicBezTo>
                  <a:cubicBezTo>
                    <a:pt x="212" y="201"/>
                    <a:pt x="213" y="199"/>
                    <a:pt x="212" y="196"/>
                  </a:cubicBezTo>
                  <a:cubicBezTo>
                    <a:pt x="212" y="197"/>
                    <a:pt x="212" y="199"/>
                    <a:pt x="212" y="200"/>
                  </a:cubicBezTo>
                  <a:cubicBezTo>
                    <a:pt x="212" y="200"/>
                    <a:pt x="212" y="199"/>
                    <a:pt x="211" y="199"/>
                  </a:cubicBezTo>
                  <a:cubicBezTo>
                    <a:pt x="211" y="200"/>
                    <a:pt x="211" y="201"/>
                    <a:pt x="211" y="203"/>
                  </a:cubicBezTo>
                  <a:cubicBezTo>
                    <a:pt x="210" y="203"/>
                    <a:pt x="210" y="202"/>
                    <a:pt x="210" y="203"/>
                  </a:cubicBezTo>
                  <a:cubicBezTo>
                    <a:pt x="210" y="200"/>
                    <a:pt x="211" y="195"/>
                    <a:pt x="211" y="193"/>
                  </a:cubicBezTo>
                  <a:cubicBezTo>
                    <a:pt x="212" y="193"/>
                    <a:pt x="211" y="193"/>
                    <a:pt x="212" y="193"/>
                  </a:cubicBezTo>
                  <a:cubicBezTo>
                    <a:pt x="212" y="192"/>
                    <a:pt x="211" y="190"/>
                    <a:pt x="211" y="189"/>
                  </a:cubicBezTo>
                  <a:cubicBezTo>
                    <a:pt x="211" y="188"/>
                    <a:pt x="212" y="186"/>
                    <a:pt x="212" y="186"/>
                  </a:cubicBezTo>
                  <a:cubicBezTo>
                    <a:pt x="214" y="188"/>
                    <a:pt x="216" y="191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6" y="189"/>
                    <a:pt x="213" y="186"/>
                    <a:pt x="211" y="182"/>
                  </a:cubicBezTo>
                  <a:cubicBezTo>
                    <a:pt x="210" y="181"/>
                    <a:pt x="210" y="179"/>
                    <a:pt x="209" y="177"/>
                  </a:cubicBezTo>
                  <a:cubicBezTo>
                    <a:pt x="209" y="177"/>
                    <a:pt x="208" y="177"/>
                    <a:pt x="208" y="177"/>
                  </a:cubicBezTo>
                  <a:cubicBezTo>
                    <a:pt x="208" y="177"/>
                    <a:pt x="208" y="176"/>
                    <a:pt x="208" y="176"/>
                  </a:cubicBezTo>
                  <a:cubicBezTo>
                    <a:pt x="207" y="174"/>
                    <a:pt x="204" y="172"/>
                    <a:pt x="205" y="170"/>
                  </a:cubicBezTo>
                  <a:cubicBezTo>
                    <a:pt x="204" y="169"/>
                    <a:pt x="205" y="171"/>
                    <a:pt x="204" y="171"/>
                  </a:cubicBezTo>
                  <a:cubicBezTo>
                    <a:pt x="204" y="169"/>
                    <a:pt x="203" y="169"/>
                    <a:pt x="202" y="168"/>
                  </a:cubicBezTo>
                  <a:cubicBezTo>
                    <a:pt x="208" y="169"/>
                    <a:pt x="212" y="171"/>
                    <a:pt x="216" y="176"/>
                  </a:cubicBezTo>
                  <a:cubicBezTo>
                    <a:pt x="216" y="175"/>
                    <a:pt x="215" y="174"/>
                    <a:pt x="214" y="174"/>
                  </a:cubicBezTo>
                  <a:cubicBezTo>
                    <a:pt x="212" y="170"/>
                    <a:pt x="206" y="168"/>
                    <a:pt x="202" y="167"/>
                  </a:cubicBezTo>
                  <a:cubicBezTo>
                    <a:pt x="202" y="166"/>
                    <a:pt x="202" y="165"/>
                    <a:pt x="202" y="164"/>
                  </a:cubicBezTo>
                  <a:cubicBezTo>
                    <a:pt x="201" y="164"/>
                    <a:pt x="201" y="165"/>
                    <a:pt x="201" y="166"/>
                  </a:cubicBezTo>
                  <a:cubicBezTo>
                    <a:pt x="200" y="166"/>
                    <a:pt x="199" y="165"/>
                    <a:pt x="199" y="163"/>
                  </a:cubicBezTo>
                  <a:cubicBezTo>
                    <a:pt x="199" y="163"/>
                    <a:pt x="198" y="163"/>
                    <a:pt x="199" y="164"/>
                  </a:cubicBezTo>
                  <a:cubicBezTo>
                    <a:pt x="197" y="162"/>
                    <a:pt x="195" y="161"/>
                    <a:pt x="193" y="159"/>
                  </a:cubicBezTo>
                  <a:cubicBezTo>
                    <a:pt x="192" y="159"/>
                    <a:pt x="192" y="159"/>
                    <a:pt x="191" y="160"/>
                  </a:cubicBezTo>
                  <a:cubicBezTo>
                    <a:pt x="191" y="160"/>
                    <a:pt x="192" y="161"/>
                    <a:pt x="192" y="161"/>
                  </a:cubicBezTo>
                  <a:cubicBezTo>
                    <a:pt x="192" y="160"/>
                    <a:pt x="191" y="159"/>
                    <a:pt x="190" y="159"/>
                  </a:cubicBezTo>
                  <a:cubicBezTo>
                    <a:pt x="196" y="159"/>
                    <a:pt x="200" y="153"/>
                    <a:pt x="196" y="147"/>
                  </a:cubicBezTo>
                  <a:cubicBezTo>
                    <a:pt x="197" y="147"/>
                    <a:pt x="197" y="147"/>
                    <a:pt x="197" y="146"/>
                  </a:cubicBezTo>
                  <a:cubicBezTo>
                    <a:pt x="197" y="146"/>
                    <a:pt x="197" y="146"/>
                    <a:pt x="197" y="147"/>
                  </a:cubicBezTo>
                  <a:cubicBezTo>
                    <a:pt x="195" y="143"/>
                    <a:pt x="196" y="139"/>
                    <a:pt x="195" y="135"/>
                  </a:cubicBezTo>
                  <a:cubicBezTo>
                    <a:pt x="196" y="135"/>
                    <a:pt x="197" y="136"/>
                    <a:pt x="197" y="136"/>
                  </a:cubicBezTo>
                  <a:cubicBezTo>
                    <a:pt x="197" y="138"/>
                    <a:pt x="197" y="139"/>
                    <a:pt x="198" y="141"/>
                  </a:cubicBezTo>
                  <a:cubicBezTo>
                    <a:pt x="198" y="141"/>
                    <a:pt x="198" y="143"/>
                    <a:pt x="198" y="143"/>
                  </a:cubicBezTo>
                  <a:cubicBezTo>
                    <a:pt x="198" y="144"/>
                    <a:pt x="198" y="146"/>
                    <a:pt x="198" y="148"/>
                  </a:cubicBezTo>
                  <a:cubicBezTo>
                    <a:pt x="199" y="148"/>
                    <a:pt x="199" y="149"/>
                    <a:pt x="198" y="150"/>
                  </a:cubicBezTo>
                  <a:cubicBezTo>
                    <a:pt x="199" y="151"/>
                    <a:pt x="198" y="152"/>
                    <a:pt x="200" y="152"/>
                  </a:cubicBezTo>
                  <a:cubicBezTo>
                    <a:pt x="198" y="147"/>
                    <a:pt x="199" y="142"/>
                    <a:pt x="198" y="137"/>
                  </a:cubicBezTo>
                  <a:cubicBezTo>
                    <a:pt x="199" y="137"/>
                    <a:pt x="199" y="137"/>
                    <a:pt x="200" y="138"/>
                  </a:cubicBezTo>
                  <a:cubicBezTo>
                    <a:pt x="200" y="141"/>
                    <a:pt x="200" y="145"/>
                    <a:pt x="200" y="148"/>
                  </a:cubicBezTo>
                  <a:cubicBezTo>
                    <a:pt x="200" y="149"/>
                    <a:pt x="200" y="151"/>
                    <a:pt x="201" y="152"/>
                  </a:cubicBezTo>
                  <a:cubicBezTo>
                    <a:pt x="202" y="151"/>
                    <a:pt x="201" y="151"/>
                    <a:pt x="201" y="150"/>
                  </a:cubicBezTo>
                  <a:cubicBezTo>
                    <a:pt x="201" y="146"/>
                    <a:pt x="201" y="142"/>
                    <a:pt x="201" y="138"/>
                  </a:cubicBezTo>
                  <a:cubicBezTo>
                    <a:pt x="201" y="138"/>
                    <a:pt x="201" y="139"/>
                    <a:pt x="202" y="139"/>
                  </a:cubicBezTo>
                  <a:cubicBezTo>
                    <a:pt x="203" y="142"/>
                    <a:pt x="202" y="147"/>
                    <a:pt x="203" y="151"/>
                  </a:cubicBezTo>
                  <a:cubicBezTo>
                    <a:pt x="203" y="152"/>
                    <a:pt x="203" y="152"/>
                    <a:pt x="203" y="153"/>
                  </a:cubicBezTo>
                  <a:cubicBezTo>
                    <a:pt x="203" y="153"/>
                    <a:pt x="203" y="155"/>
                    <a:pt x="204" y="155"/>
                  </a:cubicBezTo>
                  <a:cubicBezTo>
                    <a:pt x="204" y="154"/>
                    <a:pt x="203" y="152"/>
                    <a:pt x="203" y="150"/>
                  </a:cubicBezTo>
                  <a:cubicBezTo>
                    <a:pt x="204" y="146"/>
                    <a:pt x="203" y="143"/>
                    <a:pt x="203" y="140"/>
                  </a:cubicBezTo>
                  <a:cubicBezTo>
                    <a:pt x="204" y="140"/>
                    <a:pt x="204" y="140"/>
                    <a:pt x="205" y="141"/>
                  </a:cubicBezTo>
                  <a:cubicBezTo>
                    <a:pt x="206" y="145"/>
                    <a:pt x="204" y="149"/>
                    <a:pt x="206" y="154"/>
                  </a:cubicBezTo>
                  <a:cubicBezTo>
                    <a:pt x="206" y="150"/>
                    <a:pt x="206" y="145"/>
                    <a:pt x="206" y="141"/>
                  </a:cubicBezTo>
                  <a:cubicBezTo>
                    <a:pt x="207" y="141"/>
                    <a:pt x="206" y="142"/>
                    <a:pt x="207" y="143"/>
                  </a:cubicBezTo>
                  <a:cubicBezTo>
                    <a:pt x="207" y="143"/>
                    <a:pt x="207" y="144"/>
                    <a:pt x="207" y="143"/>
                  </a:cubicBezTo>
                  <a:cubicBezTo>
                    <a:pt x="207" y="147"/>
                    <a:pt x="206" y="150"/>
                    <a:pt x="207" y="153"/>
                  </a:cubicBezTo>
                  <a:cubicBezTo>
                    <a:pt x="207" y="154"/>
                    <a:pt x="207" y="156"/>
                    <a:pt x="208" y="156"/>
                  </a:cubicBezTo>
                  <a:cubicBezTo>
                    <a:pt x="207" y="152"/>
                    <a:pt x="208" y="147"/>
                    <a:pt x="207" y="142"/>
                  </a:cubicBezTo>
                  <a:cubicBezTo>
                    <a:pt x="208" y="143"/>
                    <a:pt x="209" y="143"/>
                    <a:pt x="210" y="144"/>
                  </a:cubicBezTo>
                  <a:cubicBezTo>
                    <a:pt x="210" y="145"/>
                    <a:pt x="210" y="146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50"/>
                    <a:pt x="209" y="152"/>
                    <a:pt x="210" y="154"/>
                  </a:cubicBezTo>
                  <a:cubicBezTo>
                    <a:pt x="210" y="155"/>
                    <a:pt x="210" y="157"/>
                    <a:pt x="211" y="158"/>
                  </a:cubicBezTo>
                  <a:cubicBezTo>
                    <a:pt x="210" y="153"/>
                    <a:pt x="210" y="148"/>
                    <a:pt x="211" y="144"/>
                  </a:cubicBezTo>
                  <a:cubicBezTo>
                    <a:pt x="213" y="144"/>
                    <a:pt x="212" y="146"/>
                    <a:pt x="212" y="148"/>
                  </a:cubicBezTo>
                  <a:cubicBezTo>
                    <a:pt x="212" y="151"/>
                    <a:pt x="213" y="155"/>
                    <a:pt x="212" y="157"/>
                  </a:cubicBezTo>
                  <a:cubicBezTo>
                    <a:pt x="213" y="158"/>
                    <a:pt x="213" y="156"/>
                    <a:pt x="213" y="155"/>
                  </a:cubicBezTo>
                  <a:cubicBezTo>
                    <a:pt x="213" y="152"/>
                    <a:pt x="213" y="149"/>
                    <a:pt x="213" y="145"/>
                  </a:cubicBezTo>
                  <a:cubicBezTo>
                    <a:pt x="216" y="146"/>
                    <a:pt x="214" y="151"/>
                    <a:pt x="216" y="153"/>
                  </a:cubicBezTo>
                  <a:cubicBezTo>
                    <a:pt x="214" y="155"/>
                    <a:pt x="216" y="158"/>
                    <a:pt x="215" y="159"/>
                  </a:cubicBezTo>
                  <a:cubicBezTo>
                    <a:pt x="216" y="159"/>
                    <a:pt x="216" y="158"/>
                    <a:pt x="216" y="157"/>
                  </a:cubicBezTo>
                  <a:cubicBezTo>
                    <a:pt x="216" y="155"/>
                    <a:pt x="216" y="155"/>
                    <a:pt x="216" y="153"/>
                  </a:cubicBezTo>
                  <a:cubicBezTo>
                    <a:pt x="217" y="159"/>
                    <a:pt x="218" y="169"/>
                    <a:pt x="218" y="176"/>
                  </a:cubicBezTo>
                  <a:close/>
                  <a:moveTo>
                    <a:pt x="214" y="144"/>
                  </a:moveTo>
                  <a:cubicBezTo>
                    <a:pt x="215" y="144"/>
                    <a:pt x="215" y="144"/>
                    <a:pt x="215" y="143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144"/>
                    <a:pt x="214" y="145"/>
                    <a:pt x="214" y="144"/>
                  </a:cubicBezTo>
                  <a:close/>
                  <a:moveTo>
                    <a:pt x="222" y="145"/>
                  </a:moveTo>
                  <a:cubicBezTo>
                    <a:pt x="223" y="144"/>
                    <a:pt x="226" y="144"/>
                    <a:pt x="227" y="144"/>
                  </a:cubicBezTo>
                  <a:cubicBezTo>
                    <a:pt x="229" y="144"/>
                    <a:pt x="231" y="143"/>
                    <a:pt x="234" y="142"/>
                  </a:cubicBezTo>
                  <a:cubicBezTo>
                    <a:pt x="235" y="143"/>
                    <a:pt x="233" y="143"/>
                    <a:pt x="232" y="143"/>
                  </a:cubicBezTo>
                  <a:cubicBezTo>
                    <a:pt x="228" y="144"/>
                    <a:pt x="224" y="145"/>
                    <a:pt x="220" y="145"/>
                  </a:cubicBezTo>
                  <a:cubicBezTo>
                    <a:pt x="221" y="145"/>
                    <a:pt x="222" y="144"/>
                    <a:pt x="222" y="145"/>
                  </a:cubicBezTo>
                  <a:close/>
                  <a:moveTo>
                    <a:pt x="220" y="150"/>
                  </a:moveTo>
                  <a:cubicBezTo>
                    <a:pt x="220" y="150"/>
                    <a:pt x="220" y="151"/>
                    <a:pt x="221" y="151"/>
                  </a:cubicBezTo>
                  <a:cubicBezTo>
                    <a:pt x="220" y="151"/>
                    <a:pt x="220" y="151"/>
                    <a:pt x="220" y="150"/>
                  </a:cubicBezTo>
                  <a:close/>
                  <a:moveTo>
                    <a:pt x="218" y="145"/>
                  </a:moveTo>
                  <a:cubicBezTo>
                    <a:pt x="218" y="147"/>
                    <a:pt x="221" y="146"/>
                    <a:pt x="221" y="148"/>
                  </a:cubicBezTo>
                  <a:cubicBezTo>
                    <a:pt x="220" y="148"/>
                    <a:pt x="217" y="147"/>
                    <a:pt x="218" y="145"/>
                  </a:cubicBezTo>
                  <a:close/>
                  <a:moveTo>
                    <a:pt x="222" y="149"/>
                  </a:moveTo>
                  <a:cubicBezTo>
                    <a:pt x="222" y="149"/>
                    <a:pt x="222" y="149"/>
                    <a:pt x="222" y="148"/>
                  </a:cubicBezTo>
                  <a:cubicBezTo>
                    <a:pt x="223" y="148"/>
                    <a:pt x="223" y="149"/>
                    <a:pt x="224" y="150"/>
                  </a:cubicBezTo>
                  <a:cubicBezTo>
                    <a:pt x="223" y="150"/>
                    <a:pt x="223" y="149"/>
                    <a:pt x="222" y="149"/>
                  </a:cubicBezTo>
                  <a:close/>
                  <a:moveTo>
                    <a:pt x="224" y="157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224" y="156"/>
                    <a:pt x="225" y="157"/>
                    <a:pt x="224" y="157"/>
                  </a:cubicBezTo>
                  <a:close/>
                  <a:moveTo>
                    <a:pt x="238" y="169"/>
                  </a:moveTo>
                  <a:cubicBezTo>
                    <a:pt x="238" y="169"/>
                    <a:pt x="238" y="170"/>
                    <a:pt x="238" y="170"/>
                  </a:cubicBezTo>
                  <a:cubicBezTo>
                    <a:pt x="238" y="170"/>
                    <a:pt x="238" y="169"/>
                    <a:pt x="238" y="169"/>
                  </a:cubicBezTo>
                  <a:close/>
                  <a:moveTo>
                    <a:pt x="238" y="162"/>
                  </a:moveTo>
                  <a:cubicBezTo>
                    <a:pt x="237" y="161"/>
                    <a:pt x="238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0"/>
                    <a:pt x="238" y="161"/>
                    <a:pt x="239" y="162"/>
                  </a:cubicBezTo>
                  <a:cubicBezTo>
                    <a:pt x="238" y="162"/>
                    <a:pt x="238" y="162"/>
                    <a:pt x="238" y="162"/>
                  </a:cubicBezTo>
                  <a:close/>
                  <a:moveTo>
                    <a:pt x="247" y="166"/>
                  </a:moveTo>
                  <a:cubicBezTo>
                    <a:pt x="247" y="166"/>
                    <a:pt x="248" y="166"/>
                    <a:pt x="248" y="166"/>
                  </a:cubicBezTo>
                  <a:cubicBezTo>
                    <a:pt x="248" y="166"/>
                    <a:pt x="247" y="167"/>
                    <a:pt x="247" y="166"/>
                  </a:cubicBezTo>
                  <a:close/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8" y="166"/>
                    <a:pt x="248" y="166"/>
                  </a:cubicBezTo>
                  <a:cubicBezTo>
                    <a:pt x="248" y="166"/>
                    <a:pt x="248" y="166"/>
                    <a:pt x="249" y="166"/>
                  </a:cubicBezTo>
                  <a:cubicBezTo>
                    <a:pt x="249" y="166"/>
                    <a:pt x="249" y="166"/>
                    <a:pt x="249" y="167"/>
                  </a:cubicBezTo>
                  <a:close/>
                  <a:moveTo>
                    <a:pt x="249" y="166"/>
                  </a:moveTo>
                  <a:cubicBezTo>
                    <a:pt x="249" y="166"/>
                    <a:pt x="250" y="167"/>
                    <a:pt x="250" y="166"/>
                  </a:cubicBezTo>
                  <a:cubicBezTo>
                    <a:pt x="250" y="167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2579688" y="4364038"/>
              <a:ext cx="22225" cy="1111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3443288" y="359251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3375026" y="3262313"/>
              <a:ext cx="0" cy="34925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4216401" y="3740150"/>
              <a:ext cx="22225" cy="444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1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1" y="2"/>
                    <a:pt x="2" y="3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339851" y="2252663"/>
              <a:ext cx="55563" cy="34925"/>
            </a:xfrm>
            <a:custGeom>
              <a:avLst/>
              <a:gdLst>
                <a:gd name="T0" fmla="*/ 0 w 5"/>
                <a:gd name="T1" fmla="*/ 2 h 3"/>
                <a:gd name="T2" fmla="*/ 1 w 5"/>
                <a:gd name="T3" fmla="*/ 3 h 3"/>
                <a:gd name="T4" fmla="*/ 5 w 5"/>
                <a:gd name="T5" fmla="*/ 0 h 3"/>
                <a:gd name="T6" fmla="*/ 2 w 5"/>
                <a:gd name="T7" fmla="*/ 2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3" y="1"/>
                    <a:pt x="5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1657351" y="3127375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2806701" y="4408488"/>
              <a:ext cx="22225" cy="23813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3079751" y="5045075"/>
              <a:ext cx="112713" cy="22225"/>
            </a:xfrm>
            <a:custGeom>
              <a:avLst/>
              <a:gdLst>
                <a:gd name="T0" fmla="*/ 10 w 10"/>
                <a:gd name="T1" fmla="*/ 1 h 2"/>
                <a:gd name="T2" fmla="*/ 5 w 10"/>
                <a:gd name="T3" fmla="*/ 0 h 2"/>
                <a:gd name="T4" fmla="*/ 0 w 10"/>
                <a:gd name="T5" fmla="*/ 0 h 2"/>
                <a:gd name="T6" fmla="*/ 2 w 10"/>
                <a:gd name="T7" fmla="*/ 0 h 2"/>
                <a:gd name="T8" fmla="*/ 10 w 10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0"/>
                    <a:pt x="1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2157413" y="4783138"/>
              <a:ext cx="68263" cy="79375"/>
            </a:xfrm>
            <a:custGeom>
              <a:avLst/>
              <a:gdLst>
                <a:gd name="T0" fmla="*/ 6 w 6"/>
                <a:gd name="T1" fmla="*/ 7 h 7"/>
                <a:gd name="T2" fmla="*/ 5 w 6"/>
                <a:gd name="T3" fmla="*/ 6 h 7"/>
                <a:gd name="T4" fmla="*/ 0 w 6"/>
                <a:gd name="T5" fmla="*/ 0 h 7"/>
                <a:gd name="T6" fmla="*/ 6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7"/>
                    <a:pt x="6" y="6"/>
                    <a:pt x="5" y="6"/>
                  </a:cubicBezTo>
                  <a:cubicBezTo>
                    <a:pt x="4" y="4"/>
                    <a:pt x="1" y="2"/>
                    <a:pt x="0" y="0"/>
                  </a:cubicBezTo>
                  <a:cubicBezTo>
                    <a:pt x="3" y="2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3159126" y="4364038"/>
              <a:ext cx="22225" cy="1111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2976563" y="4137025"/>
              <a:ext cx="46038" cy="55563"/>
            </a:xfrm>
            <a:custGeom>
              <a:avLst/>
              <a:gdLst>
                <a:gd name="T0" fmla="*/ 0 w 4"/>
                <a:gd name="T1" fmla="*/ 5 h 5"/>
                <a:gd name="T2" fmla="*/ 1 w 4"/>
                <a:gd name="T3" fmla="*/ 4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2782888" y="4148138"/>
              <a:ext cx="68263" cy="101600"/>
            </a:xfrm>
            <a:custGeom>
              <a:avLst/>
              <a:gdLst>
                <a:gd name="T0" fmla="*/ 0 w 6"/>
                <a:gd name="T1" fmla="*/ 9 h 9"/>
                <a:gd name="T2" fmla="*/ 2 w 6"/>
                <a:gd name="T3" fmla="*/ 4 h 9"/>
                <a:gd name="T4" fmla="*/ 5 w 6"/>
                <a:gd name="T5" fmla="*/ 0 h 9"/>
                <a:gd name="T6" fmla="*/ 5 w 6"/>
                <a:gd name="T7" fmla="*/ 2 h 9"/>
                <a:gd name="T8" fmla="*/ 1 w 6"/>
                <a:gd name="T9" fmla="*/ 7 h 9"/>
                <a:gd name="T10" fmla="*/ 0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0" y="9"/>
                  </a:moveTo>
                  <a:cubicBezTo>
                    <a:pt x="0" y="7"/>
                    <a:pt x="2" y="6"/>
                    <a:pt x="2" y="4"/>
                  </a:cubicBezTo>
                  <a:cubicBezTo>
                    <a:pt x="4" y="3"/>
                    <a:pt x="4" y="2"/>
                    <a:pt x="5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3" y="3"/>
                    <a:pt x="2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3806826" y="3751263"/>
              <a:ext cx="11113" cy="123825"/>
            </a:xfrm>
            <a:custGeom>
              <a:avLst/>
              <a:gdLst>
                <a:gd name="T0" fmla="*/ 1 w 1"/>
                <a:gd name="T1" fmla="*/ 0 h 11"/>
                <a:gd name="T2" fmla="*/ 1 w 1"/>
                <a:gd name="T3" fmla="*/ 1 h 11"/>
                <a:gd name="T4" fmla="*/ 0 w 1"/>
                <a:gd name="T5" fmla="*/ 8 h 11"/>
                <a:gd name="T6" fmla="*/ 0 w 1"/>
                <a:gd name="T7" fmla="*/ 11 h 11"/>
                <a:gd name="T8" fmla="*/ 0 w 1"/>
                <a:gd name="T9" fmla="*/ 7 h 11"/>
                <a:gd name="T10" fmla="*/ 1 w 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6"/>
                    <a:pt x="0" y="8"/>
                  </a:cubicBezTo>
                  <a:cubicBezTo>
                    <a:pt x="1" y="9"/>
                    <a:pt x="1" y="10"/>
                    <a:pt x="0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1" y="5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2579688" y="4181475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3101976" y="3898900"/>
              <a:ext cx="11113" cy="33338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1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3989388" y="3568700"/>
              <a:ext cx="11113" cy="46038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2 h 4"/>
                <a:gd name="T4" fmla="*/ 0 w 1"/>
                <a:gd name="T5" fmla="*/ 1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4"/>
                    <a:pt x="0" y="2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2943226" y="3625850"/>
              <a:ext cx="44450" cy="34925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1" y="0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2659063" y="3727450"/>
              <a:ext cx="22225" cy="1270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2317751" y="384175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2555876" y="3660775"/>
              <a:ext cx="103188" cy="66675"/>
            </a:xfrm>
            <a:custGeom>
              <a:avLst/>
              <a:gdLst>
                <a:gd name="T0" fmla="*/ 2 w 9"/>
                <a:gd name="T1" fmla="*/ 1 h 6"/>
                <a:gd name="T2" fmla="*/ 1 w 9"/>
                <a:gd name="T3" fmla="*/ 0 h 6"/>
                <a:gd name="T4" fmla="*/ 9 w 9"/>
                <a:gd name="T5" fmla="*/ 5 h 6"/>
                <a:gd name="T6" fmla="*/ 7 w 9"/>
                <a:gd name="T7" fmla="*/ 5 h 6"/>
                <a:gd name="T8" fmla="*/ 2 w 9"/>
                <a:gd name="T9" fmla="*/ 1 h 6"/>
                <a:gd name="T10" fmla="*/ 2 w 9"/>
                <a:gd name="T11" fmla="*/ 2 h 6"/>
                <a:gd name="T12" fmla="*/ 2 w 9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2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4" y="1"/>
                    <a:pt x="6" y="4"/>
                    <a:pt x="9" y="5"/>
                  </a:cubicBezTo>
                  <a:cubicBezTo>
                    <a:pt x="8" y="6"/>
                    <a:pt x="8" y="5"/>
                    <a:pt x="7" y="5"/>
                  </a:cubicBezTo>
                  <a:cubicBezTo>
                    <a:pt x="6" y="4"/>
                    <a:pt x="4" y="2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2579688" y="3648075"/>
              <a:ext cx="22225" cy="1270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3273426" y="3330575"/>
              <a:ext cx="33338" cy="57150"/>
            </a:xfrm>
            <a:custGeom>
              <a:avLst/>
              <a:gdLst>
                <a:gd name="T0" fmla="*/ 1 w 3"/>
                <a:gd name="T1" fmla="*/ 2 h 5"/>
                <a:gd name="T2" fmla="*/ 2 w 3"/>
                <a:gd name="T3" fmla="*/ 1 h 5"/>
                <a:gd name="T4" fmla="*/ 2 w 3"/>
                <a:gd name="T5" fmla="*/ 5 h 5"/>
                <a:gd name="T6" fmla="*/ 2 w 3"/>
                <a:gd name="T7" fmla="*/ 3 h 5"/>
                <a:gd name="T8" fmla="*/ 1 w 3"/>
                <a:gd name="T9" fmla="*/ 5 h 5"/>
                <a:gd name="T10" fmla="*/ 1 w 3"/>
                <a:gd name="T11" fmla="*/ 0 h 5"/>
                <a:gd name="T12" fmla="*/ 1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2" y="2"/>
                    <a:pt x="3" y="4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1" y="3"/>
                    <a:pt x="2" y="4"/>
                    <a:pt x="1" y="5"/>
                  </a:cubicBezTo>
                  <a:cubicBezTo>
                    <a:pt x="0" y="4"/>
                    <a:pt x="1" y="1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2454276" y="3409950"/>
              <a:ext cx="33338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2" y="1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2362201" y="3330575"/>
              <a:ext cx="34925" cy="103188"/>
            </a:xfrm>
            <a:custGeom>
              <a:avLst/>
              <a:gdLst>
                <a:gd name="T0" fmla="*/ 3 w 3"/>
                <a:gd name="T1" fmla="*/ 9 h 9"/>
                <a:gd name="T2" fmla="*/ 0 w 3"/>
                <a:gd name="T3" fmla="*/ 0 h 9"/>
                <a:gd name="T4" fmla="*/ 3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3"/>
                    <a:pt x="2" y="7"/>
                    <a:pt x="3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2135188" y="3341688"/>
              <a:ext cx="22225" cy="3492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2" y="2"/>
                    <a:pt x="2" y="3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2487613" y="3114675"/>
              <a:ext cx="136525" cy="103188"/>
            </a:xfrm>
            <a:custGeom>
              <a:avLst/>
              <a:gdLst>
                <a:gd name="T0" fmla="*/ 8 w 12"/>
                <a:gd name="T1" fmla="*/ 6 h 9"/>
                <a:gd name="T2" fmla="*/ 7 w 12"/>
                <a:gd name="T3" fmla="*/ 5 h 9"/>
                <a:gd name="T4" fmla="*/ 6 w 12"/>
                <a:gd name="T5" fmla="*/ 6 h 9"/>
                <a:gd name="T6" fmla="*/ 6 w 12"/>
                <a:gd name="T7" fmla="*/ 7 h 9"/>
                <a:gd name="T8" fmla="*/ 5 w 12"/>
                <a:gd name="T9" fmla="*/ 6 h 9"/>
                <a:gd name="T10" fmla="*/ 4 w 12"/>
                <a:gd name="T11" fmla="*/ 8 h 9"/>
                <a:gd name="T12" fmla="*/ 1 w 12"/>
                <a:gd name="T13" fmla="*/ 9 h 9"/>
                <a:gd name="T14" fmla="*/ 3 w 12"/>
                <a:gd name="T15" fmla="*/ 7 h 9"/>
                <a:gd name="T16" fmla="*/ 0 w 12"/>
                <a:gd name="T17" fmla="*/ 1 h 9"/>
                <a:gd name="T18" fmla="*/ 3 w 12"/>
                <a:gd name="T19" fmla="*/ 5 h 9"/>
                <a:gd name="T20" fmla="*/ 4 w 12"/>
                <a:gd name="T21" fmla="*/ 7 h 9"/>
                <a:gd name="T22" fmla="*/ 5 w 12"/>
                <a:gd name="T23" fmla="*/ 6 h 9"/>
                <a:gd name="T24" fmla="*/ 2 w 12"/>
                <a:gd name="T25" fmla="*/ 0 h 9"/>
                <a:gd name="T26" fmla="*/ 5 w 12"/>
                <a:gd name="T27" fmla="*/ 5 h 9"/>
                <a:gd name="T28" fmla="*/ 7 w 12"/>
                <a:gd name="T29" fmla="*/ 4 h 9"/>
                <a:gd name="T30" fmla="*/ 4 w 12"/>
                <a:gd name="T31" fmla="*/ 0 h 9"/>
                <a:gd name="T32" fmla="*/ 7 w 12"/>
                <a:gd name="T33" fmla="*/ 4 h 9"/>
                <a:gd name="T34" fmla="*/ 12 w 12"/>
                <a:gd name="T35" fmla="*/ 0 h 9"/>
                <a:gd name="T36" fmla="*/ 8 w 12"/>
                <a:gd name="T37" fmla="*/ 5 h 9"/>
                <a:gd name="T38" fmla="*/ 8 w 12"/>
                <a:gd name="T3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8" y="6"/>
                  </a:moveTo>
                  <a:cubicBezTo>
                    <a:pt x="8" y="6"/>
                    <a:pt x="8" y="5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6"/>
                    <a:pt x="7" y="7"/>
                    <a:pt x="6" y="7"/>
                  </a:cubicBezTo>
                  <a:cubicBezTo>
                    <a:pt x="6" y="8"/>
                    <a:pt x="6" y="6"/>
                    <a:pt x="5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2" y="7"/>
                    <a:pt x="2" y="9"/>
                    <a:pt x="1" y="9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2" y="5"/>
                    <a:pt x="1" y="3"/>
                    <a:pt x="0" y="1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4" y="4"/>
                    <a:pt x="2" y="1"/>
                    <a:pt x="2" y="0"/>
                  </a:cubicBezTo>
                  <a:cubicBezTo>
                    <a:pt x="3" y="1"/>
                    <a:pt x="4" y="4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6" y="3"/>
                    <a:pt x="5" y="1"/>
                    <a:pt x="4" y="0"/>
                  </a:cubicBezTo>
                  <a:cubicBezTo>
                    <a:pt x="6" y="0"/>
                    <a:pt x="6" y="3"/>
                    <a:pt x="7" y="4"/>
                  </a:cubicBezTo>
                  <a:cubicBezTo>
                    <a:pt x="9" y="3"/>
                    <a:pt x="10" y="1"/>
                    <a:pt x="12" y="0"/>
                  </a:cubicBezTo>
                  <a:cubicBezTo>
                    <a:pt x="11" y="2"/>
                    <a:pt x="9" y="3"/>
                    <a:pt x="8" y="5"/>
                  </a:cubicBezTo>
                  <a:cubicBezTo>
                    <a:pt x="8" y="5"/>
                    <a:pt x="8" y="5"/>
                    <a:pt x="8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2260601" y="3171825"/>
              <a:ext cx="46038" cy="9048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0 w 4"/>
                <a:gd name="T5" fmla="*/ 1 h 8"/>
                <a:gd name="T6" fmla="*/ 1 w 4"/>
                <a:gd name="T7" fmla="*/ 2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6"/>
                    <a:pt x="1" y="3"/>
                    <a:pt x="0" y="1"/>
                  </a:cubicBezTo>
                  <a:cubicBezTo>
                    <a:pt x="0" y="0"/>
                    <a:pt x="1" y="2"/>
                    <a:pt x="1" y="2"/>
                  </a:cubicBezTo>
                  <a:cubicBezTo>
                    <a:pt x="2" y="4"/>
                    <a:pt x="3" y="7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7"/>
            <p:cNvSpPr>
              <a:spLocks noEditPoints="1"/>
            </p:cNvSpPr>
            <p:nvPr/>
          </p:nvSpPr>
          <p:spPr bwMode="auto">
            <a:xfrm>
              <a:off x="3079751" y="2411413"/>
              <a:ext cx="374650" cy="454025"/>
            </a:xfrm>
            <a:custGeom>
              <a:avLst/>
              <a:gdLst>
                <a:gd name="T0" fmla="*/ 22 w 33"/>
                <a:gd name="T1" fmla="*/ 29 h 40"/>
                <a:gd name="T2" fmla="*/ 22 w 33"/>
                <a:gd name="T3" fmla="*/ 38 h 40"/>
                <a:gd name="T4" fmla="*/ 13 w 33"/>
                <a:gd name="T5" fmla="*/ 27 h 40"/>
                <a:gd name="T6" fmla="*/ 1 w 33"/>
                <a:gd name="T7" fmla="*/ 2 h 40"/>
                <a:gd name="T8" fmla="*/ 21 w 33"/>
                <a:gd name="T9" fmla="*/ 7 h 40"/>
                <a:gd name="T10" fmla="*/ 30 w 33"/>
                <a:gd name="T11" fmla="*/ 27 h 40"/>
                <a:gd name="T12" fmla="*/ 24 w 33"/>
                <a:gd name="T13" fmla="*/ 38 h 40"/>
                <a:gd name="T14" fmla="*/ 22 w 33"/>
                <a:gd name="T15" fmla="*/ 34 h 40"/>
                <a:gd name="T16" fmla="*/ 25 w 33"/>
                <a:gd name="T17" fmla="*/ 35 h 40"/>
                <a:gd name="T18" fmla="*/ 23 w 33"/>
                <a:gd name="T19" fmla="*/ 33 h 40"/>
                <a:gd name="T20" fmla="*/ 21 w 33"/>
                <a:gd name="T21" fmla="*/ 33 h 40"/>
                <a:gd name="T22" fmla="*/ 22 w 33"/>
                <a:gd name="T23" fmla="*/ 31 h 40"/>
                <a:gd name="T24" fmla="*/ 24 w 33"/>
                <a:gd name="T25" fmla="*/ 29 h 40"/>
                <a:gd name="T26" fmla="*/ 21 w 33"/>
                <a:gd name="T27" fmla="*/ 29 h 40"/>
                <a:gd name="T28" fmla="*/ 29 w 33"/>
                <a:gd name="T29" fmla="*/ 26 h 40"/>
                <a:gd name="T30" fmla="*/ 29 w 33"/>
                <a:gd name="T31" fmla="*/ 24 h 40"/>
                <a:gd name="T32" fmla="*/ 25 w 33"/>
                <a:gd name="T33" fmla="*/ 24 h 40"/>
                <a:gd name="T34" fmla="*/ 26 w 33"/>
                <a:gd name="T35" fmla="*/ 26 h 40"/>
                <a:gd name="T36" fmla="*/ 20 w 33"/>
                <a:gd name="T37" fmla="*/ 26 h 40"/>
                <a:gd name="T38" fmla="*/ 19 w 33"/>
                <a:gd name="T39" fmla="*/ 26 h 40"/>
                <a:gd name="T40" fmla="*/ 28 w 33"/>
                <a:gd name="T41" fmla="*/ 23 h 40"/>
                <a:gd name="T42" fmla="*/ 25 w 33"/>
                <a:gd name="T43" fmla="*/ 23 h 40"/>
                <a:gd name="T44" fmla="*/ 16 w 33"/>
                <a:gd name="T45" fmla="*/ 27 h 40"/>
                <a:gd name="T46" fmla="*/ 27 w 33"/>
                <a:gd name="T47" fmla="*/ 22 h 40"/>
                <a:gd name="T48" fmla="*/ 17 w 33"/>
                <a:gd name="T49" fmla="*/ 25 h 40"/>
                <a:gd name="T50" fmla="*/ 25 w 33"/>
                <a:gd name="T51" fmla="*/ 22 h 40"/>
                <a:gd name="T52" fmla="*/ 29 w 33"/>
                <a:gd name="T53" fmla="*/ 21 h 40"/>
                <a:gd name="T54" fmla="*/ 25 w 33"/>
                <a:gd name="T55" fmla="*/ 20 h 40"/>
                <a:gd name="T56" fmla="*/ 12 w 33"/>
                <a:gd name="T57" fmla="*/ 23 h 40"/>
                <a:gd name="T58" fmla="*/ 16 w 33"/>
                <a:gd name="T59" fmla="*/ 22 h 40"/>
                <a:gd name="T60" fmla="*/ 14 w 33"/>
                <a:gd name="T61" fmla="*/ 23 h 40"/>
                <a:gd name="T62" fmla="*/ 27 w 33"/>
                <a:gd name="T63" fmla="*/ 19 h 40"/>
                <a:gd name="T64" fmla="*/ 9 w 33"/>
                <a:gd name="T65" fmla="*/ 16 h 40"/>
                <a:gd name="T66" fmla="*/ 14 w 33"/>
                <a:gd name="T67" fmla="*/ 12 h 40"/>
                <a:gd name="T68" fmla="*/ 19 w 33"/>
                <a:gd name="T69" fmla="*/ 10 h 40"/>
                <a:gd name="T70" fmla="*/ 13 w 33"/>
                <a:gd name="T71" fmla="*/ 13 h 40"/>
                <a:gd name="T72" fmla="*/ 16 w 33"/>
                <a:gd name="T73" fmla="*/ 10 h 40"/>
                <a:gd name="T74" fmla="*/ 9 w 33"/>
                <a:gd name="T75" fmla="*/ 11 h 40"/>
                <a:gd name="T76" fmla="*/ 21 w 33"/>
                <a:gd name="T77" fmla="*/ 9 h 40"/>
                <a:gd name="T78" fmla="*/ 13 w 33"/>
                <a:gd name="T79" fmla="*/ 12 h 40"/>
                <a:gd name="T80" fmla="*/ 19 w 33"/>
                <a:gd name="T81" fmla="*/ 8 h 40"/>
                <a:gd name="T82" fmla="*/ 14 w 33"/>
                <a:gd name="T83" fmla="*/ 8 h 40"/>
                <a:gd name="T84" fmla="*/ 15 w 33"/>
                <a:gd name="T85" fmla="*/ 9 h 40"/>
                <a:gd name="T86" fmla="*/ 13 w 33"/>
                <a:gd name="T87" fmla="*/ 9 h 40"/>
                <a:gd name="T88" fmla="*/ 10 w 33"/>
                <a:gd name="T89" fmla="*/ 10 h 40"/>
                <a:gd name="T90" fmla="*/ 13 w 33"/>
                <a:gd name="T91" fmla="*/ 7 h 40"/>
                <a:gd name="T92" fmla="*/ 12 w 33"/>
                <a:gd name="T93" fmla="*/ 8 h 40"/>
                <a:gd name="T94" fmla="*/ 10 w 33"/>
                <a:gd name="T95" fmla="*/ 8 h 40"/>
                <a:gd name="T96" fmla="*/ 5 w 33"/>
                <a:gd name="T97" fmla="*/ 8 h 40"/>
                <a:gd name="T98" fmla="*/ 11 w 33"/>
                <a:gd name="T99" fmla="*/ 8 h 40"/>
                <a:gd name="T100" fmla="*/ 12 w 33"/>
                <a:gd name="T101" fmla="*/ 7 h 40"/>
                <a:gd name="T102" fmla="*/ 6 w 33"/>
                <a:gd name="T103" fmla="*/ 7 h 40"/>
                <a:gd name="T104" fmla="*/ 9 w 33"/>
                <a:gd name="T105" fmla="*/ 7 h 40"/>
                <a:gd name="T106" fmla="*/ 10 w 33"/>
                <a:gd name="T107" fmla="*/ 5 h 40"/>
                <a:gd name="T108" fmla="*/ 4 w 33"/>
                <a:gd name="T109" fmla="*/ 8 h 40"/>
                <a:gd name="T110" fmla="*/ 6 w 33"/>
                <a:gd name="T111" fmla="*/ 6 h 40"/>
                <a:gd name="T112" fmla="*/ 6 w 33"/>
                <a:gd name="T113" fmla="*/ 7 h 40"/>
                <a:gd name="T114" fmla="*/ 11 w 33"/>
                <a:gd name="T115" fmla="*/ 4 h 40"/>
                <a:gd name="T116" fmla="*/ 10 w 33"/>
                <a:gd name="T117" fmla="*/ 4 h 40"/>
                <a:gd name="T118" fmla="*/ 7 w 33"/>
                <a:gd name="T119" fmla="*/ 3 h 40"/>
                <a:gd name="T120" fmla="*/ 6 w 33"/>
                <a:gd name="T121" fmla="*/ 2 h 40"/>
                <a:gd name="T122" fmla="*/ 3 w 33"/>
                <a:gd name="T1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40">
                  <a:moveTo>
                    <a:pt x="30" y="27"/>
                  </a:moveTo>
                  <a:cubicBezTo>
                    <a:pt x="27" y="27"/>
                    <a:pt x="25" y="27"/>
                    <a:pt x="23" y="26"/>
                  </a:cubicBezTo>
                  <a:cubicBezTo>
                    <a:pt x="22" y="26"/>
                    <a:pt x="22" y="27"/>
                    <a:pt x="21" y="27"/>
                  </a:cubicBezTo>
                  <a:cubicBezTo>
                    <a:pt x="21" y="28"/>
                    <a:pt x="22" y="26"/>
                    <a:pt x="22" y="27"/>
                  </a:cubicBezTo>
                  <a:cubicBezTo>
                    <a:pt x="23" y="27"/>
                    <a:pt x="22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3" y="28"/>
                    <a:pt x="22" y="27"/>
                    <a:pt x="22" y="27"/>
                  </a:cubicBezTo>
                  <a:cubicBezTo>
                    <a:pt x="23" y="27"/>
                    <a:pt x="23" y="28"/>
                    <a:pt x="24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7" y="31"/>
                    <a:pt x="31" y="38"/>
                    <a:pt x="27" y="40"/>
                  </a:cubicBezTo>
                  <a:cubicBezTo>
                    <a:pt x="26" y="40"/>
                    <a:pt x="25" y="39"/>
                    <a:pt x="24" y="40"/>
                  </a:cubicBezTo>
                  <a:cubicBezTo>
                    <a:pt x="24" y="39"/>
                    <a:pt x="23" y="38"/>
                    <a:pt x="22" y="38"/>
                  </a:cubicBezTo>
                  <a:cubicBezTo>
                    <a:pt x="21" y="37"/>
                    <a:pt x="20" y="35"/>
                    <a:pt x="19" y="34"/>
                  </a:cubicBezTo>
                  <a:cubicBezTo>
                    <a:pt x="18" y="33"/>
                    <a:pt x="18" y="34"/>
                    <a:pt x="18" y="34"/>
                  </a:cubicBezTo>
                  <a:cubicBezTo>
                    <a:pt x="17" y="32"/>
                    <a:pt x="15" y="30"/>
                    <a:pt x="14" y="28"/>
                  </a:cubicBezTo>
                  <a:cubicBezTo>
                    <a:pt x="13" y="28"/>
                    <a:pt x="14" y="30"/>
                    <a:pt x="14" y="30"/>
                  </a:cubicBezTo>
                  <a:cubicBezTo>
                    <a:pt x="13" y="29"/>
                    <a:pt x="14" y="26"/>
                    <a:pt x="12" y="25"/>
                  </a:cubicBezTo>
                  <a:cubicBezTo>
                    <a:pt x="12" y="26"/>
                    <a:pt x="13" y="27"/>
                    <a:pt x="13" y="27"/>
                  </a:cubicBezTo>
                  <a:cubicBezTo>
                    <a:pt x="13" y="29"/>
                    <a:pt x="12" y="26"/>
                    <a:pt x="12" y="25"/>
                  </a:cubicBezTo>
                  <a:cubicBezTo>
                    <a:pt x="10" y="21"/>
                    <a:pt x="8" y="17"/>
                    <a:pt x="6" y="13"/>
                  </a:cubicBezTo>
                  <a:cubicBezTo>
                    <a:pt x="5" y="9"/>
                    <a:pt x="2" y="7"/>
                    <a:pt x="0" y="3"/>
                  </a:cubicBezTo>
                  <a:cubicBezTo>
                    <a:pt x="2" y="4"/>
                    <a:pt x="2" y="6"/>
                    <a:pt x="3" y="7"/>
                  </a:cubicBezTo>
                  <a:cubicBezTo>
                    <a:pt x="3" y="6"/>
                    <a:pt x="4" y="6"/>
                    <a:pt x="3" y="6"/>
                  </a:cubicBezTo>
                  <a:cubicBezTo>
                    <a:pt x="2" y="5"/>
                    <a:pt x="2" y="2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5" y="2"/>
                    <a:pt x="8" y="2"/>
                    <a:pt x="10" y="2"/>
                  </a:cubicBezTo>
                  <a:cubicBezTo>
                    <a:pt x="12" y="3"/>
                    <a:pt x="14" y="4"/>
                    <a:pt x="16" y="4"/>
                  </a:cubicBezTo>
                  <a:cubicBezTo>
                    <a:pt x="17" y="6"/>
                    <a:pt x="19" y="6"/>
                    <a:pt x="20" y="8"/>
                  </a:cubicBezTo>
                  <a:cubicBezTo>
                    <a:pt x="20" y="8"/>
                    <a:pt x="20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12"/>
                    <a:pt x="29" y="15"/>
                    <a:pt x="32" y="21"/>
                  </a:cubicBezTo>
                  <a:cubicBezTo>
                    <a:pt x="32" y="21"/>
                    <a:pt x="32" y="20"/>
                    <a:pt x="32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32" y="24"/>
                    <a:pt x="32" y="26"/>
                    <a:pt x="30" y="26"/>
                  </a:cubicBezTo>
                  <a:cubicBezTo>
                    <a:pt x="30" y="26"/>
                    <a:pt x="30" y="26"/>
                    <a:pt x="30" y="27"/>
                  </a:cubicBezTo>
                  <a:close/>
                  <a:moveTo>
                    <a:pt x="26" y="33"/>
                  </a:moveTo>
                  <a:cubicBezTo>
                    <a:pt x="26" y="34"/>
                    <a:pt x="27" y="35"/>
                    <a:pt x="27" y="36"/>
                  </a:cubicBezTo>
                  <a:cubicBezTo>
                    <a:pt x="26" y="37"/>
                    <a:pt x="26" y="38"/>
                    <a:pt x="25" y="39"/>
                  </a:cubicBezTo>
                  <a:cubicBezTo>
                    <a:pt x="28" y="40"/>
                    <a:pt x="28" y="36"/>
                    <a:pt x="26" y="33"/>
                  </a:cubicBezTo>
                  <a:close/>
                  <a:moveTo>
                    <a:pt x="25" y="38"/>
                  </a:move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lose/>
                  <a:moveTo>
                    <a:pt x="24" y="36"/>
                  </a:moveTo>
                  <a:cubicBezTo>
                    <a:pt x="23" y="36"/>
                    <a:pt x="23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5"/>
                    <a:pt x="22" y="36"/>
                    <a:pt x="21" y="36"/>
                  </a:cubicBezTo>
                  <a:cubicBezTo>
                    <a:pt x="22" y="36"/>
                    <a:pt x="23" y="38"/>
                    <a:pt x="24" y="37"/>
                  </a:cubicBezTo>
                  <a:cubicBezTo>
                    <a:pt x="24" y="37"/>
                    <a:pt x="24" y="36"/>
                    <a:pt x="24" y="36"/>
                  </a:cubicBezTo>
                  <a:close/>
                  <a:moveTo>
                    <a:pt x="25" y="35"/>
                  </a:moveTo>
                  <a:cubicBezTo>
                    <a:pt x="24" y="35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lose/>
                  <a:moveTo>
                    <a:pt x="23" y="33"/>
                  </a:moveTo>
                  <a:cubicBezTo>
                    <a:pt x="23" y="34"/>
                    <a:pt x="23" y="34"/>
                    <a:pt x="24" y="35"/>
                  </a:cubicBezTo>
                  <a:cubicBezTo>
                    <a:pt x="23" y="34"/>
                    <a:pt x="23" y="33"/>
                    <a:pt x="23" y="33"/>
                  </a:cubicBezTo>
                  <a:close/>
                  <a:moveTo>
                    <a:pt x="23" y="33"/>
                  </a:moveTo>
                  <a:cubicBezTo>
                    <a:pt x="23" y="33"/>
                    <a:pt x="24" y="34"/>
                    <a:pt x="24" y="34"/>
                  </a:cubicBezTo>
                  <a:cubicBezTo>
                    <a:pt x="24" y="34"/>
                    <a:pt x="24" y="33"/>
                    <a:pt x="23" y="33"/>
                  </a:cubicBezTo>
                  <a:close/>
                  <a:moveTo>
                    <a:pt x="26" y="33"/>
                  </a:moveTo>
                  <a:cubicBezTo>
                    <a:pt x="26" y="32"/>
                    <a:pt x="25" y="31"/>
                    <a:pt x="25" y="31"/>
                  </a:cubicBezTo>
                  <a:cubicBezTo>
                    <a:pt x="25" y="31"/>
                    <a:pt x="25" y="31"/>
                    <a:pt x="24" y="31"/>
                  </a:cubicBezTo>
                  <a:cubicBezTo>
                    <a:pt x="24" y="32"/>
                    <a:pt x="25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4"/>
                  </a:cubicBezTo>
                  <a:cubicBezTo>
                    <a:pt x="22" y="34"/>
                    <a:pt x="21" y="33"/>
                    <a:pt x="21" y="33"/>
                  </a:cubicBezTo>
                  <a:close/>
                  <a:moveTo>
                    <a:pt x="22" y="31"/>
                  </a:moveTo>
                  <a:cubicBezTo>
                    <a:pt x="21" y="32"/>
                    <a:pt x="22" y="33"/>
                    <a:pt x="23" y="33"/>
                  </a:cubicBezTo>
                  <a:cubicBezTo>
                    <a:pt x="22" y="32"/>
                    <a:pt x="22" y="31"/>
                    <a:pt x="22" y="31"/>
                  </a:cubicBezTo>
                  <a:close/>
                  <a:moveTo>
                    <a:pt x="22" y="31"/>
                  </a:moveTo>
                  <a:cubicBezTo>
                    <a:pt x="22" y="31"/>
                    <a:pt x="23" y="33"/>
                    <a:pt x="23" y="32"/>
                  </a:cubicBezTo>
                  <a:cubicBezTo>
                    <a:pt x="23" y="32"/>
                    <a:pt x="22" y="30"/>
                    <a:pt x="22" y="31"/>
                  </a:cubicBezTo>
                  <a:close/>
                  <a:moveTo>
                    <a:pt x="24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5" y="30"/>
                    <a:pt x="24" y="29"/>
                    <a:pt x="24" y="29"/>
                  </a:cubicBezTo>
                  <a:close/>
                  <a:moveTo>
                    <a:pt x="20" y="30"/>
                  </a:moveTo>
                  <a:cubicBezTo>
                    <a:pt x="21" y="30"/>
                    <a:pt x="21" y="31"/>
                    <a:pt x="21" y="31"/>
                  </a:cubicBezTo>
                  <a:cubicBezTo>
                    <a:pt x="21" y="30"/>
                    <a:pt x="21" y="30"/>
                    <a:pt x="20" y="30"/>
                  </a:cubicBezTo>
                  <a:close/>
                  <a:moveTo>
                    <a:pt x="21" y="29"/>
                  </a:moveTo>
                  <a:cubicBezTo>
                    <a:pt x="21" y="29"/>
                    <a:pt x="21" y="30"/>
                    <a:pt x="22" y="30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28" y="25"/>
                  </a:moveTo>
                  <a:cubicBezTo>
                    <a:pt x="28" y="25"/>
                    <a:pt x="28" y="25"/>
                    <a:pt x="28" y="26"/>
                  </a:cubicBezTo>
                  <a:cubicBezTo>
                    <a:pt x="27" y="25"/>
                    <a:pt x="27" y="25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5"/>
                    <a:pt x="28" y="25"/>
                    <a:pt x="28" y="25"/>
                  </a:cubicBezTo>
                  <a:close/>
                  <a:moveTo>
                    <a:pt x="14" y="25"/>
                  </a:moveTo>
                  <a:cubicBezTo>
                    <a:pt x="14" y="27"/>
                    <a:pt x="16" y="29"/>
                    <a:pt x="17" y="30"/>
                  </a:cubicBezTo>
                  <a:cubicBezTo>
                    <a:pt x="16" y="28"/>
                    <a:pt x="15" y="27"/>
                    <a:pt x="14" y="25"/>
                  </a:cubicBezTo>
                  <a:close/>
                  <a:moveTo>
                    <a:pt x="31" y="22"/>
                  </a:moveTo>
                  <a:cubicBezTo>
                    <a:pt x="30" y="23"/>
                    <a:pt x="30" y="24"/>
                    <a:pt x="29" y="24"/>
                  </a:cubicBezTo>
                  <a:cubicBezTo>
                    <a:pt x="29" y="24"/>
                    <a:pt x="29" y="25"/>
                    <a:pt x="30" y="25"/>
                  </a:cubicBezTo>
                  <a:cubicBezTo>
                    <a:pt x="30" y="24"/>
                    <a:pt x="31" y="23"/>
                    <a:pt x="31" y="22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9"/>
                    <a:pt x="20" y="28"/>
                  </a:cubicBezTo>
                  <a:cubicBezTo>
                    <a:pt x="20" y="28"/>
                    <a:pt x="20" y="28"/>
                    <a:pt x="19" y="28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3"/>
                    <a:pt x="23" y="23"/>
                    <a:pt x="23" y="22"/>
                  </a:cubicBezTo>
                  <a:cubicBezTo>
                    <a:pt x="23" y="23"/>
                    <a:pt x="22" y="24"/>
                    <a:pt x="22" y="25"/>
                  </a:cubicBezTo>
                  <a:cubicBezTo>
                    <a:pt x="22" y="25"/>
                    <a:pt x="23" y="24"/>
                    <a:pt x="23" y="25"/>
                  </a:cubicBezTo>
                  <a:cubicBezTo>
                    <a:pt x="23" y="26"/>
                    <a:pt x="25" y="26"/>
                    <a:pt x="26" y="26"/>
                  </a:cubicBezTo>
                  <a:cubicBezTo>
                    <a:pt x="25" y="25"/>
                    <a:pt x="25" y="25"/>
                    <a:pt x="25" y="24"/>
                  </a:cubicBezTo>
                  <a:close/>
                  <a:moveTo>
                    <a:pt x="27" y="24"/>
                  </a:moveTo>
                  <a:cubicBezTo>
                    <a:pt x="27" y="24"/>
                    <a:pt x="27" y="25"/>
                    <a:pt x="28" y="25"/>
                  </a:cubicBezTo>
                  <a:cubicBezTo>
                    <a:pt x="28" y="24"/>
                    <a:pt x="28" y="23"/>
                    <a:pt x="27" y="24"/>
                  </a:cubicBezTo>
                  <a:close/>
                  <a:moveTo>
                    <a:pt x="22" y="25"/>
                  </a:moveTo>
                  <a:cubicBezTo>
                    <a:pt x="21" y="25"/>
                    <a:pt x="21" y="26"/>
                    <a:pt x="20" y="26"/>
                  </a:cubicBezTo>
                  <a:cubicBezTo>
                    <a:pt x="21" y="26"/>
                    <a:pt x="21" y="27"/>
                    <a:pt x="21" y="27"/>
                  </a:cubicBezTo>
                  <a:cubicBezTo>
                    <a:pt x="21" y="26"/>
                    <a:pt x="22" y="26"/>
                    <a:pt x="22" y="25"/>
                  </a:cubicBezTo>
                  <a:close/>
                  <a:moveTo>
                    <a:pt x="19" y="26"/>
                  </a:moveTo>
                  <a:cubicBezTo>
                    <a:pt x="18" y="27"/>
                    <a:pt x="18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lose/>
                  <a:moveTo>
                    <a:pt x="16" y="27"/>
                  </a:moveTo>
                  <a:cubicBezTo>
                    <a:pt x="16" y="28"/>
                    <a:pt x="16" y="28"/>
                    <a:pt x="17" y="28"/>
                  </a:cubicBezTo>
                  <a:cubicBezTo>
                    <a:pt x="17" y="27"/>
                    <a:pt x="16" y="27"/>
                    <a:pt x="16" y="27"/>
                  </a:cubicBezTo>
                  <a:close/>
                  <a:moveTo>
                    <a:pt x="28" y="23"/>
                  </a:moveTo>
                  <a:cubicBezTo>
                    <a:pt x="28" y="23"/>
                    <a:pt x="28" y="24"/>
                    <a:pt x="28" y="23"/>
                  </a:cubicBezTo>
                  <a:cubicBezTo>
                    <a:pt x="28" y="23"/>
                    <a:pt x="28" y="22"/>
                    <a:pt x="28" y="23"/>
                  </a:cubicBezTo>
                  <a:close/>
                  <a:moveTo>
                    <a:pt x="31" y="21"/>
                  </a:moveTo>
                  <a:cubicBezTo>
                    <a:pt x="30" y="21"/>
                    <a:pt x="30" y="22"/>
                    <a:pt x="30" y="23"/>
                  </a:cubicBezTo>
                  <a:cubicBezTo>
                    <a:pt x="30" y="22"/>
                    <a:pt x="31" y="22"/>
                    <a:pt x="31" y="21"/>
                  </a:cubicBezTo>
                  <a:close/>
                  <a:moveTo>
                    <a:pt x="25" y="23"/>
                  </a:moveTo>
                  <a:cubicBezTo>
                    <a:pt x="25" y="23"/>
                    <a:pt x="25" y="23"/>
                    <a:pt x="25" y="24"/>
                  </a:cubicBezTo>
                  <a:cubicBezTo>
                    <a:pt x="26" y="24"/>
                    <a:pt x="26" y="23"/>
                    <a:pt x="25" y="23"/>
                  </a:cubicBezTo>
                  <a:close/>
                  <a:moveTo>
                    <a:pt x="21" y="25"/>
                  </a:moveTo>
                  <a:cubicBezTo>
                    <a:pt x="20" y="24"/>
                    <a:pt x="19" y="25"/>
                    <a:pt x="19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0" y="25"/>
                    <a:pt x="21" y="25"/>
                    <a:pt x="21" y="25"/>
                  </a:cubicBezTo>
                  <a:close/>
                  <a:moveTo>
                    <a:pt x="14" y="24"/>
                  </a:moveTo>
                  <a:cubicBezTo>
                    <a:pt x="14" y="25"/>
                    <a:pt x="15" y="26"/>
                    <a:pt x="16" y="27"/>
                  </a:cubicBezTo>
                  <a:cubicBezTo>
                    <a:pt x="16" y="26"/>
                    <a:pt x="15" y="25"/>
                    <a:pt x="14" y="24"/>
                  </a:cubicBezTo>
                  <a:close/>
                  <a:moveTo>
                    <a:pt x="27" y="22"/>
                  </a:moveTo>
                  <a:cubicBezTo>
                    <a:pt x="26" y="22"/>
                    <a:pt x="27" y="22"/>
                    <a:pt x="26" y="22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2"/>
                    <a:pt x="26" y="23"/>
                    <a:pt x="26" y="23"/>
                  </a:cubicBezTo>
                  <a:cubicBezTo>
                    <a:pt x="26" y="23"/>
                    <a:pt x="27" y="23"/>
                    <a:pt x="27" y="22"/>
                  </a:cubicBezTo>
                  <a:close/>
                  <a:moveTo>
                    <a:pt x="30" y="21"/>
                  </a:moveTo>
                  <a:cubicBezTo>
                    <a:pt x="29" y="21"/>
                    <a:pt x="29" y="21"/>
                    <a:pt x="29" y="22"/>
                  </a:cubicBezTo>
                  <a:cubicBezTo>
                    <a:pt x="30" y="22"/>
                    <a:pt x="30" y="21"/>
                    <a:pt x="30" y="21"/>
                  </a:cubicBezTo>
                  <a:close/>
                  <a:moveTo>
                    <a:pt x="18" y="24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7" y="25"/>
                    <a:pt x="18" y="25"/>
                    <a:pt x="18" y="24"/>
                  </a:cubicBezTo>
                  <a:close/>
                  <a:moveTo>
                    <a:pt x="27" y="21"/>
                  </a:moveTo>
                  <a:cubicBezTo>
                    <a:pt x="27" y="21"/>
                    <a:pt x="27" y="21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9" y="20"/>
                  </a:moveTo>
                  <a:cubicBezTo>
                    <a:pt x="29" y="20"/>
                    <a:pt x="29" y="20"/>
                    <a:pt x="29" y="21"/>
                  </a:cubicBezTo>
                  <a:cubicBezTo>
                    <a:pt x="29" y="21"/>
                    <a:pt x="29" y="21"/>
                    <a:pt x="29" y="20"/>
                  </a:cubicBezTo>
                  <a:close/>
                  <a:moveTo>
                    <a:pt x="18" y="23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3"/>
                    <a:pt x="18" y="23"/>
                    <a:pt x="18" y="23"/>
                  </a:cubicBezTo>
                  <a:close/>
                  <a:moveTo>
                    <a:pt x="25" y="20"/>
                  </a:moveTo>
                  <a:cubicBezTo>
                    <a:pt x="24" y="20"/>
                    <a:pt x="25" y="20"/>
                    <a:pt x="25" y="21"/>
                  </a:cubicBezTo>
                  <a:cubicBezTo>
                    <a:pt x="25" y="20"/>
                    <a:pt x="25" y="22"/>
                    <a:pt x="26" y="21"/>
                  </a:cubicBezTo>
                  <a:cubicBezTo>
                    <a:pt x="26" y="21"/>
                    <a:pt x="25" y="21"/>
                    <a:pt x="25" y="20"/>
                  </a:cubicBezTo>
                  <a:close/>
                  <a:moveTo>
                    <a:pt x="12" y="23"/>
                  </a:moveTo>
                  <a:cubicBezTo>
                    <a:pt x="12" y="24"/>
                    <a:pt x="13" y="25"/>
                    <a:pt x="14" y="25"/>
                  </a:cubicBezTo>
                  <a:cubicBezTo>
                    <a:pt x="14" y="24"/>
                    <a:pt x="13" y="23"/>
                    <a:pt x="12" y="23"/>
                  </a:cubicBezTo>
                  <a:close/>
                  <a:moveTo>
                    <a:pt x="25" y="18"/>
                  </a:moveTo>
                  <a:cubicBezTo>
                    <a:pt x="25" y="19"/>
                    <a:pt x="26" y="20"/>
                    <a:pt x="26" y="21"/>
                  </a:cubicBezTo>
                  <a:cubicBezTo>
                    <a:pt x="27" y="20"/>
                    <a:pt x="26" y="19"/>
                    <a:pt x="25" y="18"/>
                  </a:cubicBezTo>
                  <a:close/>
                  <a:moveTo>
                    <a:pt x="16" y="22"/>
                  </a:moveTo>
                  <a:cubicBezTo>
                    <a:pt x="16" y="22"/>
                    <a:pt x="16" y="23"/>
                    <a:pt x="17" y="23"/>
                  </a:cubicBezTo>
                  <a:cubicBezTo>
                    <a:pt x="17" y="22"/>
                    <a:pt x="16" y="22"/>
                    <a:pt x="16" y="22"/>
                  </a:cubicBezTo>
                  <a:close/>
                  <a:moveTo>
                    <a:pt x="29" y="18"/>
                  </a:moveTo>
                  <a:cubicBezTo>
                    <a:pt x="29" y="17"/>
                    <a:pt x="28" y="16"/>
                    <a:pt x="27" y="16"/>
                  </a:cubicBezTo>
                  <a:cubicBezTo>
                    <a:pt x="28" y="17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11" y="17"/>
                  </a:moveTo>
                  <a:cubicBezTo>
                    <a:pt x="12" y="20"/>
                    <a:pt x="13" y="22"/>
                    <a:pt x="14" y="23"/>
                  </a:cubicBezTo>
                  <a:cubicBezTo>
                    <a:pt x="14" y="22"/>
                    <a:pt x="12" y="19"/>
                    <a:pt x="11" y="17"/>
                  </a:cubicBezTo>
                  <a:close/>
                  <a:moveTo>
                    <a:pt x="27" y="17"/>
                  </a:moveTo>
                  <a:cubicBezTo>
                    <a:pt x="27" y="18"/>
                    <a:pt x="27" y="18"/>
                    <a:pt x="28" y="18"/>
                  </a:cubicBezTo>
                  <a:cubicBezTo>
                    <a:pt x="27" y="18"/>
                    <a:pt x="27" y="18"/>
                    <a:pt x="27" y="17"/>
                  </a:cubicBezTo>
                  <a:close/>
                  <a:moveTo>
                    <a:pt x="26" y="17"/>
                  </a:moveTo>
                  <a:cubicBezTo>
                    <a:pt x="27" y="18"/>
                    <a:pt x="26" y="19"/>
                    <a:pt x="27" y="19"/>
                  </a:cubicBezTo>
                  <a:cubicBezTo>
                    <a:pt x="27" y="18"/>
                    <a:pt x="27" y="17"/>
                    <a:pt x="26" y="17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10" y="16"/>
                  </a:cubicBezTo>
                  <a:cubicBezTo>
                    <a:pt x="9" y="15"/>
                    <a:pt x="8" y="15"/>
                    <a:pt x="8" y="14"/>
                  </a:cubicBezTo>
                  <a:cubicBezTo>
                    <a:pt x="8" y="15"/>
                    <a:pt x="9" y="17"/>
                    <a:pt x="10" y="18"/>
                  </a:cubicBezTo>
                  <a:cubicBezTo>
                    <a:pt x="10" y="18"/>
                    <a:pt x="9" y="17"/>
                    <a:pt x="9" y="16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5"/>
                  </a:cubicBezTo>
                  <a:cubicBezTo>
                    <a:pt x="10" y="15"/>
                    <a:pt x="10" y="16"/>
                    <a:pt x="11" y="16"/>
                  </a:cubicBezTo>
                  <a:cubicBezTo>
                    <a:pt x="11" y="15"/>
                    <a:pt x="11" y="14"/>
                    <a:pt x="10" y="14"/>
                  </a:cubicBezTo>
                  <a:close/>
                  <a:moveTo>
                    <a:pt x="15" y="13"/>
                  </a:move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20" y="10"/>
                    <a:pt x="19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2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5" y="11"/>
                    <a:pt x="15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2" y="11"/>
                    <a:pt x="12" y="11"/>
                  </a:cubicBezTo>
                  <a:cubicBezTo>
                    <a:pt x="12" y="12"/>
                    <a:pt x="11" y="12"/>
                    <a:pt x="11" y="12"/>
                  </a:cubicBezTo>
                  <a:cubicBezTo>
                    <a:pt x="12" y="13"/>
                    <a:pt x="12" y="14"/>
                    <a:pt x="13" y="13"/>
                  </a:cubicBezTo>
                  <a:close/>
                  <a:moveTo>
                    <a:pt x="18" y="11"/>
                  </a:moveTo>
                  <a:cubicBezTo>
                    <a:pt x="17" y="10"/>
                    <a:pt x="17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7" y="10"/>
                    <a:pt x="16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2"/>
                    <a:pt x="10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2"/>
                    <a:pt x="10" y="12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8" y="11"/>
                    <a:pt x="9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1"/>
                    <a:pt x="9" y="13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1" y="9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1" y="10"/>
                    <a:pt x="21" y="9"/>
                  </a:cubicBezTo>
                  <a:close/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2"/>
                    <a:pt x="13" y="10"/>
                    <a:pt x="13" y="10"/>
                  </a:cubicBezTo>
                  <a:close/>
                  <a:moveTo>
                    <a:pt x="19" y="9"/>
                  </a:moveTo>
                  <a:cubicBezTo>
                    <a:pt x="18" y="9"/>
                    <a:pt x="18" y="8"/>
                    <a:pt x="18" y="7"/>
                  </a:cubicBezTo>
                  <a:cubicBezTo>
                    <a:pt x="17" y="8"/>
                    <a:pt x="18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lose/>
                  <a:moveTo>
                    <a:pt x="19" y="8"/>
                  </a:moveTo>
                  <a:cubicBezTo>
                    <a:pt x="19" y="8"/>
                    <a:pt x="19" y="9"/>
                    <a:pt x="19" y="9"/>
                  </a:cubicBezTo>
                  <a:cubicBezTo>
                    <a:pt x="20" y="8"/>
                    <a:pt x="19" y="8"/>
                    <a:pt x="19" y="8"/>
                  </a:cubicBezTo>
                  <a:close/>
                  <a:moveTo>
                    <a:pt x="14" y="8"/>
                  </a:moveTo>
                  <a:cubicBezTo>
                    <a:pt x="14" y="9"/>
                    <a:pt x="13" y="9"/>
                    <a:pt x="13" y="9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4" y="9"/>
                    <a:pt x="14" y="8"/>
                  </a:cubicBezTo>
                  <a:close/>
                  <a:moveTo>
                    <a:pt x="12" y="11"/>
                  </a:moveTo>
                  <a:cubicBezTo>
                    <a:pt x="12" y="10"/>
                    <a:pt x="11" y="10"/>
                    <a:pt x="11" y="10"/>
                  </a:cubicBezTo>
                  <a:cubicBezTo>
                    <a:pt x="11" y="10"/>
                    <a:pt x="10" y="11"/>
                    <a:pt x="11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  <a:moveTo>
                    <a:pt x="14" y="8"/>
                  </a:move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7"/>
                    <a:pt x="15" y="7"/>
                  </a:cubicBezTo>
                  <a:cubicBezTo>
                    <a:pt x="15" y="8"/>
                    <a:pt x="15" y="9"/>
                    <a:pt x="16" y="9"/>
                  </a:cubicBezTo>
                  <a:cubicBezTo>
                    <a:pt x="16" y="9"/>
                    <a:pt x="16" y="9"/>
                    <a:pt x="16" y="8"/>
                  </a:cubicBezTo>
                  <a:close/>
                  <a:moveTo>
                    <a:pt x="13" y="9"/>
                  </a:moveTo>
                  <a:cubicBezTo>
                    <a:pt x="13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3" y="10"/>
                    <a:pt x="13" y="9"/>
                  </a:cubicBezTo>
                  <a:close/>
                  <a:moveTo>
                    <a:pt x="11" y="9"/>
                  </a:move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  <a:moveTo>
                    <a:pt x="13" y="7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8"/>
                    <a:pt x="13" y="9"/>
                  </a:cubicBezTo>
                  <a:cubicBezTo>
                    <a:pt x="13" y="9"/>
                    <a:pt x="14" y="8"/>
                    <a:pt x="13" y="7"/>
                  </a:cubicBezTo>
                  <a:close/>
                  <a:moveTo>
                    <a:pt x="16" y="6"/>
                  </a:moveTo>
                  <a:cubicBezTo>
                    <a:pt x="17" y="7"/>
                    <a:pt x="16" y="7"/>
                    <a:pt x="17" y="7"/>
                  </a:cubicBezTo>
                  <a:cubicBezTo>
                    <a:pt x="17" y="7"/>
                    <a:pt x="17" y="6"/>
                    <a:pt x="16" y="6"/>
                  </a:cubicBezTo>
                  <a:close/>
                  <a:moveTo>
                    <a:pt x="12" y="8"/>
                  </a:move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lose/>
                  <a:moveTo>
                    <a:pt x="8" y="10"/>
                  </a:moveTo>
                  <a:cubicBezTo>
                    <a:pt x="8" y="9"/>
                    <a:pt x="8" y="8"/>
                    <a:pt x="7" y="8"/>
                  </a:cubicBezTo>
                  <a:cubicBezTo>
                    <a:pt x="7" y="9"/>
                    <a:pt x="6" y="9"/>
                    <a:pt x="7" y="10"/>
                  </a:cubicBezTo>
                  <a:cubicBezTo>
                    <a:pt x="7" y="10"/>
                    <a:pt x="7" y="9"/>
                    <a:pt x="8" y="10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lose/>
                  <a:moveTo>
                    <a:pt x="13" y="7"/>
                  </a:moveTo>
                  <a:cubicBezTo>
                    <a:pt x="12" y="7"/>
                    <a:pt x="12" y="7"/>
                    <a:pt x="12" y="8"/>
                  </a:cubicBezTo>
                  <a:cubicBezTo>
                    <a:pt x="13" y="8"/>
                    <a:pt x="13" y="7"/>
                    <a:pt x="13" y="7"/>
                  </a:cubicBezTo>
                  <a:close/>
                  <a:moveTo>
                    <a:pt x="5" y="8"/>
                  </a:moveTo>
                  <a:cubicBezTo>
                    <a:pt x="5" y="9"/>
                    <a:pt x="5" y="10"/>
                    <a:pt x="6" y="10"/>
                  </a:cubicBezTo>
                  <a:cubicBezTo>
                    <a:pt x="5" y="9"/>
                    <a:pt x="5" y="9"/>
                    <a:pt x="5" y="8"/>
                  </a:cubicBezTo>
                  <a:close/>
                  <a:moveTo>
                    <a:pt x="11" y="8"/>
                  </a:moveTo>
                  <a:cubicBezTo>
                    <a:pt x="11" y="7"/>
                    <a:pt x="11" y="6"/>
                    <a:pt x="10" y="7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4" y="6"/>
                  </a:moveTo>
                  <a:cubicBezTo>
                    <a:pt x="13" y="6"/>
                    <a:pt x="13" y="6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1" y="5"/>
                  </a:move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2" y="6"/>
                    <a:pt x="12" y="5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lose/>
                  <a:moveTo>
                    <a:pt x="7" y="8"/>
                  </a:move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6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lose/>
                  <a:moveTo>
                    <a:pt x="9" y="7"/>
                  </a:moveTo>
                  <a:cubicBezTo>
                    <a:pt x="9" y="7"/>
                    <a:pt x="8" y="7"/>
                    <a:pt x="9" y="7"/>
                  </a:cubicBezTo>
                  <a:cubicBezTo>
                    <a:pt x="9" y="7"/>
                    <a:pt x="9" y="8"/>
                    <a:pt x="9" y="7"/>
                  </a:cubicBezTo>
                  <a:cubicBezTo>
                    <a:pt x="9" y="7"/>
                    <a:pt x="9" y="6"/>
                    <a:pt x="9" y="7"/>
                  </a:cubicBezTo>
                  <a:close/>
                  <a:moveTo>
                    <a:pt x="13" y="5"/>
                  </a:moveTo>
                  <a:cubicBezTo>
                    <a:pt x="13" y="5"/>
                    <a:pt x="13" y="4"/>
                    <a:pt x="12" y="4"/>
                  </a:cubicBezTo>
                  <a:cubicBezTo>
                    <a:pt x="12" y="5"/>
                    <a:pt x="13" y="5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lose/>
                  <a:moveTo>
                    <a:pt x="10" y="5"/>
                  </a:move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lose/>
                  <a:moveTo>
                    <a:pt x="5" y="8"/>
                  </a:moveTo>
                  <a:cubicBezTo>
                    <a:pt x="4" y="7"/>
                    <a:pt x="4" y="6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lose/>
                  <a:moveTo>
                    <a:pt x="8" y="5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lose/>
                  <a:moveTo>
                    <a:pt x="6" y="6"/>
                  </a:moveTo>
                  <a:cubicBezTo>
                    <a:pt x="6" y="6"/>
                    <a:pt x="6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5" y="7"/>
                    <a:pt x="6" y="7"/>
                    <a:pt x="6" y="6"/>
                  </a:cubicBezTo>
                  <a:close/>
                  <a:moveTo>
                    <a:pt x="11" y="4"/>
                  </a:moveTo>
                  <a:cubicBezTo>
                    <a:pt x="10" y="5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lose/>
                  <a:moveTo>
                    <a:pt x="8" y="4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4"/>
                    <a:pt x="8" y="4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9" y="3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lose/>
                  <a:moveTo>
                    <a:pt x="6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lose/>
                  <a:moveTo>
                    <a:pt x="9" y="3"/>
                  </a:moveTo>
                  <a:cubicBezTo>
                    <a:pt x="8" y="3"/>
                    <a:pt x="7" y="2"/>
                    <a:pt x="7" y="3"/>
                  </a:cubicBezTo>
                  <a:cubicBezTo>
                    <a:pt x="7" y="3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lose/>
                  <a:moveTo>
                    <a:pt x="4" y="4"/>
                  </a:moveTo>
                  <a:cubicBezTo>
                    <a:pt x="4" y="4"/>
                    <a:pt x="3" y="5"/>
                    <a:pt x="4" y="5"/>
                  </a:cubicBezTo>
                  <a:cubicBezTo>
                    <a:pt x="4" y="5"/>
                    <a:pt x="5" y="4"/>
                    <a:pt x="4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lose/>
                  <a:moveTo>
                    <a:pt x="4" y="2"/>
                  </a:moveTo>
                  <a:cubicBezTo>
                    <a:pt x="3" y="2"/>
                    <a:pt x="3" y="1"/>
                    <a:pt x="2" y="2"/>
                  </a:cubicBezTo>
                  <a:cubicBezTo>
                    <a:pt x="2" y="2"/>
                    <a:pt x="3" y="3"/>
                    <a:pt x="3" y="4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8"/>
            <p:cNvSpPr/>
            <p:nvPr/>
          </p:nvSpPr>
          <p:spPr bwMode="auto">
            <a:xfrm>
              <a:off x="1509713" y="3240088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9"/>
            <p:cNvSpPr>
              <a:spLocks noEditPoints="1"/>
            </p:cNvSpPr>
            <p:nvPr/>
          </p:nvSpPr>
          <p:spPr bwMode="auto">
            <a:xfrm>
              <a:off x="1350963" y="2911475"/>
              <a:ext cx="352425" cy="363538"/>
            </a:xfrm>
            <a:custGeom>
              <a:avLst/>
              <a:gdLst>
                <a:gd name="T0" fmla="*/ 19 w 31"/>
                <a:gd name="T1" fmla="*/ 24 h 32"/>
                <a:gd name="T2" fmla="*/ 21 w 31"/>
                <a:gd name="T3" fmla="*/ 13 h 32"/>
                <a:gd name="T4" fmla="*/ 20 w 31"/>
                <a:gd name="T5" fmla="*/ 14 h 32"/>
                <a:gd name="T6" fmla="*/ 19 w 31"/>
                <a:gd name="T7" fmla="*/ 18 h 32"/>
                <a:gd name="T8" fmla="*/ 11 w 31"/>
                <a:gd name="T9" fmla="*/ 31 h 32"/>
                <a:gd name="T10" fmla="*/ 9 w 31"/>
                <a:gd name="T11" fmla="*/ 32 h 32"/>
                <a:gd name="T12" fmla="*/ 13 w 31"/>
                <a:gd name="T13" fmla="*/ 24 h 32"/>
                <a:gd name="T14" fmla="*/ 14 w 31"/>
                <a:gd name="T15" fmla="*/ 22 h 32"/>
                <a:gd name="T16" fmla="*/ 6 w 31"/>
                <a:gd name="T17" fmla="*/ 30 h 32"/>
                <a:gd name="T18" fmla="*/ 13 w 31"/>
                <a:gd name="T19" fmla="*/ 20 h 32"/>
                <a:gd name="T20" fmla="*/ 6 w 31"/>
                <a:gd name="T21" fmla="*/ 24 h 32"/>
                <a:gd name="T22" fmla="*/ 14 w 31"/>
                <a:gd name="T23" fmla="*/ 18 h 32"/>
                <a:gd name="T24" fmla="*/ 12 w 31"/>
                <a:gd name="T25" fmla="*/ 18 h 32"/>
                <a:gd name="T26" fmla="*/ 5 w 31"/>
                <a:gd name="T27" fmla="*/ 19 h 32"/>
                <a:gd name="T28" fmla="*/ 8 w 31"/>
                <a:gd name="T29" fmla="*/ 16 h 32"/>
                <a:gd name="T30" fmla="*/ 10 w 31"/>
                <a:gd name="T31" fmla="*/ 16 h 32"/>
                <a:gd name="T32" fmla="*/ 2 w 31"/>
                <a:gd name="T33" fmla="*/ 11 h 32"/>
                <a:gd name="T34" fmla="*/ 2 w 31"/>
                <a:gd name="T35" fmla="*/ 11 h 32"/>
                <a:gd name="T36" fmla="*/ 5 w 31"/>
                <a:gd name="T37" fmla="*/ 11 h 32"/>
                <a:gd name="T38" fmla="*/ 20 w 31"/>
                <a:gd name="T39" fmla="*/ 13 h 32"/>
                <a:gd name="T40" fmla="*/ 4 w 31"/>
                <a:gd name="T41" fmla="*/ 6 h 32"/>
                <a:gd name="T42" fmla="*/ 6 w 31"/>
                <a:gd name="T43" fmla="*/ 5 h 32"/>
                <a:gd name="T44" fmla="*/ 6 w 31"/>
                <a:gd name="T45" fmla="*/ 4 h 32"/>
                <a:gd name="T46" fmla="*/ 8 w 31"/>
                <a:gd name="T47" fmla="*/ 4 h 32"/>
                <a:gd name="T48" fmla="*/ 11 w 31"/>
                <a:gd name="T49" fmla="*/ 4 h 32"/>
                <a:gd name="T50" fmla="*/ 23 w 31"/>
                <a:gd name="T51" fmla="*/ 10 h 32"/>
                <a:gd name="T52" fmla="*/ 12 w 31"/>
                <a:gd name="T53" fmla="*/ 1 h 32"/>
                <a:gd name="T54" fmla="*/ 12 w 31"/>
                <a:gd name="T55" fmla="*/ 1 h 32"/>
                <a:gd name="T56" fmla="*/ 26 w 31"/>
                <a:gd name="T57" fmla="*/ 8 h 32"/>
                <a:gd name="T58" fmla="*/ 16 w 31"/>
                <a:gd name="T59" fmla="*/ 1 h 32"/>
                <a:gd name="T60" fmla="*/ 28 w 31"/>
                <a:gd name="T61" fmla="*/ 8 h 32"/>
                <a:gd name="T62" fmla="*/ 29 w 31"/>
                <a:gd name="T63" fmla="*/ 7 h 32"/>
                <a:gd name="T64" fmla="*/ 24 w 31"/>
                <a:gd name="T65" fmla="*/ 18 h 32"/>
                <a:gd name="T66" fmla="*/ 21 w 31"/>
                <a:gd name="T67" fmla="*/ 26 h 32"/>
                <a:gd name="T68" fmla="*/ 22 w 31"/>
                <a:gd name="T69" fmla="*/ 23 h 32"/>
                <a:gd name="T70" fmla="*/ 28 w 31"/>
                <a:gd name="T71" fmla="*/ 9 h 32"/>
                <a:gd name="T72" fmla="*/ 26 w 31"/>
                <a:gd name="T73" fmla="*/ 8 h 32"/>
                <a:gd name="T74" fmla="*/ 26 w 31"/>
                <a:gd name="T75" fmla="*/ 12 h 32"/>
                <a:gd name="T76" fmla="*/ 18 w 31"/>
                <a:gd name="T77" fmla="*/ 28 h 32"/>
                <a:gd name="T78" fmla="*/ 11 w 31"/>
                <a:gd name="T79" fmla="*/ 25 h 32"/>
                <a:gd name="T80" fmla="*/ 16 w 31"/>
                <a:gd name="T81" fmla="*/ 19 h 32"/>
                <a:gd name="T82" fmla="*/ 12 w 31"/>
                <a:gd name="T83" fmla="*/ 23 h 32"/>
                <a:gd name="T84" fmla="*/ 24 w 31"/>
                <a:gd name="T85" fmla="*/ 12 h 32"/>
                <a:gd name="T86" fmla="*/ 22 w 31"/>
                <a:gd name="T87" fmla="*/ 12 h 32"/>
                <a:gd name="T88" fmla="*/ 24 w 31"/>
                <a:gd name="T89" fmla="*/ 12 h 32"/>
                <a:gd name="T90" fmla="*/ 11 w 31"/>
                <a:gd name="T91" fmla="*/ 16 h 32"/>
                <a:gd name="T92" fmla="*/ 20 w 31"/>
                <a:gd name="T93" fmla="*/ 13 h 32"/>
                <a:gd name="T94" fmla="*/ 20 w 31"/>
                <a:gd name="T95" fmla="*/ 13 h 32"/>
                <a:gd name="T96" fmla="*/ 25 w 31"/>
                <a:gd name="T97" fmla="*/ 9 h 32"/>
                <a:gd name="T98" fmla="*/ 26 w 31"/>
                <a:gd name="T99" fmla="*/ 9 h 32"/>
                <a:gd name="T100" fmla="*/ 17 w 31"/>
                <a:gd name="T101" fmla="*/ 8 h 32"/>
                <a:gd name="T102" fmla="*/ 9 w 31"/>
                <a:gd name="T103" fmla="*/ 5 h 32"/>
                <a:gd name="T104" fmla="*/ 21 w 31"/>
                <a:gd name="T105" fmla="*/ 11 h 32"/>
                <a:gd name="T106" fmla="*/ 22 w 31"/>
                <a:gd name="T10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32">
                  <a:moveTo>
                    <a:pt x="18" y="28"/>
                  </a:moveTo>
                  <a:cubicBezTo>
                    <a:pt x="18" y="27"/>
                    <a:pt x="18" y="25"/>
                    <a:pt x="19" y="24"/>
                  </a:cubicBezTo>
                  <a:cubicBezTo>
                    <a:pt x="20" y="20"/>
                    <a:pt x="22" y="17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3"/>
                    <a:pt x="21" y="14"/>
                  </a:cubicBezTo>
                  <a:cubicBezTo>
                    <a:pt x="21" y="14"/>
                    <a:pt x="20" y="14"/>
                    <a:pt x="20" y="14"/>
                  </a:cubicBezTo>
                  <a:cubicBezTo>
                    <a:pt x="19" y="15"/>
                    <a:pt x="20" y="16"/>
                    <a:pt x="20" y="17"/>
                  </a:cubicBezTo>
                  <a:cubicBezTo>
                    <a:pt x="20" y="17"/>
                    <a:pt x="19" y="17"/>
                    <a:pt x="19" y="18"/>
                  </a:cubicBezTo>
                  <a:cubicBezTo>
                    <a:pt x="16" y="21"/>
                    <a:pt x="15" y="25"/>
                    <a:pt x="13" y="28"/>
                  </a:cubicBezTo>
                  <a:cubicBezTo>
                    <a:pt x="13" y="29"/>
                    <a:pt x="13" y="31"/>
                    <a:pt x="11" y="31"/>
                  </a:cubicBezTo>
                  <a:cubicBezTo>
                    <a:pt x="12" y="28"/>
                    <a:pt x="13" y="27"/>
                    <a:pt x="14" y="24"/>
                  </a:cubicBezTo>
                  <a:cubicBezTo>
                    <a:pt x="12" y="26"/>
                    <a:pt x="11" y="30"/>
                    <a:pt x="9" y="32"/>
                  </a:cubicBezTo>
                  <a:cubicBezTo>
                    <a:pt x="9" y="31"/>
                    <a:pt x="10" y="29"/>
                    <a:pt x="11" y="28"/>
                  </a:cubicBezTo>
                  <a:cubicBezTo>
                    <a:pt x="11" y="27"/>
                    <a:pt x="13" y="26"/>
                    <a:pt x="13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0" y="25"/>
                    <a:pt x="9" y="28"/>
                    <a:pt x="6" y="30"/>
                  </a:cubicBezTo>
                  <a:cubicBezTo>
                    <a:pt x="7" y="27"/>
                    <a:pt x="9" y="26"/>
                    <a:pt x="11" y="24"/>
                  </a:cubicBezTo>
                  <a:cubicBezTo>
                    <a:pt x="11" y="23"/>
                    <a:pt x="12" y="21"/>
                    <a:pt x="13" y="20"/>
                  </a:cubicBezTo>
                  <a:cubicBezTo>
                    <a:pt x="12" y="21"/>
                    <a:pt x="11" y="22"/>
                    <a:pt x="10" y="22"/>
                  </a:cubicBezTo>
                  <a:cubicBezTo>
                    <a:pt x="9" y="23"/>
                    <a:pt x="7" y="24"/>
                    <a:pt x="6" y="24"/>
                  </a:cubicBezTo>
                  <a:cubicBezTo>
                    <a:pt x="6" y="25"/>
                    <a:pt x="5" y="26"/>
                    <a:pt x="4" y="26"/>
                  </a:cubicBezTo>
                  <a:cubicBezTo>
                    <a:pt x="7" y="23"/>
                    <a:pt x="10" y="21"/>
                    <a:pt x="14" y="18"/>
                  </a:cubicBezTo>
                  <a:cubicBezTo>
                    <a:pt x="13" y="18"/>
                    <a:pt x="12" y="18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" y="18"/>
                    <a:pt x="6" y="17"/>
                    <a:pt x="5" y="20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3" y="19"/>
                    <a:pt x="1" y="19"/>
                    <a:pt x="0" y="19"/>
                  </a:cubicBezTo>
                  <a:cubicBezTo>
                    <a:pt x="1" y="18"/>
                    <a:pt x="6" y="18"/>
                    <a:pt x="8" y="16"/>
                  </a:cubicBezTo>
                  <a:cubicBezTo>
                    <a:pt x="5" y="16"/>
                    <a:pt x="3" y="17"/>
                    <a:pt x="1" y="16"/>
                  </a:cubicBezTo>
                  <a:cubicBezTo>
                    <a:pt x="3" y="15"/>
                    <a:pt x="7" y="16"/>
                    <a:pt x="10" y="16"/>
                  </a:cubicBezTo>
                  <a:cubicBezTo>
                    <a:pt x="12" y="15"/>
                    <a:pt x="13" y="14"/>
                    <a:pt x="15" y="14"/>
                  </a:cubicBezTo>
                  <a:cubicBezTo>
                    <a:pt x="11" y="12"/>
                    <a:pt x="6" y="13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2" y="10"/>
                    <a:pt x="3" y="11"/>
                    <a:pt x="5" y="11"/>
                  </a:cubicBezTo>
                  <a:cubicBezTo>
                    <a:pt x="8" y="11"/>
                    <a:pt x="11" y="12"/>
                    <a:pt x="14" y="12"/>
                  </a:cubicBezTo>
                  <a:cubicBezTo>
                    <a:pt x="16" y="13"/>
                    <a:pt x="18" y="14"/>
                    <a:pt x="20" y="13"/>
                  </a:cubicBezTo>
                  <a:cubicBezTo>
                    <a:pt x="15" y="10"/>
                    <a:pt x="10" y="9"/>
                    <a:pt x="5" y="7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10" y="8"/>
                    <a:pt x="15" y="9"/>
                    <a:pt x="20" y="12"/>
                  </a:cubicBezTo>
                  <a:cubicBezTo>
                    <a:pt x="15" y="9"/>
                    <a:pt x="11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6" y="4"/>
                  </a:cubicBezTo>
                  <a:cubicBezTo>
                    <a:pt x="7" y="4"/>
                    <a:pt x="7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10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5"/>
                    <a:pt x="19" y="8"/>
                    <a:pt x="21" y="9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3" y="10"/>
                    <a:pt x="24" y="10"/>
                    <a:pt x="24" y="9"/>
                  </a:cubicBezTo>
                  <a:cubicBezTo>
                    <a:pt x="20" y="6"/>
                    <a:pt x="16" y="4"/>
                    <a:pt x="12" y="1"/>
                  </a:cubicBezTo>
                  <a:cubicBezTo>
                    <a:pt x="12" y="1"/>
                    <a:pt x="11" y="2"/>
                    <a:pt x="11" y="1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6" y="3"/>
                    <a:pt x="20" y="6"/>
                    <a:pt x="2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4"/>
                    <a:pt x="17" y="4"/>
                    <a:pt x="13" y="1"/>
                  </a:cubicBezTo>
                  <a:cubicBezTo>
                    <a:pt x="14" y="0"/>
                    <a:pt x="15" y="1"/>
                    <a:pt x="16" y="1"/>
                  </a:cubicBezTo>
                  <a:cubicBezTo>
                    <a:pt x="20" y="3"/>
                    <a:pt x="23" y="5"/>
                    <a:pt x="27" y="7"/>
                  </a:cubicBezTo>
                  <a:cubicBezTo>
                    <a:pt x="27" y="8"/>
                    <a:pt x="28" y="7"/>
                    <a:pt x="28" y="8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1" y="6"/>
                    <a:pt x="30" y="7"/>
                    <a:pt x="29" y="7"/>
                  </a:cubicBezTo>
                  <a:cubicBezTo>
                    <a:pt x="28" y="10"/>
                    <a:pt x="27" y="12"/>
                    <a:pt x="26" y="15"/>
                  </a:cubicBezTo>
                  <a:cubicBezTo>
                    <a:pt x="26" y="16"/>
                    <a:pt x="25" y="17"/>
                    <a:pt x="24" y="18"/>
                  </a:cubicBezTo>
                  <a:cubicBezTo>
                    <a:pt x="24" y="19"/>
                    <a:pt x="24" y="20"/>
                    <a:pt x="23" y="21"/>
                  </a:cubicBezTo>
                  <a:cubicBezTo>
                    <a:pt x="23" y="23"/>
                    <a:pt x="22" y="24"/>
                    <a:pt x="21" y="26"/>
                  </a:cubicBezTo>
                  <a:cubicBezTo>
                    <a:pt x="20" y="25"/>
                    <a:pt x="21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18"/>
                    <a:pt x="26" y="13"/>
                    <a:pt x="28" y="9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9"/>
                    <a:pt x="27" y="8"/>
                    <a:pt x="28" y="9"/>
                  </a:cubicBezTo>
                  <a:cubicBezTo>
                    <a:pt x="27" y="10"/>
                    <a:pt x="25" y="11"/>
                    <a:pt x="26" y="12"/>
                  </a:cubicBezTo>
                  <a:cubicBezTo>
                    <a:pt x="24" y="14"/>
                    <a:pt x="23" y="16"/>
                    <a:pt x="22" y="19"/>
                  </a:cubicBezTo>
                  <a:cubicBezTo>
                    <a:pt x="20" y="22"/>
                    <a:pt x="19" y="25"/>
                    <a:pt x="18" y="28"/>
                  </a:cubicBezTo>
                  <a:close/>
                  <a:moveTo>
                    <a:pt x="12" y="23"/>
                  </a:moveTo>
                  <a:cubicBezTo>
                    <a:pt x="11" y="24"/>
                    <a:pt x="11" y="24"/>
                    <a:pt x="11" y="25"/>
                  </a:cubicBezTo>
                  <a:cubicBezTo>
                    <a:pt x="11" y="24"/>
                    <a:pt x="12" y="24"/>
                    <a:pt x="12" y="23"/>
                  </a:cubicBezTo>
                  <a:close/>
                  <a:moveTo>
                    <a:pt x="16" y="19"/>
                  </a:moveTo>
                  <a:cubicBezTo>
                    <a:pt x="15" y="19"/>
                    <a:pt x="14" y="20"/>
                    <a:pt x="14" y="21"/>
                  </a:cubicBezTo>
                  <a:cubicBezTo>
                    <a:pt x="13" y="22"/>
                    <a:pt x="12" y="22"/>
                    <a:pt x="12" y="23"/>
                  </a:cubicBezTo>
                  <a:cubicBezTo>
                    <a:pt x="14" y="21"/>
                    <a:pt x="15" y="20"/>
                    <a:pt x="16" y="19"/>
                  </a:cubicBezTo>
                  <a:close/>
                  <a:moveTo>
                    <a:pt x="24" y="12"/>
                  </a:moveTo>
                  <a:cubicBezTo>
                    <a:pt x="24" y="12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cubicBezTo>
                    <a:pt x="22" y="12"/>
                    <a:pt x="23" y="12"/>
                    <a:pt x="24" y="13"/>
                  </a:cubicBezTo>
                  <a:cubicBezTo>
                    <a:pt x="24" y="13"/>
                    <a:pt x="24" y="12"/>
                    <a:pt x="24" y="12"/>
                  </a:cubicBezTo>
                  <a:close/>
                  <a:moveTo>
                    <a:pt x="10" y="17"/>
                  </a:moveTo>
                  <a:cubicBezTo>
                    <a:pt x="10" y="16"/>
                    <a:pt x="11" y="17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1" y="12"/>
                    <a:pt x="19" y="13"/>
                    <a:pt x="20" y="13"/>
                  </a:cubicBezTo>
                  <a:close/>
                  <a:moveTo>
                    <a:pt x="26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10"/>
                    <a:pt x="23" y="10"/>
                  </a:cubicBezTo>
                  <a:cubicBezTo>
                    <a:pt x="24" y="12"/>
                    <a:pt x="26" y="11"/>
                    <a:pt x="26" y="9"/>
                  </a:cubicBezTo>
                  <a:close/>
                  <a:moveTo>
                    <a:pt x="22" y="11"/>
                  </a:moveTo>
                  <a:cubicBezTo>
                    <a:pt x="20" y="9"/>
                    <a:pt x="19" y="9"/>
                    <a:pt x="17" y="8"/>
                  </a:cubicBezTo>
                  <a:cubicBezTo>
                    <a:pt x="14" y="7"/>
                    <a:pt x="12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13" y="7"/>
                    <a:pt x="17" y="9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50"/>
            <p:cNvSpPr/>
            <p:nvPr/>
          </p:nvSpPr>
          <p:spPr bwMode="auto">
            <a:xfrm>
              <a:off x="1520826" y="2889250"/>
              <a:ext cx="182563" cy="101600"/>
            </a:xfrm>
            <a:custGeom>
              <a:avLst/>
              <a:gdLst>
                <a:gd name="T0" fmla="*/ 14 w 16"/>
                <a:gd name="T1" fmla="*/ 7 h 9"/>
                <a:gd name="T2" fmla="*/ 0 w 16"/>
                <a:gd name="T3" fmla="*/ 0 h 9"/>
                <a:gd name="T4" fmla="*/ 0 w 16"/>
                <a:gd name="T5" fmla="*/ 1 h 9"/>
                <a:gd name="T6" fmla="*/ 0 w 16"/>
                <a:gd name="T7" fmla="*/ 0 h 9"/>
                <a:gd name="T8" fmla="*/ 15 w 16"/>
                <a:gd name="T9" fmla="*/ 7 h 9"/>
                <a:gd name="T10" fmla="*/ 16 w 16"/>
                <a:gd name="T11" fmla="*/ 6 h 9"/>
                <a:gd name="T12" fmla="*/ 16 w 16"/>
                <a:gd name="T13" fmla="*/ 7 h 9"/>
                <a:gd name="T14" fmla="*/ 16 w 16"/>
                <a:gd name="T15" fmla="*/ 8 h 9"/>
                <a:gd name="T16" fmla="*/ 15 w 16"/>
                <a:gd name="T17" fmla="*/ 7 h 9"/>
                <a:gd name="T18" fmla="*/ 13 w 16"/>
                <a:gd name="T19" fmla="*/ 9 h 9"/>
                <a:gd name="T20" fmla="*/ 13 w 16"/>
                <a:gd name="T21" fmla="*/ 9 h 9"/>
                <a:gd name="T22" fmla="*/ 13 w 16"/>
                <a:gd name="T23" fmla="*/ 8 h 9"/>
                <a:gd name="T24" fmla="*/ 14 w 16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9">
                  <a:moveTo>
                    <a:pt x="14" y="7"/>
                  </a:moveTo>
                  <a:cubicBezTo>
                    <a:pt x="10" y="4"/>
                    <a:pt x="5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1" y="4"/>
                    <a:pt x="15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5" y="8"/>
                    <a:pt x="15" y="7"/>
                  </a:cubicBezTo>
                  <a:cubicBezTo>
                    <a:pt x="14" y="8"/>
                    <a:pt x="14" y="8"/>
                    <a:pt x="13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51"/>
            <p:cNvSpPr/>
            <p:nvPr/>
          </p:nvSpPr>
          <p:spPr bwMode="auto">
            <a:xfrm>
              <a:off x="2498726" y="2649538"/>
              <a:ext cx="12700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52"/>
            <p:cNvSpPr/>
            <p:nvPr/>
          </p:nvSpPr>
          <p:spPr bwMode="auto">
            <a:xfrm>
              <a:off x="2443163" y="2446338"/>
              <a:ext cx="101600" cy="147638"/>
            </a:xfrm>
            <a:custGeom>
              <a:avLst/>
              <a:gdLst>
                <a:gd name="T0" fmla="*/ 9 w 9"/>
                <a:gd name="T1" fmla="*/ 13 h 13"/>
                <a:gd name="T2" fmla="*/ 8 w 9"/>
                <a:gd name="T3" fmla="*/ 10 h 13"/>
                <a:gd name="T4" fmla="*/ 0 w 9"/>
                <a:gd name="T5" fmla="*/ 0 h 13"/>
                <a:gd name="T6" fmla="*/ 3 w 9"/>
                <a:gd name="T7" fmla="*/ 4 h 13"/>
                <a:gd name="T8" fmla="*/ 9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9" y="13"/>
                  </a:moveTo>
                  <a:cubicBezTo>
                    <a:pt x="8" y="12"/>
                    <a:pt x="8" y="11"/>
                    <a:pt x="8" y="10"/>
                  </a:cubicBezTo>
                  <a:cubicBezTo>
                    <a:pt x="5" y="7"/>
                    <a:pt x="2" y="4"/>
                    <a:pt x="0" y="0"/>
                  </a:cubicBezTo>
                  <a:cubicBezTo>
                    <a:pt x="2" y="0"/>
                    <a:pt x="2" y="3"/>
                    <a:pt x="3" y="4"/>
                  </a:cubicBezTo>
                  <a:cubicBezTo>
                    <a:pt x="5" y="7"/>
                    <a:pt x="7" y="10"/>
                    <a:pt x="9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3"/>
            <p:cNvSpPr/>
            <p:nvPr/>
          </p:nvSpPr>
          <p:spPr bwMode="auto">
            <a:xfrm>
              <a:off x="2351088" y="2173288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1 w 3"/>
                <a:gd name="T3" fmla="*/ 1 h 4"/>
                <a:gd name="T4" fmla="*/ 1 w 3"/>
                <a:gd name="T5" fmla="*/ 1 h 4"/>
                <a:gd name="T6" fmla="*/ 2 w 3"/>
                <a:gd name="T7" fmla="*/ 0 h 4"/>
                <a:gd name="T8" fmla="*/ 3 w 3"/>
                <a:gd name="T9" fmla="*/ 4 h 4"/>
                <a:gd name="T10" fmla="*/ 1 w 3"/>
                <a:gd name="T11" fmla="*/ 1 h 4"/>
                <a:gd name="T12" fmla="*/ 2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1" y="0"/>
                    <a:pt x="2" y="0"/>
                  </a:cubicBezTo>
                  <a:cubicBezTo>
                    <a:pt x="2" y="2"/>
                    <a:pt x="2" y="2"/>
                    <a:pt x="3" y="4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4"/>
            <p:cNvSpPr/>
            <p:nvPr/>
          </p:nvSpPr>
          <p:spPr bwMode="auto">
            <a:xfrm>
              <a:off x="3068638" y="4999038"/>
              <a:ext cx="112713" cy="33338"/>
            </a:xfrm>
            <a:custGeom>
              <a:avLst/>
              <a:gdLst>
                <a:gd name="T0" fmla="*/ 0 w 10"/>
                <a:gd name="T1" fmla="*/ 1 h 3"/>
                <a:gd name="T2" fmla="*/ 4 w 10"/>
                <a:gd name="T3" fmla="*/ 2 h 3"/>
                <a:gd name="T4" fmla="*/ 6 w 10"/>
                <a:gd name="T5" fmla="*/ 2 h 3"/>
                <a:gd name="T6" fmla="*/ 9 w 10"/>
                <a:gd name="T7" fmla="*/ 3 h 3"/>
                <a:gd name="T8" fmla="*/ 10 w 10"/>
                <a:gd name="T9" fmla="*/ 3 h 3"/>
                <a:gd name="T10" fmla="*/ 10 w 10"/>
                <a:gd name="T11" fmla="*/ 3 h 3"/>
                <a:gd name="T12" fmla="*/ 9 w 10"/>
                <a:gd name="T13" fmla="*/ 3 h 3"/>
                <a:gd name="T14" fmla="*/ 0 w 10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8" y="2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6" y="3"/>
                    <a:pt x="4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5"/>
            <p:cNvSpPr/>
            <p:nvPr/>
          </p:nvSpPr>
          <p:spPr bwMode="auto">
            <a:xfrm>
              <a:off x="2908301" y="4454525"/>
              <a:ext cx="11113" cy="90488"/>
            </a:xfrm>
            <a:custGeom>
              <a:avLst/>
              <a:gdLst>
                <a:gd name="T0" fmla="*/ 1 w 1"/>
                <a:gd name="T1" fmla="*/ 7 h 8"/>
                <a:gd name="T2" fmla="*/ 0 w 1"/>
                <a:gd name="T3" fmla="*/ 7 h 8"/>
                <a:gd name="T4" fmla="*/ 0 w 1"/>
                <a:gd name="T5" fmla="*/ 0 h 8"/>
                <a:gd name="T6" fmla="*/ 1 w 1"/>
                <a:gd name="T7" fmla="*/ 4 h 8"/>
                <a:gd name="T8" fmla="*/ 1 w 1"/>
                <a:gd name="T9" fmla="*/ 7 h 8"/>
                <a:gd name="T10" fmla="*/ 1 w 1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">
                  <a:moveTo>
                    <a:pt x="1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6"/>
            <p:cNvSpPr/>
            <p:nvPr/>
          </p:nvSpPr>
          <p:spPr bwMode="auto">
            <a:xfrm>
              <a:off x="3500438" y="3898900"/>
              <a:ext cx="57150" cy="44450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2 w 5"/>
                <a:gd name="T5" fmla="*/ 2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3" y="4"/>
                    <a:pt x="2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3" y="2"/>
                    <a:pt x="4" y="3"/>
                    <a:pt x="5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7"/>
            <p:cNvSpPr/>
            <p:nvPr/>
          </p:nvSpPr>
          <p:spPr bwMode="auto">
            <a:xfrm>
              <a:off x="2249488" y="4011613"/>
              <a:ext cx="68263" cy="114300"/>
            </a:xfrm>
            <a:custGeom>
              <a:avLst/>
              <a:gdLst>
                <a:gd name="T0" fmla="*/ 6 w 6"/>
                <a:gd name="T1" fmla="*/ 10 h 10"/>
                <a:gd name="T2" fmla="*/ 0 w 6"/>
                <a:gd name="T3" fmla="*/ 0 h 10"/>
                <a:gd name="T4" fmla="*/ 1 w 6"/>
                <a:gd name="T5" fmla="*/ 1 h 10"/>
                <a:gd name="T6" fmla="*/ 4 w 6"/>
                <a:gd name="T7" fmla="*/ 6 h 10"/>
                <a:gd name="T8" fmla="*/ 6 w 6"/>
                <a:gd name="T9" fmla="*/ 10 h 10"/>
                <a:gd name="T10" fmla="*/ 6 w 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3" y="8"/>
                    <a:pt x="2" y="3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2"/>
                    <a:pt x="3" y="5"/>
                    <a:pt x="4" y="6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8"/>
            <p:cNvSpPr/>
            <p:nvPr/>
          </p:nvSpPr>
          <p:spPr bwMode="auto">
            <a:xfrm>
              <a:off x="3636963" y="3478213"/>
              <a:ext cx="44450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3 h 6"/>
                <a:gd name="T4" fmla="*/ 3 w 4"/>
                <a:gd name="T5" fmla="*/ 4 h 6"/>
                <a:gd name="T6" fmla="*/ 0 w 4"/>
                <a:gd name="T7" fmla="*/ 0 h 6"/>
                <a:gd name="T8" fmla="*/ 2 w 4"/>
                <a:gd name="T9" fmla="*/ 0 h 6"/>
                <a:gd name="T10" fmla="*/ 3 w 4"/>
                <a:gd name="T11" fmla="*/ 2 h 6"/>
                <a:gd name="T12" fmla="*/ 3 w 4"/>
                <a:gd name="T13" fmla="*/ 0 h 6"/>
                <a:gd name="T14" fmla="*/ 4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5"/>
                    <a:pt x="3" y="4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2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2" y="0"/>
                    <a:pt x="3" y="0"/>
                  </a:cubicBezTo>
                  <a:cubicBezTo>
                    <a:pt x="3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9"/>
            <p:cNvSpPr/>
            <p:nvPr/>
          </p:nvSpPr>
          <p:spPr bwMode="auto">
            <a:xfrm>
              <a:off x="2271713" y="3943350"/>
              <a:ext cx="46038" cy="57150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2 w 4"/>
                <a:gd name="T5" fmla="*/ 3 h 5"/>
                <a:gd name="T6" fmla="*/ 4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4"/>
                    <a:pt x="3" y="4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2271713" y="39100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3 w 4"/>
                <a:gd name="T5" fmla="*/ 5 h 6"/>
                <a:gd name="T6" fmla="*/ 3 w 4"/>
                <a:gd name="T7" fmla="*/ 4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4" y="5"/>
                    <a:pt x="4" y="5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61"/>
            <p:cNvSpPr/>
            <p:nvPr/>
          </p:nvSpPr>
          <p:spPr bwMode="auto">
            <a:xfrm>
              <a:off x="2943226" y="3535363"/>
              <a:ext cx="44450" cy="22225"/>
            </a:xfrm>
            <a:custGeom>
              <a:avLst/>
              <a:gdLst>
                <a:gd name="T0" fmla="*/ 0 w 4"/>
                <a:gd name="T1" fmla="*/ 1 h 2"/>
                <a:gd name="T2" fmla="*/ 3 w 4"/>
                <a:gd name="T3" fmla="*/ 0 h 2"/>
                <a:gd name="T4" fmla="*/ 4 w 4"/>
                <a:gd name="T5" fmla="*/ 1 h 2"/>
                <a:gd name="T6" fmla="*/ 0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0"/>
                    <a:pt x="4" y="1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62"/>
            <p:cNvSpPr/>
            <p:nvPr/>
          </p:nvSpPr>
          <p:spPr bwMode="auto">
            <a:xfrm>
              <a:off x="2806701" y="3114675"/>
              <a:ext cx="22225" cy="46038"/>
            </a:xfrm>
            <a:custGeom>
              <a:avLst/>
              <a:gdLst>
                <a:gd name="T0" fmla="*/ 1 w 2"/>
                <a:gd name="T1" fmla="*/ 2 h 4"/>
                <a:gd name="T2" fmla="*/ 1 w 2"/>
                <a:gd name="T3" fmla="*/ 0 h 4"/>
                <a:gd name="T4" fmla="*/ 2 w 2"/>
                <a:gd name="T5" fmla="*/ 3 h 4"/>
                <a:gd name="T6" fmla="*/ 1 w 2"/>
                <a:gd name="T7" fmla="*/ 2 h 4"/>
                <a:gd name="T8" fmla="*/ 1 w 2"/>
                <a:gd name="T9" fmla="*/ 3 h 4"/>
                <a:gd name="T10" fmla="*/ 0 w 2"/>
                <a:gd name="T11" fmla="*/ 3 h 4"/>
                <a:gd name="T12" fmla="*/ 0 w 2"/>
                <a:gd name="T13" fmla="*/ 1 h 4"/>
                <a:gd name="T14" fmla="*/ 1 w 2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3"/>
            <p:cNvSpPr/>
            <p:nvPr/>
          </p:nvSpPr>
          <p:spPr bwMode="auto">
            <a:xfrm>
              <a:off x="3159126" y="2889250"/>
              <a:ext cx="11113" cy="79375"/>
            </a:xfrm>
            <a:custGeom>
              <a:avLst/>
              <a:gdLst>
                <a:gd name="T0" fmla="*/ 1 w 1"/>
                <a:gd name="T1" fmla="*/ 6 h 7"/>
                <a:gd name="T2" fmla="*/ 1 w 1"/>
                <a:gd name="T3" fmla="*/ 7 h 7"/>
                <a:gd name="T4" fmla="*/ 1 w 1"/>
                <a:gd name="T5" fmla="*/ 0 h 7"/>
                <a:gd name="T6" fmla="*/ 1 w 1"/>
                <a:gd name="T7" fmla="*/ 5 h 7"/>
                <a:gd name="T8" fmla="*/ 1 w 1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6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4"/>
            <p:cNvSpPr/>
            <p:nvPr/>
          </p:nvSpPr>
          <p:spPr bwMode="auto">
            <a:xfrm>
              <a:off x="2771776" y="2684463"/>
              <a:ext cx="136525" cy="147638"/>
            </a:xfrm>
            <a:custGeom>
              <a:avLst/>
              <a:gdLst>
                <a:gd name="T0" fmla="*/ 10 w 12"/>
                <a:gd name="T1" fmla="*/ 9 h 13"/>
                <a:gd name="T2" fmla="*/ 12 w 12"/>
                <a:gd name="T3" fmla="*/ 12 h 13"/>
                <a:gd name="T4" fmla="*/ 10 w 12"/>
                <a:gd name="T5" fmla="*/ 11 h 13"/>
                <a:gd name="T6" fmla="*/ 10 w 12"/>
                <a:gd name="T7" fmla="*/ 13 h 13"/>
                <a:gd name="T8" fmla="*/ 7 w 12"/>
                <a:gd name="T9" fmla="*/ 10 h 13"/>
                <a:gd name="T10" fmla="*/ 5 w 12"/>
                <a:gd name="T11" fmla="*/ 7 h 13"/>
                <a:gd name="T12" fmla="*/ 0 w 12"/>
                <a:gd name="T13" fmla="*/ 2 h 13"/>
                <a:gd name="T14" fmla="*/ 3 w 12"/>
                <a:gd name="T15" fmla="*/ 4 h 13"/>
                <a:gd name="T16" fmla="*/ 6 w 12"/>
                <a:gd name="T17" fmla="*/ 8 h 13"/>
                <a:gd name="T18" fmla="*/ 8 w 12"/>
                <a:gd name="T19" fmla="*/ 9 h 13"/>
                <a:gd name="T20" fmla="*/ 10 w 12"/>
                <a:gd name="T21" fmla="*/ 11 h 13"/>
                <a:gd name="T22" fmla="*/ 8 w 12"/>
                <a:gd name="T23" fmla="*/ 7 h 13"/>
                <a:gd name="T24" fmla="*/ 4 w 12"/>
                <a:gd name="T25" fmla="*/ 2 h 13"/>
                <a:gd name="T26" fmla="*/ 2 w 12"/>
                <a:gd name="T27" fmla="*/ 0 h 13"/>
                <a:gd name="T28" fmla="*/ 2 w 12"/>
                <a:gd name="T29" fmla="*/ 0 h 13"/>
                <a:gd name="T30" fmla="*/ 9 w 12"/>
                <a:gd name="T31" fmla="*/ 9 h 13"/>
                <a:gd name="T32" fmla="*/ 10 w 12"/>
                <a:gd name="T3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3">
                  <a:moveTo>
                    <a:pt x="10" y="9"/>
                  </a:moveTo>
                  <a:cubicBezTo>
                    <a:pt x="10" y="11"/>
                    <a:pt x="11" y="11"/>
                    <a:pt x="12" y="12"/>
                  </a:cubicBezTo>
                  <a:cubicBezTo>
                    <a:pt x="10" y="13"/>
                    <a:pt x="10" y="12"/>
                    <a:pt x="10" y="11"/>
                  </a:cubicBezTo>
                  <a:cubicBezTo>
                    <a:pt x="9" y="12"/>
                    <a:pt x="10" y="12"/>
                    <a:pt x="10" y="13"/>
                  </a:cubicBezTo>
                  <a:cubicBezTo>
                    <a:pt x="9" y="13"/>
                    <a:pt x="8" y="11"/>
                    <a:pt x="7" y="10"/>
                  </a:cubicBezTo>
                  <a:cubicBezTo>
                    <a:pt x="6" y="9"/>
                    <a:pt x="6" y="8"/>
                    <a:pt x="5" y="7"/>
                  </a:cubicBezTo>
                  <a:cubicBezTo>
                    <a:pt x="3" y="6"/>
                    <a:pt x="1" y="3"/>
                    <a:pt x="0" y="2"/>
                  </a:cubicBezTo>
                  <a:cubicBezTo>
                    <a:pt x="2" y="1"/>
                    <a:pt x="2" y="3"/>
                    <a:pt x="3" y="4"/>
                  </a:cubicBezTo>
                  <a:cubicBezTo>
                    <a:pt x="4" y="5"/>
                    <a:pt x="5" y="7"/>
                    <a:pt x="6" y="8"/>
                  </a:cubicBezTo>
                  <a:cubicBezTo>
                    <a:pt x="7" y="8"/>
                    <a:pt x="7" y="9"/>
                    <a:pt x="8" y="9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7" y="8"/>
                    <a:pt x="8" y="7"/>
                  </a:cubicBezTo>
                  <a:cubicBezTo>
                    <a:pt x="6" y="6"/>
                    <a:pt x="5" y="4"/>
                    <a:pt x="4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2"/>
                    <a:pt x="7" y="6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5"/>
            <p:cNvSpPr/>
            <p:nvPr/>
          </p:nvSpPr>
          <p:spPr bwMode="auto">
            <a:xfrm>
              <a:off x="2225676" y="2979738"/>
              <a:ext cx="23813" cy="55563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0 h 5"/>
                <a:gd name="T4" fmla="*/ 2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2"/>
                    <a:pt x="1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6"/>
            <p:cNvSpPr/>
            <p:nvPr/>
          </p:nvSpPr>
          <p:spPr bwMode="auto">
            <a:xfrm>
              <a:off x="2181226" y="3024188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7"/>
            <p:cNvSpPr/>
            <p:nvPr/>
          </p:nvSpPr>
          <p:spPr bwMode="auto">
            <a:xfrm>
              <a:off x="2454276" y="2479675"/>
              <a:ext cx="79375" cy="125413"/>
            </a:xfrm>
            <a:custGeom>
              <a:avLst/>
              <a:gdLst>
                <a:gd name="T0" fmla="*/ 7 w 7"/>
                <a:gd name="T1" fmla="*/ 10 h 11"/>
                <a:gd name="T2" fmla="*/ 7 w 7"/>
                <a:gd name="T3" fmla="*/ 10 h 11"/>
                <a:gd name="T4" fmla="*/ 0 w 7"/>
                <a:gd name="T5" fmla="*/ 0 h 11"/>
                <a:gd name="T6" fmla="*/ 4 w 7"/>
                <a:gd name="T7" fmla="*/ 6 h 11"/>
                <a:gd name="T8" fmla="*/ 7 w 7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10"/>
                  </a:moveTo>
                  <a:cubicBezTo>
                    <a:pt x="7" y="11"/>
                    <a:pt x="7" y="10"/>
                    <a:pt x="7" y="10"/>
                  </a:cubicBezTo>
                  <a:cubicBezTo>
                    <a:pt x="5" y="7"/>
                    <a:pt x="1" y="4"/>
                    <a:pt x="0" y="0"/>
                  </a:cubicBezTo>
                  <a:cubicBezTo>
                    <a:pt x="2" y="1"/>
                    <a:pt x="3" y="5"/>
                    <a:pt x="4" y="6"/>
                  </a:cubicBezTo>
                  <a:cubicBezTo>
                    <a:pt x="5" y="8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8"/>
            <p:cNvSpPr/>
            <p:nvPr/>
          </p:nvSpPr>
          <p:spPr bwMode="auto">
            <a:xfrm>
              <a:off x="3113088" y="2241550"/>
              <a:ext cx="23813" cy="2222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9"/>
            <p:cNvSpPr/>
            <p:nvPr/>
          </p:nvSpPr>
          <p:spPr bwMode="auto">
            <a:xfrm>
              <a:off x="2579688" y="2173288"/>
              <a:ext cx="68263" cy="90488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5 w 6"/>
                <a:gd name="T5" fmla="*/ 7 h 8"/>
                <a:gd name="T6" fmla="*/ 6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cubicBezTo>
                    <a:pt x="4" y="6"/>
                    <a:pt x="2" y="3"/>
                    <a:pt x="0" y="0"/>
                  </a:cubicBezTo>
                  <a:cubicBezTo>
                    <a:pt x="2" y="1"/>
                    <a:pt x="3" y="4"/>
                    <a:pt x="5" y="7"/>
                  </a:cubicBezTo>
                  <a:cubicBezTo>
                    <a:pt x="6" y="7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170"/>
            <p:cNvSpPr/>
            <p:nvPr/>
          </p:nvSpPr>
          <p:spPr bwMode="auto">
            <a:xfrm>
              <a:off x="2487613" y="1833563"/>
              <a:ext cx="57150" cy="192088"/>
            </a:xfrm>
            <a:custGeom>
              <a:avLst/>
              <a:gdLst>
                <a:gd name="T0" fmla="*/ 2 w 5"/>
                <a:gd name="T1" fmla="*/ 17 h 17"/>
                <a:gd name="T2" fmla="*/ 1 w 5"/>
                <a:gd name="T3" fmla="*/ 13 h 17"/>
                <a:gd name="T4" fmla="*/ 1 w 5"/>
                <a:gd name="T5" fmla="*/ 16 h 17"/>
                <a:gd name="T6" fmla="*/ 0 w 5"/>
                <a:gd name="T7" fmla="*/ 8 h 17"/>
                <a:gd name="T8" fmla="*/ 2 w 5"/>
                <a:gd name="T9" fmla="*/ 7 h 17"/>
                <a:gd name="T10" fmla="*/ 2 w 5"/>
                <a:gd name="T11" fmla="*/ 6 h 17"/>
                <a:gd name="T12" fmla="*/ 5 w 5"/>
                <a:gd name="T13" fmla="*/ 0 h 17"/>
                <a:gd name="T14" fmla="*/ 4 w 5"/>
                <a:gd name="T15" fmla="*/ 3 h 17"/>
                <a:gd name="T16" fmla="*/ 4 w 5"/>
                <a:gd name="T17" fmla="*/ 4 h 17"/>
                <a:gd name="T18" fmla="*/ 2 w 5"/>
                <a:gd name="T19" fmla="*/ 14 h 17"/>
                <a:gd name="T20" fmla="*/ 2 w 5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7">
                  <a:moveTo>
                    <a:pt x="2" y="17"/>
                  </a:moveTo>
                  <a:cubicBezTo>
                    <a:pt x="1" y="16"/>
                    <a:pt x="3" y="14"/>
                    <a:pt x="1" y="13"/>
                  </a:cubicBezTo>
                  <a:cubicBezTo>
                    <a:pt x="1" y="14"/>
                    <a:pt x="2" y="16"/>
                    <a:pt x="1" y="16"/>
                  </a:cubicBezTo>
                  <a:cubicBezTo>
                    <a:pt x="0" y="14"/>
                    <a:pt x="0" y="11"/>
                    <a:pt x="0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4" y="5"/>
                    <a:pt x="4" y="2"/>
                    <a:pt x="5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7"/>
                    <a:pt x="3" y="11"/>
                    <a:pt x="2" y="14"/>
                  </a:cubicBezTo>
                  <a:cubicBezTo>
                    <a:pt x="2" y="15"/>
                    <a:pt x="2" y="16"/>
                    <a:pt x="2" y="1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2317751" y="1754188"/>
              <a:ext cx="11113" cy="68263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5 h 6"/>
                <a:gd name="T4" fmla="*/ 0 w 1"/>
                <a:gd name="T5" fmla="*/ 3 h 6"/>
                <a:gd name="T6" fmla="*/ 1 w 1"/>
                <a:gd name="T7" fmla="*/ 0 h 6"/>
                <a:gd name="T8" fmla="*/ 0 w 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6" name="文本占位符 175"/>
          <p:cNvSpPr>
            <a:spLocks noGrp="1"/>
          </p:cNvSpPr>
          <p:nvPr>
            <p:ph type="body" sz="quarter" idx="13" hasCustomPrompt="1"/>
          </p:nvPr>
        </p:nvSpPr>
        <p:spPr>
          <a:xfrm>
            <a:off x="4997450" y="4985533"/>
            <a:ext cx="5635625" cy="81081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grpSp>
        <p:nvGrpSpPr>
          <p:cNvPr id="1013" name="组合 1012"/>
          <p:cNvGrpSpPr/>
          <p:nvPr/>
        </p:nvGrpSpPr>
        <p:grpSpPr>
          <a:xfrm>
            <a:off x="4851028" y="2257199"/>
            <a:ext cx="6142895" cy="1714997"/>
            <a:chOff x="-47625" y="-23813"/>
            <a:chExt cx="9167813" cy="1689101"/>
          </a:xfrm>
          <a:solidFill>
            <a:schemeClr val="bg1"/>
          </a:solidFill>
        </p:grpSpPr>
        <p:grpSp>
          <p:nvGrpSpPr>
            <p:cNvPr id="1014" name="Group 350"/>
            <p:cNvGrpSpPr/>
            <p:nvPr/>
          </p:nvGrpSpPr>
          <p:grpSpPr bwMode="auto">
            <a:xfrm>
              <a:off x="-47625" y="-23813"/>
              <a:ext cx="9167813" cy="1689101"/>
              <a:chOff x="-30" y="-15"/>
              <a:chExt cx="5775" cy="1064"/>
            </a:xfrm>
            <a:grpFill/>
          </p:grpSpPr>
          <p:sp>
            <p:nvSpPr>
              <p:cNvPr id="1481" name="Freeform 150"/>
              <p:cNvSpPr/>
              <p:nvPr/>
            </p:nvSpPr>
            <p:spPr bwMode="auto">
              <a:xfrm>
                <a:off x="-30" y="19"/>
                <a:ext cx="640" cy="781"/>
              </a:xfrm>
              <a:custGeom>
                <a:avLst/>
                <a:gdLst>
                  <a:gd name="T0" fmla="*/ 15 w 40"/>
                  <a:gd name="T1" fmla="*/ 38 h 47"/>
                  <a:gd name="T2" fmla="*/ 14 w 40"/>
                  <a:gd name="T3" fmla="*/ 20 h 47"/>
                  <a:gd name="T4" fmla="*/ 2 w 40"/>
                  <a:gd name="T5" fmla="*/ 35 h 47"/>
                  <a:gd name="T6" fmla="*/ 24 w 40"/>
                  <a:gd name="T7" fmla="*/ 41 h 47"/>
                  <a:gd name="T8" fmla="*/ 33 w 40"/>
                  <a:gd name="T9" fmla="*/ 25 h 47"/>
                  <a:gd name="T10" fmla="*/ 40 w 40"/>
                  <a:gd name="T11" fmla="*/ 1 h 47"/>
                  <a:gd name="T12" fmla="*/ 38 w 40"/>
                  <a:gd name="T13" fmla="*/ 1 h 47"/>
                  <a:gd name="T14" fmla="*/ 34 w 40"/>
                  <a:gd name="T15" fmla="*/ 16 h 47"/>
                  <a:gd name="T16" fmla="*/ 29 w 40"/>
                  <a:gd name="T17" fmla="*/ 30 h 47"/>
                  <a:gd name="T18" fmla="*/ 19 w 40"/>
                  <a:gd name="T19" fmla="*/ 42 h 47"/>
                  <a:gd name="T20" fmla="*/ 4 w 40"/>
                  <a:gd name="T21" fmla="*/ 36 h 47"/>
                  <a:gd name="T22" fmla="*/ 6 w 40"/>
                  <a:gd name="T23" fmla="*/ 23 h 47"/>
                  <a:gd name="T24" fmla="*/ 16 w 40"/>
                  <a:gd name="T25" fmla="*/ 24 h 47"/>
                  <a:gd name="T26" fmla="*/ 14 w 40"/>
                  <a:gd name="T27" fmla="*/ 29 h 47"/>
                  <a:gd name="T28" fmla="*/ 13 w 40"/>
                  <a:gd name="T29" fmla="*/ 39 h 47"/>
                  <a:gd name="T30" fmla="*/ 15 w 40"/>
                  <a:gd name="T31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" h="47">
                    <a:moveTo>
                      <a:pt x="15" y="38"/>
                    </a:moveTo>
                    <a:cubicBezTo>
                      <a:pt x="9" y="32"/>
                      <a:pt x="25" y="26"/>
                      <a:pt x="14" y="20"/>
                    </a:cubicBezTo>
                    <a:cubicBezTo>
                      <a:pt x="5" y="16"/>
                      <a:pt x="0" y="28"/>
                      <a:pt x="2" y="35"/>
                    </a:cubicBezTo>
                    <a:cubicBezTo>
                      <a:pt x="4" y="45"/>
                      <a:pt x="17" y="47"/>
                      <a:pt x="24" y="41"/>
                    </a:cubicBezTo>
                    <a:cubicBezTo>
                      <a:pt x="29" y="37"/>
                      <a:pt x="31" y="31"/>
                      <a:pt x="33" y="25"/>
                    </a:cubicBezTo>
                    <a:cubicBezTo>
                      <a:pt x="35" y="17"/>
                      <a:pt x="39" y="9"/>
                      <a:pt x="40" y="1"/>
                    </a:cubicBezTo>
                    <a:cubicBezTo>
                      <a:pt x="40" y="0"/>
                      <a:pt x="38" y="0"/>
                      <a:pt x="38" y="1"/>
                    </a:cubicBezTo>
                    <a:cubicBezTo>
                      <a:pt x="37" y="6"/>
                      <a:pt x="35" y="11"/>
                      <a:pt x="34" y="16"/>
                    </a:cubicBezTo>
                    <a:cubicBezTo>
                      <a:pt x="32" y="21"/>
                      <a:pt x="31" y="25"/>
                      <a:pt x="29" y="30"/>
                    </a:cubicBezTo>
                    <a:cubicBezTo>
                      <a:pt x="27" y="35"/>
                      <a:pt x="24" y="40"/>
                      <a:pt x="19" y="42"/>
                    </a:cubicBezTo>
                    <a:cubicBezTo>
                      <a:pt x="13" y="45"/>
                      <a:pt x="6" y="41"/>
                      <a:pt x="4" y="36"/>
                    </a:cubicBezTo>
                    <a:cubicBezTo>
                      <a:pt x="2" y="32"/>
                      <a:pt x="4" y="26"/>
                      <a:pt x="6" y="23"/>
                    </a:cubicBezTo>
                    <a:cubicBezTo>
                      <a:pt x="9" y="20"/>
                      <a:pt x="13" y="21"/>
                      <a:pt x="16" y="24"/>
                    </a:cubicBezTo>
                    <a:cubicBezTo>
                      <a:pt x="17" y="25"/>
                      <a:pt x="15" y="27"/>
                      <a:pt x="14" y="29"/>
                    </a:cubicBezTo>
                    <a:cubicBezTo>
                      <a:pt x="12" y="32"/>
                      <a:pt x="9" y="36"/>
                      <a:pt x="13" y="39"/>
                    </a:cubicBezTo>
                    <a:cubicBezTo>
                      <a:pt x="14" y="40"/>
                      <a:pt x="16" y="39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2" name="Freeform 151"/>
              <p:cNvSpPr/>
              <p:nvPr/>
            </p:nvSpPr>
            <p:spPr bwMode="auto">
              <a:xfrm>
                <a:off x="578" y="19"/>
                <a:ext cx="240" cy="532"/>
              </a:xfrm>
              <a:custGeom>
                <a:avLst/>
                <a:gdLst>
                  <a:gd name="T0" fmla="*/ 0 w 15"/>
                  <a:gd name="T1" fmla="*/ 1 h 32"/>
                  <a:gd name="T2" fmla="*/ 5 w 15"/>
                  <a:gd name="T3" fmla="*/ 30 h 32"/>
                  <a:gd name="T4" fmla="*/ 4 w 15"/>
                  <a:gd name="T5" fmla="*/ 31 h 32"/>
                  <a:gd name="T6" fmla="*/ 2 w 15"/>
                  <a:gd name="T7" fmla="*/ 0 h 32"/>
                  <a:gd name="T8" fmla="*/ 0 w 15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2">
                    <a:moveTo>
                      <a:pt x="0" y="1"/>
                    </a:moveTo>
                    <a:cubicBezTo>
                      <a:pt x="1" y="4"/>
                      <a:pt x="10" y="31"/>
                      <a:pt x="5" y="30"/>
                    </a:cubicBezTo>
                    <a:cubicBezTo>
                      <a:pt x="5" y="30"/>
                      <a:pt x="3" y="31"/>
                      <a:pt x="4" y="31"/>
                    </a:cubicBezTo>
                    <a:cubicBezTo>
                      <a:pt x="15" y="32"/>
                      <a:pt x="4" y="5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152"/>
              <p:cNvSpPr/>
              <p:nvPr/>
            </p:nvSpPr>
            <p:spPr bwMode="auto">
              <a:xfrm>
                <a:off x="562" y="35"/>
                <a:ext cx="448" cy="566"/>
              </a:xfrm>
              <a:custGeom>
                <a:avLst/>
                <a:gdLst>
                  <a:gd name="T0" fmla="*/ 5 w 28"/>
                  <a:gd name="T1" fmla="*/ 29 h 34"/>
                  <a:gd name="T2" fmla="*/ 3 w 28"/>
                  <a:gd name="T3" fmla="*/ 25 h 34"/>
                  <a:gd name="T4" fmla="*/ 6 w 28"/>
                  <a:gd name="T5" fmla="*/ 16 h 34"/>
                  <a:gd name="T6" fmla="*/ 27 w 28"/>
                  <a:gd name="T7" fmla="*/ 2 h 34"/>
                  <a:gd name="T8" fmla="*/ 27 w 28"/>
                  <a:gd name="T9" fmla="*/ 0 h 34"/>
                  <a:gd name="T10" fmla="*/ 2 w 28"/>
                  <a:gd name="T11" fmla="*/ 19 h 34"/>
                  <a:gd name="T12" fmla="*/ 7 w 28"/>
                  <a:gd name="T13" fmla="*/ 30 h 34"/>
                  <a:gd name="T14" fmla="*/ 5 w 28"/>
                  <a:gd name="T15" fmla="*/ 2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4">
                    <a:moveTo>
                      <a:pt x="5" y="29"/>
                    </a:moveTo>
                    <a:cubicBezTo>
                      <a:pt x="4" y="30"/>
                      <a:pt x="3" y="26"/>
                      <a:pt x="3" y="25"/>
                    </a:cubicBezTo>
                    <a:cubicBezTo>
                      <a:pt x="2" y="22"/>
                      <a:pt x="4" y="18"/>
                      <a:pt x="6" y="16"/>
                    </a:cubicBezTo>
                    <a:cubicBezTo>
                      <a:pt x="10" y="9"/>
                      <a:pt x="19" y="3"/>
                      <a:pt x="27" y="2"/>
                    </a:cubicBezTo>
                    <a:cubicBezTo>
                      <a:pt x="28" y="1"/>
                      <a:pt x="28" y="0"/>
                      <a:pt x="27" y="0"/>
                    </a:cubicBezTo>
                    <a:cubicBezTo>
                      <a:pt x="16" y="2"/>
                      <a:pt x="7" y="10"/>
                      <a:pt x="2" y="19"/>
                    </a:cubicBezTo>
                    <a:cubicBezTo>
                      <a:pt x="1" y="22"/>
                      <a:pt x="0" y="34"/>
                      <a:pt x="7" y="30"/>
                    </a:cubicBezTo>
                    <a:cubicBezTo>
                      <a:pt x="8" y="29"/>
                      <a:pt x="6" y="29"/>
                      <a:pt x="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4" name="Freeform 153"/>
              <p:cNvSpPr/>
              <p:nvPr/>
            </p:nvSpPr>
            <p:spPr bwMode="auto">
              <a:xfrm>
                <a:off x="738" y="52"/>
                <a:ext cx="304" cy="715"/>
              </a:xfrm>
              <a:custGeom>
                <a:avLst/>
                <a:gdLst>
                  <a:gd name="T0" fmla="*/ 16 w 19"/>
                  <a:gd name="T1" fmla="*/ 0 h 43"/>
                  <a:gd name="T2" fmla="*/ 5 w 19"/>
                  <a:gd name="T3" fmla="*/ 18 h 43"/>
                  <a:gd name="T4" fmla="*/ 8 w 19"/>
                  <a:gd name="T5" fmla="*/ 40 h 43"/>
                  <a:gd name="T6" fmla="*/ 18 w 19"/>
                  <a:gd name="T7" fmla="*/ 31 h 43"/>
                  <a:gd name="T8" fmla="*/ 8 w 19"/>
                  <a:gd name="T9" fmla="*/ 32 h 43"/>
                  <a:gd name="T10" fmla="*/ 10 w 19"/>
                  <a:gd name="T11" fmla="*/ 32 h 43"/>
                  <a:gd name="T12" fmla="*/ 16 w 19"/>
                  <a:gd name="T13" fmla="*/ 32 h 43"/>
                  <a:gd name="T14" fmla="*/ 16 w 19"/>
                  <a:gd name="T15" fmla="*/ 34 h 43"/>
                  <a:gd name="T16" fmla="*/ 7 w 19"/>
                  <a:gd name="T17" fmla="*/ 37 h 43"/>
                  <a:gd name="T18" fmla="*/ 5 w 19"/>
                  <a:gd name="T19" fmla="*/ 25 h 43"/>
                  <a:gd name="T20" fmla="*/ 9 w 19"/>
                  <a:gd name="T21" fmla="*/ 12 h 43"/>
                  <a:gd name="T22" fmla="*/ 17 w 19"/>
                  <a:gd name="T23" fmla="*/ 0 h 43"/>
                  <a:gd name="T24" fmla="*/ 16 w 19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3">
                    <a:moveTo>
                      <a:pt x="16" y="0"/>
                    </a:moveTo>
                    <a:cubicBezTo>
                      <a:pt x="10" y="2"/>
                      <a:pt x="6" y="13"/>
                      <a:pt x="5" y="18"/>
                    </a:cubicBezTo>
                    <a:cubicBezTo>
                      <a:pt x="2" y="25"/>
                      <a:pt x="0" y="36"/>
                      <a:pt x="8" y="40"/>
                    </a:cubicBezTo>
                    <a:cubicBezTo>
                      <a:pt x="14" y="43"/>
                      <a:pt x="19" y="36"/>
                      <a:pt x="18" y="31"/>
                    </a:cubicBezTo>
                    <a:cubicBezTo>
                      <a:pt x="17" y="27"/>
                      <a:pt x="8" y="28"/>
                      <a:pt x="8" y="32"/>
                    </a:cubicBezTo>
                    <a:cubicBezTo>
                      <a:pt x="8" y="33"/>
                      <a:pt x="10" y="32"/>
                      <a:pt x="10" y="32"/>
                    </a:cubicBezTo>
                    <a:cubicBezTo>
                      <a:pt x="13" y="29"/>
                      <a:pt x="15" y="29"/>
                      <a:pt x="16" y="32"/>
                    </a:cubicBezTo>
                    <a:cubicBezTo>
                      <a:pt x="16" y="33"/>
                      <a:pt x="16" y="33"/>
                      <a:pt x="16" y="34"/>
                    </a:cubicBezTo>
                    <a:cubicBezTo>
                      <a:pt x="16" y="40"/>
                      <a:pt x="10" y="41"/>
                      <a:pt x="7" y="37"/>
                    </a:cubicBezTo>
                    <a:cubicBezTo>
                      <a:pt x="4" y="33"/>
                      <a:pt x="4" y="28"/>
                      <a:pt x="5" y="25"/>
                    </a:cubicBezTo>
                    <a:cubicBezTo>
                      <a:pt x="5" y="20"/>
                      <a:pt x="7" y="16"/>
                      <a:pt x="9" y="12"/>
                    </a:cubicBezTo>
                    <a:cubicBezTo>
                      <a:pt x="10" y="9"/>
                      <a:pt x="13" y="1"/>
                      <a:pt x="17" y="0"/>
                    </a:cubicBezTo>
                    <a:cubicBezTo>
                      <a:pt x="18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5" name="Freeform 154"/>
              <p:cNvSpPr/>
              <p:nvPr/>
            </p:nvSpPr>
            <p:spPr bwMode="auto">
              <a:xfrm>
                <a:off x="994" y="301"/>
                <a:ext cx="416" cy="333"/>
              </a:xfrm>
              <a:custGeom>
                <a:avLst/>
                <a:gdLst>
                  <a:gd name="T0" fmla="*/ 14 w 26"/>
                  <a:gd name="T1" fmla="*/ 19 h 20"/>
                  <a:gd name="T2" fmla="*/ 15 w 26"/>
                  <a:gd name="T3" fmla="*/ 14 h 20"/>
                  <a:gd name="T4" fmla="*/ 18 w 26"/>
                  <a:gd name="T5" fmla="*/ 14 h 20"/>
                  <a:gd name="T6" fmla="*/ 23 w 26"/>
                  <a:gd name="T7" fmla="*/ 11 h 20"/>
                  <a:gd name="T8" fmla="*/ 24 w 26"/>
                  <a:gd name="T9" fmla="*/ 2 h 20"/>
                  <a:gd name="T10" fmla="*/ 16 w 26"/>
                  <a:gd name="T11" fmla="*/ 0 h 20"/>
                  <a:gd name="T12" fmla="*/ 10 w 26"/>
                  <a:gd name="T13" fmla="*/ 4 h 20"/>
                  <a:gd name="T14" fmla="*/ 2 w 26"/>
                  <a:gd name="T15" fmla="*/ 11 h 20"/>
                  <a:gd name="T16" fmla="*/ 1 w 26"/>
                  <a:gd name="T17" fmla="*/ 13 h 20"/>
                  <a:gd name="T18" fmla="*/ 9 w 26"/>
                  <a:gd name="T19" fmla="*/ 7 h 20"/>
                  <a:gd name="T20" fmla="*/ 18 w 26"/>
                  <a:gd name="T21" fmla="*/ 1 h 20"/>
                  <a:gd name="T22" fmla="*/ 22 w 26"/>
                  <a:gd name="T23" fmla="*/ 10 h 20"/>
                  <a:gd name="T24" fmla="*/ 11 w 26"/>
                  <a:gd name="T25" fmla="*/ 14 h 20"/>
                  <a:gd name="T26" fmla="*/ 12 w 26"/>
                  <a:gd name="T27" fmla="*/ 20 h 20"/>
                  <a:gd name="T28" fmla="*/ 14 w 26"/>
                  <a:gd name="T2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0">
                    <a:moveTo>
                      <a:pt x="14" y="19"/>
                    </a:moveTo>
                    <a:cubicBezTo>
                      <a:pt x="11" y="18"/>
                      <a:pt x="12" y="15"/>
                      <a:pt x="15" y="14"/>
                    </a:cubicBezTo>
                    <a:cubicBezTo>
                      <a:pt x="16" y="14"/>
                      <a:pt x="17" y="14"/>
                      <a:pt x="18" y="14"/>
                    </a:cubicBezTo>
                    <a:cubicBezTo>
                      <a:pt x="20" y="13"/>
                      <a:pt x="21" y="12"/>
                      <a:pt x="23" y="11"/>
                    </a:cubicBezTo>
                    <a:cubicBezTo>
                      <a:pt x="26" y="9"/>
                      <a:pt x="26" y="5"/>
                      <a:pt x="24" y="2"/>
                    </a:cubicBezTo>
                    <a:cubicBezTo>
                      <a:pt x="22" y="0"/>
                      <a:pt x="18" y="0"/>
                      <a:pt x="16" y="0"/>
                    </a:cubicBezTo>
                    <a:cubicBezTo>
                      <a:pt x="14" y="1"/>
                      <a:pt x="11" y="3"/>
                      <a:pt x="10" y="4"/>
                    </a:cubicBezTo>
                    <a:cubicBezTo>
                      <a:pt x="7" y="6"/>
                      <a:pt x="5" y="11"/>
                      <a:pt x="2" y="11"/>
                    </a:cubicBezTo>
                    <a:cubicBezTo>
                      <a:pt x="1" y="11"/>
                      <a:pt x="0" y="13"/>
                      <a:pt x="1" y="13"/>
                    </a:cubicBezTo>
                    <a:cubicBezTo>
                      <a:pt x="5" y="12"/>
                      <a:pt x="7" y="9"/>
                      <a:pt x="9" y="7"/>
                    </a:cubicBezTo>
                    <a:cubicBezTo>
                      <a:pt x="11" y="4"/>
                      <a:pt x="14" y="2"/>
                      <a:pt x="18" y="1"/>
                    </a:cubicBezTo>
                    <a:cubicBezTo>
                      <a:pt x="23" y="1"/>
                      <a:pt x="25" y="6"/>
                      <a:pt x="22" y="10"/>
                    </a:cubicBezTo>
                    <a:cubicBezTo>
                      <a:pt x="19" y="14"/>
                      <a:pt x="14" y="11"/>
                      <a:pt x="11" y="14"/>
                    </a:cubicBezTo>
                    <a:cubicBezTo>
                      <a:pt x="10" y="16"/>
                      <a:pt x="10" y="19"/>
                      <a:pt x="12" y="20"/>
                    </a:cubicBezTo>
                    <a:cubicBezTo>
                      <a:pt x="13" y="20"/>
                      <a:pt x="15" y="20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6" name="Freeform 155"/>
              <p:cNvSpPr/>
              <p:nvPr/>
            </p:nvSpPr>
            <p:spPr bwMode="auto">
              <a:xfrm>
                <a:off x="930" y="401"/>
                <a:ext cx="448" cy="366"/>
              </a:xfrm>
              <a:custGeom>
                <a:avLst/>
                <a:gdLst>
                  <a:gd name="T0" fmla="*/ 6 w 28"/>
                  <a:gd name="T1" fmla="*/ 5 h 22"/>
                  <a:gd name="T2" fmla="*/ 5 w 28"/>
                  <a:gd name="T3" fmla="*/ 3 h 22"/>
                  <a:gd name="T4" fmla="*/ 8 w 28"/>
                  <a:gd name="T5" fmla="*/ 8 h 22"/>
                  <a:gd name="T6" fmla="*/ 9 w 28"/>
                  <a:gd name="T7" fmla="*/ 13 h 22"/>
                  <a:gd name="T8" fmla="*/ 14 w 28"/>
                  <a:gd name="T9" fmla="*/ 20 h 22"/>
                  <a:gd name="T10" fmla="*/ 28 w 28"/>
                  <a:gd name="T11" fmla="*/ 11 h 22"/>
                  <a:gd name="T12" fmla="*/ 26 w 28"/>
                  <a:gd name="T13" fmla="*/ 12 h 22"/>
                  <a:gd name="T14" fmla="*/ 17 w 28"/>
                  <a:gd name="T15" fmla="*/ 19 h 22"/>
                  <a:gd name="T16" fmla="*/ 11 w 28"/>
                  <a:gd name="T17" fmla="*/ 13 h 22"/>
                  <a:gd name="T18" fmla="*/ 7 w 28"/>
                  <a:gd name="T19" fmla="*/ 2 h 22"/>
                  <a:gd name="T20" fmla="*/ 6 w 28"/>
                  <a:gd name="T21" fmla="*/ 7 h 22"/>
                  <a:gd name="T22" fmla="*/ 6 w 28"/>
                  <a:gd name="T23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2">
                    <a:moveTo>
                      <a:pt x="6" y="5"/>
                    </a:moveTo>
                    <a:cubicBezTo>
                      <a:pt x="4" y="6"/>
                      <a:pt x="4" y="4"/>
                      <a:pt x="5" y="3"/>
                    </a:cubicBezTo>
                    <a:cubicBezTo>
                      <a:pt x="7" y="0"/>
                      <a:pt x="8" y="8"/>
                      <a:pt x="8" y="8"/>
                    </a:cubicBezTo>
                    <a:cubicBezTo>
                      <a:pt x="9" y="10"/>
                      <a:pt x="8" y="11"/>
                      <a:pt x="9" y="13"/>
                    </a:cubicBezTo>
                    <a:cubicBezTo>
                      <a:pt x="9" y="16"/>
                      <a:pt x="11" y="19"/>
                      <a:pt x="14" y="20"/>
                    </a:cubicBezTo>
                    <a:cubicBezTo>
                      <a:pt x="20" y="22"/>
                      <a:pt x="26" y="18"/>
                      <a:pt x="28" y="11"/>
                    </a:cubicBezTo>
                    <a:cubicBezTo>
                      <a:pt x="28" y="11"/>
                      <a:pt x="26" y="11"/>
                      <a:pt x="26" y="12"/>
                    </a:cubicBezTo>
                    <a:cubicBezTo>
                      <a:pt x="25" y="16"/>
                      <a:pt x="21" y="19"/>
                      <a:pt x="17" y="19"/>
                    </a:cubicBezTo>
                    <a:cubicBezTo>
                      <a:pt x="13" y="19"/>
                      <a:pt x="11" y="16"/>
                      <a:pt x="11" y="13"/>
                    </a:cubicBezTo>
                    <a:cubicBezTo>
                      <a:pt x="10" y="9"/>
                      <a:pt x="12" y="4"/>
                      <a:pt x="7" y="2"/>
                    </a:cubicBezTo>
                    <a:cubicBezTo>
                      <a:pt x="3" y="0"/>
                      <a:pt x="0" y="7"/>
                      <a:pt x="6" y="7"/>
                    </a:cubicBezTo>
                    <a:cubicBezTo>
                      <a:pt x="7" y="7"/>
                      <a:pt x="8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7" name="Freeform 156"/>
              <p:cNvSpPr/>
              <p:nvPr/>
            </p:nvSpPr>
            <p:spPr bwMode="auto">
              <a:xfrm>
                <a:off x="1330" y="301"/>
                <a:ext cx="432" cy="482"/>
              </a:xfrm>
              <a:custGeom>
                <a:avLst/>
                <a:gdLst>
                  <a:gd name="T0" fmla="*/ 0 w 27"/>
                  <a:gd name="T1" fmla="*/ 25 h 29"/>
                  <a:gd name="T2" fmla="*/ 14 w 27"/>
                  <a:gd name="T3" fmla="*/ 14 h 29"/>
                  <a:gd name="T4" fmla="*/ 15 w 27"/>
                  <a:gd name="T5" fmla="*/ 7 h 29"/>
                  <a:gd name="T6" fmla="*/ 16 w 27"/>
                  <a:gd name="T7" fmla="*/ 4 h 29"/>
                  <a:gd name="T8" fmla="*/ 23 w 27"/>
                  <a:gd name="T9" fmla="*/ 5 h 29"/>
                  <a:gd name="T10" fmla="*/ 8 w 27"/>
                  <a:gd name="T11" fmla="*/ 14 h 29"/>
                  <a:gd name="T12" fmla="*/ 6 w 27"/>
                  <a:gd name="T13" fmla="*/ 14 h 29"/>
                  <a:gd name="T14" fmla="*/ 16 w 27"/>
                  <a:gd name="T15" fmla="*/ 17 h 29"/>
                  <a:gd name="T16" fmla="*/ 24 w 27"/>
                  <a:gd name="T17" fmla="*/ 3 h 29"/>
                  <a:gd name="T18" fmla="*/ 15 w 27"/>
                  <a:gd name="T19" fmla="*/ 3 h 29"/>
                  <a:gd name="T20" fmla="*/ 12 w 27"/>
                  <a:gd name="T21" fmla="*/ 13 h 29"/>
                  <a:gd name="T22" fmla="*/ 10 w 27"/>
                  <a:gd name="T23" fmla="*/ 20 h 29"/>
                  <a:gd name="T24" fmla="*/ 2 w 27"/>
                  <a:gd name="T25" fmla="*/ 25 h 29"/>
                  <a:gd name="T26" fmla="*/ 0 w 27"/>
                  <a:gd name="T2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9">
                    <a:moveTo>
                      <a:pt x="0" y="25"/>
                    </a:moveTo>
                    <a:cubicBezTo>
                      <a:pt x="7" y="29"/>
                      <a:pt x="12" y="19"/>
                      <a:pt x="14" y="14"/>
                    </a:cubicBezTo>
                    <a:cubicBezTo>
                      <a:pt x="14" y="12"/>
                      <a:pt x="15" y="9"/>
                      <a:pt x="15" y="7"/>
                    </a:cubicBezTo>
                    <a:cubicBezTo>
                      <a:pt x="16" y="6"/>
                      <a:pt x="16" y="5"/>
                      <a:pt x="16" y="4"/>
                    </a:cubicBezTo>
                    <a:cubicBezTo>
                      <a:pt x="18" y="0"/>
                      <a:pt x="21" y="2"/>
                      <a:pt x="23" y="5"/>
                    </a:cubicBezTo>
                    <a:cubicBezTo>
                      <a:pt x="27" y="13"/>
                      <a:pt x="8" y="22"/>
                      <a:pt x="8" y="14"/>
                    </a:cubicBezTo>
                    <a:cubicBezTo>
                      <a:pt x="8" y="13"/>
                      <a:pt x="6" y="14"/>
                      <a:pt x="6" y="14"/>
                    </a:cubicBezTo>
                    <a:cubicBezTo>
                      <a:pt x="6" y="19"/>
                      <a:pt x="12" y="18"/>
                      <a:pt x="16" y="17"/>
                    </a:cubicBezTo>
                    <a:cubicBezTo>
                      <a:pt x="21" y="15"/>
                      <a:pt x="27" y="10"/>
                      <a:pt x="24" y="3"/>
                    </a:cubicBezTo>
                    <a:cubicBezTo>
                      <a:pt x="23" y="0"/>
                      <a:pt x="17" y="0"/>
                      <a:pt x="15" y="3"/>
                    </a:cubicBezTo>
                    <a:cubicBezTo>
                      <a:pt x="13" y="5"/>
                      <a:pt x="13" y="10"/>
                      <a:pt x="12" y="13"/>
                    </a:cubicBezTo>
                    <a:cubicBezTo>
                      <a:pt x="11" y="15"/>
                      <a:pt x="11" y="18"/>
                      <a:pt x="10" y="20"/>
                    </a:cubicBezTo>
                    <a:cubicBezTo>
                      <a:pt x="9" y="22"/>
                      <a:pt x="5" y="26"/>
                      <a:pt x="2" y="25"/>
                    </a:cubicBezTo>
                    <a:cubicBezTo>
                      <a:pt x="2" y="24"/>
                      <a:pt x="0" y="25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8" name="Freeform 157"/>
              <p:cNvSpPr/>
              <p:nvPr/>
            </p:nvSpPr>
            <p:spPr bwMode="auto">
              <a:xfrm>
                <a:off x="1426" y="484"/>
                <a:ext cx="512" cy="283"/>
              </a:xfrm>
              <a:custGeom>
                <a:avLst/>
                <a:gdLst>
                  <a:gd name="T0" fmla="*/ 2 w 32"/>
                  <a:gd name="T1" fmla="*/ 4 h 17"/>
                  <a:gd name="T2" fmla="*/ 8 w 32"/>
                  <a:gd name="T3" fmla="*/ 3 h 17"/>
                  <a:gd name="T4" fmla="*/ 13 w 32"/>
                  <a:gd name="T5" fmla="*/ 9 h 17"/>
                  <a:gd name="T6" fmla="*/ 22 w 32"/>
                  <a:gd name="T7" fmla="*/ 17 h 17"/>
                  <a:gd name="T8" fmla="*/ 29 w 32"/>
                  <a:gd name="T9" fmla="*/ 10 h 17"/>
                  <a:gd name="T10" fmla="*/ 27 w 32"/>
                  <a:gd name="T11" fmla="*/ 11 h 17"/>
                  <a:gd name="T12" fmla="*/ 19 w 32"/>
                  <a:gd name="T13" fmla="*/ 14 h 17"/>
                  <a:gd name="T14" fmla="*/ 15 w 32"/>
                  <a:gd name="T15" fmla="*/ 9 h 17"/>
                  <a:gd name="T16" fmla="*/ 7 w 32"/>
                  <a:gd name="T17" fmla="*/ 1 h 17"/>
                  <a:gd name="T18" fmla="*/ 0 w 32"/>
                  <a:gd name="T19" fmla="*/ 5 h 17"/>
                  <a:gd name="T20" fmla="*/ 2 w 32"/>
                  <a:gd name="T2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17">
                    <a:moveTo>
                      <a:pt x="2" y="4"/>
                    </a:moveTo>
                    <a:cubicBezTo>
                      <a:pt x="2" y="0"/>
                      <a:pt x="7" y="3"/>
                      <a:pt x="8" y="3"/>
                    </a:cubicBezTo>
                    <a:cubicBezTo>
                      <a:pt x="10" y="5"/>
                      <a:pt x="11" y="7"/>
                      <a:pt x="13" y="9"/>
                    </a:cubicBezTo>
                    <a:cubicBezTo>
                      <a:pt x="15" y="12"/>
                      <a:pt x="18" y="17"/>
                      <a:pt x="22" y="17"/>
                    </a:cubicBezTo>
                    <a:cubicBezTo>
                      <a:pt x="25" y="17"/>
                      <a:pt x="32" y="15"/>
                      <a:pt x="29" y="10"/>
                    </a:cubicBezTo>
                    <a:cubicBezTo>
                      <a:pt x="29" y="10"/>
                      <a:pt x="27" y="11"/>
                      <a:pt x="27" y="11"/>
                    </a:cubicBezTo>
                    <a:cubicBezTo>
                      <a:pt x="30" y="16"/>
                      <a:pt x="23" y="17"/>
                      <a:pt x="19" y="14"/>
                    </a:cubicBezTo>
                    <a:cubicBezTo>
                      <a:pt x="18" y="13"/>
                      <a:pt x="16" y="10"/>
                      <a:pt x="15" y="9"/>
                    </a:cubicBezTo>
                    <a:cubicBezTo>
                      <a:pt x="12" y="6"/>
                      <a:pt x="11" y="3"/>
                      <a:pt x="7" y="1"/>
                    </a:cubicBezTo>
                    <a:cubicBezTo>
                      <a:pt x="4" y="0"/>
                      <a:pt x="0" y="1"/>
                      <a:pt x="0" y="5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9" name="Freeform 158"/>
              <p:cNvSpPr/>
              <p:nvPr/>
            </p:nvSpPr>
            <p:spPr bwMode="auto">
              <a:xfrm>
                <a:off x="1522" y="268"/>
                <a:ext cx="528" cy="565"/>
              </a:xfrm>
              <a:custGeom>
                <a:avLst/>
                <a:gdLst>
                  <a:gd name="T0" fmla="*/ 0 w 33"/>
                  <a:gd name="T1" fmla="*/ 28 h 34"/>
                  <a:gd name="T2" fmla="*/ 17 w 33"/>
                  <a:gd name="T3" fmla="*/ 21 h 34"/>
                  <a:gd name="T4" fmla="*/ 20 w 33"/>
                  <a:gd name="T5" fmla="*/ 14 h 34"/>
                  <a:gd name="T6" fmla="*/ 21 w 33"/>
                  <a:gd name="T7" fmla="*/ 10 h 34"/>
                  <a:gd name="T8" fmla="*/ 29 w 33"/>
                  <a:gd name="T9" fmla="*/ 4 h 34"/>
                  <a:gd name="T10" fmla="*/ 24 w 33"/>
                  <a:gd name="T11" fmla="*/ 16 h 34"/>
                  <a:gd name="T12" fmla="*/ 15 w 33"/>
                  <a:gd name="T13" fmla="*/ 15 h 34"/>
                  <a:gd name="T14" fmla="*/ 13 w 33"/>
                  <a:gd name="T15" fmla="*/ 16 h 34"/>
                  <a:gd name="T16" fmla="*/ 23 w 33"/>
                  <a:gd name="T17" fmla="*/ 18 h 34"/>
                  <a:gd name="T18" fmla="*/ 32 w 33"/>
                  <a:gd name="T19" fmla="*/ 6 h 34"/>
                  <a:gd name="T20" fmla="*/ 21 w 33"/>
                  <a:gd name="T21" fmla="*/ 5 h 34"/>
                  <a:gd name="T22" fmla="*/ 17 w 33"/>
                  <a:gd name="T23" fmla="*/ 17 h 34"/>
                  <a:gd name="T24" fmla="*/ 12 w 33"/>
                  <a:gd name="T25" fmla="*/ 25 h 34"/>
                  <a:gd name="T26" fmla="*/ 2 w 33"/>
                  <a:gd name="T27" fmla="*/ 27 h 34"/>
                  <a:gd name="T28" fmla="*/ 0 w 33"/>
                  <a:gd name="T2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4">
                    <a:moveTo>
                      <a:pt x="0" y="28"/>
                    </a:moveTo>
                    <a:cubicBezTo>
                      <a:pt x="5" y="34"/>
                      <a:pt x="15" y="25"/>
                      <a:pt x="17" y="21"/>
                    </a:cubicBezTo>
                    <a:cubicBezTo>
                      <a:pt x="18" y="19"/>
                      <a:pt x="19" y="17"/>
                      <a:pt x="20" y="14"/>
                    </a:cubicBezTo>
                    <a:cubicBezTo>
                      <a:pt x="20" y="13"/>
                      <a:pt x="21" y="11"/>
                      <a:pt x="21" y="10"/>
                    </a:cubicBezTo>
                    <a:cubicBezTo>
                      <a:pt x="21" y="8"/>
                      <a:pt x="24" y="0"/>
                      <a:pt x="29" y="4"/>
                    </a:cubicBezTo>
                    <a:cubicBezTo>
                      <a:pt x="33" y="8"/>
                      <a:pt x="28" y="15"/>
                      <a:pt x="24" y="16"/>
                    </a:cubicBezTo>
                    <a:cubicBezTo>
                      <a:pt x="22" y="17"/>
                      <a:pt x="15" y="20"/>
                      <a:pt x="15" y="15"/>
                    </a:cubicBezTo>
                    <a:cubicBezTo>
                      <a:pt x="15" y="15"/>
                      <a:pt x="13" y="15"/>
                      <a:pt x="13" y="16"/>
                    </a:cubicBezTo>
                    <a:cubicBezTo>
                      <a:pt x="13" y="21"/>
                      <a:pt x="20" y="19"/>
                      <a:pt x="23" y="18"/>
                    </a:cubicBezTo>
                    <a:cubicBezTo>
                      <a:pt x="28" y="16"/>
                      <a:pt x="33" y="12"/>
                      <a:pt x="32" y="6"/>
                    </a:cubicBezTo>
                    <a:cubicBezTo>
                      <a:pt x="31" y="0"/>
                      <a:pt x="24" y="2"/>
                      <a:pt x="21" y="5"/>
                    </a:cubicBezTo>
                    <a:cubicBezTo>
                      <a:pt x="18" y="8"/>
                      <a:pt x="18" y="13"/>
                      <a:pt x="17" y="17"/>
                    </a:cubicBezTo>
                    <a:cubicBezTo>
                      <a:pt x="16" y="20"/>
                      <a:pt x="14" y="22"/>
                      <a:pt x="12" y="25"/>
                    </a:cubicBezTo>
                    <a:cubicBezTo>
                      <a:pt x="11" y="27"/>
                      <a:pt x="4" y="30"/>
                      <a:pt x="2" y="27"/>
                    </a:cubicBezTo>
                    <a:cubicBezTo>
                      <a:pt x="2" y="26"/>
                      <a:pt x="0" y="27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0" name="Freeform 159"/>
              <p:cNvSpPr/>
              <p:nvPr/>
            </p:nvSpPr>
            <p:spPr bwMode="auto">
              <a:xfrm>
                <a:off x="1730" y="468"/>
                <a:ext cx="432" cy="332"/>
              </a:xfrm>
              <a:custGeom>
                <a:avLst/>
                <a:gdLst>
                  <a:gd name="T0" fmla="*/ 2 w 27"/>
                  <a:gd name="T1" fmla="*/ 4 h 20"/>
                  <a:gd name="T2" fmla="*/ 8 w 27"/>
                  <a:gd name="T3" fmla="*/ 5 h 20"/>
                  <a:gd name="T4" fmla="*/ 11 w 27"/>
                  <a:gd name="T5" fmla="*/ 10 h 20"/>
                  <a:gd name="T6" fmla="*/ 18 w 27"/>
                  <a:gd name="T7" fmla="*/ 17 h 20"/>
                  <a:gd name="T8" fmla="*/ 27 w 27"/>
                  <a:gd name="T9" fmla="*/ 11 h 20"/>
                  <a:gd name="T10" fmla="*/ 25 w 27"/>
                  <a:gd name="T11" fmla="*/ 12 h 20"/>
                  <a:gd name="T12" fmla="*/ 13 w 27"/>
                  <a:gd name="T13" fmla="*/ 9 h 20"/>
                  <a:gd name="T14" fmla="*/ 8 w 27"/>
                  <a:gd name="T15" fmla="*/ 2 h 20"/>
                  <a:gd name="T16" fmla="*/ 0 w 27"/>
                  <a:gd name="T17" fmla="*/ 4 h 20"/>
                  <a:gd name="T18" fmla="*/ 2 w 27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0">
                    <a:moveTo>
                      <a:pt x="2" y="4"/>
                    </a:moveTo>
                    <a:cubicBezTo>
                      <a:pt x="2" y="0"/>
                      <a:pt x="8" y="4"/>
                      <a:pt x="8" y="5"/>
                    </a:cubicBezTo>
                    <a:cubicBezTo>
                      <a:pt x="10" y="6"/>
                      <a:pt x="10" y="9"/>
                      <a:pt x="11" y="10"/>
                    </a:cubicBezTo>
                    <a:cubicBezTo>
                      <a:pt x="13" y="14"/>
                      <a:pt x="15" y="16"/>
                      <a:pt x="18" y="17"/>
                    </a:cubicBezTo>
                    <a:cubicBezTo>
                      <a:pt x="23" y="18"/>
                      <a:pt x="26" y="15"/>
                      <a:pt x="27" y="11"/>
                    </a:cubicBezTo>
                    <a:cubicBezTo>
                      <a:pt x="27" y="11"/>
                      <a:pt x="25" y="11"/>
                      <a:pt x="25" y="12"/>
                    </a:cubicBezTo>
                    <a:cubicBezTo>
                      <a:pt x="22" y="20"/>
                      <a:pt x="15" y="14"/>
                      <a:pt x="13" y="9"/>
                    </a:cubicBezTo>
                    <a:cubicBezTo>
                      <a:pt x="11" y="6"/>
                      <a:pt x="11" y="3"/>
                      <a:pt x="8" y="2"/>
                    </a:cubicBezTo>
                    <a:cubicBezTo>
                      <a:pt x="6" y="1"/>
                      <a:pt x="0" y="1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1" name="Freeform 160"/>
              <p:cNvSpPr/>
              <p:nvPr/>
            </p:nvSpPr>
            <p:spPr bwMode="auto">
              <a:xfrm>
                <a:off x="2034" y="335"/>
                <a:ext cx="352" cy="315"/>
              </a:xfrm>
              <a:custGeom>
                <a:avLst/>
                <a:gdLst>
                  <a:gd name="T0" fmla="*/ 4 w 22"/>
                  <a:gd name="T1" fmla="*/ 17 h 19"/>
                  <a:gd name="T2" fmla="*/ 21 w 22"/>
                  <a:gd name="T3" fmla="*/ 0 h 19"/>
                  <a:gd name="T4" fmla="*/ 19 w 22"/>
                  <a:gd name="T5" fmla="*/ 1 h 19"/>
                  <a:gd name="T6" fmla="*/ 2 w 22"/>
                  <a:gd name="T7" fmla="*/ 18 h 19"/>
                  <a:gd name="T8" fmla="*/ 4 w 22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4" y="17"/>
                    </a:moveTo>
                    <a:cubicBezTo>
                      <a:pt x="2" y="8"/>
                      <a:pt x="22" y="12"/>
                      <a:pt x="21" y="0"/>
                    </a:cubicBezTo>
                    <a:cubicBezTo>
                      <a:pt x="21" y="0"/>
                      <a:pt x="19" y="0"/>
                      <a:pt x="19" y="1"/>
                    </a:cubicBezTo>
                    <a:cubicBezTo>
                      <a:pt x="20" y="12"/>
                      <a:pt x="0" y="7"/>
                      <a:pt x="2" y="18"/>
                    </a:cubicBezTo>
                    <a:cubicBezTo>
                      <a:pt x="2" y="19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2" name="Freeform 161"/>
              <p:cNvSpPr/>
              <p:nvPr/>
            </p:nvSpPr>
            <p:spPr bwMode="auto">
              <a:xfrm>
                <a:off x="2178" y="285"/>
                <a:ext cx="432" cy="449"/>
              </a:xfrm>
              <a:custGeom>
                <a:avLst/>
                <a:gdLst>
                  <a:gd name="T0" fmla="*/ 12 w 27"/>
                  <a:gd name="T1" fmla="*/ 4 h 27"/>
                  <a:gd name="T2" fmla="*/ 8 w 27"/>
                  <a:gd name="T3" fmla="*/ 2 h 27"/>
                  <a:gd name="T4" fmla="*/ 3 w 27"/>
                  <a:gd name="T5" fmla="*/ 8 h 27"/>
                  <a:gd name="T6" fmla="*/ 9 w 27"/>
                  <a:gd name="T7" fmla="*/ 25 h 27"/>
                  <a:gd name="T8" fmla="*/ 21 w 27"/>
                  <a:gd name="T9" fmla="*/ 14 h 27"/>
                  <a:gd name="T10" fmla="*/ 21 w 27"/>
                  <a:gd name="T11" fmla="*/ 3 h 27"/>
                  <a:gd name="T12" fmla="*/ 20 w 27"/>
                  <a:gd name="T13" fmla="*/ 4 h 27"/>
                  <a:gd name="T14" fmla="*/ 17 w 27"/>
                  <a:gd name="T15" fmla="*/ 17 h 27"/>
                  <a:gd name="T16" fmla="*/ 13 w 27"/>
                  <a:gd name="T17" fmla="*/ 21 h 27"/>
                  <a:gd name="T18" fmla="*/ 6 w 27"/>
                  <a:gd name="T19" fmla="*/ 23 h 27"/>
                  <a:gd name="T20" fmla="*/ 4 w 27"/>
                  <a:gd name="T21" fmla="*/ 20 h 27"/>
                  <a:gd name="T22" fmla="*/ 4 w 27"/>
                  <a:gd name="T23" fmla="*/ 13 h 27"/>
                  <a:gd name="T24" fmla="*/ 5 w 27"/>
                  <a:gd name="T25" fmla="*/ 8 h 27"/>
                  <a:gd name="T26" fmla="*/ 10 w 27"/>
                  <a:gd name="T27" fmla="*/ 4 h 27"/>
                  <a:gd name="T28" fmla="*/ 12 w 2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7">
                    <a:moveTo>
                      <a:pt x="12" y="4"/>
                    </a:moveTo>
                    <a:cubicBezTo>
                      <a:pt x="12" y="2"/>
                      <a:pt x="10" y="2"/>
                      <a:pt x="8" y="2"/>
                    </a:cubicBezTo>
                    <a:cubicBezTo>
                      <a:pt x="5" y="3"/>
                      <a:pt x="4" y="6"/>
                      <a:pt x="3" y="8"/>
                    </a:cubicBezTo>
                    <a:cubicBezTo>
                      <a:pt x="1" y="13"/>
                      <a:pt x="0" y="27"/>
                      <a:pt x="9" y="25"/>
                    </a:cubicBezTo>
                    <a:cubicBezTo>
                      <a:pt x="14" y="24"/>
                      <a:pt x="18" y="18"/>
                      <a:pt x="21" y="14"/>
                    </a:cubicBezTo>
                    <a:cubicBezTo>
                      <a:pt x="22" y="11"/>
                      <a:pt x="27" y="3"/>
                      <a:pt x="21" y="3"/>
                    </a:cubicBezTo>
                    <a:cubicBezTo>
                      <a:pt x="20" y="3"/>
                      <a:pt x="19" y="4"/>
                      <a:pt x="20" y="4"/>
                    </a:cubicBezTo>
                    <a:cubicBezTo>
                      <a:pt x="25" y="4"/>
                      <a:pt x="18" y="15"/>
                      <a:pt x="17" y="17"/>
                    </a:cubicBezTo>
                    <a:cubicBezTo>
                      <a:pt x="16" y="18"/>
                      <a:pt x="15" y="20"/>
                      <a:pt x="13" y="21"/>
                    </a:cubicBezTo>
                    <a:cubicBezTo>
                      <a:pt x="12" y="23"/>
                      <a:pt x="9" y="24"/>
                      <a:pt x="6" y="23"/>
                    </a:cubicBezTo>
                    <a:cubicBezTo>
                      <a:pt x="5" y="23"/>
                      <a:pt x="5" y="21"/>
                      <a:pt x="4" y="20"/>
                    </a:cubicBezTo>
                    <a:cubicBezTo>
                      <a:pt x="4" y="18"/>
                      <a:pt x="4" y="15"/>
                      <a:pt x="4" y="13"/>
                    </a:cubicBezTo>
                    <a:cubicBezTo>
                      <a:pt x="4" y="11"/>
                      <a:pt x="5" y="10"/>
                      <a:pt x="5" y="8"/>
                    </a:cubicBezTo>
                    <a:cubicBezTo>
                      <a:pt x="5" y="8"/>
                      <a:pt x="10" y="0"/>
                      <a:pt x="10" y="4"/>
                    </a:cubicBezTo>
                    <a:cubicBezTo>
                      <a:pt x="10" y="5"/>
                      <a:pt x="12" y="5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3" name="Freeform 162"/>
              <p:cNvSpPr/>
              <p:nvPr/>
            </p:nvSpPr>
            <p:spPr bwMode="auto">
              <a:xfrm>
                <a:off x="1826" y="335"/>
                <a:ext cx="720" cy="714"/>
              </a:xfrm>
              <a:custGeom>
                <a:avLst/>
                <a:gdLst>
                  <a:gd name="T0" fmla="*/ 44 w 45"/>
                  <a:gd name="T1" fmla="*/ 0 h 43"/>
                  <a:gd name="T2" fmla="*/ 39 w 45"/>
                  <a:gd name="T3" fmla="*/ 4 h 43"/>
                  <a:gd name="T4" fmla="*/ 35 w 45"/>
                  <a:gd name="T5" fmla="*/ 21 h 43"/>
                  <a:gd name="T6" fmla="*/ 20 w 45"/>
                  <a:gd name="T7" fmla="*/ 38 h 43"/>
                  <a:gd name="T8" fmla="*/ 5 w 45"/>
                  <a:gd name="T9" fmla="*/ 39 h 43"/>
                  <a:gd name="T10" fmla="*/ 9 w 45"/>
                  <a:gd name="T11" fmla="*/ 30 h 43"/>
                  <a:gd name="T12" fmla="*/ 11 w 45"/>
                  <a:gd name="T13" fmla="*/ 29 h 43"/>
                  <a:gd name="T14" fmla="*/ 0 w 45"/>
                  <a:gd name="T15" fmla="*/ 34 h 43"/>
                  <a:gd name="T16" fmla="*/ 15 w 45"/>
                  <a:gd name="T17" fmla="*/ 41 h 43"/>
                  <a:gd name="T18" fmla="*/ 34 w 45"/>
                  <a:gd name="T19" fmla="*/ 27 h 43"/>
                  <a:gd name="T20" fmla="*/ 39 w 45"/>
                  <a:gd name="T21" fmla="*/ 13 h 43"/>
                  <a:gd name="T22" fmla="*/ 43 w 45"/>
                  <a:gd name="T23" fmla="*/ 1 h 43"/>
                  <a:gd name="T24" fmla="*/ 44 w 45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3">
                    <a:moveTo>
                      <a:pt x="44" y="0"/>
                    </a:moveTo>
                    <a:cubicBezTo>
                      <a:pt x="41" y="0"/>
                      <a:pt x="40" y="2"/>
                      <a:pt x="39" y="4"/>
                    </a:cubicBezTo>
                    <a:cubicBezTo>
                      <a:pt x="37" y="9"/>
                      <a:pt x="37" y="16"/>
                      <a:pt x="35" y="21"/>
                    </a:cubicBezTo>
                    <a:cubicBezTo>
                      <a:pt x="32" y="28"/>
                      <a:pt x="26" y="34"/>
                      <a:pt x="20" y="38"/>
                    </a:cubicBezTo>
                    <a:cubicBezTo>
                      <a:pt x="15" y="41"/>
                      <a:pt x="9" y="43"/>
                      <a:pt x="5" y="39"/>
                    </a:cubicBezTo>
                    <a:cubicBezTo>
                      <a:pt x="0" y="34"/>
                      <a:pt x="3" y="28"/>
                      <a:pt x="9" y="30"/>
                    </a:cubicBezTo>
                    <a:cubicBezTo>
                      <a:pt x="10" y="30"/>
                      <a:pt x="12" y="29"/>
                      <a:pt x="11" y="29"/>
                    </a:cubicBezTo>
                    <a:cubicBezTo>
                      <a:pt x="6" y="27"/>
                      <a:pt x="1" y="28"/>
                      <a:pt x="0" y="34"/>
                    </a:cubicBezTo>
                    <a:cubicBezTo>
                      <a:pt x="0" y="42"/>
                      <a:pt x="10" y="43"/>
                      <a:pt x="15" y="41"/>
                    </a:cubicBezTo>
                    <a:cubicBezTo>
                      <a:pt x="23" y="39"/>
                      <a:pt x="29" y="33"/>
                      <a:pt x="34" y="27"/>
                    </a:cubicBezTo>
                    <a:cubicBezTo>
                      <a:pt x="36" y="23"/>
                      <a:pt x="38" y="18"/>
                      <a:pt x="39" y="13"/>
                    </a:cubicBezTo>
                    <a:cubicBezTo>
                      <a:pt x="39" y="11"/>
                      <a:pt x="40" y="1"/>
                      <a:pt x="43" y="1"/>
                    </a:cubicBezTo>
                    <a:cubicBezTo>
                      <a:pt x="44" y="1"/>
                      <a:pt x="45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4" name="Freeform 163"/>
              <p:cNvSpPr/>
              <p:nvPr/>
            </p:nvSpPr>
            <p:spPr bwMode="auto">
              <a:xfrm>
                <a:off x="2578" y="-15"/>
                <a:ext cx="880" cy="449"/>
              </a:xfrm>
              <a:custGeom>
                <a:avLst/>
                <a:gdLst>
                  <a:gd name="T0" fmla="*/ 13 w 55"/>
                  <a:gd name="T1" fmla="*/ 17 h 27"/>
                  <a:gd name="T2" fmla="*/ 17 w 55"/>
                  <a:gd name="T3" fmla="*/ 18 h 27"/>
                  <a:gd name="T4" fmla="*/ 11 w 55"/>
                  <a:gd name="T5" fmla="*/ 24 h 27"/>
                  <a:gd name="T6" fmla="*/ 5 w 55"/>
                  <a:gd name="T7" fmla="*/ 19 h 27"/>
                  <a:gd name="T8" fmla="*/ 6 w 55"/>
                  <a:gd name="T9" fmla="*/ 9 h 27"/>
                  <a:gd name="T10" fmla="*/ 33 w 55"/>
                  <a:gd name="T11" fmla="*/ 14 h 27"/>
                  <a:gd name="T12" fmla="*/ 54 w 55"/>
                  <a:gd name="T13" fmla="*/ 9 h 27"/>
                  <a:gd name="T14" fmla="*/ 52 w 55"/>
                  <a:gd name="T15" fmla="*/ 10 h 27"/>
                  <a:gd name="T16" fmla="*/ 34 w 55"/>
                  <a:gd name="T17" fmla="*/ 13 h 27"/>
                  <a:gd name="T18" fmla="*/ 20 w 55"/>
                  <a:gd name="T19" fmla="*/ 6 h 27"/>
                  <a:gd name="T20" fmla="*/ 3 w 55"/>
                  <a:gd name="T21" fmla="*/ 12 h 27"/>
                  <a:gd name="T22" fmla="*/ 14 w 55"/>
                  <a:gd name="T23" fmla="*/ 25 h 27"/>
                  <a:gd name="T24" fmla="*/ 12 w 55"/>
                  <a:gd name="T25" fmla="*/ 16 h 27"/>
                  <a:gd name="T26" fmla="*/ 13 w 55"/>
                  <a:gd name="T27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27">
                    <a:moveTo>
                      <a:pt x="13" y="17"/>
                    </a:moveTo>
                    <a:cubicBezTo>
                      <a:pt x="14" y="17"/>
                      <a:pt x="15" y="18"/>
                      <a:pt x="17" y="18"/>
                    </a:cubicBezTo>
                    <a:cubicBezTo>
                      <a:pt x="18" y="22"/>
                      <a:pt x="16" y="24"/>
                      <a:pt x="11" y="24"/>
                    </a:cubicBezTo>
                    <a:cubicBezTo>
                      <a:pt x="8" y="24"/>
                      <a:pt x="6" y="21"/>
                      <a:pt x="5" y="19"/>
                    </a:cubicBezTo>
                    <a:cubicBezTo>
                      <a:pt x="3" y="16"/>
                      <a:pt x="4" y="12"/>
                      <a:pt x="6" y="9"/>
                    </a:cubicBezTo>
                    <a:cubicBezTo>
                      <a:pt x="12" y="0"/>
                      <a:pt x="26" y="11"/>
                      <a:pt x="33" y="14"/>
                    </a:cubicBezTo>
                    <a:cubicBezTo>
                      <a:pt x="39" y="16"/>
                      <a:pt x="55" y="23"/>
                      <a:pt x="54" y="9"/>
                    </a:cubicBezTo>
                    <a:cubicBezTo>
                      <a:pt x="54" y="9"/>
                      <a:pt x="52" y="9"/>
                      <a:pt x="52" y="10"/>
                    </a:cubicBezTo>
                    <a:cubicBezTo>
                      <a:pt x="53" y="21"/>
                      <a:pt x="40" y="15"/>
                      <a:pt x="34" y="13"/>
                    </a:cubicBezTo>
                    <a:cubicBezTo>
                      <a:pt x="29" y="11"/>
                      <a:pt x="25" y="8"/>
                      <a:pt x="20" y="6"/>
                    </a:cubicBezTo>
                    <a:cubicBezTo>
                      <a:pt x="13" y="3"/>
                      <a:pt x="6" y="6"/>
                      <a:pt x="3" y="12"/>
                    </a:cubicBezTo>
                    <a:cubicBezTo>
                      <a:pt x="0" y="20"/>
                      <a:pt x="6" y="27"/>
                      <a:pt x="14" y="25"/>
                    </a:cubicBezTo>
                    <a:cubicBezTo>
                      <a:pt x="21" y="23"/>
                      <a:pt x="20" y="13"/>
                      <a:pt x="12" y="16"/>
                    </a:cubicBezTo>
                    <a:cubicBezTo>
                      <a:pt x="11" y="17"/>
                      <a:pt x="12" y="17"/>
                      <a:pt x="1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5" name="Freeform 164"/>
              <p:cNvSpPr/>
              <p:nvPr/>
            </p:nvSpPr>
            <p:spPr bwMode="auto">
              <a:xfrm>
                <a:off x="2834" y="35"/>
                <a:ext cx="704" cy="765"/>
              </a:xfrm>
              <a:custGeom>
                <a:avLst/>
                <a:gdLst>
                  <a:gd name="T0" fmla="*/ 38 w 44"/>
                  <a:gd name="T1" fmla="*/ 8 h 46"/>
                  <a:gd name="T2" fmla="*/ 28 w 44"/>
                  <a:gd name="T3" fmla="*/ 1 h 46"/>
                  <a:gd name="T4" fmla="*/ 11 w 44"/>
                  <a:gd name="T5" fmla="*/ 10 h 46"/>
                  <a:gd name="T6" fmla="*/ 24 w 44"/>
                  <a:gd name="T7" fmla="*/ 43 h 46"/>
                  <a:gd name="T8" fmla="*/ 38 w 44"/>
                  <a:gd name="T9" fmla="*/ 38 h 46"/>
                  <a:gd name="T10" fmla="*/ 37 w 44"/>
                  <a:gd name="T11" fmla="*/ 26 h 46"/>
                  <a:gd name="T12" fmla="*/ 30 w 44"/>
                  <a:gd name="T13" fmla="*/ 34 h 46"/>
                  <a:gd name="T14" fmla="*/ 39 w 44"/>
                  <a:gd name="T15" fmla="*/ 34 h 46"/>
                  <a:gd name="T16" fmla="*/ 37 w 44"/>
                  <a:gd name="T17" fmla="*/ 34 h 46"/>
                  <a:gd name="T18" fmla="*/ 32 w 44"/>
                  <a:gd name="T19" fmla="*/ 32 h 46"/>
                  <a:gd name="T20" fmla="*/ 39 w 44"/>
                  <a:gd name="T21" fmla="*/ 29 h 46"/>
                  <a:gd name="T22" fmla="*/ 36 w 44"/>
                  <a:gd name="T23" fmla="*/ 39 h 46"/>
                  <a:gd name="T24" fmla="*/ 10 w 44"/>
                  <a:gd name="T25" fmla="*/ 33 h 46"/>
                  <a:gd name="T26" fmla="*/ 11 w 44"/>
                  <a:gd name="T27" fmla="*/ 12 h 46"/>
                  <a:gd name="T28" fmla="*/ 23 w 44"/>
                  <a:gd name="T29" fmla="*/ 3 h 46"/>
                  <a:gd name="T30" fmla="*/ 34 w 44"/>
                  <a:gd name="T31" fmla="*/ 4 h 46"/>
                  <a:gd name="T32" fmla="*/ 36 w 44"/>
                  <a:gd name="T33" fmla="*/ 8 h 46"/>
                  <a:gd name="T34" fmla="*/ 38 w 44"/>
                  <a:gd name="T35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6">
                    <a:moveTo>
                      <a:pt x="38" y="8"/>
                    </a:moveTo>
                    <a:cubicBezTo>
                      <a:pt x="40" y="3"/>
                      <a:pt x="31" y="0"/>
                      <a:pt x="28" y="1"/>
                    </a:cubicBezTo>
                    <a:cubicBezTo>
                      <a:pt x="22" y="1"/>
                      <a:pt x="15" y="6"/>
                      <a:pt x="11" y="10"/>
                    </a:cubicBezTo>
                    <a:cubicBezTo>
                      <a:pt x="0" y="21"/>
                      <a:pt x="7" y="45"/>
                      <a:pt x="24" y="43"/>
                    </a:cubicBezTo>
                    <a:cubicBezTo>
                      <a:pt x="29" y="43"/>
                      <a:pt x="34" y="41"/>
                      <a:pt x="38" y="38"/>
                    </a:cubicBezTo>
                    <a:cubicBezTo>
                      <a:pt x="42" y="36"/>
                      <a:pt x="44" y="26"/>
                      <a:pt x="37" y="26"/>
                    </a:cubicBezTo>
                    <a:cubicBezTo>
                      <a:pt x="33" y="26"/>
                      <a:pt x="29" y="29"/>
                      <a:pt x="30" y="34"/>
                    </a:cubicBezTo>
                    <a:cubicBezTo>
                      <a:pt x="31" y="38"/>
                      <a:pt x="37" y="36"/>
                      <a:pt x="39" y="34"/>
                    </a:cubicBezTo>
                    <a:cubicBezTo>
                      <a:pt x="39" y="34"/>
                      <a:pt x="37" y="34"/>
                      <a:pt x="37" y="34"/>
                    </a:cubicBezTo>
                    <a:cubicBezTo>
                      <a:pt x="35" y="38"/>
                      <a:pt x="32" y="34"/>
                      <a:pt x="32" y="32"/>
                    </a:cubicBezTo>
                    <a:cubicBezTo>
                      <a:pt x="31" y="28"/>
                      <a:pt x="36" y="26"/>
                      <a:pt x="39" y="29"/>
                    </a:cubicBezTo>
                    <a:cubicBezTo>
                      <a:pt x="41" y="32"/>
                      <a:pt x="39" y="37"/>
                      <a:pt x="36" y="39"/>
                    </a:cubicBezTo>
                    <a:cubicBezTo>
                      <a:pt x="28" y="46"/>
                      <a:pt x="14" y="43"/>
                      <a:pt x="10" y="33"/>
                    </a:cubicBezTo>
                    <a:cubicBezTo>
                      <a:pt x="6" y="26"/>
                      <a:pt x="6" y="19"/>
                      <a:pt x="11" y="12"/>
                    </a:cubicBezTo>
                    <a:cubicBezTo>
                      <a:pt x="14" y="8"/>
                      <a:pt x="19" y="5"/>
                      <a:pt x="23" y="3"/>
                    </a:cubicBezTo>
                    <a:cubicBezTo>
                      <a:pt x="28" y="0"/>
                      <a:pt x="31" y="1"/>
                      <a:pt x="34" y="4"/>
                    </a:cubicBezTo>
                    <a:cubicBezTo>
                      <a:pt x="36" y="5"/>
                      <a:pt x="37" y="6"/>
                      <a:pt x="36" y="8"/>
                    </a:cubicBezTo>
                    <a:cubicBezTo>
                      <a:pt x="36" y="9"/>
                      <a:pt x="38" y="8"/>
                      <a:pt x="3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6" name="Freeform 165"/>
              <p:cNvSpPr/>
              <p:nvPr/>
            </p:nvSpPr>
            <p:spPr bwMode="auto">
              <a:xfrm>
                <a:off x="3378" y="52"/>
                <a:ext cx="192" cy="715"/>
              </a:xfrm>
              <a:custGeom>
                <a:avLst/>
                <a:gdLst>
                  <a:gd name="T0" fmla="*/ 2 w 12"/>
                  <a:gd name="T1" fmla="*/ 42 h 43"/>
                  <a:gd name="T2" fmla="*/ 7 w 12"/>
                  <a:gd name="T3" fmla="*/ 15 h 43"/>
                  <a:gd name="T4" fmla="*/ 9 w 12"/>
                  <a:gd name="T5" fmla="*/ 3 h 43"/>
                  <a:gd name="T6" fmla="*/ 9 w 12"/>
                  <a:gd name="T7" fmla="*/ 5 h 43"/>
                  <a:gd name="T8" fmla="*/ 6 w 12"/>
                  <a:gd name="T9" fmla="*/ 11 h 43"/>
                  <a:gd name="T10" fmla="*/ 8 w 12"/>
                  <a:gd name="T11" fmla="*/ 11 h 43"/>
                  <a:gd name="T12" fmla="*/ 11 w 12"/>
                  <a:gd name="T13" fmla="*/ 1 h 43"/>
                  <a:gd name="T14" fmla="*/ 11 w 12"/>
                  <a:gd name="T15" fmla="*/ 0 h 43"/>
                  <a:gd name="T16" fmla="*/ 6 w 12"/>
                  <a:gd name="T17" fmla="*/ 10 h 43"/>
                  <a:gd name="T18" fmla="*/ 0 w 12"/>
                  <a:gd name="T19" fmla="*/ 43 h 43"/>
                  <a:gd name="T20" fmla="*/ 2 w 12"/>
                  <a:gd name="T2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43">
                    <a:moveTo>
                      <a:pt x="2" y="42"/>
                    </a:moveTo>
                    <a:cubicBezTo>
                      <a:pt x="2" y="33"/>
                      <a:pt x="5" y="24"/>
                      <a:pt x="7" y="15"/>
                    </a:cubicBezTo>
                    <a:cubicBezTo>
                      <a:pt x="8" y="11"/>
                      <a:pt x="8" y="7"/>
                      <a:pt x="9" y="3"/>
                    </a:cubicBezTo>
                    <a:cubicBezTo>
                      <a:pt x="10" y="0"/>
                      <a:pt x="9" y="4"/>
                      <a:pt x="9" y="5"/>
                    </a:cubicBezTo>
                    <a:cubicBezTo>
                      <a:pt x="8" y="7"/>
                      <a:pt x="7" y="9"/>
                      <a:pt x="6" y="11"/>
                    </a:cubicBezTo>
                    <a:cubicBezTo>
                      <a:pt x="6" y="12"/>
                      <a:pt x="8" y="12"/>
                      <a:pt x="8" y="11"/>
                    </a:cubicBezTo>
                    <a:cubicBezTo>
                      <a:pt x="9" y="8"/>
                      <a:pt x="12" y="4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7"/>
                      <a:pt x="6" y="10"/>
                    </a:cubicBezTo>
                    <a:cubicBezTo>
                      <a:pt x="4" y="21"/>
                      <a:pt x="0" y="32"/>
                      <a:pt x="0" y="43"/>
                    </a:cubicBezTo>
                    <a:cubicBezTo>
                      <a:pt x="0" y="43"/>
                      <a:pt x="2" y="43"/>
                      <a:pt x="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7" name="Freeform 166"/>
              <p:cNvSpPr/>
              <p:nvPr/>
            </p:nvSpPr>
            <p:spPr bwMode="auto">
              <a:xfrm>
                <a:off x="3410" y="335"/>
                <a:ext cx="352" cy="465"/>
              </a:xfrm>
              <a:custGeom>
                <a:avLst/>
                <a:gdLst>
                  <a:gd name="T0" fmla="*/ 2 w 22"/>
                  <a:gd name="T1" fmla="*/ 9 h 28"/>
                  <a:gd name="T2" fmla="*/ 9 w 22"/>
                  <a:gd name="T3" fmla="*/ 3 h 28"/>
                  <a:gd name="T4" fmla="*/ 15 w 22"/>
                  <a:gd name="T5" fmla="*/ 8 h 28"/>
                  <a:gd name="T6" fmla="*/ 13 w 22"/>
                  <a:gd name="T7" fmla="*/ 21 h 28"/>
                  <a:gd name="T8" fmla="*/ 22 w 22"/>
                  <a:gd name="T9" fmla="*/ 19 h 28"/>
                  <a:gd name="T10" fmla="*/ 20 w 22"/>
                  <a:gd name="T11" fmla="*/ 20 h 28"/>
                  <a:gd name="T12" fmla="*/ 19 w 22"/>
                  <a:gd name="T13" fmla="*/ 22 h 28"/>
                  <a:gd name="T14" fmla="*/ 15 w 22"/>
                  <a:gd name="T15" fmla="*/ 20 h 28"/>
                  <a:gd name="T16" fmla="*/ 16 w 22"/>
                  <a:gd name="T17" fmla="*/ 12 h 28"/>
                  <a:gd name="T18" fmla="*/ 16 w 22"/>
                  <a:gd name="T19" fmla="*/ 2 h 28"/>
                  <a:gd name="T20" fmla="*/ 9 w 22"/>
                  <a:gd name="T21" fmla="*/ 2 h 28"/>
                  <a:gd name="T22" fmla="*/ 0 w 22"/>
                  <a:gd name="T23" fmla="*/ 9 h 28"/>
                  <a:gd name="T24" fmla="*/ 2 w 22"/>
                  <a:gd name="T2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8">
                    <a:moveTo>
                      <a:pt x="2" y="9"/>
                    </a:moveTo>
                    <a:cubicBezTo>
                      <a:pt x="4" y="7"/>
                      <a:pt x="6" y="5"/>
                      <a:pt x="9" y="3"/>
                    </a:cubicBezTo>
                    <a:cubicBezTo>
                      <a:pt x="15" y="0"/>
                      <a:pt x="15" y="5"/>
                      <a:pt x="15" y="8"/>
                    </a:cubicBezTo>
                    <a:cubicBezTo>
                      <a:pt x="15" y="13"/>
                      <a:pt x="12" y="17"/>
                      <a:pt x="13" y="21"/>
                    </a:cubicBezTo>
                    <a:cubicBezTo>
                      <a:pt x="14" y="28"/>
                      <a:pt x="21" y="24"/>
                      <a:pt x="22" y="19"/>
                    </a:cubicBezTo>
                    <a:cubicBezTo>
                      <a:pt x="22" y="18"/>
                      <a:pt x="20" y="19"/>
                      <a:pt x="20" y="20"/>
                    </a:cubicBezTo>
                    <a:cubicBezTo>
                      <a:pt x="20" y="20"/>
                      <a:pt x="20" y="21"/>
                      <a:pt x="19" y="22"/>
                    </a:cubicBezTo>
                    <a:cubicBezTo>
                      <a:pt x="17" y="26"/>
                      <a:pt x="15" y="21"/>
                      <a:pt x="15" y="20"/>
                    </a:cubicBezTo>
                    <a:cubicBezTo>
                      <a:pt x="14" y="17"/>
                      <a:pt x="16" y="14"/>
                      <a:pt x="16" y="12"/>
                    </a:cubicBezTo>
                    <a:cubicBezTo>
                      <a:pt x="17" y="9"/>
                      <a:pt x="18" y="5"/>
                      <a:pt x="16" y="2"/>
                    </a:cubicBezTo>
                    <a:cubicBezTo>
                      <a:pt x="14" y="0"/>
                      <a:pt x="11" y="1"/>
                      <a:pt x="9" y="2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8" name="Freeform 167"/>
              <p:cNvSpPr/>
              <p:nvPr/>
            </p:nvSpPr>
            <p:spPr bwMode="auto">
              <a:xfrm>
                <a:off x="3490" y="318"/>
                <a:ext cx="624" cy="582"/>
              </a:xfrm>
              <a:custGeom>
                <a:avLst/>
                <a:gdLst>
                  <a:gd name="T0" fmla="*/ 0 w 39"/>
                  <a:gd name="T1" fmla="*/ 25 h 35"/>
                  <a:gd name="T2" fmla="*/ 20 w 39"/>
                  <a:gd name="T3" fmla="*/ 24 h 35"/>
                  <a:gd name="T4" fmla="*/ 23 w 39"/>
                  <a:gd name="T5" fmla="*/ 11 h 35"/>
                  <a:gd name="T6" fmla="*/ 24 w 39"/>
                  <a:gd name="T7" fmla="*/ 7 h 35"/>
                  <a:gd name="T8" fmla="*/ 34 w 39"/>
                  <a:gd name="T9" fmla="*/ 6 h 35"/>
                  <a:gd name="T10" fmla="*/ 17 w 39"/>
                  <a:gd name="T11" fmla="*/ 13 h 35"/>
                  <a:gd name="T12" fmla="*/ 15 w 39"/>
                  <a:gd name="T13" fmla="*/ 14 h 35"/>
                  <a:gd name="T14" fmla="*/ 26 w 39"/>
                  <a:gd name="T15" fmla="*/ 18 h 35"/>
                  <a:gd name="T16" fmla="*/ 36 w 39"/>
                  <a:gd name="T17" fmla="*/ 6 h 35"/>
                  <a:gd name="T18" fmla="*/ 24 w 39"/>
                  <a:gd name="T19" fmla="*/ 4 h 35"/>
                  <a:gd name="T20" fmla="*/ 20 w 39"/>
                  <a:gd name="T21" fmla="*/ 15 h 35"/>
                  <a:gd name="T22" fmla="*/ 17 w 39"/>
                  <a:gd name="T23" fmla="*/ 25 h 35"/>
                  <a:gd name="T24" fmla="*/ 6 w 39"/>
                  <a:gd name="T25" fmla="*/ 30 h 35"/>
                  <a:gd name="T26" fmla="*/ 2 w 39"/>
                  <a:gd name="T27" fmla="*/ 25 h 35"/>
                  <a:gd name="T28" fmla="*/ 0 w 39"/>
                  <a:gd name="T29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35">
                    <a:moveTo>
                      <a:pt x="0" y="25"/>
                    </a:moveTo>
                    <a:cubicBezTo>
                      <a:pt x="4" y="35"/>
                      <a:pt x="17" y="34"/>
                      <a:pt x="20" y="24"/>
                    </a:cubicBezTo>
                    <a:cubicBezTo>
                      <a:pt x="21" y="20"/>
                      <a:pt x="22" y="16"/>
                      <a:pt x="23" y="11"/>
                    </a:cubicBezTo>
                    <a:cubicBezTo>
                      <a:pt x="23" y="10"/>
                      <a:pt x="24" y="8"/>
                      <a:pt x="24" y="7"/>
                    </a:cubicBezTo>
                    <a:cubicBezTo>
                      <a:pt x="26" y="3"/>
                      <a:pt x="32" y="2"/>
                      <a:pt x="34" y="6"/>
                    </a:cubicBezTo>
                    <a:cubicBezTo>
                      <a:pt x="39" y="18"/>
                      <a:pt x="16" y="19"/>
                      <a:pt x="17" y="13"/>
                    </a:cubicBezTo>
                    <a:cubicBezTo>
                      <a:pt x="17" y="12"/>
                      <a:pt x="15" y="13"/>
                      <a:pt x="15" y="14"/>
                    </a:cubicBezTo>
                    <a:cubicBezTo>
                      <a:pt x="14" y="19"/>
                      <a:pt x="23" y="19"/>
                      <a:pt x="26" y="18"/>
                    </a:cubicBezTo>
                    <a:cubicBezTo>
                      <a:pt x="33" y="17"/>
                      <a:pt x="38" y="12"/>
                      <a:pt x="36" y="6"/>
                    </a:cubicBezTo>
                    <a:cubicBezTo>
                      <a:pt x="34" y="0"/>
                      <a:pt x="27" y="1"/>
                      <a:pt x="24" y="4"/>
                    </a:cubicBezTo>
                    <a:cubicBezTo>
                      <a:pt x="21" y="7"/>
                      <a:pt x="21" y="12"/>
                      <a:pt x="20" y="15"/>
                    </a:cubicBezTo>
                    <a:cubicBezTo>
                      <a:pt x="19" y="19"/>
                      <a:pt x="19" y="22"/>
                      <a:pt x="17" y="25"/>
                    </a:cubicBezTo>
                    <a:cubicBezTo>
                      <a:pt x="16" y="29"/>
                      <a:pt x="12" y="32"/>
                      <a:pt x="6" y="30"/>
                    </a:cubicBezTo>
                    <a:cubicBezTo>
                      <a:pt x="4" y="29"/>
                      <a:pt x="3" y="27"/>
                      <a:pt x="2" y="25"/>
                    </a:cubicBezTo>
                    <a:cubicBezTo>
                      <a:pt x="2" y="24"/>
                      <a:pt x="0" y="25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9" name="Freeform 168"/>
              <p:cNvSpPr/>
              <p:nvPr/>
            </p:nvSpPr>
            <p:spPr bwMode="auto">
              <a:xfrm>
                <a:off x="3730" y="351"/>
                <a:ext cx="704" cy="432"/>
              </a:xfrm>
              <a:custGeom>
                <a:avLst/>
                <a:gdLst>
                  <a:gd name="T0" fmla="*/ 2 w 44"/>
                  <a:gd name="T1" fmla="*/ 12 h 26"/>
                  <a:gd name="T2" fmla="*/ 6 w 44"/>
                  <a:gd name="T3" fmla="*/ 12 h 26"/>
                  <a:gd name="T4" fmla="*/ 10 w 44"/>
                  <a:gd name="T5" fmla="*/ 17 h 26"/>
                  <a:gd name="T6" fmla="*/ 15 w 44"/>
                  <a:gd name="T7" fmla="*/ 23 h 26"/>
                  <a:gd name="T8" fmla="*/ 24 w 44"/>
                  <a:gd name="T9" fmla="*/ 21 h 26"/>
                  <a:gd name="T10" fmla="*/ 36 w 44"/>
                  <a:gd name="T11" fmla="*/ 5 h 26"/>
                  <a:gd name="T12" fmla="*/ 30 w 44"/>
                  <a:gd name="T13" fmla="*/ 1 h 26"/>
                  <a:gd name="T14" fmla="*/ 30 w 44"/>
                  <a:gd name="T15" fmla="*/ 25 h 26"/>
                  <a:gd name="T16" fmla="*/ 41 w 44"/>
                  <a:gd name="T17" fmla="*/ 19 h 26"/>
                  <a:gd name="T18" fmla="*/ 38 w 44"/>
                  <a:gd name="T19" fmla="*/ 11 h 26"/>
                  <a:gd name="T20" fmla="*/ 38 w 44"/>
                  <a:gd name="T21" fmla="*/ 11 h 26"/>
                  <a:gd name="T22" fmla="*/ 41 w 44"/>
                  <a:gd name="T23" fmla="*/ 17 h 26"/>
                  <a:gd name="T24" fmla="*/ 36 w 44"/>
                  <a:gd name="T25" fmla="*/ 22 h 26"/>
                  <a:gd name="T26" fmla="*/ 26 w 44"/>
                  <a:gd name="T27" fmla="*/ 19 h 26"/>
                  <a:gd name="T28" fmla="*/ 26 w 44"/>
                  <a:gd name="T29" fmla="*/ 13 h 26"/>
                  <a:gd name="T30" fmla="*/ 28 w 44"/>
                  <a:gd name="T31" fmla="*/ 7 h 26"/>
                  <a:gd name="T32" fmla="*/ 30 w 44"/>
                  <a:gd name="T33" fmla="*/ 3 h 26"/>
                  <a:gd name="T34" fmla="*/ 34 w 44"/>
                  <a:gd name="T35" fmla="*/ 6 h 26"/>
                  <a:gd name="T36" fmla="*/ 25 w 44"/>
                  <a:gd name="T37" fmla="*/ 18 h 26"/>
                  <a:gd name="T38" fmla="*/ 16 w 44"/>
                  <a:gd name="T39" fmla="*/ 22 h 26"/>
                  <a:gd name="T40" fmla="*/ 12 w 44"/>
                  <a:gd name="T41" fmla="*/ 17 h 26"/>
                  <a:gd name="T42" fmla="*/ 7 w 44"/>
                  <a:gd name="T43" fmla="*/ 11 h 26"/>
                  <a:gd name="T44" fmla="*/ 0 w 44"/>
                  <a:gd name="T45" fmla="*/ 12 h 26"/>
                  <a:gd name="T46" fmla="*/ 2 w 4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6">
                    <a:moveTo>
                      <a:pt x="2" y="12"/>
                    </a:moveTo>
                    <a:cubicBezTo>
                      <a:pt x="2" y="10"/>
                      <a:pt x="6" y="12"/>
                      <a:pt x="6" y="12"/>
                    </a:cubicBezTo>
                    <a:cubicBezTo>
                      <a:pt x="8" y="13"/>
                      <a:pt x="9" y="16"/>
                      <a:pt x="10" y="17"/>
                    </a:cubicBezTo>
                    <a:cubicBezTo>
                      <a:pt x="12" y="19"/>
                      <a:pt x="13" y="22"/>
                      <a:pt x="15" y="23"/>
                    </a:cubicBezTo>
                    <a:cubicBezTo>
                      <a:pt x="18" y="25"/>
                      <a:pt x="22" y="22"/>
                      <a:pt x="24" y="21"/>
                    </a:cubicBezTo>
                    <a:cubicBezTo>
                      <a:pt x="29" y="16"/>
                      <a:pt x="34" y="11"/>
                      <a:pt x="36" y="5"/>
                    </a:cubicBezTo>
                    <a:cubicBezTo>
                      <a:pt x="37" y="2"/>
                      <a:pt x="33" y="0"/>
                      <a:pt x="30" y="1"/>
                    </a:cubicBezTo>
                    <a:cubicBezTo>
                      <a:pt x="24" y="5"/>
                      <a:pt x="18" y="25"/>
                      <a:pt x="30" y="25"/>
                    </a:cubicBezTo>
                    <a:cubicBezTo>
                      <a:pt x="34" y="25"/>
                      <a:pt x="38" y="22"/>
                      <a:pt x="41" y="19"/>
                    </a:cubicBezTo>
                    <a:cubicBezTo>
                      <a:pt x="44" y="16"/>
                      <a:pt x="43" y="10"/>
                      <a:pt x="38" y="11"/>
                    </a:cubicBezTo>
                    <a:cubicBezTo>
                      <a:pt x="38" y="11"/>
                      <a:pt x="36" y="12"/>
                      <a:pt x="38" y="11"/>
                    </a:cubicBezTo>
                    <a:cubicBezTo>
                      <a:pt x="40" y="11"/>
                      <a:pt x="41" y="15"/>
                      <a:pt x="41" y="17"/>
                    </a:cubicBezTo>
                    <a:cubicBezTo>
                      <a:pt x="40" y="19"/>
                      <a:pt x="38" y="21"/>
                      <a:pt x="36" y="22"/>
                    </a:cubicBezTo>
                    <a:cubicBezTo>
                      <a:pt x="30" y="26"/>
                      <a:pt x="27" y="23"/>
                      <a:pt x="26" y="19"/>
                    </a:cubicBezTo>
                    <a:cubicBezTo>
                      <a:pt x="25" y="17"/>
                      <a:pt x="25" y="15"/>
                      <a:pt x="26" y="13"/>
                    </a:cubicBezTo>
                    <a:cubicBezTo>
                      <a:pt x="26" y="11"/>
                      <a:pt x="27" y="9"/>
                      <a:pt x="28" y="7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3" y="2"/>
                      <a:pt x="35" y="3"/>
                      <a:pt x="34" y="6"/>
                    </a:cubicBezTo>
                    <a:cubicBezTo>
                      <a:pt x="33" y="11"/>
                      <a:pt x="28" y="14"/>
                      <a:pt x="25" y="18"/>
                    </a:cubicBezTo>
                    <a:cubicBezTo>
                      <a:pt x="23" y="20"/>
                      <a:pt x="20" y="24"/>
                      <a:pt x="16" y="22"/>
                    </a:cubicBezTo>
                    <a:cubicBezTo>
                      <a:pt x="14" y="21"/>
                      <a:pt x="13" y="18"/>
                      <a:pt x="12" y="17"/>
                    </a:cubicBezTo>
                    <a:cubicBezTo>
                      <a:pt x="11" y="15"/>
                      <a:pt x="9" y="12"/>
                      <a:pt x="7" y="11"/>
                    </a:cubicBezTo>
                    <a:cubicBezTo>
                      <a:pt x="5" y="10"/>
                      <a:pt x="0" y="9"/>
                      <a:pt x="0" y="12"/>
                    </a:cubicBezTo>
                    <a:cubicBezTo>
                      <a:pt x="1" y="13"/>
                      <a:pt x="2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0" name="Freeform 169"/>
              <p:cNvSpPr/>
              <p:nvPr/>
            </p:nvSpPr>
            <p:spPr bwMode="auto">
              <a:xfrm>
                <a:off x="4258" y="335"/>
                <a:ext cx="272" cy="448"/>
              </a:xfrm>
              <a:custGeom>
                <a:avLst/>
                <a:gdLst>
                  <a:gd name="T0" fmla="*/ 0 w 17"/>
                  <a:gd name="T1" fmla="*/ 19 h 27"/>
                  <a:gd name="T2" fmla="*/ 12 w 17"/>
                  <a:gd name="T3" fmla="*/ 25 h 27"/>
                  <a:gd name="T4" fmla="*/ 16 w 17"/>
                  <a:gd name="T5" fmla="*/ 19 h 27"/>
                  <a:gd name="T6" fmla="*/ 14 w 17"/>
                  <a:gd name="T7" fmla="*/ 13 h 27"/>
                  <a:gd name="T8" fmla="*/ 12 w 17"/>
                  <a:gd name="T9" fmla="*/ 9 h 27"/>
                  <a:gd name="T10" fmla="*/ 12 w 17"/>
                  <a:gd name="T11" fmla="*/ 8 h 27"/>
                  <a:gd name="T12" fmla="*/ 15 w 17"/>
                  <a:gd name="T13" fmla="*/ 5 h 27"/>
                  <a:gd name="T14" fmla="*/ 17 w 17"/>
                  <a:gd name="T15" fmla="*/ 4 h 27"/>
                  <a:gd name="T16" fmla="*/ 10 w 17"/>
                  <a:gd name="T17" fmla="*/ 9 h 27"/>
                  <a:gd name="T18" fmla="*/ 14 w 17"/>
                  <a:gd name="T19" fmla="*/ 20 h 27"/>
                  <a:gd name="T20" fmla="*/ 4 w 17"/>
                  <a:gd name="T21" fmla="*/ 24 h 27"/>
                  <a:gd name="T22" fmla="*/ 2 w 17"/>
                  <a:gd name="T23" fmla="*/ 19 h 27"/>
                  <a:gd name="T24" fmla="*/ 0 w 17"/>
                  <a:gd name="T25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7">
                    <a:moveTo>
                      <a:pt x="0" y="19"/>
                    </a:moveTo>
                    <a:cubicBezTo>
                      <a:pt x="0" y="26"/>
                      <a:pt x="6" y="27"/>
                      <a:pt x="12" y="25"/>
                    </a:cubicBezTo>
                    <a:cubicBezTo>
                      <a:pt x="14" y="24"/>
                      <a:pt x="16" y="21"/>
                      <a:pt x="16" y="19"/>
                    </a:cubicBezTo>
                    <a:cubicBezTo>
                      <a:pt x="16" y="16"/>
                      <a:pt x="15" y="15"/>
                      <a:pt x="14" y="13"/>
                    </a:cubicBezTo>
                    <a:cubicBezTo>
                      <a:pt x="13" y="12"/>
                      <a:pt x="13" y="11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6"/>
                      <a:pt x="13" y="5"/>
                      <a:pt x="15" y="5"/>
                    </a:cubicBezTo>
                    <a:cubicBezTo>
                      <a:pt x="15" y="5"/>
                      <a:pt x="17" y="4"/>
                      <a:pt x="17" y="4"/>
                    </a:cubicBezTo>
                    <a:cubicBezTo>
                      <a:pt x="14" y="0"/>
                      <a:pt x="10" y="6"/>
                      <a:pt x="10" y="9"/>
                    </a:cubicBezTo>
                    <a:cubicBezTo>
                      <a:pt x="10" y="13"/>
                      <a:pt x="15" y="16"/>
                      <a:pt x="14" y="20"/>
                    </a:cubicBezTo>
                    <a:cubicBezTo>
                      <a:pt x="13" y="25"/>
                      <a:pt x="8" y="26"/>
                      <a:pt x="4" y="24"/>
                    </a:cubicBezTo>
                    <a:cubicBezTo>
                      <a:pt x="2" y="23"/>
                      <a:pt x="2" y="20"/>
                      <a:pt x="2" y="19"/>
                    </a:cubicBezTo>
                    <a:cubicBezTo>
                      <a:pt x="2" y="18"/>
                      <a:pt x="0" y="18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1" name="Freeform 170"/>
              <p:cNvSpPr/>
              <p:nvPr/>
            </p:nvSpPr>
            <p:spPr bwMode="auto">
              <a:xfrm>
                <a:off x="4482" y="-15"/>
                <a:ext cx="416" cy="815"/>
              </a:xfrm>
              <a:custGeom>
                <a:avLst/>
                <a:gdLst>
                  <a:gd name="T0" fmla="*/ 1 w 26"/>
                  <a:gd name="T1" fmla="*/ 32 h 49"/>
                  <a:gd name="T2" fmla="*/ 16 w 26"/>
                  <a:gd name="T3" fmla="*/ 19 h 49"/>
                  <a:gd name="T4" fmla="*/ 21 w 26"/>
                  <a:gd name="T5" fmla="*/ 3 h 49"/>
                  <a:gd name="T6" fmla="*/ 13 w 26"/>
                  <a:gd name="T7" fmla="*/ 12 h 49"/>
                  <a:gd name="T8" fmla="*/ 6 w 26"/>
                  <a:gd name="T9" fmla="*/ 40 h 49"/>
                  <a:gd name="T10" fmla="*/ 17 w 26"/>
                  <a:gd name="T11" fmla="*/ 45 h 49"/>
                  <a:gd name="T12" fmla="*/ 18 w 26"/>
                  <a:gd name="T13" fmla="*/ 33 h 49"/>
                  <a:gd name="T14" fmla="*/ 13 w 26"/>
                  <a:gd name="T15" fmla="*/ 39 h 49"/>
                  <a:gd name="T16" fmla="*/ 19 w 26"/>
                  <a:gd name="T17" fmla="*/ 37 h 49"/>
                  <a:gd name="T18" fmla="*/ 17 w 26"/>
                  <a:gd name="T19" fmla="*/ 38 h 49"/>
                  <a:gd name="T20" fmla="*/ 15 w 26"/>
                  <a:gd name="T21" fmla="*/ 39 h 49"/>
                  <a:gd name="T22" fmla="*/ 19 w 26"/>
                  <a:gd name="T23" fmla="*/ 35 h 49"/>
                  <a:gd name="T24" fmla="*/ 9 w 26"/>
                  <a:gd name="T25" fmla="*/ 42 h 49"/>
                  <a:gd name="T26" fmla="*/ 13 w 26"/>
                  <a:gd name="T27" fmla="*/ 18 h 49"/>
                  <a:gd name="T28" fmla="*/ 17 w 26"/>
                  <a:gd name="T29" fmla="*/ 7 h 49"/>
                  <a:gd name="T30" fmla="*/ 19 w 26"/>
                  <a:gd name="T31" fmla="*/ 10 h 49"/>
                  <a:gd name="T32" fmla="*/ 14 w 26"/>
                  <a:gd name="T33" fmla="*/ 20 h 49"/>
                  <a:gd name="T34" fmla="*/ 2 w 26"/>
                  <a:gd name="T35" fmla="*/ 31 h 49"/>
                  <a:gd name="T36" fmla="*/ 1 w 26"/>
                  <a:gd name="T37" fmla="*/ 3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49">
                    <a:moveTo>
                      <a:pt x="1" y="32"/>
                    </a:moveTo>
                    <a:cubicBezTo>
                      <a:pt x="8" y="31"/>
                      <a:pt x="13" y="24"/>
                      <a:pt x="16" y="19"/>
                    </a:cubicBezTo>
                    <a:cubicBezTo>
                      <a:pt x="18" y="16"/>
                      <a:pt x="24" y="7"/>
                      <a:pt x="21" y="3"/>
                    </a:cubicBezTo>
                    <a:cubicBezTo>
                      <a:pt x="18" y="0"/>
                      <a:pt x="13" y="11"/>
                      <a:pt x="13" y="12"/>
                    </a:cubicBezTo>
                    <a:cubicBezTo>
                      <a:pt x="10" y="20"/>
                      <a:pt x="4" y="31"/>
                      <a:pt x="6" y="40"/>
                    </a:cubicBezTo>
                    <a:cubicBezTo>
                      <a:pt x="7" y="45"/>
                      <a:pt x="13" y="48"/>
                      <a:pt x="17" y="45"/>
                    </a:cubicBezTo>
                    <a:cubicBezTo>
                      <a:pt x="21" y="42"/>
                      <a:pt x="26" y="35"/>
                      <a:pt x="18" y="33"/>
                    </a:cubicBezTo>
                    <a:cubicBezTo>
                      <a:pt x="15" y="32"/>
                      <a:pt x="10" y="36"/>
                      <a:pt x="13" y="39"/>
                    </a:cubicBezTo>
                    <a:cubicBezTo>
                      <a:pt x="15" y="41"/>
                      <a:pt x="19" y="41"/>
                      <a:pt x="19" y="37"/>
                    </a:cubicBezTo>
                    <a:cubicBezTo>
                      <a:pt x="19" y="37"/>
                      <a:pt x="17" y="37"/>
                      <a:pt x="17" y="38"/>
                    </a:cubicBezTo>
                    <a:cubicBezTo>
                      <a:pt x="17" y="39"/>
                      <a:pt x="16" y="40"/>
                      <a:pt x="15" y="39"/>
                    </a:cubicBezTo>
                    <a:cubicBezTo>
                      <a:pt x="12" y="36"/>
                      <a:pt x="16" y="33"/>
                      <a:pt x="19" y="35"/>
                    </a:cubicBezTo>
                    <a:cubicBezTo>
                      <a:pt x="25" y="39"/>
                      <a:pt x="14" y="49"/>
                      <a:pt x="9" y="42"/>
                    </a:cubicBezTo>
                    <a:cubicBezTo>
                      <a:pt x="5" y="35"/>
                      <a:pt x="10" y="24"/>
                      <a:pt x="13" y="18"/>
                    </a:cubicBezTo>
                    <a:cubicBezTo>
                      <a:pt x="14" y="14"/>
                      <a:pt x="15" y="10"/>
                      <a:pt x="17" y="7"/>
                    </a:cubicBezTo>
                    <a:cubicBezTo>
                      <a:pt x="20" y="1"/>
                      <a:pt x="20" y="8"/>
                      <a:pt x="19" y="10"/>
                    </a:cubicBezTo>
                    <a:cubicBezTo>
                      <a:pt x="18" y="14"/>
                      <a:pt x="15" y="17"/>
                      <a:pt x="14" y="20"/>
                    </a:cubicBezTo>
                    <a:cubicBezTo>
                      <a:pt x="11" y="24"/>
                      <a:pt x="7" y="30"/>
                      <a:pt x="2" y="31"/>
                    </a:cubicBezTo>
                    <a:cubicBezTo>
                      <a:pt x="1" y="31"/>
                      <a:pt x="0" y="32"/>
                      <a:pt x="1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2" name="Freeform 171"/>
              <p:cNvSpPr/>
              <p:nvPr/>
            </p:nvSpPr>
            <p:spPr bwMode="auto">
              <a:xfrm>
                <a:off x="4530" y="202"/>
                <a:ext cx="336" cy="149"/>
              </a:xfrm>
              <a:custGeom>
                <a:avLst/>
                <a:gdLst>
                  <a:gd name="T0" fmla="*/ 0 w 21"/>
                  <a:gd name="T1" fmla="*/ 2 h 9"/>
                  <a:gd name="T2" fmla="*/ 8 w 21"/>
                  <a:gd name="T3" fmla="*/ 8 h 9"/>
                  <a:gd name="T4" fmla="*/ 20 w 21"/>
                  <a:gd name="T5" fmla="*/ 5 h 9"/>
                  <a:gd name="T6" fmla="*/ 19 w 21"/>
                  <a:gd name="T7" fmla="*/ 4 h 9"/>
                  <a:gd name="T8" fmla="*/ 8 w 21"/>
                  <a:gd name="T9" fmla="*/ 6 h 9"/>
                  <a:gd name="T10" fmla="*/ 2 w 21"/>
                  <a:gd name="T11" fmla="*/ 1 h 9"/>
                  <a:gd name="T12" fmla="*/ 0 w 21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9">
                    <a:moveTo>
                      <a:pt x="0" y="2"/>
                    </a:moveTo>
                    <a:cubicBezTo>
                      <a:pt x="1" y="6"/>
                      <a:pt x="5" y="7"/>
                      <a:pt x="8" y="8"/>
                    </a:cubicBezTo>
                    <a:cubicBezTo>
                      <a:pt x="13" y="9"/>
                      <a:pt x="17" y="8"/>
                      <a:pt x="20" y="5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6" y="7"/>
                      <a:pt x="12" y="7"/>
                      <a:pt x="8" y="6"/>
                    </a:cubicBezTo>
                    <a:cubicBezTo>
                      <a:pt x="6" y="6"/>
                      <a:pt x="3" y="4"/>
                      <a:pt x="2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3" name="Freeform 172"/>
              <p:cNvSpPr/>
              <p:nvPr/>
            </p:nvSpPr>
            <p:spPr bwMode="auto">
              <a:xfrm>
                <a:off x="4690" y="384"/>
                <a:ext cx="319" cy="366"/>
              </a:xfrm>
              <a:custGeom>
                <a:avLst/>
                <a:gdLst>
                  <a:gd name="T0" fmla="*/ 2 w 20"/>
                  <a:gd name="T1" fmla="*/ 21 h 22"/>
                  <a:gd name="T2" fmla="*/ 5 w 20"/>
                  <a:gd name="T3" fmla="*/ 7 h 22"/>
                  <a:gd name="T4" fmla="*/ 11 w 20"/>
                  <a:gd name="T5" fmla="*/ 1 h 22"/>
                  <a:gd name="T6" fmla="*/ 15 w 20"/>
                  <a:gd name="T7" fmla="*/ 4 h 22"/>
                  <a:gd name="T8" fmla="*/ 14 w 20"/>
                  <a:gd name="T9" fmla="*/ 20 h 22"/>
                  <a:gd name="T10" fmla="*/ 16 w 20"/>
                  <a:gd name="T11" fmla="*/ 19 h 22"/>
                  <a:gd name="T12" fmla="*/ 13 w 20"/>
                  <a:gd name="T13" fmla="*/ 0 h 22"/>
                  <a:gd name="T14" fmla="*/ 5 w 20"/>
                  <a:gd name="T15" fmla="*/ 4 h 22"/>
                  <a:gd name="T16" fmla="*/ 3 w 20"/>
                  <a:gd name="T17" fmla="*/ 11 h 22"/>
                  <a:gd name="T18" fmla="*/ 0 w 20"/>
                  <a:gd name="T19" fmla="*/ 21 h 22"/>
                  <a:gd name="T20" fmla="*/ 2 w 20"/>
                  <a:gd name="T2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2">
                    <a:moveTo>
                      <a:pt x="2" y="21"/>
                    </a:moveTo>
                    <a:cubicBezTo>
                      <a:pt x="3" y="16"/>
                      <a:pt x="4" y="12"/>
                      <a:pt x="5" y="7"/>
                    </a:cubicBezTo>
                    <a:cubicBezTo>
                      <a:pt x="6" y="4"/>
                      <a:pt x="7" y="1"/>
                      <a:pt x="11" y="1"/>
                    </a:cubicBezTo>
                    <a:cubicBezTo>
                      <a:pt x="13" y="1"/>
                      <a:pt x="14" y="3"/>
                      <a:pt x="15" y="4"/>
                    </a:cubicBezTo>
                    <a:cubicBezTo>
                      <a:pt x="17" y="9"/>
                      <a:pt x="15" y="15"/>
                      <a:pt x="14" y="20"/>
                    </a:cubicBezTo>
                    <a:cubicBezTo>
                      <a:pt x="14" y="20"/>
                      <a:pt x="16" y="20"/>
                      <a:pt x="16" y="19"/>
                    </a:cubicBezTo>
                    <a:cubicBezTo>
                      <a:pt x="17" y="15"/>
                      <a:pt x="20" y="2"/>
                      <a:pt x="13" y="0"/>
                    </a:cubicBezTo>
                    <a:cubicBezTo>
                      <a:pt x="10" y="0"/>
                      <a:pt x="7" y="1"/>
                      <a:pt x="5" y="4"/>
                    </a:cubicBezTo>
                    <a:cubicBezTo>
                      <a:pt x="3" y="6"/>
                      <a:pt x="3" y="9"/>
                      <a:pt x="3" y="11"/>
                    </a:cubicBezTo>
                    <a:cubicBezTo>
                      <a:pt x="2" y="14"/>
                      <a:pt x="1" y="18"/>
                      <a:pt x="0" y="21"/>
                    </a:cubicBezTo>
                    <a:cubicBezTo>
                      <a:pt x="0" y="22"/>
                      <a:pt x="2" y="22"/>
                      <a:pt x="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4" name="Freeform 173"/>
              <p:cNvSpPr/>
              <p:nvPr/>
            </p:nvSpPr>
            <p:spPr bwMode="auto">
              <a:xfrm>
                <a:off x="4850" y="351"/>
                <a:ext cx="351" cy="399"/>
              </a:xfrm>
              <a:custGeom>
                <a:avLst/>
                <a:gdLst>
                  <a:gd name="T0" fmla="*/ 4 w 22"/>
                  <a:gd name="T1" fmla="*/ 20 h 24"/>
                  <a:gd name="T2" fmla="*/ 4 w 22"/>
                  <a:gd name="T3" fmla="*/ 22 h 24"/>
                  <a:gd name="T4" fmla="*/ 3 w 22"/>
                  <a:gd name="T5" fmla="*/ 20 h 24"/>
                  <a:gd name="T6" fmla="*/ 4 w 22"/>
                  <a:gd name="T7" fmla="*/ 16 h 24"/>
                  <a:gd name="T8" fmla="*/ 11 w 22"/>
                  <a:gd name="T9" fmla="*/ 7 h 24"/>
                  <a:gd name="T10" fmla="*/ 17 w 22"/>
                  <a:gd name="T11" fmla="*/ 5 h 24"/>
                  <a:gd name="T12" fmla="*/ 18 w 22"/>
                  <a:gd name="T13" fmla="*/ 12 h 24"/>
                  <a:gd name="T14" fmla="*/ 15 w 22"/>
                  <a:gd name="T15" fmla="*/ 23 h 24"/>
                  <a:gd name="T16" fmla="*/ 17 w 22"/>
                  <a:gd name="T17" fmla="*/ 23 h 24"/>
                  <a:gd name="T18" fmla="*/ 19 w 22"/>
                  <a:gd name="T19" fmla="*/ 4 h 24"/>
                  <a:gd name="T20" fmla="*/ 8 w 22"/>
                  <a:gd name="T21" fmla="*/ 7 h 24"/>
                  <a:gd name="T22" fmla="*/ 1 w 22"/>
                  <a:gd name="T23" fmla="*/ 23 h 24"/>
                  <a:gd name="T24" fmla="*/ 4 w 22"/>
                  <a:gd name="T25" fmla="*/ 24 h 24"/>
                  <a:gd name="T26" fmla="*/ 6 w 22"/>
                  <a:gd name="T27" fmla="*/ 20 h 24"/>
                  <a:gd name="T28" fmla="*/ 4 w 22"/>
                  <a:gd name="T2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4">
                    <a:moveTo>
                      <a:pt x="4" y="20"/>
                    </a:moveTo>
                    <a:cubicBezTo>
                      <a:pt x="4" y="21"/>
                      <a:pt x="4" y="21"/>
                      <a:pt x="4" y="22"/>
                    </a:cubicBezTo>
                    <a:cubicBezTo>
                      <a:pt x="3" y="22"/>
                      <a:pt x="2" y="21"/>
                      <a:pt x="3" y="20"/>
                    </a:cubicBezTo>
                    <a:cubicBezTo>
                      <a:pt x="3" y="19"/>
                      <a:pt x="4" y="18"/>
                      <a:pt x="4" y="16"/>
                    </a:cubicBezTo>
                    <a:cubicBezTo>
                      <a:pt x="6" y="13"/>
                      <a:pt x="8" y="10"/>
                      <a:pt x="11" y="7"/>
                    </a:cubicBezTo>
                    <a:cubicBezTo>
                      <a:pt x="12" y="6"/>
                      <a:pt x="15" y="3"/>
                      <a:pt x="17" y="5"/>
                    </a:cubicBezTo>
                    <a:cubicBezTo>
                      <a:pt x="19" y="7"/>
                      <a:pt x="18" y="10"/>
                      <a:pt x="18" y="12"/>
                    </a:cubicBezTo>
                    <a:cubicBezTo>
                      <a:pt x="18" y="16"/>
                      <a:pt x="16" y="19"/>
                      <a:pt x="15" y="23"/>
                    </a:cubicBezTo>
                    <a:cubicBezTo>
                      <a:pt x="15" y="24"/>
                      <a:pt x="17" y="24"/>
                      <a:pt x="17" y="23"/>
                    </a:cubicBezTo>
                    <a:cubicBezTo>
                      <a:pt x="19" y="17"/>
                      <a:pt x="22" y="10"/>
                      <a:pt x="19" y="4"/>
                    </a:cubicBezTo>
                    <a:cubicBezTo>
                      <a:pt x="16" y="0"/>
                      <a:pt x="10" y="5"/>
                      <a:pt x="8" y="7"/>
                    </a:cubicBezTo>
                    <a:cubicBezTo>
                      <a:pt x="5" y="11"/>
                      <a:pt x="0" y="17"/>
                      <a:pt x="1" y="23"/>
                    </a:cubicBezTo>
                    <a:cubicBezTo>
                      <a:pt x="1" y="24"/>
                      <a:pt x="3" y="24"/>
                      <a:pt x="4" y="24"/>
                    </a:cubicBezTo>
                    <a:cubicBezTo>
                      <a:pt x="6" y="24"/>
                      <a:pt x="6" y="21"/>
                      <a:pt x="6" y="20"/>
                    </a:cubicBezTo>
                    <a:cubicBezTo>
                      <a:pt x="6" y="19"/>
                      <a:pt x="4" y="19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5" name="Freeform 174"/>
              <p:cNvSpPr/>
              <p:nvPr/>
            </p:nvSpPr>
            <p:spPr bwMode="auto">
              <a:xfrm>
                <a:off x="5025" y="401"/>
                <a:ext cx="304" cy="349"/>
              </a:xfrm>
              <a:custGeom>
                <a:avLst/>
                <a:gdLst>
                  <a:gd name="T0" fmla="*/ 5 w 19"/>
                  <a:gd name="T1" fmla="*/ 18 h 21"/>
                  <a:gd name="T2" fmla="*/ 3 w 19"/>
                  <a:gd name="T3" fmla="*/ 19 h 21"/>
                  <a:gd name="T4" fmla="*/ 2 w 19"/>
                  <a:gd name="T5" fmla="*/ 16 h 21"/>
                  <a:gd name="T6" fmla="*/ 4 w 19"/>
                  <a:gd name="T7" fmla="*/ 12 h 21"/>
                  <a:gd name="T8" fmla="*/ 13 w 19"/>
                  <a:gd name="T9" fmla="*/ 6 h 21"/>
                  <a:gd name="T10" fmla="*/ 19 w 19"/>
                  <a:gd name="T11" fmla="*/ 0 h 21"/>
                  <a:gd name="T12" fmla="*/ 17 w 19"/>
                  <a:gd name="T13" fmla="*/ 1 h 21"/>
                  <a:gd name="T14" fmla="*/ 12 w 19"/>
                  <a:gd name="T15" fmla="*/ 5 h 21"/>
                  <a:gd name="T16" fmla="*/ 6 w 19"/>
                  <a:gd name="T17" fmla="*/ 8 h 21"/>
                  <a:gd name="T18" fmla="*/ 1 w 19"/>
                  <a:gd name="T19" fmla="*/ 15 h 21"/>
                  <a:gd name="T20" fmla="*/ 3 w 19"/>
                  <a:gd name="T21" fmla="*/ 21 h 21"/>
                  <a:gd name="T22" fmla="*/ 7 w 19"/>
                  <a:gd name="T23" fmla="*/ 19 h 21"/>
                  <a:gd name="T24" fmla="*/ 5 w 19"/>
                  <a:gd name="T2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1">
                    <a:moveTo>
                      <a:pt x="5" y="18"/>
                    </a:moveTo>
                    <a:cubicBezTo>
                      <a:pt x="4" y="19"/>
                      <a:pt x="4" y="19"/>
                      <a:pt x="3" y="19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3" y="14"/>
                      <a:pt x="3" y="13"/>
                      <a:pt x="4" y="12"/>
                    </a:cubicBezTo>
                    <a:cubicBezTo>
                      <a:pt x="6" y="9"/>
                      <a:pt x="10" y="7"/>
                      <a:pt x="13" y="6"/>
                    </a:cubicBezTo>
                    <a:cubicBezTo>
                      <a:pt x="15" y="5"/>
                      <a:pt x="18" y="3"/>
                      <a:pt x="19" y="0"/>
                    </a:cubicBezTo>
                    <a:cubicBezTo>
                      <a:pt x="19" y="0"/>
                      <a:pt x="17" y="0"/>
                      <a:pt x="17" y="1"/>
                    </a:cubicBezTo>
                    <a:cubicBezTo>
                      <a:pt x="16" y="3"/>
                      <a:pt x="13" y="4"/>
                      <a:pt x="12" y="5"/>
                    </a:cubicBezTo>
                    <a:cubicBezTo>
                      <a:pt x="10" y="6"/>
                      <a:pt x="8" y="7"/>
                      <a:pt x="6" y="8"/>
                    </a:cubicBezTo>
                    <a:cubicBezTo>
                      <a:pt x="4" y="10"/>
                      <a:pt x="1" y="12"/>
                      <a:pt x="1" y="15"/>
                    </a:cubicBezTo>
                    <a:cubicBezTo>
                      <a:pt x="0" y="17"/>
                      <a:pt x="0" y="20"/>
                      <a:pt x="3" y="21"/>
                    </a:cubicBezTo>
                    <a:cubicBezTo>
                      <a:pt x="5" y="21"/>
                      <a:pt x="6" y="20"/>
                      <a:pt x="7" y="19"/>
                    </a:cubicBezTo>
                    <a:cubicBezTo>
                      <a:pt x="7" y="18"/>
                      <a:pt x="5" y="18"/>
                      <a:pt x="5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6" name="Freeform 175"/>
              <p:cNvSpPr/>
              <p:nvPr/>
            </p:nvSpPr>
            <p:spPr bwMode="auto">
              <a:xfrm>
                <a:off x="5169" y="384"/>
                <a:ext cx="320" cy="383"/>
              </a:xfrm>
              <a:custGeom>
                <a:avLst/>
                <a:gdLst>
                  <a:gd name="T0" fmla="*/ 9 w 20"/>
                  <a:gd name="T1" fmla="*/ 3 h 23"/>
                  <a:gd name="T2" fmla="*/ 8 w 20"/>
                  <a:gd name="T3" fmla="*/ 0 h 23"/>
                  <a:gd name="T4" fmla="*/ 3 w 20"/>
                  <a:gd name="T5" fmla="*/ 3 h 23"/>
                  <a:gd name="T6" fmla="*/ 1 w 20"/>
                  <a:gd name="T7" fmla="*/ 15 h 23"/>
                  <a:gd name="T8" fmla="*/ 2 w 20"/>
                  <a:gd name="T9" fmla="*/ 21 h 23"/>
                  <a:gd name="T10" fmla="*/ 16 w 20"/>
                  <a:gd name="T11" fmla="*/ 14 h 23"/>
                  <a:gd name="T12" fmla="*/ 14 w 20"/>
                  <a:gd name="T13" fmla="*/ 3 h 23"/>
                  <a:gd name="T14" fmla="*/ 13 w 20"/>
                  <a:gd name="T15" fmla="*/ 4 h 23"/>
                  <a:gd name="T16" fmla="*/ 11 w 20"/>
                  <a:gd name="T17" fmla="*/ 19 h 23"/>
                  <a:gd name="T18" fmla="*/ 3 w 20"/>
                  <a:gd name="T19" fmla="*/ 17 h 23"/>
                  <a:gd name="T20" fmla="*/ 3 w 20"/>
                  <a:gd name="T21" fmla="*/ 12 h 23"/>
                  <a:gd name="T22" fmla="*/ 4 w 20"/>
                  <a:gd name="T23" fmla="*/ 8 h 23"/>
                  <a:gd name="T24" fmla="*/ 5 w 20"/>
                  <a:gd name="T25" fmla="*/ 4 h 23"/>
                  <a:gd name="T26" fmla="*/ 7 w 20"/>
                  <a:gd name="T27" fmla="*/ 3 h 23"/>
                  <a:gd name="T28" fmla="*/ 9 w 20"/>
                  <a:gd name="T2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9" y="3"/>
                    </a:moveTo>
                    <a:cubicBezTo>
                      <a:pt x="10" y="1"/>
                      <a:pt x="9" y="0"/>
                      <a:pt x="8" y="0"/>
                    </a:cubicBezTo>
                    <a:cubicBezTo>
                      <a:pt x="5" y="0"/>
                      <a:pt x="4" y="1"/>
                      <a:pt x="3" y="3"/>
                    </a:cubicBezTo>
                    <a:cubicBezTo>
                      <a:pt x="1" y="7"/>
                      <a:pt x="1" y="11"/>
                      <a:pt x="1" y="15"/>
                    </a:cubicBezTo>
                    <a:cubicBezTo>
                      <a:pt x="0" y="17"/>
                      <a:pt x="0" y="20"/>
                      <a:pt x="2" y="21"/>
                    </a:cubicBezTo>
                    <a:cubicBezTo>
                      <a:pt x="8" y="23"/>
                      <a:pt x="14" y="19"/>
                      <a:pt x="16" y="14"/>
                    </a:cubicBezTo>
                    <a:cubicBezTo>
                      <a:pt x="18" y="10"/>
                      <a:pt x="20" y="3"/>
                      <a:pt x="14" y="3"/>
                    </a:cubicBezTo>
                    <a:cubicBezTo>
                      <a:pt x="13" y="3"/>
                      <a:pt x="12" y="4"/>
                      <a:pt x="13" y="4"/>
                    </a:cubicBezTo>
                    <a:cubicBezTo>
                      <a:pt x="20" y="5"/>
                      <a:pt x="13" y="17"/>
                      <a:pt x="11" y="19"/>
                    </a:cubicBezTo>
                    <a:cubicBezTo>
                      <a:pt x="8" y="20"/>
                      <a:pt x="3" y="21"/>
                      <a:pt x="3" y="17"/>
                    </a:cubicBezTo>
                    <a:cubicBezTo>
                      <a:pt x="2" y="16"/>
                      <a:pt x="3" y="14"/>
                      <a:pt x="3" y="12"/>
                    </a:cubicBezTo>
                    <a:cubicBezTo>
                      <a:pt x="3" y="11"/>
                      <a:pt x="3" y="9"/>
                      <a:pt x="4" y="8"/>
                    </a:cubicBezTo>
                    <a:cubicBezTo>
                      <a:pt x="4" y="7"/>
                      <a:pt x="4" y="5"/>
                      <a:pt x="5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7" y="4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7" name="Freeform 176"/>
              <p:cNvSpPr/>
              <p:nvPr/>
            </p:nvSpPr>
            <p:spPr bwMode="auto">
              <a:xfrm>
                <a:off x="5313" y="434"/>
                <a:ext cx="240" cy="349"/>
              </a:xfrm>
              <a:custGeom>
                <a:avLst/>
                <a:gdLst>
                  <a:gd name="T0" fmla="*/ 7 w 15"/>
                  <a:gd name="T1" fmla="*/ 0 h 21"/>
                  <a:gd name="T2" fmla="*/ 1 w 15"/>
                  <a:gd name="T3" fmla="*/ 7 h 21"/>
                  <a:gd name="T4" fmla="*/ 4 w 15"/>
                  <a:gd name="T5" fmla="*/ 18 h 21"/>
                  <a:gd name="T6" fmla="*/ 14 w 15"/>
                  <a:gd name="T7" fmla="*/ 15 h 21"/>
                  <a:gd name="T8" fmla="*/ 11 w 15"/>
                  <a:gd name="T9" fmla="*/ 10 h 21"/>
                  <a:gd name="T10" fmla="*/ 12 w 15"/>
                  <a:gd name="T11" fmla="*/ 11 h 21"/>
                  <a:gd name="T12" fmla="*/ 12 w 15"/>
                  <a:gd name="T13" fmla="*/ 16 h 21"/>
                  <a:gd name="T14" fmla="*/ 4 w 15"/>
                  <a:gd name="T15" fmla="*/ 15 h 21"/>
                  <a:gd name="T16" fmla="*/ 6 w 15"/>
                  <a:gd name="T17" fmla="*/ 2 h 21"/>
                  <a:gd name="T18" fmla="*/ 7 w 15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1">
                    <a:moveTo>
                      <a:pt x="7" y="0"/>
                    </a:moveTo>
                    <a:cubicBezTo>
                      <a:pt x="3" y="0"/>
                      <a:pt x="1" y="4"/>
                      <a:pt x="1" y="7"/>
                    </a:cubicBezTo>
                    <a:cubicBezTo>
                      <a:pt x="0" y="10"/>
                      <a:pt x="0" y="16"/>
                      <a:pt x="4" y="18"/>
                    </a:cubicBezTo>
                    <a:cubicBezTo>
                      <a:pt x="7" y="21"/>
                      <a:pt x="12" y="19"/>
                      <a:pt x="14" y="15"/>
                    </a:cubicBezTo>
                    <a:cubicBezTo>
                      <a:pt x="15" y="12"/>
                      <a:pt x="15" y="9"/>
                      <a:pt x="11" y="10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4" y="10"/>
                      <a:pt x="12" y="15"/>
                      <a:pt x="12" y="16"/>
                    </a:cubicBezTo>
                    <a:cubicBezTo>
                      <a:pt x="10" y="21"/>
                      <a:pt x="5" y="18"/>
                      <a:pt x="4" y="15"/>
                    </a:cubicBezTo>
                    <a:cubicBezTo>
                      <a:pt x="3" y="12"/>
                      <a:pt x="1" y="1"/>
                      <a:pt x="6" y="2"/>
                    </a:cubicBezTo>
                    <a:cubicBezTo>
                      <a:pt x="7" y="2"/>
                      <a:pt x="8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8" name="Freeform 177"/>
              <p:cNvSpPr/>
              <p:nvPr/>
            </p:nvSpPr>
            <p:spPr bwMode="auto">
              <a:xfrm>
                <a:off x="4658" y="384"/>
                <a:ext cx="144" cy="100"/>
              </a:xfrm>
              <a:custGeom>
                <a:avLst/>
                <a:gdLst>
                  <a:gd name="T0" fmla="*/ 3 w 9"/>
                  <a:gd name="T1" fmla="*/ 4 h 6"/>
                  <a:gd name="T2" fmla="*/ 3 w 9"/>
                  <a:gd name="T3" fmla="*/ 4 h 6"/>
                  <a:gd name="T4" fmla="*/ 4 w 9"/>
                  <a:gd name="T5" fmla="*/ 4 h 6"/>
                  <a:gd name="T6" fmla="*/ 3 w 9"/>
                  <a:gd name="T7" fmla="*/ 3 h 6"/>
                  <a:gd name="T8" fmla="*/ 4 w 9"/>
                  <a:gd name="T9" fmla="*/ 1 h 6"/>
                  <a:gd name="T10" fmla="*/ 5 w 9"/>
                  <a:gd name="T11" fmla="*/ 1 h 6"/>
                  <a:gd name="T12" fmla="*/ 6 w 9"/>
                  <a:gd name="T13" fmla="*/ 5 h 6"/>
                  <a:gd name="T14" fmla="*/ 8 w 9"/>
                  <a:gd name="T15" fmla="*/ 5 h 6"/>
                  <a:gd name="T16" fmla="*/ 8 w 9"/>
                  <a:gd name="T17" fmla="*/ 1 h 6"/>
                  <a:gd name="T18" fmla="*/ 3 w 9"/>
                  <a:gd name="T19" fmla="*/ 1 h 6"/>
                  <a:gd name="T20" fmla="*/ 2 w 9"/>
                  <a:gd name="T21" fmla="*/ 5 h 6"/>
                  <a:gd name="T22" fmla="*/ 4 w 9"/>
                  <a:gd name="T23" fmla="*/ 5 h 6"/>
                  <a:gd name="T24" fmla="*/ 5 w 9"/>
                  <a:gd name="T25" fmla="*/ 3 h 6"/>
                  <a:gd name="T26" fmla="*/ 3 w 9"/>
                  <a:gd name="T2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6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2"/>
                      <a:pt x="7" y="4"/>
                      <a:pt x="6" y="5"/>
                    </a:cubicBezTo>
                    <a:cubicBezTo>
                      <a:pt x="6" y="6"/>
                      <a:pt x="8" y="6"/>
                      <a:pt x="8" y="5"/>
                    </a:cubicBezTo>
                    <a:cubicBezTo>
                      <a:pt x="9" y="4"/>
                      <a:pt x="8" y="2"/>
                      <a:pt x="8" y="1"/>
                    </a:cubicBezTo>
                    <a:cubicBezTo>
                      <a:pt x="7" y="0"/>
                      <a:pt x="4" y="0"/>
                      <a:pt x="3" y="1"/>
                    </a:cubicBezTo>
                    <a:cubicBezTo>
                      <a:pt x="2" y="2"/>
                      <a:pt x="0" y="4"/>
                      <a:pt x="2" y="5"/>
                    </a:cubicBezTo>
                    <a:cubicBezTo>
                      <a:pt x="3" y="6"/>
                      <a:pt x="4" y="5"/>
                      <a:pt x="4" y="5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3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9" name="Freeform 178"/>
              <p:cNvSpPr/>
              <p:nvPr/>
            </p:nvSpPr>
            <p:spPr bwMode="auto">
              <a:xfrm>
                <a:off x="5409" y="368"/>
                <a:ext cx="336" cy="432"/>
              </a:xfrm>
              <a:custGeom>
                <a:avLst/>
                <a:gdLst>
                  <a:gd name="T0" fmla="*/ 2 w 21"/>
                  <a:gd name="T1" fmla="*/ 18 h 26"/>
                  <a:gd name="T2" fmla="*/ 15 w 21"/>
                  <a:gd name="T3" fmla="*/ 22 h 26"/>
                  <a:gd name="T4" fmla="*/ 13 w 21"/>
                  <a:gd name="T5" fmla="*/ 11 h 26"/>
                  <a:gd name="T6" fmla="*/ 11 w 21"/>
                  <a:gd name="T7" fmla="*/ 3 h 26"/>
                  <a:gd name="T8" fmla="*/ 15 w 21"/>
                  <a:gd name="T9" fmla="*/ 9 h 26"/>
                  <a:gd name="T10" fmla="*/ 17 w 21"/>
                  <a:gd name="T11" fmla="*/ 8 h 26"/>
                  <a:gd name="T12" fmla="*/ 14 w 21"/>
                  <a:gd name="T13" fmla="*/ 1 h 26"/>
                  <a:gd name="T14" fmla="*/ 10 w 21"/>
                  <a:gd name="T15" fmla="*/ 10 h 26"/>
                  <a:gd name="T16" fmla="*/ 15 w 21"/>
                  <a:gd name="T17" fmla="*/ 17 h 26"/>
                  <a:gd name="T18" fmla="*/ 13 w 21"/>
                  <a:gd name="T19" fmla="*/ 23 h 26"/>
                  <a:gd name="T20" fmla="*/ 4 w 21"/>
                  <a:gd name="T21" fmla="*/ 18 h 26"/>
                  <a:gd name="T22" fmla="*/ 2 w 21"/>
                  <a:gd name="T23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26">
                    <a:moveTo>
                      <a:pt x="2" y="18"/>
                    </a:moveTo>
                    <a:cubicBezTo>
                      <a:pt x="0" y="26"/>
                      <a:pt x="12" y="25"/>
                      <a:pt x="15" y="22"/>
                    </a:cubicBezTo>
                    <a:cubicBezTo>
                      <a:pt x="19" y="18"/>
                      <a:pt x="16" y="14"/>
                      <a:pt x="13" y="11"/>
                    </a:cubicBezTo>
                    <a:cubicBezTo>
                      <a:pt x="11" y="9"/>
                      <a:pt x="10" y="6"/>
                      <a:pt x="11" y="3"/>
                    </a:cubicBezTo>
                    <a:cubicBezTo>
                      <a:pt x="14" y="0"/>
                      <a:pt x="20" y="5"/>
                      <a:pt x="15" y="9"/>
                    </a:cubicBezTo>
                    <a:cubicBezTo>
                      <a:pt x="15" y="9"/>
                      <a:pt x="16" y="9"/>
                      <a:pt x="17" y="8"/>
                    </a:cubicBezTo>
                    <a:cubicBezTo>
                      <a:pt x="21" y="6"/>
                      <a:pt x="18" y="0"/>
                      <a:pt x="14" y="1"/>
                    </a:cubicBezTo>
                    <a:cubicBezTo>
                      <a:pt x="9" y="2"/>
                      <a:pt x="7" y="6"/>
                      <a:pt x="10" y="10"/>
                    </a:cubicBezTo>
                    <a:cubicBezTo>
                      <a:pt x="12" y="13"/>
                      <a:pt x="14" y="14"/>
                      <a:pt x="15" y="17"/>
                    </a:cubicBezTo>
                    <a:cubicBezTo>
                      <a:pt x="15" y="19"/>
                      <a:pt x="14" y="21"/>
                      <a:pt x="13" y="23"/>
                    </a:cubicBezTo>
                    <a:cubicBezTo>
                      <a:pt x="9" y="26"/>
                      <a:pt x="3" y="23"/>
                      <a:pt x="4" y="18"/>
                    </a:cubicBezTo>
                    <a:cubicBezTo>
                      <a:pt x="5" y="18"/>
                      <a:pt x="3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0" name="Freeform 179"/>
              <p:cNvSpPr/>
              <p:nvPr/>
            </p:nvSpPr>
            <p:spPr bwMode="auto">
              <a:xfrm>
                <a:off x="5601" y="418"/>
                <a:ext cx="96" cy="99"/>
              </a:xfrm>
              <a:custGeom>
                <a:avLst/>
                <a:gdLst>
                  <a:gd name="T0" fmla="*/ 4 w 6"/>
                  <a:gd name="T1" fmla="*/ 5 h 6"/>
                  <a:gd name="T2" fmla="*/ 3 w 6"/>
                  <a:gd name="T3" fmla="*/ 4 h 6"/>
                  <a:gd name="T4" fmla="*/ 4 w 6"/>
                  <a:gd name="T5" fmla="*/ 3 h 6"/>
                  <a:gd name="T6" fmla="*/ 6 w 6"/>
                  <a:gd name="T7" fmla="*/ 0 h 6"/>
                  <a:gd name="T8" fmla="*/ 4 w 6"/>
                  <a:gd name="T9" fmla="*/ 0 h 6"/>
                  <a:gd name="T10" fmla="*/ 3 w 6"/>
                  <a:gd name="T11" fmla="*/ 2 h 6"/>
                  <a:gd name="T12" fmla="*/ 1 w 6"/>
                  <a:gd name="T13" fmla="*/ 4 h 6"/>
                  <a:gd name="T14" fmla="*/ 4 w 6"/>
                  <a:gd name="T15" fmla="*/ 6 h 6"/>
                  <a:gd name="T16" fmla="*/ 4 w 6"/>
                  <a:gd name="T1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5"/>
                    </a:moveTo>
                    <a:cubicBezTo>
                      <a:pt x="3" y="5"/>
                      <a:pt x="2" y="5"/>
                      <a:pt x="3" y="4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6"/>
                      <a:pt x="3" y="6"/>
                      <a:pt x="4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1" name="Freeform 180"/>
              <p:cNvSpPr/>
              <p:nvPr/>
            </p:nvSpPr>
            <p:spPr bwMode="auto">
              <a:xfrm>
                <a:off x="5633" y="468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0 w 3"/>
                  <a:gd name="T9" fmla="*/ 1 h 2"/>
                  <a:gd name="T10" fmla="*/ 0 w 3"/>
                  <a:gd name="T11" fmla="*/ 2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2" name="Freeform 181"/>
              <p:cNvSpPr/>
              <p:nvPr/>
            </p:nvSpPr>
            <p:spPr bwMode="auto">
              <a:xfrm>
                <a:off x="5633" y="468"/>
                <a:ext cx="48" cy="16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0 h 1"/>
                  <a:gd name="T4" fmla="*/ 3 w 3"/>
                  <a:gd name="T5" fmla="*/ 0 h 1"/>
                  <a:gd name="T6" fmla="*/ 2 w 3"/>
                  <a:gd name="T7" fmla="*/ 0 h 1"/>
                  <a:gd name="T8" fmla="*/ 1 w 3"/>
                  <a:gd name="T9" fmla="*/ 1 h 1"/>
                  <a:gd name="T10" fmla="*/ 0 w 3"/>
                  <a:gd name="T11" fmla="*/ 1 h 1"/>
                  <a:gd name="T12" fmla="*/ 1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3" name="Freeform 182"/>
              <p:cNvSpPr/>
              <p:nvPr/>
            </p:nvSpPr>
            <p:spPr bwMode="auto">
              <a:xfrm>
                <a:off x="5633" y="451"/>
                <a:ext cx="48" cy="33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0 h 2"/>
                  <a:gd name="T6" fmla="*/ 2 w 3"/>
                  <a:gd name="T7" fmla="*/ 1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4" name="Freeform 183"/>
              <p:cNvSpPr/>
              <p:nvPr/>
            </p:nvSpPr>
            <p:spPr bwMode="auto">
              <a:xfrm>
                <a:off x="5633" y="468"/>
                <a:ext cx="48" cy="16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0 h 1"/>
                  <a:gd name="T4" fmla="*/ 3 w 3"/>
                  <a:gd name="T5" fmla="*/ 0 h 1"/>
                  <a:gd name="T6" fmla="*/ 2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5" name="Freeform 184"/>
              <p:cNvSpPr/>
              <p:nvPr/>
            </p:nvSpPr>
            <p:spPr bwMode="auto">
              <a:xfrm>
                <a:off x="5633" y="468"/>
                <a:ext cx="48" cy="33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1 h 2"/>
                  <a:gd name="T8" fmla="*/ 1 w 3"/>
                  <a:gd name="T9" fmla="*/ 1 h 2"/>
                  <a:gd name="T10" fmla="*/ 0 w 3"/>
                  <a:gd name="T11" fmla="*/ 1 h 2"/>
                  <a:gd name="T12" fmla="*/ 1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6" name="Freeform 185"/>
              <p:cNvSpPr/>
              <p:nvPr/>
            </p:nvSpPr>
            <p:spPr bwMode="auto">
              <a:xfrm>
                <a:off x="5633" y="484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0 h 1"/>
                  <a:gd name="T8" fmla="*/ 1 w 3"/>
                  <a:gd name="T9" fmla="*/ 0 h 1"/>
                  <a:gd name="T10" fmla="*/ 0 w 3"/>
                  <a:gd name="T11" fmla="*/ 0 h 1"/>
                  <a:gd name="T12" fmla="*/ 1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7" name="Freeform 186"/>
              <p:cNvSpPr/>
              <p:nvPr/>
            </p:nvSpPr>
            <p:spPr bwMode="auto">
              <a:xfrm>
                <a:off x="5649" y="484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8" name="Freeform 187"/>
              <p:cNvSpPr/>
              <p:nvPr/>
            </p:nvSpPr>
            <p:spPr bwMode="auto">
              <a:xfrm>
                <a:off x="5569" y="517"/>
                <a:ext cx="80" cy="233"/>
              </a:xfrm>
              <a:custGeom>
                <a:avLst/>
                <a:gdLst>
                  <a:gd name="T0" fmla="*/ 0 w 5"/>
                  <a:gd name="T1" fmla="*/ 1 h 14"/>
                  <a:gd name="T2" fmla="*/ 1 w 5"/>
                  <a:gd name="T3" fmla="*/ 8 h 14"/>
                  <a:gd name="T4" fmla="*/ 2 w 5"/>
                  <a:gd name="T5" fmla="*/ 9 h 14"/>
                  <a:gd name="T6" fmla="*/ 3 w 5"/>
                  <a:gd name="T7" fmla="*/ 13 h 14"/>
                  <a:gd name="T8" fmla="*/ 5 w 5"/>
                  <a:gd name="T9" fmla="*/ 13 h 14"/>
                  <a:gd name="T10" fmla="*/ 5 w 5"/>
                  <a:gd name="T11" fmla="*/ 10 h 14"/>
                  <a:gd name="T12" fmla="*/ 3 w 5"/>
                  <a:gd name="T13" fmla="*/ 7 h 14"/>
                  <a:gd name="T14" fmla="*/ 2 w 5"/>
                  <a:gd name="T15" fmla="*/ 0 h 14"/>
                  <a:gd name="T16" fmla="*/ 0 w 5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0" y="1"/>
                    </a:moveTo>
                    <a:cubicBezTo>
                      <a:pt x="2" y="3"/>
                      <a:pt x="2" y="6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4" y="10"/>
                      <a:pt x="4" y="12"/>
                      <a:pt x="3" y="13"/>
                    </a:cubicBezTo>
                    <a:cubicBezTo>
                      <a:pt x="3" y="14"/>
                      <a:pt x="5" y="13"/>
                      <a:pt x="5" y="13"/>
                    </a:cubicBezTo>
                    <a:cubicBezTo>
                      <a:pt x="5" y="12"/>
                      <a:pt x="5" y="11"/>
                      <a:pt x="5" y="10"/>
                    </a:cubicBezTo>
                    <a:cubicBezTo>
                      <a:pt x="5" y="9"/>
                      <a:pt x="3" y="9"/>
                      <a:pt x="3" y="7"/>
                    </a:cubicBezTo>
                    <a:cubicBezTo>
                      <a:pt x="4" y="5"/>
                      <a:pt x="3" y="2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9" name="Freeform 188"/>
              <p:cNvSpPr/>
              <p:nvPr/>
            </p:nvSpPr>
            <p:spPr bwMode="auto">
              <a:xfrm>
                <a:off x="5601" y="617"/>
                <a:ext cx="64" cy="83"/>
              </a:xfrm>
              <a:custGeom>
                <a:avLst/>
                <a:gdLst>
                  <a:gd name="T0" fmla="*/ 1 w 4"/>
                  <a:gd name="T1" fmla="*/ 1 h 5"/>
                  <a:gd name="T2" fmla="*/ 2 w 4"/>
                  <a:gd name="T3" fmla="*/ 4 h 5"/>
                  <a:gd name="T4" fmla="*/ 4 w 4"/>
                  <a:gd name="T5" fmla="*/ 4 h 5"/>
                  <a:gd name="T6" fmla="*/ 2 w 4"/>
                  <a:gd name="T7" fmla="*/ 1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1" y="2"/>
                      <a:pt x="2" y="3"/>
                      <a:pt x="2" y="4"/>
                    </a:cubicBezTo>
                    <a:cubicBezTo>
                      <a:pt x="2" y="5"/>
                      <a:pt x="4" y="5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0" name="Freeform 189"/>
              <p:cNvSpPr/>
              <p:nvPr/>
            </p:nvSpPr>
            <p:spPr bwMode="auto">
              <a:xfrm>
                <a:off x="5601" y="601"/>
                <a:ext cx="48" cy="83"/>
              </a:xfrm>
              <a:custGeom>
                <a:avLst/>
                <a:gdLst>
                  <a:gd name="T0" fmla="*/ 0 w 3"/>
                  <a:gd name="T1" fmla="*/ 1 h 5"/>
                  <a:gd name="T2" fmla="*/ 2 w 3"/>
                  <a:gd name="T3" fmla="*/ 4 h 5"/>
                  <a:gd name="T4" fmla="*/ 3 w 3"/>
                  <a:gd name="T5" fmla="*/ 4 h 5"/>
                  <a:gd name="T6" fmla="*/ 2 w 3"/>
                  <a:gd name="T7" fmla="*/ 0 h 5"/>
                  <a:gd name="T8" fmla="*/ 0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1"/>
                    </a:moveTo>
                    <a:cubicBezTo>
                      <a:pt x="1" y="2"/>
                      <a:pt x="1" y="3"/>
                      <a:pt x="2" y="4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3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1" name="Freeform 190"/>
              <p:cNvSpPr/>
              <p:nvPr/>
            </p:nvSpPr>
            <p:spPr bwMode="auto">
              <a:xfrm>
                <a:off x="5617" y="584"/>
                <a:ext cx="32" cy="83"/>
              </a:xfrm>
              <a:custGeom>
                <a:avLst/>
                <a:gdLst>
                  <a:gd name="T0" fmla="*/ 0 w 2"/>
                  <a:gd name="T1" fmla="*/ 1 h 5"/>
                  <a:gd name="T2" fmla="*/ 1 w 2"/>
                  <a:gd name="T3" fmla="*/ 5 h 5"/>
                  <a:gd name="T4" fmla="*/ 2 w 2"/>
                  <a:gd name="T5" fmla="*/ 4 h 5"/>
                  <a:gd name="T6" fmla="*/ 1 w 2"/>
                  <a:gd name="T7" fmla="*/ 1 h 5"/>
                  <a:gd name="T8" fmla="*/ 0 w 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1"/>
                    </a:moveTo>
                    <a:cubicBezTo>
                      <a:pt x="0" y="2"/>
                      <a:pt x="1" y="4"/>
                      <a:pt x="1" y="5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2" y="3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2" name="Freeform 191"/>
              <p:cNvSpPr/>
              <p:nvPr/>
            </p:nvSpPr>
            <p:spPr bwMode="auto">
              <a:xfrm>
                <a:off x="5457" y="617"/>
                <a:ext cx="80" cy="33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3 w 5"/>
                  <a:gd name="T7" fmla="*/ 2 h 2"/>
                  <a:gd name="T8" fmla="*/ 4 w 5"/>
                  <a:gd name="T9" fmla="*/ 2 h 2"/>
                  <a:gd name="T10" fmla="*/ 5 w 5"/>
                  <a:gd name="T11" fmla="*/ 1 h 2"/>
                  <a:gd name="T12" fmla="*/ 5 w 5"/>
                  <a:gd name="T13" fmla="*/ 1 h 2"/>
                  <a:gd name="T14" fmla="*/ 3 w 5"/>
                  <a:gd name="T15" fmla="*/ 2 h 2"/>
                  <a:gd name="T16" fmla="*/ 2 w 5"/>
                  <a:gd name="T17" fmla="*/ 0 h 2"/>
                  <a:gd name="T18" fmla="*/ 2 w 5"/>
                  <a:gd name="T19" fmla="*/ 0 h 2"/>
                  <a:gd name="T20" fmla="*/ 2 w 5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1" y="0"/>
                      <a:pt x="0" y="0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1" y="2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3" name="Freeform 192"/>
              <p:cNvSpPr/>
              <p:nvPr/>
            </p:nvSpPr>
            <p:spPr bwMode="auto">
              <a:xfrm>
                <a:off x="5473" y="617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4" name="Freeform 193"/>
              <p:cNvSpPr/>
              <p:nvPr/>
            </p:nvSpPr>
            <p:spPr bwMode="auto">
              <a:xfrm>
                <a:off x="5473" y="617"/>
                <a:ext cx="64" cy="33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2 h 2"/>
                  <a:gd name="T4" fmla="*/ 3 w 4"/>
                  <a:gd name="T5" fmla="*/ 1 h 2"/>
                  <a:gd name="T6" fmla="*/ 3 w 4"/>
                  <a:gd name="T7" fmla="*/ 1 h 2"/>
                  <a:gd name="T8" fmla="*/ 1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3 w 4"/>
                  <a:gd name="T15" fmla="*/ 0 h 2"/>
                  <a:gd name="T16" fmla="*/ 1 w 4"/>
                  <a:gd name="T17" fmla="*/ 0 h 2"/>
                  <a:gd name="T18" fmla="*/ 1 w 4"/>
                  <a:gd name="T19" fmla="*/ 1 h 2"/>
                  <a:gd name="T20" fmla="*/ 3 w 4"/>
                  <a:gd name="T21" fmla="*/ 1 h 2"/>
                  <a:gd name="T22" fmla="*/ 3 w 4"/>
                  <a:gd name="T23" fmla="*/ 0 h 2"/>
                  <a:gd name="T24" fmla="*/ 2 w 4"/>
                  <a:gd name="T25" fmla="*/ 1 h 2"/>
                  <a:gd name="T26" fmla="*/ 3 w 4"/>
                  <a:gd name="T27" fmla="*/ 1 h 2"/>
                  <a:gd name="T28" fmla="*/ 3 w 4"/>
                  <a:gd name="T29" fmla="*/ 0 h 2"/>
                  <a:gd name="T30" fmla="*/ 2 w 4"/>
                  <a:gd name="T31" fmla="*/ 0 h 2"/>
                  <a:gd name="T32" fmla="*/ 2 w 4"/>
                  <a:gd name="T33" fmla="*/ 1 h 2"/>
                  <a:gd name="T34" fmla="*/ 2 w 4"/>
                  <a:gd name="T35" fmla="*/ 1 h 2"/>
                  <a:gd name="T36" fmla="*/ 2 w 4"/>
                  <a:gd name="T37" fmla="*/ 1 h 2"/>
                  <a:gd name="T38" fmla="*/ 2 w 4"/>
                  <a:gd name="T39" fmla="*/ 0 h 2"/>
                  <a:gd name="T40" fmla="*/ 1 w 4"/>
                  <a:gd name="T41" fmla="*/ 1 h 2"/>
                  <a:gd name="T42" fmla="*/ 2 w 4"/>
                  <a:gd name="T43" fmla="*/ 1 h 2"/>
                  <a:gd name="T44" fmla="*/ 2 w 4"/>
                  <a:gd name="T45" fmla="*/ 0 h 2"/>
                  <a:gd name="T46" fmla="*/ 1 w 4"/>
                  <a:gd name="T47" fmla="*/ 1 h 2"/>
                  <a:gd name="T48" fmla="*/ 2 w 4"/>
                  <a:gd name="T49" fmla="*/ 1 h 2"/>
                  <a:gd name="T50" fmla="*/ 2 w 4"/>
                  <a:gd name="T51" fmla="*/ 1 h 2"/>
                  <a:gd name="T52" fmla="*/ 3 w 4"/>
                  <a:gd name="T53" fmla="*/ 1 h 2"/>
                  <a:gd name="T54" fmla="*/ 2 w 4"/>
                  <a:gd name="T55" fmla="*/ 1 h 2"/>
                  <a:gd name="T56" fmla="*/ 1 w 4"/>
                  <a:gd name="T57" fmla="*/ 1 h 2"/>
                  <a:gd name="T58" fmla="*/ 1 w 4"/>
                  <a:gd name="T5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5" name="Freeform 194"/>
              <p:cNvSpPr/>
              <p:nvPr/>
            </p:nvSpPr>
            <p:spPr bwMode="auto">
              <a:xfrm>
                <a:off x="5505" y="617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6" name="Freeform 195"/>
              <p:cNvSpPr/>
              <p:nvPr/>
            </p:nvSpPr>
            <p:spPr bwMode="auto">
              <a:xfrm>
                <a:off x="5489" y="617"/>
                <a:ext cx="32" cy="0"/>
              </a:xfrm>
              <a:custGeom>
                <a:avLst/>
                <a:gdLst>
                  <a:gd name="T0" fmla="*/ 1 w 2"/>
                  <a:gd name="T1" fmla="*/ 1 w 2"/>
                  <a:gd name="T2" fmla="*/ 2 w 2"/>
                  <a:gd name="T3" fmla="*/ 2 w 2"/>
                  <a:gd name="T4" fmla="*/ 1 w 2"/>
                  <a:gd name="T5" fmla="*/ 0 w 2"/>
                  <a:gd name="T6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7" name="Freeform 196"/>
              <p:cNvSpPr/>
              <p:nvPr/>
            </p:nvSpPr>
            <p:spPr bwMode="auto">
              <a:xfrm>
                <a:off x="5489" y="617"/>
                <a:ext cx="32" cy="0"/>
              </a:xfrm>
              <a:custGeom>
                <a:avLst/>
                <a:gdLst>
                  <a:gd name="T0" fmla="*/ 1 w 2"/>
                  <a:gd name="T1" fmla="*/ 1 w 2"/>
                  <a:gd name="T2" fmla="*/ 2 w 2"/>
                  <a:gd name="T3" fmla="*/ 2 w 2"/>
                  <a:gd name="T4" fmla="*/ 1 w 2"/>
                  <a:gd name="T5" fmla="*/ 0 w 2"/>
                  <a:gd name="T6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8" name="Freeform 197"/>
              <p:cNvSpPr/>
              <p:nvPr/>
            </p:nvSpPr>
            <p:spPr bwMode="auto">
              <a:xfrm>
                <a:off x="5457" y="650"/>
                <a:ext cx="32" cy="100"/>
              </a:xfrm>
              <a:custGeom>
                <a:avLst/>
                <a:gdLst>
                  <a:gd name="T0" fmla="*/ 1 w 2"/>
                  <a:gd name="T1" fmla="*/ 1 h 6"/>
                  <a:gd name="T2" fmla="*/ 1 w 2"/>
                  <a:gd name="T3" fmla="*/ 1 h 6"/>
                  <a:gd name="T4" fmla="*/ 1 w 2"/>
                  <a:gd name="T5" fmla="*/ 1 h 6"/>
                  <a:gd name="T6" fmla="*/ 1 w 2"/>
                  <a:gd name="T7" fmla="*/ 2 h 6"/>
                  <a:gd name="T8" fmla="*/ 1 w 2"/>
                  <a:gd name="T9" fmla="*/ 3 h 6"/>
                  <a:gd name="T10" fmla="*/ 1 w 2"/>
                  <a:gd name="T11" fmla="*/ 5 h 6"/>
                  <a:gd name="T12" fmla="*/ 2 w 2"/>
                  <a:gd name="T13" fmla="*/ 5 h 6"/>
                  <a:gd name="T14" fmla="*/ 2 w 2"/>
                  <a:gd name="T15" fmla="*/ 4 h 6"/>
                  <a:gd name="T16" fmla="*/ 2 w 2"/>
                  <a:gd name="T17" fmla="*/ 2 h 6"/>
                  <a:gd name="T18" fmla="*/ 0 w 2"/>
                  <a:gd name="T19" fmla="*/ 1 h 6"/>
                  <a:gd name="T20" fmla="*/ 1 w 2"/>
                  <a:gd name="T2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9" name="Freeform 198"/>
              <p:cNvSpPr/>
              <p:nvPr/>
            </p:nvSpPr>
            <p:spPr bwMode="auto">
              <a:xfrm>
                <a:off x="5457" y="650"/>
                <a:ext cx="48" cy="100"/>
              </a:xfrm>
              <a:custGeom>
                <a:avLst/>
                <a:gdLst>
                  <a:gd name="T0" fmla="*/ 1 w 3"/>
                  <a:gd name="T1" fmla="*/ 3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1 w 3"/>
                  <a:gd name="T9" fmla="*/ 2 h 6"/>
                  <a:gd name="T10" fmla="*/ 1 w 3"/>
                  <a:gd name="T11" fmla="*/ 5 h 6"/>
                  <a:gd name="T12" fmla="*/ 2 w 3"/>
                  <a:gd name="T13" fmla="*/ 5 h 6"/>
                  <a:gd name="T14" fmla="*/ 2 w 3"/>
                  <a:gd name="T15" fmla="*/ 1 h 6"/>
                  <a:gd name="T16" fmla="*/ 0 w 3"/>
                  <a:gd name="T17" fmla="*/ 1 h 6"/>
                  <a:gd name="T18" fmla="*/ 0 w 3"/>
                  <a:gd name="T19" fmla="*/ 3 h 6"/>
                  <a:gd name="T20" fmla="*/ 1 w 3"/>
                  <a:gd name="T2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6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2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0" name="Freeform 199"/>
              <p:cNvSpPr/>
              <p:nvPr/>
            </p:nvSpPr>
            <p:spPr bwMode="auto">
              <a:xfrm>
                <a:off x="5345" y="484"/>
                <a:ext cx="96" cy="166"/>
              </a:xfrm>
              <a:custGeom>
                <a:avLst/>
                <a:gdLst>
                  <a:gd name="T0" fmla="*/ 1 w 6"/>
                  <a:gd name="T1" fmla="*/ 9 h 10"/>
                  <a:gd name="T2" fmla="*/ 5 w 6"/>
                  <a:gd name="T3" fmla="*/ 1 h 10"/>
                  <a:gd name="T4" fmla="*/ 6 w 6"/>
                  <a:gd name="T5" fmla="*/ 1 h 10"/>
                  <a:gd name="T6" fmla="*/ 0 w 6"/>
                  <a:gd name="T7" fmla="*/ 9 h 10"/>
                  <a:gd name="T8" fmla="*/ 1 w 6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1" y="9"/>
                    </a:moveTo>
                    <a:cubicBezTo>
                      <a:pt x="1" y="7"/>
                      <a:pt x="1" y="0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1" y="0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1" name="Freeform 200"/>
              <p:cNvSpPr/>
              <p:nvPr/>
            </p:nvSpPr>
            <p:spPr bwMode="auto">
              <a:xfrm>
                <a:off x="5345" y="451"/>
                <a:ext cx="112" cy="116"/>
              </a:xfrm>
              <a:custGeom>
                <a:avLst/>
                <a:gdLst>
                  <a:gd name="T0" fmla="*/ 6 w 7"/>
                  <a:gd name="T1" fmla="*/ 2 h 7"/>
                  <a:gd name="T2" fmla="*/ 0 w 7"/>
                  <a:gd name="T3" fmla="*/ 6 h 7"/>
                  <a:gd name="T4" fmla="*/ 1 w 7"/>
                  <a:gd name="T5" fmla="*/ 6 h 7"/>
                  <a:gd name="T6" fmla="*/ 5 w 7"/>
                  <a:gd name="T7" fmla="*/ 3 h 7"/>
                  <a:gd name="T8" fmla="*/ 6 w 7"/>
                  <a:gd name="T9" fmla="*/ 3 h 7"/>
                  <a:gd name="T10" fmla="*/ 3 w 7"/>
                  <a:gd name="T11" fmla="*/ 1 h 7"/>
                  <a:gd name="T12" fmla="*/ 0 w 7"/>
                  <a:gd name="T13" fmla="*/ 4 h 7"/>
                  <a:gd name="T14" fmla="*/ 1 w 7"/>
                  <a:gd name="T15" fmla="*/ 4 h 7"/>
                  <a:gd name="T16" fmla="*/ 3 w 7"/>
                  <a:gd name="T17" fmla="*/ 2 h 7"/>
                  <a:gd name="T18" fmla="*/ 4 w 7"/>
                  <a:gd name="T19" fmla="*/ 1 h 7"/>
                  <a:gd name="T20" fmla="*/ 2 w 7"/>
                  <a:gd name="T21" fmla="*/ 1 h 7"/>
                  <a:gd name="T22" fmla="*/ 3 w 7"/>
                  <a:gd name="T23" fmla="*/ 1 h 7"/>
                  <a:gd name="T24" fmla="*/ 4 w 7"/>
                  <a:gd name="T25" fmla="*/ 2 h 7"/>
                  <a:gd name="T26" fmla="*/ 4 w 7"/>
                  <a:gd name="T27" fmla="*/ 1 h 7"/>
                  <a:gd name="T28" fmla="*/ 1 w 7"/>
                  <a:gd name="T29" fmla="*/ 3 h 7"/>
                  <a:gd name="T30" fmla="*/ 2 w 7"/>
                  <a:gd name="T31" fmla="*/ 3 h 7"/>
                  <a:gd name="T32" fmla="*/ 4 w 7"/>
                  <a:gd name="T33" fmla="*/ 2 h 7"/>
                  <a:gd name="T34" fmla="*/ 4 w 7"/>
                  <a:gd name="T35" fmla="*/ 2 h 7"/>
                  <a:gd name="T36" fmla="*/ 3 w 7"/>
                  <a:gd name="T37" fmla="*/ 2 h 7"/>
                  <a:gd name="T38" fmla="*/ 3 w 7"/>
                  <a:gd name="T39" fmla="*/ 3 h 7"/>
                  <a:gd name="T40" fmla="*/ 5 w 7"/>
                  <a:gd name="T41" fmla="*/ 2 h 7"/>
                  <a:gd name="T42" fmla="*/ 5 w 7"/>
                  <a:gd name="T43" fmla="*/ 2 h 7"/>
                  <a:gd name="T44" fmla="*/ 3 w 7"/>
                  <a:gd name="T45" fmla="*/ 2 h 7"/>
                  <a:gd name="T46" fmla="*/ 3 w 7"/>
                  <a:gd name="T47" fmla="*/ 3 h 7"/>
                  <a:gd name="T48" fmla="*/ 4 w 7"/>
                  <a:gd name="T49" fmla="*/ 2 h 7"/>
                  <a:gd name="T50" fmla="*/ 4 w 7"/>
                  <a:gd name="T51" fmla="*/ 2 h 7"/>
                  <a:gd name="T52" fmla="*/ 2 w 7"/>
                  <a:gd name="T53" fmla="*/ 2 h 7"/>
                  <a:gd name="T54" fmla="*/ 2 w 7"/>
                  <a:gd name="T55" fmla="*/ 3 h 7"/>
                  <a:gd name="T56" fmla="*/ 4 w 7"/>
                  <a:gd name="T57" fmla="*/ 2 h 7"/>
                  <a:gd name="T58" fmla="*/ 4 w 7"/>
                  <a:gd name="T59" fmla="*/ 1 h 7"/>
                  <a:gd name="T60" fmla="*/ 2 w 7"/>
                  <a:gd name="T61" fmla="*/ 1 h 7"/>
                  <a:gd name="T62" fmla="*/ 2 w 7"/>
                  <a:gd name="T63" fmla="*/ 2 h 7"/>
                  <a:gd name="T64" fmla="*/ 3 w 7"/>
                  <a:gd name="T65" fmla="*/ 2 h 7"/>
                  <a:gd name="T66" fmla="*/ 3 w 7"/>
                  <a:gd name="T67" fmla="*/ 1 h 7"/>
                  <a:gd name="T68" fmla="*/ 0 w 7"/>
                  <a:gd name="T69" fmla="*/ 4 h 7"/>
                  <a:gd name="T70" fmla="*/ 1 w 7"/>
                  <a:gd name="T71" fmla="*/ 4 h 7"/>
                  <a:gd name="T72" fmla="*/ 3 w 7"/>
                  <a:gd name="T73" fmla="*/ 2 h 7"/>
                  <a:gd name="T74" fmla="*/ 5 w 7"/>
                  <a:gd name="T75" fmla="*/ 3 h 7"/>
                  <a:gd name="T76" fmla="*/ 6 w 7"/>
                  <a:gd name="T77" fmla="*/ 2 h 7"/>
                  <a:gd name="T78" fmla="*/ 0 w 7"/>
                  <a:gd name="T79" fmla="*/ 7 h 7"/>
                  <a:gd name="T80" fmla="*/ 1 w 7"/>
                  <a:gd name="T81" fmla="*/ 7 h 7"/>
                  <a:gd name="T82" fmla="*/ 5 w 7"/>
                  <a:gd name="T83" fmla="*/ 3 h 7"/>
                  <a:gd name="T84" fmla="*/ 6 w 7"/>
                  <a:gd name="T8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" h="7">
                    <a:moveTo>
                      <a:pt x="6" y="2"/>
                    </a:moveTo>
                    <a:cubicBezTo>
                      <a:pt x="3" y="1"/>
                      <a:pt x="1" y="4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4"/>
                      <a:pt x="3" y="2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1"/>
                      <a:pt x="4" y="1"/>
                      <a:pt x="3" y="1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1"/>
                      <a:pt x="4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0" y="3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3" y="2"/>
                      <a:pt x="5" y="2"/>
                      <a:pt x="5" y="3"/>
                    </a:cubicBezTo>
                    <a:cubicBezTo>
                      <a:pt x="5" y="3"/>
                      <a:pt x="5" y="2"/>
                      <a:pt x="6" y="2"/>
                    </a:cubicBezTo>
                    <a:cubicBezTo>
                      <a:pt x="3" y="2"/>
                      <a:pt x="0" y="3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5"/>
                      <a:pt x="3" y="2"/>
                      <a:pt x="5" y="3"/>
                    </a:cubicBezTo>
                    <a:cubicBezTo>
                      <a:pt x="6" y="3"/>
                      <a:pt x="7" y="3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2" name="Freeform 201"/>
              <p:cNvSpPr/>
              <p:nvPr/>
            </p:nvSpPr>
            <p:spPr bwMode="auto">
              <a:xfrm>
                <a:off x="5185" y="551"/>
                <a:ext cx="96" cy="183"/>
              </a:xfrm>
              <a:custGeom>
                <a:avLst/>
                <a:gdLst>
                  <a:gd name="T0" fmla="*/ 1 w 6"/>
                  <a:gd name="T1" fmla="*/ 1 h 11"/>
                  <a:gd name="T2" fmla="*/ 5 w 6"/>
                  <a:gd name="T3" fmla="*/ 4 h 11"/>
                  <a:gd name="T4" fmla="*/ 4 w 6"/>
                  <a:gd name="T5" fmla="*/ 4 h 11"/>
                  <a:gd name="T6" fmla="*/ 4 w 6"/>
                  <a:gd name="T7" fmla="*/ 11 h 11"/>
                  <a:gd name="T8" fmla="*/ 5 w 6"/>
                  <a:gd name="T9" fmla="*/ 11 h 11"/>
                  <a:gd name="T10" fmla="*/ 5 w 6"/>
                  <a:gd name="T11" fmla="*/ 4 h 11"/>
                  <a:gd name="T12" fmla="*/ 4 w 6"/>
                  <a:gd name="T13" fmla="*/ 4 h 11"/>
                  <a:gd name="T14" fmla="*/ 2 w 6"/>
                  <a:gd name="T15" fmla="*/ 1 h 11"/>
                  <a:gd name="T16" fmla="*/ 1 w 6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1" y="1"/>
                    </a:moveTo>
                    <a:cubicBezTo>
                      <a:pt x="0" y="4"/>
                      <a:pt x="2" y="6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3" y="6"/>
                      <a:pt x="2" y="10"/>
                      <a:pt x="4" y="11"/>
                    </a:cubicBezTo>
                    <a:cubicBezTo>
                      <a:pt x="5" y="11"/>
                      <a:pt x="6" y="11"/>
                      <a:pt x="5" y="11"/>
                    </a:cubicBezTo>
                    <a:cubicBezTo>
                      <a:pt x="3" y="9"/>
                      <a:pt x="4" y="6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3" name="Freeform 202"/>
              <p:cNvSpPr/>
              <p:nvPr/>
            </p:nvSpPr>
            <p:spPr bwMode="auto">
              <a:xfrm>
                <a:off x="5201" y="601"/>
                <a:ext cx="48" cy="116"/>
              </a:xfrm>
              <a:custGeom>
                <a:avLst/>
                <a:gdLst>
                  <a:gd name="T0" fmla="*/ 0 w 3"/>
                  <a:gd name="T1" fmla="*/ 1 h 7"/>
                  <a:gd name="T2" fmla="*/ 2 w 3"/>
                  <a:gd name="T3" fmla="*/ 7 h 7"/>
                  <a:gd name="T4" fmla="*/ 3 w 3"/>
                  <a:gd name="T5" fmla="*/ 6 h 7"/>
                  <a:gd name="T6" fmla="*/ 1 w 3"/>
                  <a:gd name="T7" fmla="*/ 1 h 7"/>
                  <a:gd name="T8" fmla="*/ 0 w 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3"/>
                      <a:pt x="0" y="6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1" y="6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4" name="Freeform 203"/>
              <p:cNvSpPr/>
              <p:nvPr/>
            </p:nvSpPr>
            <p:spPr bwMode="auto">
              <a:xfrm>
                <a:off x="5201" y="617"/>
                <a:ext cx="48" cy="100"/>
              </a:xfrm>
              <a:custGeom>
                <a:avLst/>
                <a:gdLst>
                  <a:gd name="T0" fmla="*/ 0 w 3"/>
                  <a:gd name="T1" fmla="*/ 1 h 6"/>
                  <a:gd name="T2" fmla="*/ 2 w 3"/>
                  <a:gd name="T3" fmla="*/ 1 h 6"/>
                  <a:gd name="T4" fmla="*/ 2 w 3"/>
                  <a:gd name="T5" fmla="*/ 1 h 6"/>
                  <a:gd name="T6" fmla="*/ 2 w 3"/>
                  <a:gd name="T7" fmla="*/ 6 h 6"/>
                  <a:gd name="T8" fmla="*/ 3 w 3"/>
                  <a:gd name="T9" fmla="*/ 5 h 6"/>
                  <a:gd name="T10" fmla="*/ 3 w 3"/>
                  <a:gd name="T11" fmla="*/ 1 h 6"/>
                  <a:gd name="T12" fmla="*/ 2 w 3"/>
                  <a:gd name="T13" fmla="*/ 1 h 6"/>
                  <a:gd name="T14" fmla="*/ 1 w 3"/>
                  <a:gd name="T15" fmla="*/ 0 h 6"/>
                  <a:gd name="T16" fmla="*/ 0 w 3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0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4"/>
                      <a:pt x="2" y="6"/>
                    </a:cubicBezTo>
                    <a:cubicBezTo>
                      <a:pt x="2" y="6"/>
                      <a:pt x="3" y="6"/>
                      <a:pt x="3" y="5"/>
                    </a:cubicBezTo>
                    <a:cubicBezTo>
                      <a:pt x="2" y="4"/>
                      <a:pt x="2" y="2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5" name="Freeform 204"/>
              <p:cNvSpPr/>
              <p:nvPr/>
            </p:nvSpPr>
            <p:spPr bwMode="auto">
              <a:xfrm>
                <a:off x="5217" y="617"/>
                <a:ext cx="16" cy="83"/>
              </a:xfrm>
              <a:custGeom>
                <a:avLst/>
                <a:gdLst>
                  <a:gd name="T0" fmla="*/ 0 w 1"/>
                  <a:gd name="T1" fmla="*/ 1 h 5"/>
                  <a:gd name="T2" fmla="*/ 0 w 1"/>
                  <a:gd name="T3" fmla="*/ 5 h 5"/>
                  <a:gd name="T4" fmla="*/ 1 w 1"/>
                  <a:gd name="T5" fmla="*/ 5 h 5"/>
                  <a:gd name="T6" fmla="*/ 1 w 1"/>
                  <a:gd name="T7" fmla="*/ 1 h 5"/>
                  <a:gd name="T8" fmla="*/ 0 w 1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1"/>
                    </a:moveTo>
                    <a:cubicBezTo>
                      <a:pt x="0" y="2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6" name="Freeform 205"/>
              <p:cNvSpPr/>
              <p:nvPr/>
            </p:nvSpPr>
            <p:spPr bwMode="auto">
              <a:xfrm>
                <a:off x="5201" y="634"/>
                <a:ext cx="32" cy="66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4 h 4"/>
                  <a:gd name="T4" fmla="*/ 2 w 2"/>
                  <a:gd name="T5" fmla="*/ 4 h 4"/>
                  <a:gd name="T6" fmla="*/ 2 w 2"/>
                  <a:gd name="T7" fmla="*/ 0 h 4"/>
                  <a:gd name="T8" fmla="*/ 1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1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7" name="Freeform 206"/>
              <p:cNvSpPr/>
              <p:nvPr/>
            </p:nvSpPr>
            <p:spPr bwMode="auto">
              <a:xfrm>
                <a:off x="4978" y="451"/>
                <a:ext cx="95" cy="66"/>
              </a:xfrm>
              <a:custGeom>
                <a:avLst/>
                <a:gdLst>
                  <a:gd name="T0" fmla="*/ 1 w 6"/>
                  <a:gd name="T1" fmla="*/ 3 h 4"/>
                  <a:gd name="T2" fmla="*/ 4 w 6"/>
                  <a:gd name="T3" fmla="*/ 4 h 4"/>
                  <a:gd name="T4" fmla="*/ 5 w 6"/>
                  <a:gd name="T5" fmla="*/ 4 h 4"/>
                  <a:gd name="T6" fmla="*/ 0 w 6"/>
                  <a:gd name="T7" fmla="*/ 3 h 4"/>
                  <a:gd name="T8" fmla="*/ 1 w 6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2" y="1"/>
                      <a:pt x="5" y="1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0"/>
                      <a:pt x="1" y="0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8" name="Freeform 207"/>
              <p:cNvSpPr/>
              <p:nvPr/>
            </p:nvSpPr>
            <p:spPr bwMode="auto">
              <a:xfrm>
                <a:off x="5057" y="451"/>
                <a:ext cx="112" cy="83"/>
              </a:xfrm>
              <a:custGeom>
                <a:avLst/>
                <a:gdLst>
                  <a:gd name="T0" fmla="*/ 1 w 7"/>
                  <a:gd name="T1" fmla="*/ 4 h 5"/>
                  <a:gd name="T2" fmla="*/ 6 w 7"/>
                  <a:gd name="T3" fmla="*/ 2 h 5"/>
                  <a:gd name="T4" fmla="*/ 7 w 7"/>
                  <a:gd name="T5" fmla="*/ 1 h 5"/>
                  <a:gd name="T6" fmla="*/ 0 w 7"/>
                  <a:gd name="T7" fmla="*/ 4 h 5"/>
                  <a:gd name="T8" fmla="*/ 1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4"/>
                    </a:moveTo>
                    <a:cubicBezTo>
                      <a:pt x="1" y="2"/>
                      <a:pt x="5" y="1"/>
                      <a:pt x="6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5" y="0"/>
                      <a:pt x="0" y="2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9" name="Freeform 208"/>
              <p:cNvSpPr/>
              <p:nvPr/>
            </p:nvSpPr>
            <p:spPr bwMode="auto">
              <a:xfrm>
                <a:off x="5009" y="451"/>
                <a:ext cx="160" cy="50"/>
              </a:xfrm>
              <a:custGeom>
                <a:avLst/>
                <a:gdLst>
                  <a:gd name="T0" fmla="*/ 10 w 10"/>
                  <a:gd name="T1" fmla="*/ 1 h 3"/>
                  <a:gd name="T2" fmla="*/ 3 w 10"/>
                  <a:gd name="T3" fmla="*/ 3 h 3"/>
                  <a:gd name="T4" fmla="*/ 4 w 10"/>
                  <a:gd name="T5" fmla="*/ 3 h 3"/>
                  <a:gd name="T6" fmla="*/ 8 w 10"/>
                  <a:gd name="T7" fmla="*/ 1 h 3"/>
                  <a:gd name="T8" fmla="*/ 8 w 10"/>
                  <a:gd name="T9" fmla="*/ 0 h 3"/>
                  <a:gd name="T10" fmla="*/ 3 w 10"/>
                  <a:gd name="T11" fmla="*/ 2 h 3"/>
                  <a:gd name="T12" fmla="*/ 4 w 10"/>
                  <a:gd name="T13" fmla="*/ 2 h 3"/>
                  <a:gd name="T14" fmla="*/ 2 w 10"/>
                  <a:gd name="T15" fmla="*/ 0 h 3"/>
                  <a:gd name="T16" fmla="*/ 1 w 10"/>
                  <a:gd name="T17" fmla="*/ 0 h 3"/>
                  <a:gd name="T18" fmla="*/ 2 w 10"/>
                  <a:gd name="T19" fmla="*/ 1 h 3"/>
                  <a:gd name="T20" fmla="*/ 2 w 10"/>
                  <a:gd name="T21" fmla="*/ 1 h 3"/>
                  <a:gd name="T22" fmla="*/ 1 w 10"/>
                  <a:gd name="T23" fmla="*/ 1 h 3"/>
                  <a:gd name="T24" fmla="*/ 1 w 10"/>
                  <a:gd name="T25" fmla="*/ 1 h 3"/>
                  <a:gd name="T26" fmla="*/ 3 w 10"/>
                  <a:gd name="T27" fmla="*/ 2 h 3"/>
                  <a:gd name="T28" fmla="*/ 4 w 10"/>
                  <a:gd name="T29" fmla="*/ 1 h 3"/>
                  <a:gd name="T30" fmla="*/ 1 w 10"/>
                  <a:gd name="T31" fmla="*/ 1 h 3"/>
                  <a:gd name="T32" fmla="*/ 0 w 10"/>
                  <a:gd name="T33" fmla="*/ 1 h 3"/>
                  <a:gd name="T34" fmla="*/ 2 w 10"/>
                  <a:gd name="T35" fmla="*/ 1 h 3"/>
                  <a:gd name="T36" fmla="*/ 3 w 10"/>
                  <a:gd name="T37" fmla="*/ 1 h 3"/>
                  <a:gd name="T38" fmla="*/ 2 w 10"/>
                  <a:gd name="T39" fmla="*/ 0 h 3"/>
                  <a:gd name="T40" fmla="*/ 1 w 10"/>
                  <a:gd name="T41" fmla="*/ 0 h 3"/>
                  <a:gd name="T42" fmla="*/ 3 w 10"/>
                  <a:gd name="T43" fmla="*/ 2 h 3"/>
                  <a:gd name="T44" fmla="*/ 4 w 10"/>
                  <a:gd name="T45" fmla="*/ 2 h 3"/>
                  <a:gd name="T46" fmla="*/ 8 w 10"/>
                  <a:gd name="T47" fmla="*/ 1 h 3"/>
                  <a:gd name="T48" fmla="*/ 8 w 10"/>
                  <a:gd name="T49" fmla="*/ 0 h 3"/>
                  <a:gd name="T50" fmla="*/ 3 w 10"/>
                  <a:gd name="T51" fmla="*/ 3 h 3"/>
                  <a:gd name="T52" fmla="*/ 4 w 10"/>
                  <a:gd name="T53" fmla="*/ 3 h 3"/>
                  <a:gd name="T54" fmla="*/ 9 w 10"/>
                  <a:gd name="T55" fmla="*/ 1 h 3"/>
                  <a:gd name="T56" fmla="*/ 10 w 10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7" y="0"/>
                      <a:pt x="5" y="1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1"/>
                      <a:pt x="6" y="0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0"/>
                      <a:pt x="6" y="1"/>
                      <a:pt x="8" y="1"/>
                    </a:cubicBezTo>
                    <a:cubicBezTo>
                      <a:pt x="8" y="1"/>
                      <a:pt x="9" y="0"/>
                      <a:pt x="8" y="0"/>
                    </a:cubicBezTo>
                    <a:cubicBezTo>
                      <a:pt x="7" y="0"/>
                      <a:pt x="3" y="1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2"/>
                      <a:pt x="7" y="1"/>
                      <a:pt x="9" y="1"/>
                    </a:cubicBezTo>
                    <a:cubicBezTo>
                      <a:pt x="9" y="2"/>
                      <a:pt x="10" y="1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0" name="Freeform 209"/>
              <p:cNvSpPr/>
              <p:nvPr/>
            </p:nvSpPr>
            <p:spPr bwMode="auto">
              <a:xfrm>
                <a:off x="5057" y="451"/>
                <a:ext cx="64" cy="33"/>
              </a:xfrm>
              <a:custGeom>
                <a:avLst/>
                <a:gdLst>
                  <a:gd name="T0" fmla="*/ 1 w 4"/>
                  <a:gd name="T1" fmla="*/ 2 h 2"/>
                  <a:gd name="T2" fmla="*/ 3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1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1" name="Freeform 210"/>
              <p:cNvSpPr/>
              <p:nvPr/>
            </p:nvSpPr>
            <p:spPr bwMode="auto">
              <a:xfrm>
                <a:off x="5073" y="451"/>
                <a:ext cx="80" cy="33"/>
              </a:xfrm>
              <a:custGeom>
                <a:avLst/>
                <a:gdLst>
                  <a:gd name="T0" fmla="*/ 0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1 w 5"/>
                  <a:gd name="T7" fmla="*/ 1 h 2"/>
                  <a:gd name="T8" fmla="*/ 0 w 5"/>
                  <a:gd name="T9" fmla="*/ 2 h 2"/>
                  <a:gd name="T10" fmla="*/ 0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4" y="0"/>
                      <a:pt x="4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2" name="Freeform 211"/>
              <p:cNvSpPr/>
              <p:nvPr/>
            </p:nvSpPr>
            <p:spPr bwMode="auto">
              <a:xfrm>
                <a:off x="5073" y="451"/>
                <a:ext cx="64" cy="33"/>
              </a:xfrm>
              <a:custGeom>
                <a:avLst/>
                <a:gdLst>
                  <a:gd name="T0" fmla="*/ 2 w 4"/>
                  <a:gd name="T1" fmla="*/ 1 h 2"/>
                  <a:gd name="T2" fmla="*/ 3 w 4"/>
                  <a:gd name="T3" fmla="*/ 1 h 2"/>
                  <a:gd name="T4" fmla="*/ 3 w 4"/>
                  <a:gd name="T5" fmla="*/ 0 h 2"/>
                  <a:gd name="T6" fmla="*/ 2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1 h 2"/>
                  <a:gd name="T14" fmla="*/ 0 w 4"/>
                  <a:gd name="T15" fmla="*/ 1 h 2"/>
                  <a:gd name="T16" fmla="*/ 0 w 4"/>
                  <a:gd name="T17" fmla="*/ 2 h 2"/>
                  <a:gd name="T18" fmla="*/ 1 w 4"/>
                  <a:gd name="T19" fmla="*/ 1 h 2"/>
                  <a:gd name="T20" fmla="*/ 2 w 4"/>
                  <a:gd name="T21" fmla="*/ 1 h 2"/>
                  <a:gd name="T22" fmla="*/ 1 w 4"/>
                  <a:gd name="T23" fmla="*/ 1 h 2"/>
                  <a:gd name="T24" fmla="*/ 1 w 4"/>
                  <a:gd name="T25" fmla="*/ 1 h 2"/>
                  <a:gd name="T26" fmla="*/ 1 w 4"/>
                  <a:gd name="T27" fmla="*/ 1 h 2"/>
                  <a:gd name="T28" fmla="*/ 2 w 4"/>
                  <a:gd name="T29" fmla="*/ 1 h 2"/>
                  <a:gd name="T30" fmla="*/ 2 w 4"/>
                  <a:gd name="T31" fmla="*/ 1 h 2"/>
                  <a:gd name="T32" fmla="*/ 2 w 4"/>
                  <a:gd name="T33" fmla="*/ 1 h 2"/>
                  <a:gd name="T34" fmla="*/ 2 w 4"/>
                  <a:gd name="T35" fmla="*/ 1 h 2"/>
                  <a:gd name="T36" fmla="*/ 3 w 4"/>
                  <a:gd name="T37" fmla="*/ 1 h 2"/>
                  <a:gd name="T38" fmla="*/ 3 w 4"/>
                  <a:gd name="T39" fmla="*/ 0 h 2"/>
                  <a:gd name="T40" fmla="*/ 1 w 4"/>
                  <a:gd name="T41" fmla="*/ 1 h 2"/>
                  <a:gd name="T42" fmla="*/ 2 w 4"/>
                  <a:gd name="T4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1"/>
                      <a:pt x="1" y="1"/>
                      <a:pt x="1" y="1"/>
                    </a:cubicBezTo>
                    <a:cubicBezTo>
                      <a:pt x="1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3" name="Freeform 212"/>
              <p:cNvSpPr/>
              <p:nvPr/>
            </p:nvSpPr>
            <p:spPr bwMode="auto">
              <a:xfrm>
                <a:off x="5041" y="418"/>
                <a:ext cx="96" cy="66"/>
              </a:xfrm>
              <a:custGeom>
                <a:avLst/>
                <a:gdLst>
                  <a:gd name="T0" fmla="*/ 1 w 6"/>
                  <a:gd name="T1" fmla="*/ 4 h 4"/>
                  <a:gd name="T2" fmla="*/ 4 w 6"/>
                  <a:gd name="T3" fmla="*/ 1 h 4"/>
                  <a:gd name="T4" fmla="*/ 3 w 6"/>
                  <a:gd name="T5" fmla="*/ 1 h 4"/>
                  <a:gd name="T6" fmla="*/ 1 w 6"/>
                  <a:gd name="T7" fmla="*/ 3 h 4"/>
                  <a:gd name="T8" fmla="*/ 2 w 6"/>
                  <a:gd name="T9" fmla="*/ 3 h 4"/>
                  <a:gd name="T10" fmla="*/ 4 w 6"/>
                  <a:gd name="T11" fmla="*/ 1 h 4"/>
                  <a:gd name="T12" fmla="*/ 3 w 6"/>
                  <a:gd name="T13" fmla="*/ 1 h 4"/>
                  <a:gd name="T14" fmla="*/ 3 w 6"/>
                  <a:gd name="T15" fmla="*/ 1 h 4"/>
                  <a:gd name="T16" fmla="*/ 4 w 6"/>
                  <a:gd name="T17" fmla="*/ 1 h 4"/>
                  <a:gd name="T18" fmla="*/ 5 w 6"/>
                  <a:gd name="T19" fmla="*/ 1 h 4"/>
                  <a:gd name="T20" fmla="*/ 4 w 6"/>
                  <a:gd name="T21" fmla="*/ 1 h 4"/>
                  <a:gd name="T22" fmla="*/ 4 w 6"/>
                  <a:gd name="T23" fmla="*/ 2 h 4"/>
                  <a:gd name="T24" fmla="*/ 5 w 6"/>
                  <a:gd name="T25" fmla="*/ 2 h 4"/>
                  <a:gd name="T26" fmla="*/ 5 w 6"/>
                  <a:gd name="T27" fmla="*/ 1 h 4"/>
                  <a:gd name="T28" fmla="*/ 4 w 6"/>
                  <a:gd name="T29" fmla="*/ 2 h 4"/>
                  <a:gd name="T30" fmla="*/ 5 w 6"/>
                  <a:gd name="T31" fmla="*/ 2 h 4"/>
                  <a:gd name="T32" fmla="*/ 6 w 6"/>
                  <a:gd name="T33" fmla="*/ 2 h 4"/>
                  <a:gd name="T34" fmla="*/ 5 w 6"/>
                  <a:gd name="T35" fmla="*/ 1 h 4"/>
                  <a:gd name="T36" fmla="*/ 4 w 6"/>
                  <a:gd name="T37" fmla="*/ 2 h 4"/>
                  <a:gd name="T38" fmla="*/ 5 w 6"/>
                  <a:gd name="T39" fmla="*/ 2 h 4"/>
                  <a:gd name="T40" fmla="*/ 5 w 6"/>
                  <a:gd name="T41" fmla="*/ 3 h 4"/>
                  <a:gd name="T42" fmla="*/ 5 w 6"/>
                  <a:gd name="T43" fmla="*/ 2 h 4"/>
                  <a:gd name="T44" fmla="*/ 5 w 6"/>
                  <a:gd name="T45" fmla="*/ 3 h 4"/>
                  <a:gd name="T46" fmla="*/ 5 w 6"/>
                  <a:gd name="T47" fmla="*/ 3 h 4"/>
                  <a:gd name="T48" fmla="*/ 6 w 6"/>
                  <a:gd name="T49" fmla="*/ 2 h 4"/>
                  <a:gd name="T50" fmla="*/ 6 w 6"/>
                  <a:gd name="T51" fmla="*/ 2 h 4"/>
                  <a:gd name="T52" fmla="*/ 5 w 6"/>
                  <a:gd name="T53" fmla="*/ 2 h 4"/>
                  <a:gd name="T54" fmla="*/ 5 w 6"/>
                  <a:gd name="T55" fmla="*/ 2 h 4"/>
                  <a:gd name="T56" fmla="*/ 5 w 6"/>
                  <a:gd name="T57" fmla="*/ 3 h 4"/>
                  <a:gd name="T58" fmla="*/ 5 w 6"/>
                  <a:gd name="T59" fmla="*/ 3 h 4"/>
                  <a:gd name="T60" fmla="*/ 5 w 6"/>
                  <a:gd name="T61" fmla="*/ 2 h 4"/>
                  <a:gd name="T62" fmla="*/ 5 w 6"/>
                  <a:gd name="T63" fmla="*/ 3 h 4"/>
                  <a:gd name="T64" fmla="*/ 5 w 6"/>
                  <a:gd name="T65" fmla="*/ 2 h 4"/>
                  <a:gd name="T66" fmla="*/ 4 w 6"/>
                  <a:gd name="T67" fmla="*/ 3 h 4"/>
                  <a:gd name="T68" fmla="*/ 4 w 6"/>
                  <a:gd name="T69" fmla="*/ 3 h 4"/>
                  <a:gd name="T70" fmla="*/ 6 w 6"/>
                  <a:gd name="T71" fmla="*/ 3 h 4"/>
                  <a:gd name="T72" fmla="*/ 5 w 6"/>
                  <a:gd name="T73" fmla="*/ 1 h 4"/>
                  <a:gd name="T74" fmla="*/ 4 w 6"/>
                  <a:gd name="T75" fmla="*/ 2 h 4"/>
                  <a:gd name="T76" fmla="*/ 5 w 6"/>
                  <a:gd name="T77" fmla="*/ 2 h 4"/>
                  <a:gd name="T78" fmla="*/ 6 w 6"/>
                  <a:gd name="T79" fmla="*/ 2 h 4"/>
                  <a:gd name="T80" fmla="*/ 5 w 6"/>
                  <a:gd name="T81" fmla="*/ 1 h 4"/>
                  <a:gd name="T82" fmla="*/ 4 w 6"/>
                  <a:gd name="T83" fmla="*/ 1 h 4"/>
                  <a:gd name="T84" fmla="*/ 4 w 6"/>
                  <a:gd name="T85" fmla="*/ 2 h 4"/>
                  <a:gd name="T86" fmla="*/ 5 w 6"/>
                  <a:gd name="T87" fmla="*/ 2 h 4"/>
                  <a:gd name="T88" fmla="*/ 5 w 6"/>
                  <a:gd name="T89" fmla="*/ 1 h 4"/>
                  <a:gd name="T90" fmla="*/ 4 w 6"/>
                  <a:gd name="T91" fmla="*/ 1 h 4"/>
                  <a:gd name="T92" fmla="*/ 4 w 6"/>
                  <a:gd name="T93" fmla="*/ 1 h 4"/>
                  <a:gd name="T94" fmla="*/ 4 w 6"/>
                  <a:gd name="T95" fmla="*/ 1 h 4"/>
                  <a:gd name="T96" fmla="*/ 4 w 6"/>
                  <a:gd name="T97" fmla="*/ 1 h 4"/>
                  <a:gd name="T98" fmla="*/ 3 w 6"/>
                  <a:gd name="T99" fmla="*/ 1 h 4"/>
                  <a:gd name="T100" fmla="*/ 1 w 6"/>
                  <a:gd name="T101" fmla="*/ 3 h 4"/>
                  <a:gd name="T102" fmla="*/ 2 w 6"/>
                  <a:gd name="T103" fmla="*/ 3 h 4"/>
                  <a:gd name="T104" fmla="*/ 4 w 6"/>
                  <a:gd name="T105" fmla="*/ 1 h 4"/>
                  <a:gd name="T106" fmla="*/ 3 w 6"/>
                  <a:gd name="T107" fmla="*/ 1 h 4"/>
                  <a:gd name="T108" fmla="*/ 0 w 6"/>
                  <a:gd name="T109" fmla="*/ 4 h 4"/>
                  <a:gd name="T110" fmla="*/ 1 w 6"/>
                  <a:gd name="T1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" h="4">
                    <a:moveTo>
                      <a:pt x="1" y="4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4" name="Freeform 213"/>
              <p:cNvSpPr/>
              <p:nvPr/>
            </p:nvSpPr>
            <p:spPr bwMode="auto">
              <a:xfrm>
                <a:off x="5073" y="434"/>
                <a:ext cx="48" cy="3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1 w 3"/>
                  <a:gd name="T5" fmla="*/ 1 h 2"/>
                  <a:gd name="T6" fmla="*/ 2 w 3"/>
                  <a:gd name="T7" fmla="*/ 1 h 2"/>
                  <a:gd name="T8" fmla="*/ 1 w 3"/>
                  <a:gd name="T9" fmla="*/ 1 h 2"/>
                  <a:gd name="T10" fmla="*/ 1 w 3"/>
                  <a:gd name="T11" fmla="*/ 1 h 2"/>
                  <a:gd name="T12" fmla="*/ 2 w 3"/>
                  <a:gd name="T13" fmla="*/ 1 h 2"/>
                  <a:gd name="T14" fmla="*/ 3 w 3"/>
                  <a:gd name="T15" fmla="*/ 1 h 2"/>
                  <a:gd name="T16" fmla="*/ 2 w 3"/>
                  <a:gd name="T17" fmla="*/ 1 h 2"/>
                  <a:gd name="T18" fmla="*/ 2 w 3"/>
                  <a:gd name="T19" fmla="*/ 1 h 2"/>
                  <a:gd name="T20" fmla="*/ 2 w 3"/>
                  <a:gd name="T21" fmla="*/ 1 h 2"/>
                  <a:gd name="T22" fmla="*/ 3 w 3"/>
                  <a:gd name="T23" fmla="*/ 1 h 2"/>
                  <a:gd name="T24" fmla="*/ 1 w 3"/>
                  <a:gd name="T25" fmla="*/ 1 h 2"/>
                  <a:gd name="T26" fmla="*/ 2 w 3"/>
                  <a:gd name="T27" fmla="*/ 1 h 2"/>
                  <a:gd name="T28" fmla="*/ 2 w 3"/>
                  <a:gd name="T29" fmla="*/ 1 h 2"/>
                  <a:gd name="T30" fmla="*/ 2 w 3"/>
                  <a:gd name="T31" fmla="*/ 1 h 2"/>
                  <a:gd name="T32" fmla="*/ 2 w 3"/>
                  <a:gd name="T33" fmla="*/ 1 h 2"/>
                  <a:gd name="T34" fmla="*/ 2 w 3"/>
                  <a:gd name="T35" fmla="*/ 1 h 2"/>
                  <a:gd name="T36" fmla="*/ 2 w 3"/>
                  <a:gd name="T37" fmla="*/ 1 h 2"/>
                  <a:gd name="T38" fmla="*/ 2 w 3"/>
                  <a:gd name="T39" fmla="*/ 1 h 2"/>
                  <a:gd name="T40" fmla="*/ 2 w 3"/>
                  <a:gd name="T41" fmla="*/ 1 h 2"/>
                  <a:gd name="T42" fmla="*/ 2 w 3"/>
                  <a:gd name="T43" fmla="*/ 1 h 2"/>
                  <a:gd name="T44" fmla="*/ 3 w 3"/>
                  <a:gd name="T45" fmla="*/ 1 h 2"/>
                  <a:gd name="T46" fmla="*/ 3 w 3"/>
                  <a:gd name="T47" fmla="*/ 1 h 2"/>
                  <a:gd name="T48" fmla="*/ 2 w 3"/>
                  <a:gd name="T49" fmla="*/ 1 h 2"/>
                  <a:gd name="T50" fmla="*/ 2 w 3"/>
                  <a:gd name="T51" fmla="*/ 1 h 2"/>
                  <a:gd name="T52" fmla="*/ 1 w 3"/>
                  <a:gd name="T53" fmla="*/ 1 h 2"/>
                  <a:gd name="T54" fmla="*/ 2 w 3"/>
                  <a:gd name="T55" fmla="*/ 1 h 2"/>
                  <a:gd name="T56" fmla="*/ 2 w 3"/>
                  <a:gd name="T57" fmla="*/ 1 h 2"/>
                  <a:gd name="T58" fmla="*/ 1 w 3"/>
                  <a:gd name="T59" fmla="*/ 1 h 2"/>
                  <a:gd name="T60" fmla="*/ 0 w 3"/>
                  <a:gd name="T61" fmla="*/ 1 h 2"/>
                  <a:gd name="T62" fmla="*/ 1 w 3"/>
                  <a:gd name="T63" fmla="*/ 1 h 2"/>
                  <a:gd name="T64" fmla="*/ 2 w 3"/>
                  <a:gd name="T65" fmla="*/ 1 h 2"/>
                  <a:gd name="T66" fmla="*/ 2 w 3"/>
                  <a:gd name="T6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5" name="Freeform 214"/>
              <p:cNvSpPr/>
              <p:nvPr/>
            </p:nvSpPr>
            <p:spPr bwMode="auto">
              <a:xfrm>
                <a:off x="5025" y="418"/>
                <a:ext cx="96" cy="66"/>
              </a:xfrm>
              <a:custGeom>
                <a:avLst/>
                <a:gdLst>
                  <a:gd name="T0" fmla="*/ 3 w 6"/>
                  <a:gd name="T1" fmla="*/ 1 h 4"/>
                  <a:gd name="T2" fmla="*/ 3 w 6"/>
                  <a:gd name="T3" fmla="*/ 3 h 4"/>
                  <a:gd name="T4" fmla="*/ 2 w 6"/>
                  <a:gd name="T5" fmla="*/ 1 h 4"/>
                  <a:gd name="T6" fmla="*/ 2 w 6"/>
                  <a:gd name="T7" fmla="*/ 2 h 4"/>
                  <a:gd name="T8" fmla="*/ 2 w 6"/>
                  <a:gd name="T9" fmla="*/ 2 h 4"/>
                  <a:gd name="T10" fmla="*/ 2 w 6"/>
                  <a:gd name="T11" fmla="*/ 2 h 4"/>
                  <a:gd name="T12" fmla="*/ 2 w 6"/>
                  <a:gd name="T13" fmla="*/ 1 h 4"/>
                  <a:gd name="T14" fmla="*/ 2 w 6"/>
                  <a:gd name="T15" fmla="*/ 2 h 4"/>
                  <a:gd name="T16" fmla="*/ 1 w 6"/>
                  <a:gd name="T17" fmla="*/ 2 h 4"/>
                  <a:gd name="T18" fmla="*/ 1 w 6"/>
                  <a:gd name="T19" fmla="*/ 2 h 4"/>
                  <a:gd name="T20" fmla="*/ 3 w 6"/>
                  <a:gd name="T21" fmla="*/ 1 h 4"/>
                  <a:gd name="T22" fmla="*/ 3 w 6"/>
                  <a:gd name="T23" fmla="*/ 2 h 4"/>
                  <a:gd name="T24" fmla="*/ 3 w 6"/>
                  <a:gd name="T25" fmla="*/ 1 h 4"/>
                  <a:gd name="T26" fmla="*/ 3 w 6"/>
                  <a:gd name="T27" fmla="*/ 1 h 4"/>
                  <a:gd name="T28" fmla="*/ 2 w 6"/>
                  <a:gd name="T29" fmla="*/ 1 h 4"/>
                  <a:gd name="T30" fmla="*/ 2 w 6"/>
                  <a:gd name="T31" fmla="*/ 2 h 4"/>
                  <a:gd name="T32" fmla="*/ 3 w 6"/>
                  <a:gd name="T33" fmla="*/ 1 h 4"/>
                  <a:gd name="T34" fmla="*/ 2 w 6"/>
                  <a:gd name="T35" fmla="*/ 2 h 4"/>
                  <a:gd name="T36" fmla="*/ 2 w 6"/>
                  <a:gd name="T37" fmla="*/ 1 h 4"/>
                  <a:gd name="T38" fmla="*/ 2 w 6"/>
                  <a:gd name="T39" fmla="*/ 1 h 4"/>
                  <a:gd name="T40" fmla="*/ 2 w 6"/>
                  <a:gd name="T41" fmla="*/ 2 h 4"/>
                  <a:gd name="T42" fmla="*/ 2 w 6"/>
                  <a:gd name="T43" fmla="*/ 1 h 4"/>
                  <a:gd name="T44" fmla="*/ 3 w 6"/>
                  <a:gd name="T45" fmla="*/ 2 h 4"/>
                  <a:gd name="T46" fmla="*/ 3 w 6"/>
                  <a:gd name="T47" fmla="*/ 1 h 4"/>
                  <a:gd name="T48" fmla="*/ 3 w 6"/>
                  <a:gd name="T49" fmla="*/ 2 h 4"/>
                  <a:gd name="T50" fmla="*/ 4 w 6"/>
                  <a:gd name="T51" fmla="*/ 1 h 4"/>
                  <a:gd name="T52" fmla="*/ 1 w 6"/>
                  <a:gd name="T53" fmla="*/ 2 h 4"/>
                  <a:gd name="T54" fmla="*/ 1 w 6"/>
                  <a:gd name="T55" fmla="*/ 2 h 4"/>
                  <a:gd name="T56" fmla="*/ 1 w 6"/>
                  <a:gd name="T57" fmla="*/ 2 h 4"/>
                  <a:gd name="T58" fmla="*/ 1 w 6"/>
                  <a:gd name="T59" fmla="*/ 2 h 4"/>
                  <a:gd name="T60" fmla="*/ 2 w 6"/>
                  <a:gd name="T61" fmla="*/ 2 h 4"/>
                  <a:gd name="T62" fmla="*/ 1 w 6"/>
                  <a:gd name="T63" fmla="*/ 2 h 4"/>
                  <a:gd name="T64" fmla="*/ 2 w 6"/>
                  <a:gd name="T65" fmla="*/ 2 h 4"/>
                  <a:gd name="T66" fmla="*/ 2 w 6"/>
                  <a:gd name="T67" fmla="*/ 2 h 4"/>
                  <a:gd name="T68" fmla="*/ 3 w 6"/>
                  <a:gd name="T69" fmla="*/ 3 h 4"/>
                  <a:gd name="T70" fmla="*/ 5 w 6"/>
                  <a:gd name="T7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" h="4">
                    <a:moveTo>
                      <a:pt x="5" y="1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6" name="Freeform 215"/>
              <p:cNvSpPr/>
              <p:nvPr/>
            </p:nvSpPr>
            <p:spPr bwMode="auto">
              <a:xfrm>
                <a:off x="4754" y="451"/>
                <a:ext cx="112" cy="83"/>
              </a:xfrm>
              <a:custGeom>
                <a:avLst/>
                <a:gdLst>
                  <a:gd name="T0" fmla="*/ 2 w 7"/>
                  <a:gd name="T1" fmla="*/ 2 h 5"/>
                  <a:gd name="T2" fmla="*/ 5 w 7"/>
                  <a:gd name="T3" fmla="*/ 1 h 5"/>
                  <a:gd name="T4" fmla="*/ 6 w 7"/>
                  <a:gd name="T5" fmla="*/ 4 h 5"/>
                  <a:gd name="T6" fmla="*/ 7 w 7"/>
                  <a:gd name="T7" fmla="*/ 4 h 5"/>
                  <a:gd name="T8" fmla="*/ 5 w 7"/>
                  <a:gd name="T9" fmla="*/ 0 h 5"/>
                  <a:gd name="T10" fmla="*/ 1 w 7"/>
                  <a:gd name="T11" fmla="*/ 2 h 5"/>
                  <a:gd name="T12" fmla="*/ 2 w 7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2" y="2"/>
                    </a:moveTo>
                    <a:cubicBezTo>
                      <a:pt x="2" y="1"/>
                      <a:pt x="4" y="0"/>
                      <a:pt x="5" y="1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6" y="3"/>
                      <a:pt x="6" y="1"/>
                      <a:pt x="5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7" name="Freeform 216"/>
              <p:cNvSpPr/>
              <p:nvPr/>
            </p:nvSpPr>
            <p:spPr bwMode="auto">
              <a:xfrm>
                <a:off x="4850" y="451"/>
                <a:ext cx="112" cy="83"/>
              </a:xfrm>
              <a:custGeom>
                <a:avLst/>
                <a:gdLst>
                  <a:gd name="T0" fmla="*/ 1 w 7"/>
                  <a:gd name="T1" fmla="*/ 4 h 5"/>
                  <a:gd name="T2" fmla="*/ 6 w 7"/>
                  <a:gd name="T3" fmla="*/ 1 h 5"/>
                  <a:gd name="T4" fmla="*/ 6 w 7"/>
                  <a:gd name="T5" fmla="*/ 1 h 5"/>
                  <a:gd name="T6" fmla="*/ 0 w 7"/>
                  <a:gd name="T7" fmla="*/ 4 h 5"/>
                  <a:gd name="T8" fmla="*/ 1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4"/>
                    </a:moveTo>
                    <a:cubicBezTo>
                      <a:pt x="1" y="2"/>
                      <a:pt x="3" y="1"/>
                      <a:pt x="6" y="1"/>
                    </a:cubicBezTo>
                    <a:cubicBezTo>
                      <a:pt x="6" y="2"/>
                      <a:pt x="7" y="1"/>
                      <a:pt x="6" y="1"/>
                    </a:cubicBezTo>
                    <a:cubicBezTo>
                      <a:pt x="4" y="0"/>
                      <a:pt x="0" y="1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8" name="Freeform 217"/>
              <p:cNvSpPr/>
              <p:nvPr/>
            </p:nvSpPr>
            <p:spPr bwMode="auto">
              <a:xfrm>
                <a:off x="4834" y="434"/>
                <a:ext cx="128" cy="67"/>
              </a:xfrm>
              <a:custGeom>
                <a:avLst/>
                <a:gdLst>
                  <a:gd name="T0" fmla="*/ 7 w 8"/>
                  <a:gd name="T1" fmla="*/ 1 h 4"/>
                  <a:gd name="T2" fmla="*/ 0 w 8"/>
                  <a:gd name="T3" fmla="*/ 4 h 4"/>
                  <a:gd name="T4" fmla="*/ 1 w 8"/>
                  <a:gd name="T5" fmla="*/ 3 h 4"/>
                  <a:gd name="T6" fmla="*/ 6 w 8"/>
                  <a:gd name="T7" fmla="*/ 1 h 4"/>
                  <a:gd name="T8" fmla="*/ 6 w 8"/>
                  <a:gd name="T9" fmla="*/ 1 h 4"/>
                  <a:gd name="T10" fmla="*/ 0 w 8"/>
                  <a:gd name="T11" fmla="*/ 4 h 4"/>
                  <a:gd name="T12" fmla="*/ 1 w 8"/>
                  <a:gd name="T13" fmla="*/ 3 h 4"/>
                  <a:gd name="T14" fmla="*/ 7 w 8"/>
                  <a:gd name="T15" fmla="*/ 1 h 4"/>
                  <a:gd name="T16" fmla="*/ 7 w 8"/>
                  <a:gd name="T1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7" y="1"/>
                    </a:moveTo>
                    <a:cubicBezTo>
                      <a:pt x="5" y="0"/>
                      <a:pt x="1" y="1"/>
                      <a:pt x="0" y="4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7" y="1"/>
                      <a:pt x="6" y="1"/>
                    </a:cubicBezTo>
                    <a:cubicBezTo>
                      <a:pt x="4" y="1"/>
                      <a:pt x="2" y="2"/>
                      <a:pt x="0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7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9" name="Freeform 218"/>
              <p:cNvSpPr/>
              <p:nvPr/>
            </p:nvSpPr>
            <p:spPr bwMode="auto">
              <a:xfrm>
                <a:off x="4866" y="451"/>
                <a:ext cx="80" cy="17"/>
              </a:xfrm>
              <a:custGeom>
                <a:avLst/>
                <a:gdLst>
                  <a:gd name="T0" fmla="*/ 4 w 5"/>
                  <a:gd name="T1" fmla="*/ 0 h 1"/>
                  <a:gd name="T2" fmla="*/ 0 w 5"/>
                  <a:gd name="T3" fmla="*/ 1 h 1"/>
                  <a:gd name="T4" fmla="*/ 1 w 5"/>
                  <a:gd name="T5" fmla="*/ 1 h 1"/>
                  <a:gd name="T6" fmla="*/ 4 w 5"/>
                  <a:gd name="T7" fmla="*/ 0 h 1"/>
                  <a:gd name="T8" fmla="*/ 4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0" name="Freeform 219"/>
              <p:cNvSpPr/>
              <p:nvPr/>
            </p:nvSpPr>
            <p:spPr bwMode="auto">
              <a:xfrm>
                <a:off x="4850" y="451"/>
                <a:ext cx="64" cy="33"/>
              </a:xfrm>
              <a:custGeom>
                <a:avLst/>
                <a:gdLst>
                  <a:gd name="T0" fmla="*/ 3 w 4"/>
                  <a:gd name="T1" fmla="*/ 0 h 2"/>
                  <a:gd name="T2" fmla="*/ 0 w 4"/>
                  <a:gd name="T3" fmla="*/ 2 h 2"/>
                  <a:gd name="T4" fmla="*/ 1 w 4"/>
                  <a:gd name="T5" fmla="*/ 2 h 2"/>
                  <a:gd name="T6" fmla="*/ 4 w 4"/>
                  <a:gd name="T7" fmla="*/ 1 h 2"/>
                  <a:gd name="T8" fmla="*/ 4 w 4"/>
                  <a:gd name="T9" fmla="*/ 0 h 2"/>
                  <a:gd name="T10" fmla="*/ 1 w 4"/>
                  <a:gd name="T11" fmla="*/ 2 h 2"/>
                  <a:gd name="T12" fmla="*/ 1 w 4"/>
                  <a:gd name="T13" fmla="*/ 2 h 2"/>
                  <a:gd name="T14" fmla="*/ 3 w 4"/>
                  <a:gd name="T15" fmla="*/ 1 h 2"/>
                  <a:gd name="T16" fmla="*/ 4 w 4"/>
                  <a:gd name="T17" fmla="*/ 0 h 2"/>
                  <a:gd name="T18" fmla="*/ 3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1" name="Freeform 220"/>
              <p:cNvSpPr/>
              <p:nvPr/>
            </p:nvSpPr>
            <p:spPr bwMode="auto">
              <a:xfrm>
                <a:off x="4802" y="434"/>
                <a:ext cx="64" cy="50"/>
              </a:xfrm>
              <a:custGeom>
                <a:avLst/>
                <a:gdLst>
                  <a:gd name="T0" fmla="*/ 4 w 4"/>
                  <a:gd name="T1" fmla="*/ 2 h 3"/>
                  <a:gd name="T2" fmla="*/ 3 w 4"/>
                  <a:gd name="T3" fmla="*/ 0 h 3"/>
                  <a:gd name="T4" fmla="*/ 0 w 4"/>
                  <a:gd name="T5" fmla="*/ 0 h 3"/>
                  <a:gd name="T6" fmla="*/ 0 w 4"/>
                  <a:gd name="T7" fmla="*/ 0 h 3"/>
                  <a:gd name="T8" fmla="*/ 3 w 4"/>
                  <a:gd name="T9" fmla="*/ 3 h 3"/>
                  <a:gd name="T10" fmla="*/ 4 w 4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2"/>
                      <a:pt x="3" y="1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2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2" name="Freeform 221"/>
              <p:cNvSpPr/>
              <p:nvPr/>
            </p:nvSpPr>
            <p:spPr bwMode="auto">
              <a:xfrm>
                <a:off x="4786" y="434"/>
                <a:ext cx="64" cy="34"/>
              </a:xfrm>
              <a:custGeom>
                <a:avLst/>
                <a:gdLst>
                  <a:gd name="T0" fmla="*/ 0 w 4"/>
                  <a:gd name="T1" fmla="*/ 1 h 2"/>
                  <a:gd name="T2" fmla="*/ 2 w 4"/>
                  <a:gd name="T3" fmla="*/ 1 h 2"/>
                  <a:gd name="T4" fmla="*/ 3 w 4"/>
                  <a:gd name="T5" fmla="*/ 2 h 2"/>
                  <a:gd name="T6" fmla="*/ 4 w 4"/>
                  <a:gd name="T7" fmla="*/ 1 h 2"/>
                  <a:gd name="T8" fmla="*/ 3 w 4"/>
                  <a:gd name="T9" fmla="*/ 0 h 2"/>
                  <a:gd name="T10" fmla="*/ 1 w 4"/>
                  <a:gd name="T11" fmla="*/ 0 h 2"/>
                  <a:gd name="T12" fmla="*/ 0 w 4"/>
                  <a:gd name="T13" fmla="*/ 0 h 2"/>
                  <a:gd name="T14" fmla="*/ 0 w 4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3" name="Freeform 222"/>
              <p:cNvSpPr/>
              <p:nvPr/>
            </p:nvSpPr>
            <p:spPr bwMode="auto">
              <a:xfrm>
                <a:off x="4786" y="451"/>
                <a:ext cx="48" cy="17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1" y="0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4" name="Freeform 223"/>
              <p:cNvSpPr/>
              <p:nvPr/>
            </p:nvSpPr>
            <p:spPr bwMode="auto">
              <a:xfrm>
                <a:off x="4786" y="434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5" name="Freeform 224"/>
              <p:cNvSpPr/>
              <p:nvPr/>
            </p:nvSpPr>
            <p:spPr bwMode="auto">
              <a:xfrm>
                <a:off x="4802" y="434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6" name="Freeform 225"/>
              <p:cNvSpPr/>
              <p:nvPr/>
            </p:nvSpPr>
            <p:spPr bwMode="auto">
              <a:xfrm>
                <a:off x="4786" y="418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2" y="1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7" name="Freeform 226"/>
              <p:cNvSpPr/>
              <p:nvPr/>
            </p:nvSpPr>
            <p:spPr bwMode="auto">
              <a:xfrm>
                <a:off x="4802" y="418"/>
                <a:ext cx="64" cy="50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3 h 3"/>
                  <a:gd name="T4" fmla="*/ 3 w 4"/>
                  <a:gd name="T5" fmla="*/ 2 h 3"/>
                  <a:gd name="T6" fmla="*/ 1 w 4"/>
                  <a:gd name="T7" fmla="*/ 0 h 3"/>
                  <a:gd name="T8" fmla="*/ 1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1"/>
                      <a:pt x="2" y="2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8" name="Freeform 227"/>
              <p:cNvSpPr/>
              <p:nvPr/>
            </p:nvSpPr>
            <p:spPr bwMode="auto">
              <a:xfrm>
                <a:off x="4818" y="401"/>
                <a:ext cx="48" cy="67"/>
              </a:xfrm>
              <a:custGeom>
                <a:avLst/>
                <a:gdLst>
                  <a:gd name="T0" fmla="*/ 0 w 3"/>
                  <a:gd name="T1" fmla="*/ 1 h 4"/>
                  <a:gd name="T2" fmla="*/ 2 w 3"/>
                  <a:gd name="T3" fmla="*/ 4 h 4"/>
                  <a:gd name="T4" fmla="*/ 3 w 3"/>
                  <a:gd name="T5" fmla="*/ 3 h 4"/>
                  <a:gd name="T6" fmla="*/ 1 w 3"/>
                  <a:gd name="T7" fmla="*/ 1 h 4"/>
                  <a:gd name="T8" fmla="*/ 0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cubicBezTo>
                      <a:pt x="1" y="2"/>
                      <a:pt x="2" y="2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9" name="Freeform 228"/>
              <p:cNvSpPr/>
              <p:nvPr/>
            </p:nvSpPr>
            <p:spPr bwMode="auto">
              <a:xfrm>
                <a:off x="4834" y="401"/>
                <a:ext cx="32" cy="67"/>
              </a:xfrm>
              <a:custGeom>
                <a:avLst/>
                <a:gdLst>
                  <a:gd name="T0" fmla="*/ 0 w 2"/>
                  <a:gd name="T1" fmla="*/ 1 h 4"/>
                  <a:gd name="T2" fmla="*/ 1 w 2"/>
                  <a:gd name="T3" fmla="*/ 4 h 4"/>
                  <a:gd name="T4" fmla="*/ 2 w 2"/>
                  <a:gd name="T5" fmla="*/ 4 h 4"/>
                  <a:gd name="T6" fmla="*/ 1 w 2"/>
                  <a:gd name="T7" fmla="*/ 0 h 4"/>
                  <a:gd name="T8" fmla="*/ 0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1" y="1"/>
                      <a:pt x="1" y="2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0" name="Freeform 229"/>
              <p:cNvSpPr/>
              <p:nvPr/>
            </p:nvSpPr>
            <p:spPr bwMode="auto">
              <a:xfrm>
                <a:off x="4850" y="401"/>
                <a:ext cx="32" cy="67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4 h 4"/>
                  <a:gd name="T4" fmla="*/ 1 w 2"/>
                  <a:gd name="T5" fmla="*/ 3 h 4"/>
                  <a:gd name="T6" fmla="*/ 1 w 2"/>
                  <a:gd name="T7" fmla="*/ 0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1"/>
                      <a:pt x="1" y="3"/>
                      <a:pt x="0" y="4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1" name="Freeform 230"/>
              <p:cNvSpPr/>
              <p:nvPr/>
            </p:nvSpPr>
            <p:spPr bwMode="auto">
              <a:xfrm>
                <a:off x="4850" y="401"/>
                <a:ext cx="32" cy="67"/>
              </a:xfrm>
              <a:custGeom>
                <a:avLst/>
                <a:gdLst>
                  <a:gd name="T0" fmla="*/ 1 w 2"/>
                  <a:gd name="T1" fmla="*/ 1 h 4"/>
                  <a:gd name="T2" fmla="*/ 1 w 2"/>
                  <a:gd name="T3" fmla="*/ 3 h 4"/>
                  <a:gd name="T4" fmla="*/ 2 w 2"/>
                  <a:gd name="T5" fmla="*/ 3 h 4"/>
                  <a:gd name="T6" fmla="*/ 2 w 2"/>
                  <a:gd name="T7" fmla="*/ 0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2" name="Freeform 231"/>
              <p:cNvSpPr/>
              <p:nvPr/>
            </p:nvSpPr>
            <p:spPr bwMode="auto">
              <a:xfrm>
                <a:off x="4866" y="401"/>
                <a:ext cx="32" cy="67"/>
              </a:xfrm>
              <a:custGeom>
                <a:avLst/>
                <a:gdLst>
                  <a:gd name="T0" fmla="*/ 0 w 2"/>
                  <a:gd name="T1" fmla="*/ 1 h 4"/>
                  <a:gd name="T2" fmla="*/ 0 w 2"/>
                  <a:gd name="T3" fmla="*/ 3 h 4"/>
                  <a:gd name="T4" fmla="*/ 1 w 2"/>
                  <a:gd name="T5" fmla="*/ 3 h 4"/>
                  <a:gd name="T6" fmla="*/ 1 w 2"/>
                  <a:gd name="T7" fmla="*/ 0 h 4"/>
                  <a:gd name="T8" fmla="*/ 0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3" name="Freeform 232"/>
              <p:cNvSpPr/>
              <p:nvPr/>
            </p:nvSpPr>
            <p:spPr bwMode="auto">
              <a:xfrm>
                <a:off x="4866" y="401"/>
                <a:ext cx="32" cy="67"/>
              </a:xfrm>
              <a:custGeom>
                <a:avLst/>
                <a:gdLst>
                  <a:gd name="T0" fmla="*/ 1 w 2"/>
                  <a:gd name="T1" fmla="*/ 1 h 4"/>
                  <a:gd name="T2" fmla="*/ 1 w 2"/>
                  <a:gd name="T3" fmla="*/ 3 h 4"/>
                  <a:gd name="T4" fmla="*/ 2 w 2"/>
                  <a:gd name="T5" fmla="*/ 3 h 4"/>
                  <a:gd name="T6" fmla="*/ 2 w 2"/>
                  <a:gd name="T7" fmla="*/ 0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2"/>
                      <a:pt x="1" y="3"/>
                    </a:cubicBezTo>
                    <a:cubicBezTo>
                      <a:pt x="0" y="4"/>
                      <a:pt x="2" y="4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4" name="Freeform 233"/>
              <p:cNvSpPr/>
              <p:nvPr/>
            </p:nvSpPr>
            <p:spPr bwMode="auto">
              <a:xfrm>
                <a:off x="4882" y="418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5" name="Freeform 234"/>
              <p:cNvSpPr/>
              <p:nvPr/>
            </p:nvSpPr>
            <p:spPr bwMode="auto">
              <a:xfrm>
                <a:off x="4898" y="418"/>
                <a:ext cx="16" cy="33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6" name="Freeform 235"/>
              <p:cNvSpPr/>
              <p:nvPr/>
            </p:nvSpPr>
            <p:spPr bwMode="auto">
              <a:xfrm>
                <a:off x="4898" y="418"/>
                <a:ext cx="16" cy="33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7" name="Freeform 236"/>
              <p:cNvSpPr/>
              <p:nvPr/>
            </p:nvSpPr>
            <p:spPr bwMode="auto">
              <a:xfrm>
                <a:off x="4898" y="434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8" name="Freeform 237"/>
              <p:cNvSpPr/>
              <p:nvPr/>
            </p:nvSpPr>
            <p:spPr bwMode="auto">
              <a:xfrm>
                <a:off x="4882" y="434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9" name="Freeform 238"/>
              <p:cNvSpPr/>
              <p:nvPr/>
            </p:nvSpPr>
            <p:spPr bwMode="auto">
              <a:xfrm>
                <a:off x="4850" y="401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0" name="Freeform 239"/>
              <p:cNvSpPr/>
              <p:nvPr/>
            </p:nvSpPr>
            <p:spPr bwMode="auto">
              <a:xfrm>
                <a:off x="4658" y="584"/>
                <a:ext cx="112" cy="100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7 w 7"/>
                  <a:gd name="T5" fmla="*/ 3 h 6"/>
                  <a:gd name="T6" fmla="*/ 6 w 7"/>
                  <a:gd name="T7" fmla="*/ 3 h 6"/>
                  <a:gd name="T8" fmla="*/ 4 w 7"/>
                  <a:gd name="T9" fmla="*/ 5 h 6"/>
                  <a:gd name="T10" fmla="*/ 3 w 7"/>
                  <a:gd name="T11" fmla="*/ 4 h 6"/>
                  <a:gd name="T12" fmla="*/ 3 w 7"/>
                  <a:gd name="T13" fmla="*/ 0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0" y="2"/>
                      <a:pt x="1" y="4"/>
                      <a:pt x="3" y="5"/>
                    </a:cubicBezTo>
                    <a:cubicBezTo>
                      <a:pt x="4" y="6"/>
                      <a:pt x="7" y="5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2" y="3"/>
                      <a:pt x="1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1" name="Freeform 240"/>
              <p:cNvSpPr/>
              <p:nvPr/>
            </p:nvSpPr>
            <p:spPr bwMode="auto">
              <a:xfrm>
                <a:off x="4690" y="601"/>
                <a:ext cx="64" cy="66"/>
              </a:xfrm>
              <a:custGeom>
                <a:avLst/>
                <a:gdLst>
                  <a:gd name="T0" fmla="*/ 0 w 4"/>
                  <a:gd name="T1" fmla="*/ 1 h 4"/>
                  <a:gd name="T2" fmla="*/ 4 w 4"/>
                  <a:gd name="T3" fmla="*/ 4 h 4"/>
                  <a:gd name="T4" fmla="*/ 3 w 4"/>
                  <a:gd name="T5" fmla="*/ 3 h 4"/>
                  <a:gd name="T6" fmla="*/ 1 w 4"/>
                  <a:gd name="T7" fmla="*/ 1 h 4"/>
                  <a:gd name="T8" fmla="*/ 0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3"/>
                      <a:pt x="2" y="4"/>
                      <a:pt x="4" y="4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2" name="Freeform 241"/>
              <p:cNvSpPr/>
              <p:nvPr/>
            </p:nvSpPr>
            <p:spPr bwMode="auto">
              <a:xfrm>
                <a:off x="4706" y="634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3 w 3"/>
                  <a:gd name="T3" fmla="*/ 2 h 2"/>
                  <a:gd name="T4" fmla="*/ 3 w 3"/>
                  <a:gd name="T5" fmla="*/ 1 h 2"/>
                  <a:gd name="T6" fmla="*/ 2 w 3"/>
                  <a:gd name="T7" fmla="*/ 1 h 2"/>
                  <a:gd name="T8" fmla="*/ 2 w 3"/>
                  <a:gd name="T9" fmla="*/ 1 h 2"/>
                  <a:gd name="T10" fmla="*/ 1 w 3"/>
                  <a:gd name="T11" fmla="*/ 1 h 2"/>
                  <a:gd name="T12" fmla="*/ 1 w 3"/>
                  <a:gd name="T13" fmla="*/ 1 h 2"/>
                  <a:gd name="T14" fmla="*/ 0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3" name="Freeform 242"/>
              <p:cNvSpPr/>
              <p:nvPr/>
            </p:nvSpPr>
            <p:spPr bwMode="auto">
              <a:xfrm>
                <a:off x="4674" y="617"/>
                <a:ext cx="64" cy="50"/>
              </a:xfrm>
              <a:custGeom>
                <a:avLst/>
                <a:gdLst>
                  <a:gd name="T0" fmla="*/ 0 w 4"/>
                  <a:gd name="T1" fmla="*/ 1 h 3"/>
                  <a:gd name="T2" fmla="*/ 4 w 4"/>
                  <a:gd name="T3" fmla="*/ 3 h 3"/>
                  <a:gd name="T4" fmla="*/ 4 w 4"/>
                  <a:gd name="T5" fmla="*/ 2 h 3"/>
                  <a:gd name="T6" fmla="*/ 4 w 4"/>
                  <a:gd name="T7" fmla="*/ 2 h 3"/>
                  <a:gd name="T8" fmla="*/ 2 w 4"/>
                  <a:gd name="T9" fmla="*/ 2 h 3"/>
                  <a:gd name="T10" fmla="*/ 1 w 4"/>
                  <a:gd name="T11" fmla="*/ 1 h 3"/>
                  <a:gd name="T12" fmla="*/ 0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cubicBezTo>
                      <a:pt x="1" y="2"/>
                      <a:pt x="2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4" name="Freeform 243"/>
              <p:cNvSpPr/>
              <p:nvPr/>
            </p:nvSpPr>
            <p:spPr bwMode="auto">
              <a:xfrm>
                <a:off x="4690" y="634"/>
                <a:ext cx="80" cy="33"/>
              </a:xfrm>
              <a:custGeom>
                <a:avLst/>
                <a:gdLst>
                  <a:gd name="T0" fmla="*/ 0 w 5"/>
                  <a:gd name="T1" fmla="*/ 0 h 2"/>
                  <a:gd name="T2" fmla="*/ 2 w 5"/>
                  <a:gd name="T3" fmla="*/ 2 h 2"/>
                  <a:gd name="T4" fmla="*/ 5 w 5"/>
                  <a:gd name="T5" fmla="*/ 1 h 2"/>
                  <a:gd name="T6" fmla="*/ 4 w 5"/>
                  <a:gd name="T7" fmla="*/ 1 h 2"/>
                  <a:gd name="T8" fmla="*/ 1 w 5"/>
                  <a:gd name="T9" fmla="*/ 0 h 2"/>
                  <a:gd name="T10" fmla="*/ 0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5" name="Freeform 244"/>
              <p:cNvSpPr/>
              <p:nvPr/>
            </p:nvSpPr>
            <p:spPr bwMode="auto">
              <a:xfrm>
                <a:off x="4706" y="650"/>
                <a:ext cx="64" cy="17"/>
              </a:xfrm>
              <a:custGeom>
                <a:avLst/>
                <a:gdLst>
                  <a:gd name="T0" fmla="*/ 0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0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6" name="Freeform 245"/>
              <p:cNvSpPr/>
              <p:nvPr/>
            </p:nvSpPr>
            <p:spPr bwMode="auto">
              <a:xfrm>
                <a:off x="4658" y="584"/>
                <a:ext cx="144" cy="100"/>
              </a:xfrm>
              <a:custGeom>
                <a:avLst/>
                <a:gdLst>
                  <a:gd name="T0" fmla="*/ 1 w 9"/>
                  <a:gd name="T1" fmla="*/ 0 h 6"/>
                  <a:gd name="T2" fmla="*/ 2 w 9"/>
                  <a:gd name="T3" fmla="*/ 4 h 6"/>
                  <a:gd name="T4" fmla="*/ 6 w 9"/>
                  <a:gd name="T5" fmla="*/ 5 h 6"/>
                  <a:gd name="T6" fmla="*/ 8 w 9"/>
                  <a:gd name="T7" fmla="*/ 2 h 6"/>
                  <a:gd name="T8" fmla="*/ 6 w 9"/>
                  <a:gd name="T9" fmla="*/ 1 h 6"/>
                  <a:gd name="T10" fmla="*/ 6 w 9"/>
                  <a:gd name="T11" fmla="*/ 3 h 6"/>
                  <a:gd name="T12" fmla="*/ 7 w 9"/>
                  <a:gd name="T13" fmla="*/ 2 h 6"/>
                  <a:gd name="T14" fmla="*/ 7 w 9"/>
                  <a:gd name="T15" fmla="*/ 2 h 6"/>
                  <a:gd name="T16" fmla="*/ 7 w 9"/>
                  <a:gd name="T17" fmla="*/ 4 h 6"/>
                  <a:gd name="T18" fmla="*/ 3 w 9"/>
                  <a:gd name="T19" fmla="*/ 5 h 6"/>
                  <a:gd name="T20" fmla="*/ 2 w 9"/>
                  <a:gd name="T21" fmla="*/ 0 h 6"/>
                  <a:gd name="T22" fmla="*/ 1 w 9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6">
                    <a:moveTo>
                      <a:pt x="1" y="0"/>
                    </a:moveTo>
                    <a:cubicBezTo>
                      <a:pt x="0" y="2"/>
                      <a:pt x="1" y="3"/>
                      <a:pt x="2" y="4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7" y="5"/>
                      <a:pt x="9" y="3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5"/>
                      <a:pt x="4" y="5"/>
                      <a:pt x="3" y="5"/>
                    </a:cubicBezTo>
                    <a:cubicBezTo>
                      <a:pt x="2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7" name="Freeform 246"/>
              <p:cNvSpPr/>
              <p:nvPr/>
            </p:nvSpPr>
            <p:spPr bwMode="auto">
              <a:xfrm>
                <a:off x="4754" y="617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8" name="Freeform 247"/>
              <p:cNvSpPr/>
              <p:nvPr/>
            </p:nvSpPr>
            <p:spPr bwMode="auto">
              <a:xfrm>
                <a:off x="4754" y="617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9" name="Freeform 248"/>
              <p:cNvSpPr/>
              <p:nvPr/>
            </p:nvSpPr>
            <p:spPr bwMode="auto">
              <a:xfrm>
                <a:off x="4770" y="218"/>
                <a:ext cx="128" cy="100"/>
              </a:xfrm>
              <a:custGeom>
                <a:avLst/>
                <a:gdLst>
                  <a:gd name="T0" fmla="*/ 1 w 8"/>
                  <a:gd name="T1" fmla="*/ 6 h 6"/>
                  <a:gd name="T2" fmla="*/ 6 w 8"/>
                  <a:gd name="T3" fmla="*/ 2 h 6"/>
                  <a:gd name="T4" fmla="*/ 3 w 8"/>
                  <a:gd name="T5" fmla="*/ 2 h 6"/>
                  <a:gd name="T6" fmla="*/ 2 w 8"/>
                  <a:gd name="T7" fmla="*/ 4 h 6"/>
                  <a:gd name="T8" fmla="*/ 1 w 8"/>
                  <a:gd name="T9" fmla="*/ 5 h 6"/>
                  <a:gd name="T10" fmla="*/ 2 w 8"/>
                  <a:gd name="T11" fmla="*/ 6 h 6"/>
                  <a:gd name="T12" fmla="*/ 5 w 8"/>
                  <a:gd name="T13" fmla="*/ 2 h 6"/>
                  <a:gd name="T14" fmla="*/ 1 w 8"/>
                  <a:gd name="T15" fmla="*/ 5 h 6"/>
                  <a:gd name="T16" fmla="*/ 1 w 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6"/>
                    </a:moveTo>
                    <a:cubicBezTo>
                      <a:pt x="3" y="6"/>
                      <a:pt x="8" y="4"/>
                      <a:pt x="6" y="2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4"/>
                      <a:pt x="1" y="5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2" y="5"/>
                      <a:pt x="4" y="1"/>
                      <a:pt x="5" y="2"/>
                    </a:cubicBezTo>
                    <a:cubicBezTo>
                      <a:pt x="7" y="3"/>
                      <a:pt x="2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0" name="Freeform 249"/>
              <p:cNvSpPr/>
              <p:nvPr/>
            </p:nvSpPr>
            <p:spPr bwMode="auto">
              <a:xfrm>
                <a:off x="4802" y="235"/>
                <a:ext cx="64" cy="66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2 h 4"/>
                  <a:gd name="T4" fmla="*/ 3 w 4"/>
                  <a:gd name="T5" fmla="*/ 1 h 4"/>
                  <a:gd name="T6" fmla="*/ 2 w 4"/>
                  <a:gd name="T7" fmla="*/ 3 h 4"/>
                  <a:gd name="T8" fmla="*/ 2 w 4"/>
                  <a:gd name="T9" fmla="*/ 3 h 4"/>
                  <a:gd name="T10" fmla="*/ 4 w 4"/>
                  <a:gd name="T11" fmla="*/ 2 h 4"/>
                  <a:gd name="T12" fmla="*/ 4 w 4"/>
                  <a:gd name="T13" fmla="*/ 1 h 4"/>
                  <a:gd name="T14" fmla="*/ 2 w 4"/>
                  <a:gd name="T15" fmla="*/ 1 h 4"/>
                  <a:gd name="T16" fmla="*/ 0 w 4"/>
                  <a:gd name="T17" fmla="*/ 3 h 4"/>
                  <a:gd name="T18" fmla="*/ 1 w 4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4" y="1"/>
                      <a:pt x="3" y="3"/>
                      <a:pt x="2" y="3"/>
                    </a:cubicBezTo>
                    <a:cubicBezTo>
                      <a:pt x="2" y="3"/>
                      <a:pt x="2" y="4"/>
                      <a:pt x="2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1" name="Freeform 250"/>
              <p:cNvSpPr/>
              <p:nvPr/>
            </p:nvSpPr>
            <p:spPr bwMode="auto">
              <a:xfrm>
                <a:off x="4818" y="251"/>
                <a:ext cx="32" cy="3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2 h 2"/>
                  <a:gd name="T6" fmla="*/ 2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2" name="Freeform 251"/>
              <p:cNvSpPr/>
              <p:nvPr/>
            </p:nvSpPr>
            <p:spPr bwMode="auto">
              <a:xfrm>
                <a:off x="4834" y="251"/>
                <a:ext cx="16" cy="3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3" name="Freeform 252"/>
              <p:cNvSpPr/>
              <p:nvPr/>
            </p:nvSpPr>
            <p:spPr bwMode="auto">
              <a:xfrm>
                <a:off x="4818" y="251"/>
                <a:ext cx="32" cy="3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2 w 2"/>
                  <a:gd name="T5" fmla="*/ 2 h 2"/>
                  <a:gd name="T6" fmla="*/ 2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4" name="Freeform 253"/>
              <p:cNvSpPr/>
              <p:nvPr/>
            </p:nvSpPr>
            <p:spPr bwMode="auto">
              <a:xfrm>
                <a:off x="4834" y="251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5" name="Freeform 254"/>
              <p:cNvSpPr/>
              <p:nvPr/>
            </p:nvSpPr>
            <p:spPr bwMode="auto">
              <a:xfrm>
                <a:off x="4546" y="235"/>
                <a:ext cx="16" cy="1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6" name="Freeform 255"/>
              <p:cNvSpPr/>
              <p:nvPr/>
            </p:nvSpPr>
            <p:spPr bwMode="auto">
              <a:xfrm>
                <a:off x="4514" y="185"/>
                <a:ext cx="96" cy="116"/>
              </a:xfrm>
              <a:custGeom>
                <a:avLst/>
                <a:gdLst>
                  <a:gd name="T0" fmla="*/ 4 w 6"/>
                  <a:gd name="T1" fmla="*/ 4 h 7"/>
                  <a:gd name="T2" fmla="*/ 2 w 6"/>
                  <a:gd name="T3" fmla="*/ 2 h 7"/>
                  <a:gd name="T4" fmla="*/ 2 w 6"/>
                  <a:gd name="T5" fmla="*/ 1 h 7"/>
                  <a:gd name="T6" fmla="*/ 4 w 6"/>
                  <a:gd name="T7" fmla="*/ 1 h 7"/>
                  <a:gd name="T8" fmla="*/ 5 w 6"/>
                  <a:gd name="T9" fmla="*/ 6 h 7"/>
                  <a:gd name="T10" fmla="*/ 6 w 6"/>
                  <a:gd name="T11" fmla="*/ 6 h 7"/>
                  <a:gd name="T12" fmla="*/ 3 w 6"/>
                  <a:gd name="T13" fmla="*/ 0 h 7"/>
                  <a:gd name="T14" fmla="*/ 3 w 6"/>
                  <a:gd name="T15" fmla="*/ 4 h 7"/>
                  <a:gd name="T16" fmla="*/ 4 w 6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4" y="4"/>
                    </a:moveTo>
                    <a:cubicBezTo>
                      <a:pt x="3" y="4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3"/>
                      <a:pt x="4" y="5"/>
                      <a:pt x="5" y="6"/>
                    </a:cubicBezTo>
                    <a:cubicBezTo>
                      <a:pt x="5" y="7"/>
                      <a:pt x="6" y="6"/>
                      <a:pt x="6" y="6"/>
                    </a:cubicBezTo>
                    <a:cubicBezTo>
                      <a:pt x="5" y="4"/>
                      <a:pt x="6" y="0"/>
                      <a:pt x="3" y="0"/>
                    </a:cubicBezTo>
                    <a:cubicBezTo>
                      <a:pt x="0" y="0"/>
                      <a:pt x="1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7" name="Freeform 256"/>
              <p:cNvSpPr/>
              <p:nvPr/>
            </p:nvSpPr>
            <p:spPr bwMode="auto">
              <a:xfrm>
                <a:off x="4546" y="202"/>
                <a:ext cx="48" cy="66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4 h 4"/>
                  <a:gd name="T4" fmla="*/ 2 w 3"/>
                  <a:gd name="T5" fmla="*/ 3 h 4"/>
                  <a:gd name="T6" fmla="*/ 2 w 3"/>
                  <a:gd name="T7" fmla="*/ 0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2" y="4"/>
                      <a:pt x="3" y="4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8" name="Freeform 257"/>
              <p:cNvSpPr/>
              <p:nvPr/>
            </p:nvSpPr>
            <p:spPr bwMode="auto">
              <a:xfrm>
                <a:off x="4530" y="185"/>
                <a:ext cx="64" cy="66"/>
              </a:xfrm>
              <a:custGeom>
                <a:avLst/>
                <a:gdLst>
                  <a:gd name="T0" fmla="*/ 2 w 4"/>
                  <a:gd name="T1" fmla="*/ 2 h 4"/>
                  <a:gd name="T2" fmla="*/ 3 w 4"/>
                  <a:gd name="T3" fmla="*/ 3 h 4"/>
                  <a:gd name="T4" fmla="*/ 4 w 4"/>
                  <a:gd name="T5" fmla="*/ 3 h 4"/>
                  <a:gd name="T6" fmla="*/ 2 w 4"/>
                  <a:gd name="T7" fmla="*/ 1 h 4"/>
                  <a:gd name="T8" fmla="*/ 2 w 4"/>
                  <a:gd name="T9" fmla="*/ 3 h 4"/>
                  <a:gd name="T10" fmla="*/ 3 w 4"/>
                  <a:gd name="T11" fmla="*/ 3 h 4"/>
                  <a:gd name="T12" fmla="*/ 2 w 4"/>
                  <a:gd name="T13" fmla="*/ 1 h 4"/>
                  <a:gd name="T14" fmla="*/ 1 w 4"/>
                  <a:gd name="T15" fmla="*/ 1 h 4"/>
                  <a:gd name="T16" fmla="*/ 1 w 4"/>
                  <a:gd name="T17" fmla="*/ 3 h 4"/>
                  <a:gd name="T18" fmla="*/ 2 w 4"/>
                  <a:gd name="T19" fmla="*/ 2 h 4"/>
                  <a:gd name="T20" fmla="*/ 2 w 4"/>
                  <a:gd name="T21" fmla="*/ 1 h 4"/>
                  <a:gd name="T22" fmla="*/ 1 w 4"/>
                  <a:gd name="T23" fmla="*/ 1 h 4"/>
                  <a:gd name="T24" fmla="*/ 2 w 4"/>
                  <a:gd name="T25" fmla="*/ 3 h 4"/>
                  <a:gd name="T26" fmla="*/ 3 w 4"/>
                  <a:gd name="T27" fmla="*/ 3 h 4"/>
                  <a:gd name="T28" fmla="*/ 2 w 4"/>
                  <a:gd name="T29" fmla="*/ 2 h 4"/>
                  <a:gd name="T30" fmla="*/ 2 w 4"/>
                  <a:gd name="T31" fmla="*/ 2 h 4"/>
                  <a:gd name="T32" fmla="*/ 3 w 4"/>
                  <a:gd name="T33" fmla="*/ 2 h 4"/>
                  <a:gd name="T34" fmla="*/ 3 w 4"/>
                  <a:gd name="T35" fmla="*/ 3 h 4"/>
                  <a:gd name="T36" fmla="*/ 4 w 4"/>
                  <a:gd name="T37" fmla="*/ 3 h 4"/>
                  <a:gd name="T38" fmla="*/ 3 w 4"/>
                  <a:gd name="T39" fmla="*/ 2 h 4"/>
                  <a:gd name="T40" fmla="*/ 2 w 4"/>
                  <a:gd name="T4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2" y="3"/>
                      <a:pt x="3" y="3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1" y="3"/>
                      <a:pt x="2" y="3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2" y="3"/>
                      <a:pt x="3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9" name="Freeform 258"/>
              <p:cNvSpPr/>
              <p:nvPr/>
            </p:nvSpPr>
            <p:spPr bwMode="auto">
              <a:xfrm>
                <a:off x="4546" y="185"/>
                <a:ext cx="16" cy="1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0" name="Freeform 259"/>
              <p:cNvSpPr/>
              <p:nvPr/>
            </p:nvSpPr>
            <p:spPr bwMode="auto">
              <a:xfrm>
                <a:off x="4466" y="451"/>
                <a:ext cx="112" cy="66"/>
              </a:xfrm>
              <a:custGeom>
                <a:avLst/>
                <a:gdLst>
                  <a:gd name="T0" fmla="*/ 6 w 7"/>
                  <a:gd name="T1" fmla="*/ 2 h 4"/>
                  <a:gd name="T2" fmla="*/ 3 w 7"/>
                  <a:gd name="T3" fmla="*/ 3 h 4"/>
                  <a:gd name="T4" fmla="*/ 2 w 7"/>
                  <a:gd name="T5" fmla="*/ 2 h 4"/>
                  <a:gd name="T6" fmla="*/ 2 w 7"/>
                  <a:gd name="T7" fmla="*/ 1 h 4"/>
                  <a:gd name="T8" fmla="*/ 2 w 7"/>
                  <a:gd name="T9" fmla="*/ 1 h 4"/>
                  <a:gd name="T10" fmla="*/ 5 w 7"/>
                  <a:gd name="T11" fmla="*/ 3 h 4"/>
                  <a:gd name="T12" fmla="*/ 6 w 7"/>
                  <a:gd name="T13" fmla="*/ 2 h 4"/>
                  <a:gd name="T14" fmla="*/ 1 w 7"/>
                  <a:gd name="T15" fmla="*/ 1 h 4"/>
                  <a:gd name="T16" fmla="*/ 1 w 7"/>
                  <a:gd name="T17" fmla="*/ 2 h 4"/>
                  <a:gd name="T18" fmla="*/ 2 w 7"/>
                  <a:gd name="T19" fmla="*/ 3 h 4"/>
                  <a:gd name="T20" fmla="*/ 6 w 7"/>
                  <a:gd name="T21" fmla="*/ 2 h 4"/>
                  <a:gd name="T22" fmla="*/ 6 w 7"/>
                  <a:gd name="T2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6" y="2"/>
                    </a:moveTo>
                    <a:cubicBezTo>
                      <a:pt x="5" y="2"/>
                      <a:pt x="4" y="3"/>
                      <a:pt x="3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2" y="1"/>
                    </a:cubicBezTo>
                    <a:cubicBezTo>
                      <a:pt x="3" y="1"/>
                      <a:pt x="4" y="2"/>
                      <a:pt x="5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4" y="2"/>
                      <a:pt x="2" y="0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7" y="2"/>
                      <a:pt x="6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1" name="Freeform 260"/>
              <p:cNvSpPr/>
              <p:nvPr/>
            </p:nvSpPr>
            <p:spPr bwMode="auto">
              <a:xfrm>
                <a:off x="4482" y="468"/>
                <a:ext cx="48" cy="33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2 h 2"/>
                  <a:gd name="T4" fmla="*/ 2 w 3"/>
                  <a:gd name="T5" fmla="*/ 1 h 2"/>
                  <a:gd name="T6" fmla="*/ 1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2" name="Freeform 261"/>
              <p:cNvSpPr/>
              <p:nvPr/>
            </p:nvSpPr>
            <p:spPr bwMode="auto">
              <a:xfrm>
                <a:off x="4482" y="468"/>
                <a:ext cx="80" cy="33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2 h 2"/>
                  <a:gd name="T4" fmla="*/ 4 w 5"/>
                  <a:gd name="T5" fmla="*/ 2 h 2"/>
                  <a:gd name="T6" fmla="*/ 1 w 5"/>
                  <a:gd name="T7" fmla="*/ 0 h 2"/>
                  <a:gd name="T8" fmla="*/ 0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3" name="Freeform 262"/>
              <p:cNvSpPr/>
              <p:nvPr/>
            </p:nvSpPr>
            <p:spPr bwMode="auto">
              <a:xfrm>
                <a:off x="4498" y="468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2 w 3"/>
                  <a:gd name="T5" fmla="*/ 1 h 2"/>
                  <a:gd name="T6" fmla="*/ 1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4" name="Freeform 263"/>
              <p:cNvSpPr/>
              <p:nvPr/>
            </p:nvSpPr>
            <p:spPr bwMode="auto">
              <a:xfrm>
                <a:off x="4466" y="451"/>
                <a:ext cx="128" cy="100"/>
              </a:xfrm>
              <a:custGeom>
                <a:avLst/>
                <a:gdLst>
                  <a:gd name="T0" fmla="*/ 7 w 8"/>
                  <a:gd name="T1" fmla="*/ 1 h 6"/>
                  <a:gd name="T2" fmla="*/ 2 w 8"/>
                  <a:gd name="T3" fmla="*/ 3 h 6"/>
                  <a:gd name="T4" fmla="*/ 1 w 8"/>
                  <a:gd name="T5" fmla="*/ 2 h 6"/>
                  <a:gd name="T6" fmla="*/ 2 w 8"/>
                  <a:gd name="T7" fmla="*/ 2 h 6"/>
                  <a:gd name="T8" fmla="*/ 3 w 8"/>
                  <a:gd name="T9" fmla="*/ 2 h 6"/>
                  <a:gd name="T10" fmla="*/ 4 w 8"/>
                  <a:gd name="T11" fmla="*/ 3 h 6"/>
                  <a:gd name="T12" fmla="*/ 5 w 8"/>
                  <a:gd name="T13" fmla="*/ 2 h 6"/>
                  <a:gd name="T14" fmla="*/ 1 w 8"/>
                  <a:gd name="T15" fmla="*/ 1 h 6"/>
                  <a:gd name="T16" fmla="*/ 1 w 8"/>
                  <a:gd name="T17" fmla="*/ 3 h 6"/>
                  <a:gd name="T18" fmla="*/ 8 w 8"/>
                  <a:gd name="T19" fmla="*/ 1 h 6"/>
                  <a:gd name="T20" fmla="*/ 7 w 8"/>
                  <a:gd name="T2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6">
                    <a:moveTo>
                      <a:pt x="7" y="1"/>
                    </a:moveTo>
                    <a:cubicBezTo>
                      <a:pt x="6" y="2"/>
                      <a:pt x="4" y="4"/>
                      <a:pt x="2" y="3"/>
                    </a:cubicBezTo>
                    <a:cubicBezTo>
                      <a:pt x="2" y="3"/>
                      <a:pt x="2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4" y="2"/>
                      <a:pt x="3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3" y="6"/>
                      <a:pt x="7" y="3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5" name="Freeform 264"/>
              <p:cNvSpPr/>
              <p:nvPr/>
            </p:nvSpPr>
            <p:spPr bwMode="auto">
              <a:xfrm>
                <a:off x="4482" y="484"/>
                <a:ext cx="48" cy="17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3 w 3"/>
                  <a:gd name="T5" fmla="*/ 1 h 1"/>
                  <a:gd name="T6" fmla="*/ 3 w 3"/>
                  <a:gd name="T7" fmla="*/ 0 h 1"/>
                  <a:gd name="T8" fmla="*/ 1 w 3"/>
                  <a:gd name="T9" fmla="*/ 0 h 1"/>
                  <a:gd name="T10" fmla="*/ 0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6" name="Freeform 265"/>
              <p:cNvSpPr/>
              <p:nvPr/>
            </p:nvSpPr>
            <p:spPr bwMode="auto">
              <a:xfrm>
                <a:off x="4434" y="384"/>
                <a:ext cx="112" cy="100"/>
              </a:xfrm>
              <a:custGeom>
                <a:avLst/>
                <a:gdLst>
                  <a:gd name="T0" fmla="*/ 1 w 7"/>
                  <a:gd name="T1" fmla="*/ 5 h 6"/>
                  <a:gd name="T2" fmla="*/ 1 w 7"/>
                  <a:gd name="T3" fmla="*/ 4 h 6"/>
                  <a:gd name="T4" fmla="*/ 3 w 7"/>
                  <a:gd name="T5" fmla="*/ 4 h 6"/>
                  <a:gd name="T6" fmla="*/ 5 w 7"/>
                  <a:gd name="T7" fmla="*/ 4 h 6"/>
                  <a:gd name="T8" fmla="*/ 5 w 7"/>
                  <a:gd name="T9" fmla="*/ 1 h 6"/>
                  <a:gd name="T10" fmla="*/ 4 w 7"/>
                  <a:gd name="T11" fmla="*/ 1 h 6"/>
                  <a:gd name="T12" fmla="*/ 4 w 7"/>
                  <a:gd name="T13" fmla="*/ 3 h 6"/>
                  <a:gd name="T14" fmla="*/ 2 w 7"/>
                  <a:gd name="T15" fmla="*/ 3 h 6"/>
                  <a:gd name="T16" fmla="*/ 0 w 7"/>
                  <a:gd name="T17" fmla="*/ 5 h 6"/>
                  <a:gd name="T18" fmla="*/ 1 w 7"/>
                  <a:gd name="T1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1" y="5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7" y="2"/>
                      <a:pt x="5" y="1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5" y="2"/>
                      <a:pt x="5" y="3"/>
                      <a:pt x="4" y="3"/>
                    </a:cubicBezTo>
                    <a:cubicBezTo>
                      <a:pt x="3" y="3"/>
                      <a:pt x="3" y="2"/>
                      <a:pt x="2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6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7" name="Freeform 266"/>
              <p:cNvSpPr/>
              <p:nvPr/>
            </p:nvSpPr>
            <p:spPr bwMode="auto">
              <a:xfrm>
                <a:off x="4450" y="384"/>
                <a:ext cx="80" cy="67"/>
              </a:xfrm>
              <a:custGeom>
                <a:avLst/>
                <a:gdLst>
                  <a:gd name="T0" fmla="*/ 3 w 5"/>
                  <a:gd name="T1" fmla="*/ 1 h 4"/>
                  <a:gd name="T2" fmla="*/ 3 w 5"/>
                  <a:gd name="T3" fmla="*/ 3 h 4"/>
                  <a:gd name="T4" fmla="*/ 1 w 5"/>
                  <a:gd name="T5" fmla="*/ 2 h 4"/>
                  <a:gd name="T6" fmla="*/ 0 w 5"/>
                  <a:gd name="T7" fmla="*/ 2 h 4"/>
                  <a:gd name="T8" fmla="*/ 3 w 5"/>
                  <a:gd name="T9" fmla="*/ 3 h 4"/>
                  <a:gd name="T10" fmla="*/ 4 w 5"/>
                  <a:gd name="T11" fmla="*/ 1 h 4"/>
                  <a:gd name="T12" fmla="*/ 3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3"/>
                      <a:pt x="2" y="4"/>
                      <a:pt x="3" y="3"/>
                    </a:cubicBezTo>
                    <a:cubicBezTo>
                      <a:pt x="5" y="3"/>
                      <a:pt x="5" y="2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8" name="Freeform 267"/>
              <p:cNvSpPr/>
              <p:nvPr/>
            </p:nvSpPr>
            <p:spPr bwMode="auto">
              <a:xfrm>
                <a:off x="4450" y="418"/>
                <a:ext cx="48" cy="16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3 w 3"/>
                  <a:gd name="T7" fmla="*/ 0 h 1"/>
                  <a:gd name="T8" fmla="*/ 1 w 3"/>
                  <a:gd name="T9" fmla="*/ 0 h 1"/>
                  <a:gd name="T10" fmla="*/ 0 w 3"/>
                  <a:gd name="T11" fmla="*/ 0 h 1"/>
                  <a:gd name="T12" fmla="*/ 0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9" name="Freeform 268"/>
              <p:cNvSpPr/>
              <p:nvPr/>
            </p:nvSpPr>
            <p:spPr bwMode="auto">
              <a:xfrm>
                <a:off x="4466" y="401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1 h 2"/>
                  <a:gd name="T4" fmla="*/ 3 w 3"/>
                  <a:gd name="T5" fmla="*/ 1 h 2"/>
                  <a:gd name="T6" fmla="*/ 1 w 3"/>
                  <a:gd name="T7" fmla="*/ 1 h 2"/>
                  <a:gd name="T8" fmla="*/ 1 w 3"/>
                  <a:gd name="T9" fmla="*/ 2 h 2"/>
                  <a:gd name="T10" fmla="*/ 2 w 3"/>
                  <a:gd name="T11" fmla="*/ 1 h 2"/>
                  <a:gd name="T12" fmla="*/ 3 w 3"/>
                  <a:gd name="T13" fmla="*/ 0 h 2"/>
                  <a:gd name="T14" fmla="*/ 2 w 3"/>
                  <a:gd name="T15" fmla="*/ 1 h 2"/>
                  <a:gd name="T16" fmla="*/ 2 w 3"/>
                  <a:gd name="T17" fmla="*/ 1 h 2"/>
                  <a:gd name="T18" fmla="*/ 3 w 3"/>
                  <a:gd name="T19" fmla="*/ 1 h 2"/>
                  <a:gd name="T20" fmla="*/ 1 w 3"/>
                  <a:gd name="T21" fmla="*/ 1 h 2"/>
                  <a:gd name="T22" fmla="*/ 1 w 3"/>
                  <a:gd name="T23" fmla="*/ 2 h 2"/>
                  <a:gd name="T24" fmla="*/ 2 w 3"/>
                  <a:gd name="T25" fmla="*/ 2 h 2"/>
                  <a:gd name="T26" fmla="*/ 2 w 3"/>
                  <a:gd name="T27" fmla="*/ 1 h 2"/>
                  <a:gd name="T28" fmla="*/ 1 w 3"/>
                  <a:gd name="T29" fmla="*/ 1 h 2"/>
                  <a:gd name="T30" fmla="*/ 2 w 3"/>
                  <a:gd name="T31" fmla="*/ 2 h 2"/>
                  <a:gd name="T32" fmla="*/ 3 w 3"/>
                  <a:gd name="T33" fmla="*/ 1 h 2"/>
                  <a:gd name="T34" fmla="*/ 2 w 3"/>
                  <a:gd name="T35" fmla="*/ 1 h 2"/>
                  <a:gd name="T36" fmla="*/ 1 w 3"/>
                  <a:gd name="T37" fmla="*/ 1 h 2"/>
                  <a:gd name="T38" fmla="*/ 2 w 3"/>
                  <a:gd name="T39" fmla="*/ 1 h 2"/>
                  <a:gd name="T40" fmla="*/ 1 w 3"/>
                  <a:gd name="T41" fmla="*/ 1 h 2"/>
                  <a:gd name="T42" fmla="*/ 2 w 3"/>
                  <a:gd name="T43" fmla="*/ 1 h 2"/>
                  <a:gd name="T44" fmla="*/ 2 w 3"/>
                  <a:gd name="T45" fmla="*/ 1 h 2"/>
                  <a:gd name="T46" fmla="*/ 2 w 3"/>
                  <a:gd name="T47" fmla="*/ 1 h 2"/>
                  <a:gd name="T48" fmla="*/ 2 w 3"/>
                  <a:gd name="T49" fmla="*/ 1 h 2"/>
                  <a:gd name="T50" fmla="*/ 3 w 3"/>
                  <a:gd name="T51" fmla="*/ 1 h 2"/>
                  <a:gd name="T52" fmla="*/ 2 w 3"/>
                  <a:gd name="T53" fmla="*/ 0 h 2"/>
                  <a:gd name="T54" fmla="*/ 2 w 3"/>
                  <a:gd name="T55" fmla="*/ 1 h 2"/>
                  <a:gd name="T56" fmla="*/ 2 w 3"/>
                  <a:gd name="T57" fmla="*/ 1 h 2"/>
                  <a:gd name="T58" fmla="*/ 2 w 3"/>
                  <a:gd name="T59" fmla="*/ 1 h 2"/>
                  <a:gd name="T60" fmla="*/ 2 w 3"/>
                  <a:gd name="T61" fmla="*/ 1 h 2"/>
                  <a:gd name="T62" fmla="*/ 1 w 3"/>
                  <a:gd name="T63" fmla="*/ 1 h 2"/>
                  <a:gd name="T64" fmla="*/ 2 w 3"/>
                  <a:gd name="T65" fmla="*/ 1 h 2"/>
                  <a:gd name="T66" fmla="*/ 2 w 3"/>
                  <a:gd name="T67" fmla="*/ 1 h 2"/>
                  <a:gd name="T68" fmla="*/ 2 w 3"/>
                  <a:gd name="T69" fmla="*/ 1 h 2"/>
                  <a:gd name="T70" fmla="*/ 2 w 3"/>
                  <a:gd name="T71" fmla="*/ 0 h 2"/>
                  <a:gd name="T72" fmla="*/ 1 w 3"/>
                  <a:gd name="T7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0" name="Freeform 269"/>
              <p:cNvSpPr/>
              <p:nvPr/>
            </p:nvSpPr>
            <p:spPr bwMode="auto">
              <a:xfrm>
                <a:off x="4466" y="401"/>
                <a:ext cx="32" cy="33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1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1" name="Freeform 270"/>
              <p:cNvSpPr/>
              <p:nvPr/>
            </p:nvSpPr>
            <p:spPr bwMode="auto">
              <a:xfrm>
                <a:off x="4466" y="401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1 w 2"/>
                  <a:gd name="T5" fmla="*/ 2 h 2"/>
                  <a:gd name="T6" fmla="*/ 1 w 2"/>
                  <a:gd name="T7" fmla="*/ 1 h 2"/>
                  <a:gd name="T8" fmla="*/ 1 w 2"/>
                  <a:gd name="T9" fmla="*/ 1 h 2"/>
                  <a:gd name="T10" fmla="*/ 0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2" name="Freeform 271"/>
              <p:cNvSpPr/>
              <p:nvPr/>
            </p:nvSpPr>
            <p:spPr bwMode="auto">
              <a:xfrm>
                <a:off x="4466" y="418"/>
                <a:ext cx="16" cy="16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3" name="Freeform 272"/>
              <p:cNvSpPr/>
              <p:nvPr/>
            </p:nvSpPr>
            <p:spPr bwMode="auto">
              <a:xfrm>
                <a:off x="4242" y="601"/>
                <a:ext cx="112" cy="149"/>
              </a:xfrm>
              <a:custGeom>
                <a:avLst/>
                <a:gdLst>
                  <a:gd name="T0" fmla="*/ 2 w 7"/>
                  <a:gd name="T1" fmla="*/ 5 h 9"/>
                  <a:gd name="T2" fmla="*/ 2 w 7"/>
                  <a:gd name="T3" fmla="*/ 2 h 9"/>
                  <a:gd name="T4" fmla="*/ 4 w 7"/>
                  <a:gd name="T5" fmla="*/ 2 h 9"/>
                  <a:gd name="T6" fmla="*/ 5 w 7"/>
                  <a:gd name="T7" fmla="*/ 4 h 9"/>
                  <a:gd name="T8" fmla="*/ 6 w 7"/>
                  <a:gd name="T9" fmla="*/ 9 h 9"/>
                  <a:gd name="T10" fmla="*/ 7 w 7"/>
                  <a:gd name="T11" fmla="*/ 8 h 9"/>
                  <a:gd name="T12" fmla="*/ 6 w 7"/>
                  <a:gd name="T13" fmla="*/ 4 h 9"/>
                  <a:gd name="T14" fmla="*/ 4 w 7"/>
                  <a:gd name="T15" fmla="*/ 1 h 9"/>
                  <a:gd name="T16" fmla="*/ 1 w 7"/>
                  <a:gd name="T17" fmla="*/ 1 h 9"/>
                  <a:gd name="T18" fmla="*/ 1 w 7"/>
                  <a:gd name="T19" fmla="*/ 5 h 9"/>
                  <a:gd name="T20" fmla="*/ 2 w 7"/>
                  <a:gd name="T2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9">
                    <a:moveTo>
                      <a:pt x="2" y="5"/>
                    </a:moveTo>
                    <a:cubicBezTo>
                      <a:pt x="2" y="4"/>
                      <a:pt x="1" y="3"/>
                      <a:pt x="2" y="2"/>
                    </a:cubicBezTo>
                    <a:cubicBezTo>
                      <a:pt x="3" y="0"/>
                      <a:pt x="4" y="2"/>
                      <a:pt x="4" y="2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6"/>
                      <a:pt x="5" y="7"/>
                      <a:pt x="6" y="9"/>
                    </a:cubicBezTo>
                    <a:cubicBezTo>
                      <a:pt x="6" y="9"/>
                      <a:pt x="7" y="9"/>
                      <a:pt x="7" y="8"/>
                    </a:cubicBezTo>
                    <a:cubicBezTo>
                      <a:pt x="6" y="7"/>
                      <a:pt x="6" y="5"/>
                      <a:pt x="6" y="4"/>
                    </a:cubicBezTo>
                    <a:cubicBezTo>
                      <a:pt x="6" y="3"/>
                      <a:pt x="5" y="1"/>
                      <a:pt x="4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1" y="4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4" name="Freeform 273"/>
              <p:cNvSpPr/>
              <p:nvPr/>
            </p:nvSpPr>
            <p:spPr bwMode="auto">
              <a:xfrm>
                <a:off x="4290" y="634"/>
                <a:ext cx="48" cy="100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6 h 6"/>
                  <a:gd name="T4" fmla="*/ 3 w 3"/>
                  <a:gd name="T5" fmla="*/ 5 h 6"/>
                  <a:gd name="T6" fmla="*/ 1 w 3"/>
                  <a:gd name="T7" fmla="*/ 0 h 6"/>
                  <a:gd name="T8" fmla="*/ 0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0" y="2"/>
                      <a:pt x="0" y="4"/>
                      <a:pt x="2" y="6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5" name="Freeform 274"/>
              <p:cNvSpPr/>
              <p:nvPr/>
            </p:nvSpPr>
            <p:spPr bwMode="auto">
              <a:xfrm>
                <a:off x="4274" y="617"/>
                <a:ext cx="64" cy="133"/>
              </a:xfrm>
              <a:custGeom>
                <a:avLst/>
                <a:gdLst>
                  <a:gd name="T0" fmla="*/ 1 w 4"/>
                  <a:gd name="T1" fmla="*/ 1 h 8"/>
                  <a:gd name="T2" fmla="*/ 3 w 4"/>
                  <a:gd name="T3" fmla="*/ 7 h 8"/>
                  <a:gd name="T4" fmla="*/ 4 w 4"/>
                  <a:gd name="T5" fmla="*/ 7 h 8"/>
                  <a:gd name="T6" fmla="*/ 2 w 4"/>
                  <a:gd name="T7" fmla="*/ 1 h 8"/>
                  <a:gd name="T8" fmla="*/ 1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1" y="1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2" y="5"/>
                      <a:pt x="1" y="3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6" name="Freeform 275"/>
              <p:cNvSpPr/>
              <p:nvPr/>
            </p:nvSpPr>
            <p:spPr bwMode="auto">
              <a:xfrm>
                <a:off x="4274" y="650"/>
                <a:ext cx="64" cy="84"/>
              </a:xfrm>
              <a:custGeom>
                <a:avLst/>
                <a:gdLst>
                  <a:gd name="T0" fmla="*/ 1 w 4"/>
                  <a:gd name="T1" fmla="*/ 0 h 5"/>
                  <a:gd name="T2" fmla="*/ 2 w 4"/>
                  <a:gd name="T3" fmla="*/ 5 h 5"/>
                  <a:gd name="T4" fmla="*/ 3 w 4"/>
                  <a:gd name="T5" fmla="*/ 5 h 5"/>
                  <a:gd name="T6" fmla="*/ 2 w 4"/>
                  <a:gd name="T7" fmla="*/ 0 h 5"/>
                  <a:gd name="T8" fmla="*/ 1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5"/>
                      <a:pt x="3" y="5"/>
                    </a:cubicBezTo>
                    <a:cubicBezTo>
                      <a:pt x="2" y="3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7" name="Freeform 276"/>
              <p:cNvSpPr/>
              <p:nvPr/>
            </p:nvSpPr>
            <p:spPr bwMode="auto">
              <a:xfrm>
                <a:off x="4306" y="650"/>
                <a:ext cx="16" cy="3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8" name="Freeform 277"/>
              <p:cNvSpPr/>
              <p:nvPr/>
            </p:nvSpPr>
            <p:spPr bwMode="auto">
              <a:xfrm>
                <a:off x="4306" y="634"/>
                <a:ext cx="16" cy="50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9" name="Freeform 278"/>
              <p:cNvSpPr/>
              <p:nvPr/>
            </p:nvSpPr>
            <p:spPr bwMode="auto">
              <a:xfrm>
                <a:off x="4274" y="617"/>
                <a:ext cx="48" cy="33"/>
              </a:xfrm>
              <a:custGeom>
                <a:avLst/>
                <a:gdLst>
                  <a:gd name="T0" fmla="*/ 3 w 3"/>
                  <a:gd name="T1" fmla="*/ 1 h 2"/>
                  <a:gd name="T2" fmla="*/ 0 w 3"/>
                  <a:gd name="T3" fmla="*/ 2 h 2"/>
                  <a:gd name="T4" fmla="*/ 1 w 3"/>
                  <a:gd name="T5" fmla="*/ 1 h 2"/>
                  <a:gd name="T6" fmla="*/ 1 w 3"/>
                  <a:gd name="T7" fmla="*/ 1 h 2"/>
                  <a:gd name="T8" fmla="*/ 1 w 3"/>
                  <a:gd name="T9" fmla="*/ 1 h 2"/>
                  <a:gd name="T10" fmla="*/ 1 w 3"/>
                  <a:gd name="T11" fmla="*/ 1 h 2"/>
                  <a:gd name="T12" fmla="*/ 2 w 3"/>
                  <a:gd name="T13" fmla="*/ 1 h 2"/>
                  <a:gd name="T14" fmla="*/ 3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0" name="Freeform 279"/>
              <p:cNvSpPr/>
              <p:nvPr/>
            </p:nvSpPr>
            <p:spPr bwMode="auto">
              <a:xfrm>
                <a:off x="4274" y="617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1" name="Freeform 280"/>
              <p:cNvSpPr/>
              <p:nvPr/>
            </p:nvSpPr>
            <p:spPr bwMode="auto">
              <a:xfrm>
                <a:off x="4274" y="617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2" name="Freeform 281"/>
              <p:cNvSpPr/>
              <p:nvPr/>
            </p:nvSpPr>
            <p:spPr bwMode="auto">
              <a:xfrm>
                <a:off x="4274" y="617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2 w 3"/>
                  <a:gd name="T5" fmla="*/ 1 h 2"/>
                  <a:gd name="T6" fmla="*/ 0 w 3"/>
                  <a:gd name="T7" fmla="*/ 0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3" name="Freeform 282"/>
              <p:cNvSpPr/>
              <p:nvPr/>
            </p:nvSpPr>
            <p:spPr bwMode="auto">
              <a:xfrm>
                <a:off x="4290" y="617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2 h 2"/>
                  <a:gd name="T4" fmla="*/ 1 w 2"/>
                  <a:gd name="T5" fmla="*/ 2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2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4" name="Freeform 283"/>
              <p:cNvSpPr/>
              <p:nvPr/>
            </p:nvSpPr>
            <p:spPr bwMode="auto">
              <a:xfrm>
                <a:off x="4322" y="700"/>
                <a:ext cx="32" cy="34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5" name="Freeform 284"/>
              <p:cNvSpPr/>
              <p:nvPr/>
            </p:nvSpPr>
            <p:spPr bwMode="auto">
              <a:xfrm>
                <a:off x="4418" y="501"/>
                <a:ext cx="144" cy="249"/>
              </a:xfrm>
              <a:custGeom>
                <a:avLst/>
                <a:gdLst>
                  <a:gd name="T0" fmla="*/ 2 w 9"/>
                  <a:gd name="T1" fmla="*/ 1 h 15"/>
                  <a:gd name="T2" fmla="*/ 7 w 9"/>
                  <a:gd name="T3" fmla="*/ 7 h 15"/>
                  <a:gd name="T4" fmla="*/ 1 w 9"/>
                  <a:gd name="T5" fmla="*/ 14 h 15"/>
                  <a:gd name="T6" fmla="*/ 1 w 9"/>
                  <a:gd name="T7" fmla="*/ 15 h 15"/>
                  <a:gd name="T8" fmla="*/ 8 w 9"/>
                  <a:gd name="T9" fmla="*/ 10 h 15"/>
                  <a:gd name="T10" fmla="*/ 3 w 9"/>
                  <a:gd name="T11" fmla="*/ 0 h 15"/>
                  <a:gd name="T12" fmla="*/ 2 w 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5">
                    <a:moveTo>
                      <a:pt x="2" y="1"/>
                    </a:moveTo>
                    <a:cubicBezTo>
                      <a:pt x="3" y="3"/>
                      <a:pt x="6" y="5"/>
                      <a:pt x="7" y="7"/>
                    </a:cubicBezTo>
                    <a:cubicBezTo>
                      <a:pt x="8" y="11"/>
                      <a:pt x="4" y="14"/>
                      <a:pt x="1" y="14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4" y="14"/>
                      <a:pt x="6" y="13"/>
                      <a:pt x="8" y="10"/>
                    </a:cubicBezTo>
                    <a:cubicBezTo>
                      <a:pt x="9" y="6"/>
                      <a:pt x="5" y="3"/>
                      <a:pt x="3" y="0"/>
                    </a:cubicBezTo>
                    <a:cubicBezTo>
                      <a:pt x="2" y="0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6" name="Freeform 285"/>
              <p:cNvSpPr/>
              <p:nvPr/>
            </p:nvSpPr>
            <p:spPr bwMode="auto">
              <a:xfrm>
                <a:off x="4466" y="551"/>
                <a:ext cx="64" cy="183"/>
              </a:xfrm>
              <a:custGeom>
                <a:avLst/>
                <a:gdLst>
                  <a:gd name="T0" fmla="*/ 1 w 4"/>
                  <a:gd name="T1" fmla="*/ 11 h 11"/>
                  <a:gd name="T2" fmla="*/ 4 w 4"/>
                  <a:gd name="T3" fmla="*/ 6 h 11"/>
                  <a:gd name="T4" fmla="*/ 2 w 4"/>
                  <a:gd name="T5" fmla="*/ 0 h 11"/>
                  <a:gd name="T6" fmla="*/ 1 w 4"/>
                  <a:gd name="T7" fmla="*/ 0 h 11"/>
                  <a:gd name="T8" fmla="*/ 3 w 4"/>
                  <a:gd name="T9" fmla="*/ 5 h 11"/>
                  <a:gd name="T10" fmla="*/ 0 w 4"/>
                  <a:gd name="T11" fmla="*/ 11 h 11"/>
                  <a:gd name="T12" fmla="*/ 1 w 4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1">
                    <a:moveTo>
                      <a:pt x="1" y="11"/>
                    </a:moveTo>
                    <a:cubicBezTo>
                      <a:pt x="2" y="9"/>
                      <a:pt x="4" y="8"/>
                      <a:pt x="4" y="6"/>
                    </a:cubicBezTo>
                    <a:cubicBezTo>
                      <a:pt x="4" y="4"/>
                      <a:pt x="3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2"/>
                      <a:pt x="3" y="3"/>
                      <a:pt x="3" y="5"/>
                    </a:cubicBezTo>
                    <a:cubicBezTo>
                      <a:pt x="3" y="8"/>
                      <a:pt x="2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7" name="Freeform 286"/>
              <p:cNvSpPr/>
              <p:nvPr/>
            </p:nvSpPr>
            <p:spPr bwMode="auto">
              <a:xfrm>
                <a:off x="4466" y="534"/>
                <a:ext cx="112" cy="166"/>
              </a:xfrm>
              <a:custGeom>
                <a:avLst/>
                <a:gdLst>
                  <a:gd name="T0" fmla="*/ 0 w 7"/>
                  <a:gd name="T1" fmla="*/ 1 h 10"/>
                  <a:gd name="T2" fmla="*/ 3 w 7"/>
                  <a:gd name="T3" fmla="*/ 8 h 10"/>
                  <a:gd name="T4" fmla="*/ 3 w 7"/>
                  <a:gd name="T5" fmla="*/ 9 h 10"/>
                  <a:gd name="T6" fmla="*/ 4 w 7"/>
                  <a:gd name="T7" fmla="*/ 5 h 10"/>
                  <a:gd name="T8" fmla="*/ 3 w 7"/>
                  <a:gd name="T9" fmla="*/ 5 h 10"/>
                  <a:gd name="T10" fmla="*/ 2 w 7"/>
                  <a:gd name="T11" fmla="*/ 10 h 10"/>
                  <a:gd name="T12" fmla="*/ 3 w 7"/>
                  <a:gd name="T13" fmla="*/ 10 h 10"/>
                  <a:gd name="T14" fmla="*/ 4 w 7"/>
                  <a:gd name="T15" fmla="*/ 9 h 10"/>
                  <a:gd name="T16" fmla="*/ 3 w 7"/>
                  <a:gd name="T17" fmla="*/ 9 h 10"/>
                  <a:gd name="T18" fmla="*/ 2 w 7"/>
                  <a:gd name="T19" fmla="*/ 10 h 10"/>
                  <a:gd name="T20" fmla="*/ 3 w 7"/>
                  <a:gd name="T21" fmla="*/ 10 h 10"/>
                  <a:gd name="T22" fmla="*/ 1 w 7"/>
                  <a:gd name="T23" fmla="*/ 0 h 10"/>
                  <a:gd name="T24" fmla="*/ 0 w 7"/>
                  <a:gd name="T25" fmla="*/ 1 h 10"/>
                  <a:gd name="T26" fmla="*/ 1 w 7"/>
                  <a:gd name="T27" fmla="*/ 3 h 10"/>
                  <a:gd name="T28" fmla="*/ 2 w 7"/>
                  <a:gd name="T29" fmla="*/ 2 h 10"/>
                  <a:gd name="T30" fmla="*/ 1 w 7"/>
                  <a:gd name="T31" fmla="*/ 1 h 10"/>
                  <a:gd name="T32" fmla="*/ 0 w 7"/>
                  <a:gd name="T33" fmla="*/ 1 h 10"/>
                  <a:gd name="T34" fmla="*/ 2 w 7"/>
                  <a:gd name="T35" fmla="*/ 10 h 10"/>
                  <a:gd name="T36" fmla="*/ 3 w 7"/>
                  <a:gd name="T37" fmla="*/ 10 h 10"/>
                  <a:gd name="T38" fmla="*/ 4 w 7"/>
                  <a:gd name="T39" fmla="*/ 9 h 10"/>
                  <a:gd name="T40" fmla="*/ 3 w 7"/>
                  <a:gd name="T41" fmla="*/ 9 h 10"/>
                  <a:gd name="T42" fmla="*/ 2 w 7"/>
                  <a:gd name="T43" fmla="*/ 10 h 10"/>
                  <a:gd name="T44" fmla="*/ 3 w 7"/>
                  <a:gd name="T45" fmla="*/ 10 h 10"/>
                  <a:gd name="T46" fmla="*/ 4 w 7"/>
                  <a:gd name="T47" fmla="*/ 5 h 10"/>
                  <a:gd name="T48" fmla="*/ 3 w 7"/>
                  <a:gd name="T49" fmla="*/ 5 h 10"/>
                  <a:gd name="T50" fmla="*/ 3 w 7"/>
                  <a:gd name="T51" fmla="*/ 8 h 10"/>
                  <a:gd name="T52" fmla="*/ 3 w 7"/>
                  <a:gd name="T53" fmla="*/ 9 h 10"/>
                  <a:gd name="T54" fmla="*/ 1 w 7"/>
                  <a:gd name="T55" fmla="*/ 0 h 10"/>
                  <a:gd name="T56" fmla="*/ 0 w 7"/>
                  <a:gd name="T5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10">
                    <a:moveTo>
                      <a:pt x="0" y="1"/>
                    </a:moveTo>
                    <a:cubicBezTo>
                      <a:pt x="1" y="2"/>
                      <a:pt x="5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8"/>
                      <a:pt x="4" y="6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7"/>
                      <a:pt x="3" y="8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4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3" y="3"/>
                      <a:pt x="2" y="7"/>
                      <a:pt x="2" y="10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8"/>
                      <a:pt x="3" y="8"/>
                      <a:pt x="3" y="9"/>
                    </a:cubicBezTo>
                    <a:cubicBezTo>
                      <a:pt x="3" y="9"/>
                      <a:pt x="2" y="9"/>
                      <a:pt x="2" y="10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4" y="8"/>
                      <a:pt x="4" y="7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4" y="8"/>
                      <a:pt x="3" y="8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8"/>
                      <a:pt x="3" y="2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8" name="Freeform 287"/>
              <p:cNvSpPr/>
              <p:nvPr/>
            </p:nvSpPr>
            <p:spPr bwMode="auto">
              <a:xfrm>
                <a:off x="4290" y="617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9" name="Freeform 288"/>
              <p:cNvSpPr/>
              <p:nvPr/>
            </p:nvSpPr>
            <p:spPr bwMode="auto">
              <a:xfrm>
                <a:off x="4306" y="634"/>
                <a:ext cx="112" cy="133"/>
              </a:xfrm>
              <a:custGeom>
                <a:avLst/>
                <a:gdLst>
                  <a:gd name="T0" fmla="*/ 0 w 7"/>
                  <a:gd name="T1" fmla="*/ 0 h 8"/>
                  <a:gd name="T2" fmla="*/ 6 w 7"/>
                  <a:gd name="T3" fmla="*/ 7 h 8"/>
                  <a:gd name="T4" fmla="*/ 7 w 7"/>
                  <a:gd name="T5" fmla="*/ 7 h 8"/>
                  <a:gd name="T6" fmla="*/ 1 w 7"/>
                  <a:gd name="T7" fmla="*/ 0 h 8"/>
                  <a:gd name="T8" fmla="*/ 0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2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8"/>
                      <a:pt x="1" y="3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0" name="Freeform 289"/>
              <p:cNvSpPr/>
              <p:nvPr/>
            </p:nvSpPr>
            <p:spPr bwMode="auto">
              <a:xfrm>
                <a:off x="4322" y="717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2 w 3"/>
                  <a:gd name="T9" fmla="*/ 1 h 2"/>
                  <a:gd name="T10" fmla="*/ 1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1" name="Freeform 290"/>
              <p:cNvSpPr/>
              <p:nvPr/>
            </p:nvSpPr>
            <p:spPr bwMode="auto">
              <a:xfrm>
                <a:off x="4338" y="734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2" name="Freeform 291"/>
              <p:cNvSpPr/>
              <p:nvPr/>
            </p:nvSpPr>
            <p:spPr bwMode="auto">
              <a:xfrm>
                <a:off x="4306" y="517"/>
                <a:ext cx="96" cy="117"/>
              </a:xfrm>
              <a:custGeom>
                <a:avLst/>
                <a:gdLst>
                  <a:gd name="T0" fmla="*/ 4 w 6"/>
                  <a:gd name="T1" fmla="*/ 1 h 7"/>
                  <a:gd name="T2" fmla="*/ 0 w 6"/>
                  <a:gd name="T3" fmla="*/ 3 h 7"/>
                  <a:gd name="T4" fmla="*/ 4 w 6"/>
                  <a:gd name="T5" fmla="*/ 7 h 7"/>
                  <a:gd name="T6" fmla="*/ 5 w 6"/>
                  <a:gd name="T7" fmla="*/ 7 h 7"/>
                  <a:gd name="T8" fmla="*/ 3 w 6"/>
                  <a:gd name="T9" fmla="*/ 4 h 7"/>
                  <a:gd name="T10" fmla="*/ 1 w 6"/>
                  <a:gd name="T11" fmla="*/ 3 h 7"/>
                  <a:gd name="T12" fmla="*/ 1 w 6"/>
                  <a:gd name="T13" fmla="*/ 2 h 7"/>
                  <a:gd name="T14" fmla="*/ 3 w 6"/>
                  <a:gd name="T15" fmla="*/ 2 h 7"/>
                  <a:gd name="T16" fmla="*/ 4 w 6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4" y="1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4" y="5"/>
                      <a:pt x="4" y="7"/>
                    </a:cubicBezTo>
                    <a:cubicBezTo>
                      <a:pt x="5" y="7"/>
                      <a:pt x="6" y="7"/>
                      <a:pt x="5" y="7"/>
                    </a:cubicBezTo>
                    <a:cubicBezTo>
                      <a:pt x="5" y="6"/>
                      <a:pt x="4" y="5"/>
                      <a:pt x="3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3" name="Freeform 292"/>
              <p:cNvSpPr/>
              <p:nvPr/>
            </p:nvSpPr>
            <p:spPr bwMode="auto">
              <a:xfrm>
                <a:off x="4290" y="517"/>
                <a:ext cx="96" cy="117"/>
              </a:xfrm>
              <a:custGeom>
                <a:avLst/>
                <a:gdLst>
                  <a:gd name="T0" fmla="*/ 6 w 6"/>
                  <a:gd name="T1" fmla="*/ 7 h 7"/>
                  <a:gd name="T2" fmla="*/ 3 w 6"/>
                  <a:gd name="T3" fmla="*/ 1 h 7"/>
                  <a:gd name="T4" fmla="*/ 5 w 6"/>
                  <a:gd name="T5" fmla="*/ 6 h 7"/>
                  <a:gd name="T6" fmla="*/ 6 w 6"/>
                  <a:gd name="T7" fmla="*/ 6 h 7"/>
                  <a:gd name="T8" fmla="*/ 4 w 6"/>
                  <a:gd name="T9" fmla="*/ 4 h 7"/>
                  <a:gd name="T10" fmla="*/ 3 w 6"/>
                  <a:gd name="T11" fmla="*/ 2 h 7"/>
                  <a:gd name="T12" fmla="*/ 5 w 6"/>
                  <a:gd name="T13" fmla="*/ 2 h 7"/>
                  <a:gd name="T14" fmla="*/ 5 w 6"/>
                  <a:gd name="T15" fmla="*/ 4 h 7"/>
                  <a:gd name="T16" fmla="*/ 5 w 6"/>
                  <a:gd name="T17" fmla="*/ 7 h 7"/>
                  <a:gd name="T18" fmla="*/ 6 w 6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0"/>
                      <a:pt x="3" y="1"/>
                    </a:cubicBezTo>
                    <a:cubicBezTo>
                      <a:pt x="0" y="2"/>
                      <a:pt x="4" y="5"/>
                      <a:pt x="5" y="6"/>
                    </a:cubicBezTo>
                    <a:cubicBezTo>
                      <a:pt x="5" y="7"/>
                      <a:pt x="6" y="6"/>
                      <a:pt x="6" y="6"/>
                    </a:cubicBezTo>
                    <a:cubicBezTo>
                      <a:pt x="6" y="5"/>
                      <a:pt x="5" y="5"/>
                      <a:pt x="4" y="4"/>
                    </a:cubicBezTo>
                    <a:cubicBezTo>
                      <a:pt x="4" y="4"/>
                      <a:pt x="3" y="2"/>
                      <a:pt x="3" y="2"/>
                    </a:cubicBezTo>
                    <a:cubicBezTo>
                      <a:pt x="3" y="1"/>
                      <a:pt x="4" y="2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4" name="Freeform 293"/>
              <p:cNvSpPr/>
              <p:nvPr/>
            </p:nvSpPr>
            <p:spPr bwMode="auto">
              <a:xfrm>
                <a:off x="4322" y="517"/>
                <a:ext cx="64" cy="100"/>
              </a:xfrm>
              <a:custGeom>
                <a:avLst/>
                <a:gdLst>
                  <a:gd name="T0" fmla="*/ 4 w 4"/>
                  <a:gd name="T1" fmla="*/ 5 h 6"/>
                  <a:gd name="T2" fmla="*/ 1 w 4"/>
                  <a:gd name="T3" fmla="*/ 1 h 6"/>
                  <a:gd name="T4" fmla="*/ 1 w 4"/>
                  <a:gd name="T5" fmla="*/ 3 h 6"/>
                  <a:gd name="T6" fmla="*/ 3 w 4"/>
                  <a:gd name="T7" fmla="*/ 6 h 6"/>
                  <a:gd name="T8" fmla="*/ 4 w 4"/>
                  <a:gd name="T9" fmla="*/ 5 h 6"/>
                  <a:gd name="T10" fmla="*/ 2 w 4"/>
                  <a:gd name="T11" fmla="*/ 2 h 6"/>
                  <a:gd name="T12" fmla="*/ 2 w 4"/>
                  <a:gd name="T13" fmla="*/ 2 h 6"/>
                  <a:gd name="T14" fmla="*/ 2 w 4"/>
                  <a:gd name="T15" fmla="*/ 2 h 6"/>
                  <a:gd name="T16" fmla="*/ 2 w 4"/>
                  <a:gd name="T17" fmla="*/ 2 h 6"/>
                  <a:gd name="T18" fmla="*/ 3 w 4"/>
                  <a:gd name="T19" fmla="*/ 3 h 6"/>
                  <a:gd name="T20" fmla="*/ 3 w 4"/>
                  <a:gd name="T21" fmla="*/ 6 h 6"/>
                  <a:gd name="T22" fmla="*/ 4 w 4"/>
                  <a:gd name="T2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4" y="4"/>
                      <a:pt x="3" y="0"/>
                      <a:pt x="1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3" y="6"/>
                      <a:pt x="4" y="6"/>
                      <a:pt x="4" y="5"/>
                    </a:cubicBezTo>
                    <a:cubicBezTo>
                      <a:pt x="3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4" y="6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5" name="Freeform 294"/>
              <p:cNvSpPr/>
              <p:nvPr/>
            </p:nvSpPr>
            <p:spPr bwMode="auto">
              <a:xfrm>
                <a:off x="4338" y="551"/>
                <a:ext cx="32" cy="50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2 h 3"/>
                  <a:gd name="T4" fmla="*/ 2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6" name="Freeform 295"/>
              <p:cNvSpPr/>
              <p:nvPr/>
            </p:nvSpPr>
            <p:spPr bwMode="auto">
              <a:xfrm>
                <a:off x="4338" y="551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7" name="Freeform 296"/>
              <p:cNvSpPr/>
              <p:nvPr/>
            </p:nvSpPr>
            <p:spPr bwMode="auto">
              <a:xfrm>
                <a:off x="4114" y="517"/>
                <a:ext cx="112" cy="150"/>
              </a:xfrm>
              <a:custGeom>
                <a:avLst/>
                <a:gdLst>
                  <a:gd name="T0" fmla="*/ 1 w 7"/>
                  <a:gd name="T1" fmla="*/ 9 h 9"/>
                  <a:gd name="T2" fmla="*/ 6 w 7"/>
                  <a:gd name="T3" fmla="*/ 0 h 9"/>
                  <a:gd name="T4" fmla="*/ 6 w 7"/>
                  <a:gd name="T5" fmla="*/ 0 h 9"/>
                  <a:gd name="T6" fmla="*/ 0 w 7"/>
                  <a:gd name="T7" fmla="*/ 9 h 9"/>
                  <a:gd name="T8" fmla="*/ 1 w 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5"/>
                      <a:pt x="2" y="1"/>
                      <a:pt x="6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1" y="1"/>
                      <a:pt x="0" y="5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8" name="Freeform 297"/>
              <p:cNvSpPr/>
              <p:nvPr/>
            </p:nvSpPr>
            <p:spPr bwMode="auto">
              <a:xfrm>
                <a:off x="4178" y="384"/>
                <a:ext cx="48" cy="133"/>
              </a:xfrm>
              <a:custGeom>
                <a:avLst/>
                <a:gdLst>
                  <a:gd name="T0" fmla="*/ 2 w 3"/>
                  <a:gd name="T1" fmla="*/ 8 h 8"/>
                  <a:gd name="T2" fmla="*/ 3 w 3"/>
                  <a:gd name="T3" fmla="*/ 1 h 8"/>
                  <a:gd name="T4" fmla="*/ 2 w 3"/>
                  <a:gd name="T5" fmla="*/ 0 h 8"/>
                  <a:gd name="T6" fmla="*/ 1 w 3"/>
                  <a:gd name="T7" fmla="*/ 8 h 8"/>
                  <a:gd name="T8" fmla="*/ 2 w 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1" y="6"/>
                      <a:pt x="1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2"/>
                      <a:pt x="0" y="6"/>
                      <a:pt x="1" y="8"/>
                    </a:cubicBezTo>
                    <a:cubicBezTo>
                      <a:pt x="2" y="8"/>
                      <a:pt x="3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9" name="Freeform 298"/>
              <p:cNvSpPr/>
              <p:nvPr/>
            </p:nvSpPr>
            <p:spPr bwMode="auto">
              <a:xfrm>
                <a:off x="4130" y="384"/>
                <a:ext cx="96" cy="183"/>
              </a:xfrm>
              <a:custGeom>
                <a:avLst/>
                <a:gdLst>
                  <a:gd name="T0" fmla="*/ 5 w 6"/>
                  <a:gd name="T1" fmla="*/ 0 h 11"/>
                  <a:gd name="T2" fmla="*/ 3 w 6"/>
                  <a:gd name="T3" fmla="*/ 8 h 11"/>
                  <a:gd name="T4" fmla="*/ 4 w 6"/>
                  <a:gd name="T5" fmla="*/ 8 h 11"/>
                  <a:gd name="T6" fmla="*/ 0 w 6"/>
                  <a:gd name="T7" fmla="*/ 11 h 11"/>
                  <a:gd name="T8" fmla="*/ 1 w 6"/>
                  <a:gd name="T9" fmla="*/ 11 h 11"/>
                  <a:gd name="T10" fmla="*/ 4 w 6"/>
                  <a:gd name="T11" fmla="*/ 8 h 11"/>
                  <a:gd name="T12" fmla="*/ 4 w 6"/>
                  <a:gd name="T13" fmla="*/ 8 h 11"/>
                  <a:gd name="T14" fmla="*/ 6 w 6"/>
                  <a:gd name="T15" fmla="*/ 0 h 11"/>
                  <a:gd name="T16" fmla="*/ 5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5" y="0"/>
                    </a:moveTo>
                    <a:cubicBezTo>
                      <a:pt x="3" y="2"/>
                      <a:pt x="3" y="5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0"/>
                      <a:pt x="3" y="8"/>
                      <a:pt x="4" y="8"/>
                    </a:cubicBezTo>
                    <a:cubicBezTo>
                      <a:pt x="4" y="8"/>
                      <a:pt x="5" y="8"/>
                      <a:pt x="4" y="8"/>
                    </a:cubicBezTo>
                    <a:cubicBezTo>
                      <a:pt x="4" y="5"/>
                      <a:pt x="3" y="2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0" name="Freeform 299"/>
              <p:cNvSpPr/>
              <p:nvPr/>
            </p:nvSpPr>
            <p:spPr bwMode="auto">
              <a:xfrm>
                <a:off x="4130" y="434"/>
                <a:ext cx="80" cy="133"/>
              </a:xfrm>
              <a:custGeom>
                <a:avLst/>
                <a:gdLst>
                  <a:gd name="T0" fmla="*/ 1 w 5"/>
                  <a:gd name="T1" fmla="*/ 8 h 8"/>
                  <a:gd name="T2" fmla="*/ 3 w 5"/>
                  <a:gd name="T3" fmla="*/ 5 h 8"/>
                  <a:gd name="T4" fmla="*/ 4 w 5"/>
                  <a:gd name="T5" fmla="*/ 5 h 8"/>
                  <a:gd name="T6" fmla="*/ 4 w 5"/>
                  <a:gd name="T7" fmla="*/ 1 h 8"/>
                  <a:gd name="T8" fmla="*/ 3 w 5"/>
                  <a:gd name="T9" fmla="*/ 1 h 8"/>
                  <a:gd name="T10" fmla="*/ 2 w 5"/>
                  <a:gd name="T11" fmla="*/ 5 h 8"/>
                  <a:gd name="T12" fmla="*/ 3 w 5"/>
                  <a:gd name="T13" fmla="*/ 5 h 8"/>
                  <a:gd name="T14" fmla="*/ 4 w 5"/>
                  <a:gd name="T15" fmla="*/ 1 h 8"/>
                  <a:gd name="T16" fmla="*/ 3 w 5"/>
                  <a:gd name="T17" fmla="*/ 1 h 8"/>
                  <a:gd name="T18" fmla="*/ 2 w 5"/>
                  <a:gd name="T19" fmla="*/ 5 h 8"/>
                  <a:gd name="T20" fmla="*/ 0 w 5"/>
                  <a:gd name="T21" fmla="*/ 8 h 8"/>
                  <a:gd name="T22" fmla="*/ 1 w 5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1" y="8"/>
                    </a:moveTo>
                    <a:cubicBezTo>
                      <a:pt x="1" y="7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4"/>
                      <a:pt x="4" y="2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2" y="2"/>
                      <a:pt x="2" y="3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3"/>
                      <a:pt x="3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4"/>
                      <a:pt x="2" y="5"/>
                    </a:cubicBezTo>
                    <a:cubicBezTo>
                      <a:pt x="1" y="6"/>
                      <a:pt x="1" y="6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1" name="Freeform 300"/>
              <p:cNvSpPr/>
              <p:nvPr/>
            </p:nvSpPr>
            <p:spPr bwMode="auto">
              <a:xfrm>
                <a:off x="4146" y="484"/>
                <a:ext cx="32" cy="50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2 h 3"/>
                  <a:gd name="T6" fmla="*/ 2 w 2"/>
                  <a:gd name="T7" fmla="*/ 0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2" name="Freeform 301"/>
              <p:cNvSpPr/>
              <p:nvPr/>
            </p:nvSpPr>
            <p:spPr bwMode="auto">
              <a:xfrm>
                <a:off x="4130" y="501"/>
                <a:ext cx="48" cy="33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3" name="Freeform 302"/>
              <p:cNvSpPr/>
              <p:nvPr/>
            </p:nvSpPr>
            <p:spPr bwMode="auto">
              <a:xfrm>
                <a:off x="4146" y="501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4" name="Freeform 303"/>
              <p:cNvSpPr/>
              <p:nvPr/>
            </p:nvSpPr>
            <p:spPr bwMode="auto">
              <a:xfrm>
                <a:off x="4082" y="418"/>
                <a:ext cx="112" cy="199"/>
              </a:xfrm>
              <a:custGeom>
                <a:avLst/>
                <a:gdLst>
                  <a:gd name="T0" fmla="*/ 2 w 7"/>
                  <a:gd name="T1" fmla="*/ 11 h 12"/>
                  <a:gd name="T2" fmla="*/ 2 w 7"/>
                  <a:gd name="T3" fmla="*/ 7 h 12"/>
                  <a:gd name="T4" fmla="*/ 2 w 7"/>
                  <a:gd name="T5" fmla="*/ 4 h 12"/>
                  <a:gd name="T6" fmla="*/ 7 w 7"/>
                  <a:gd name="T7" fmla="*/ 0 h 12"/>
                  <a:gd name="T8" fmla="*/ 6 w 7"/>
                  <a:gd name="T9" fmla="*/ 0 h 12"/>
                  <a:gd name="T10" fmla="*/ 1 w 7"/>
                  <a:gd name="T11" fmla="*/ 4 h 12"/>
                  <a:gd name="T12" fmla="*/ 0 w 7"/>
                  <a:gd name="T13" fmla="*/ 6 h 12"/>
                  <a:gd name="T14" fmla="*/ 1 w 7"/>
                  <a:gd name="T15" fmla="*/ 9 h 12"/>
                  <a:gd name="T16" fmla="*/ 1 w 7"/>
                  <a:gd name="T17" fmla="*/ 12 h 12"/>
                  <a:gd name="T18" fmla="*/ 2 w 7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2" y="11"/>
                    </a:moveTo>
                    <a:cubicBezTo>
                      <a:pt x="2" y="10"/>
                      <a:pt x="2" y="9"/>
                      <a:pt x="2" y="7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4" y="3"/>
                      <a:pt x="5" y="2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4" y="2"/>
                      <a:pt x="2" y="3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5" name="Freeform 304"/>
              <p:cNvSpPr/>
              <p:nvPr/>
            </p:nvSpPr>
            <p:spPr bwMode="auto">
              <a:xfrm>
                <a:off x="4098" y="451"/>
                <a:ext cx="80" cy="100"/>
              </a:xfrm>
              <a:custGeom>
                <a:avLst/>
                <a:gdLst>
                  <a:gd name="T0" fmla="*/ 4 w 5"/>
                  <a:gd name="T1" fmla="*/ 0 h 6"/>
                  <a:gd name="T2" fmla="*/ 1 w 5"/>
                  <a:gd name="T3" fmla="*/ 5 h 6"/>
                  <a:gd name="T4" fmla="*/ 2 w 5"/>
                  <a:gd name="T5" fmla="*/ 5 h 6"/>
                  <a:gd name="T6" fmla="*/ 1 w 5"/>
                  <a:gd name="T7" fmla="*/ 3 h 6"/>
                  <a:gd name="T8" fmla="*/ 0 w 5"/>
                  <a:gd name="T9" fmla="*/ 3 h 6"/>
                  <a:gd name="T10" fmla="*/ 0 w 5"/>
                  <a:gd name="T11" fmla="*/ 5 h 6"/>
                  <a:gd name="T12" fmla="*/ 1 w 5"/>
                  <a:gd name="T13" fmla="*/ 5 h 6"/>
                  <a:gd name="T14" fmla="*/ 1 w 5"/>
                  <a:gd name="T15" fmla="*/ 3 h 6"/>
                  <a:gd name="T16" fmla="*/ 3 w 5"/>
                  <a:gd name="T17" fmla="*/ 1 h 6"/>
                  <a:gd name="T18" fmla="*/ 2 w 5"/>
                  <a:gd name="T19" fmla="*/ 1 h 6"/>
                  <a:gd name="T20" fmla="*/ 1 w 5"/>
                  <a:gd name="T21" fmla="*/ 4 h 6"/>
                  <a:gd name="T22" fmla="*/ 2 w 5"/>
                  <a:gd name="T23" fmla="*/ 4 h 6"/>
                  <a:gd name="T24" fmla="*/ 3 w 5"/>
                  <a:gd name="T25" fmla="*/ 1 h 6"/>
                  <a:gd name="T26" fmla="*/ 2 w 5"/>
                  <a:gd name="T27" fmla="*/ 1 h 6"/>
                  <a:gd name="T28" fmla="*/ 0 w 5"/>
                  <a:gd name="T29" fmla="*/ 3 h 6"/>
                  <a:gd name="T30" fmla="*/ 0 w 5"/>
                  <a:gd name="T31" fmla="*/ 5 h 6"/>
                  <a:gd name="T32" fmla="*/ 1 w 5"/>
                  <a:gd name="T33" fmla="*/ 5 h 6"/>
                  <a:gd name="T34" fmla="*/ 1 w 5"/>
                  <a:gd name="T35" fmla="*/ 3 h 6"/>
                  <a:gd name="T36" fmla="*/ 0 w 5"/>
                  <a:gd name="T37" fmla="*/ 3 h 6"/>
                  <a:gd name="T38" fmla="*/ 1 w 5"/>
                  <a:gd name="T39" fmla="*/ 5 h 6"/>
                  <a:gd name="T40" fmla="*/ 2 w 5"/>
                  <a:gd name="T41" fmla="*/ 5 h 6"/>
                  <a:gd name="T42" fmla="*/ 5 w 5"/>
                  <a:gd name="T43" fmla="*/ 0 h 6"/>
                  <a:gd name="T44" fmla="*/ 4 w 5"/>
                  <a:gd name="T4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2" y="1"/>
                      <a:pt x="0" y="3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1" y="3"/>
                      <a:pt x="3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6" name="Freeform 305"/>
              <p:cNvSpPr/>
              <p:nvPr/>
            </p:nvSpPr>
            <p:spPr bwMode="auto">
              <a:xfrm>
                <a:off x="4114" y="468"/>
                <a:ext cx="32" cy="66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4 h 4"/>
                  <a:gd name="T4" fmla="*/ 1 w 2"/>
                  <a:gd name="T5" fmla="*/ 3 h 4"/>
                  <a:gd name="T6" fmla="*/ 2 w 2"/>
                  <a:gd name="T7" fmla="*/ 1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7" name="Freeform 306"/>
              <p:cNvSpPr/>
              <p:nvPr/>
            </p:nvSpPr>
            <p:spPr bwMode="auto">
              <a:xfrm>
                <a:off x="4114" y="451"/>
                <a:ext cx="48" cy="33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1 w 3"/>
                  <a:gd name="T5" fmla="*/ 2 h 2"/>
                  <a:gd name="T6" fmla="*/ 1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8" name="Freeform 307"/>
              <p:cNvSpPr/>
              <p:nvPr/>
            </p:nvSpPr>
            <p:spPr bwMode="auto">
              <a:xfrm>
                <a:off x="4114" y="468"/>
                <a:ext cx="32" cy="83"/>
              </a:xfrm>
              <a:custGeom>
                <a:avLst/>
                <a:gdLst>
                  <a:gd name="T0" fmla="*/ 1 w 2"/>
                  <a:gd name="T1" fmla="*/ 1 h 5"/>
                  <a:gd name="T2" fmla="*/ 0 w 2"/>
                  <a:gd name="T3" fmla="*/ 5 h 5"/>
                  <a:gd name="T4" fmla="*/ 1 w 2"/>
                  <a:gd name="T5" fmla="*/ 5 h 5"/>
                  <a:gd name="T6" fmla="*/ 2 w 2"/>
                  <a:gd name="T7" fmla="*/ 1 h 5"/>
                  <a:gd name="T8" fmla="*/ 1 w 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1"/>
                    </a:moveTo>
                    <a:cubicBezTo>
                      <a:pt x="0" y="2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4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9" name="Freeform 308"/>
              <p:cNvSpPr/>
              <p:nvPr/>
            </p:nvSpPr>
            <p:spPr bwMode="auto">
              <a:xfrm>
                <a:off x="4098" y="517"/>
                <a:ext cx="32" cy="50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1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0" name="Freeform 309"/>
              <p:cNvSpPr/>
              <p:nvPr/>
            </p:nvSpPr>
            <p:spPr bwMode="auto">
              <a:xfrm>
                <a:off x="4098" y="517"/>
                <a:ext cx="48" cy="183"/>
              </a:xfrm>
              <a:custGeom>
                <a:avLst/>
                <a:gdLst>
                  <a:gd name="T0" fmla="*/ 0 w 3"/>
                  <a:gd name="T1" fmla="*/ 0 h 11"/>
                  <a:gd name="T2" fmla="*/ 0 w 3"/>
                  <a:gd name="T3" fmla="*/ 6 h 11"/>
                  <a:gd name="T4" fmla="*/ 2 w 3"/>
                  <a:gd name="T5" fmla="*/ 11 h 11"/>
                  <a:gd name="T6" fmla="*/ 3 w 3"/>
                  <a:gd name="T7" fmla="*/ 11 h 11"/>
                  <a:gd name="T8" fmla="*/ 1 w 3"/>
                  <a:gd name="T9" fmla="*/ 6 h 11"/>
                  <a:gd name="T10" fmla="*/ 1 w 3"/>
                  <a:gd name="T11" fmla="*/ 3 h 11"/>
                  <a:gd name="T12" fmla="*/ 1 w 3"/>
                  <a:gd name="T13" fmla="*/ 0 h 11"/>
                  <a:gd name="T14" fmla="*/ 0 w 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1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2" y="9"/>
                      <a:pt x="1" y="8"/>
                      <a:pt x="1" y="6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1" name="Freeform 310"/>
              <p:cNvSpPr/>
              <p:nvPr/>
            </p:nvSpPr>
            <p:spPr bwMode="auto">
              <a:xfrm>
                <a:off x="4210" y="185"/>
                <a:ext cx="160" cy="150"/>
              </a:xfrm>
              <a:custGeom>
                <a:avLst/>
                <a:gdLst>
                  <a:gd name="T0" fmla="*/ 1 w 10"/>
                  <a:gd name="T1" fmla="*/ 8 h 9"/>
                  <a:gd name="T2" fmla="*/ 7 w 10"/>
                  <a:gd name="T3" fmla="*/ 2 h 9"/>
                  <a:gd name="T4" fmla="*/ 2 w 10"/>
                  <a:gd name="T5" fmla="*/ 7 h 9"/>
                  <a:gd name="T6" fmla="*/ 4 w 10"/>
                  <a:gd name="T7" fmla="*/ 1 h 9"/>
                  <a:gd name="T8" fmla="*/ 7 w 10"/>
                  <a:gd name="T9" fmla="*/ 3 h 9"/>
                  <a:gd name="T10" fmla="*/ 4 w 10"/>
                  <a:gd name="T11" fmla="*/ 7 h 9"/>
                  <a:gd name="T12" fmla="*/ 3 w 10"/>
                  <a:gd name="T13" fmla="*/ 2 h 9"/>
                  <a:gd name="T14" fmla="*/ 6 w 10"/>
                  <a:gd name="T15" fmla="*/ 4 h 9"/>
                  <a:gd name="T16" fmla="*/ 6 w 10"/>
                  <a:gd name="T17" fmla="*/ 4 h 9"/>
                  <a:gd name="T18" fmla="*/ 5 w 10"/>
                  <a:gd name="T19" fmla="*/ 5 h 9"/>
                  <a:gd name="T20" fmla="*/ 4 w 10"/>
                  <a:gd name="T21" fmla="*/ 6 h 9"/>
                  <a:gd name="T22" fmla="*/ 5 w 10"/>
                  <a:gd name="T23" fmla="*/ 4 h 9"/>
                  <a:gd name="T24" fmla="*/ 4 w 10"/>
                  <a:gd name="T25" fmla="*/ 5 h 9"/>
                  <a:gd name="T26" fmla="*/ 4 w 10"/>
                  <a:gd name="T27" fmla="*/ 3 h 9"/>
                  <a:gd name="T28" fmla="*/ 3 w 10"/>
                  <a:gd name="T29" fmla="*/ 4 h 9"/>
                  <a:gd name="T30" fmla="*/ 4 w 10"/>
                  <a:gd name="T31" fmla="*/ 4 h 9"/>
                  <a:gd name="T32" fmla="*/ 3 w 10"/>
                  <a:gd name="T33" fmla="*/ 4 h 9"/>
                  <a:gd name="T34" fmla="*/ 4 w 10"/>
                  <a:gd name="T35" fmla="*/ 4 h 9"/>
                  <a:gd name="T36" fmla="*/ 4 w 10"/>
                  <a:gd name="T37" fmla="*/ 3 h 9"/>
                  <a:gd name="T38" fmla="*/ 3 w 10"/>
                  <a:gd name="T39" fmla="*/ 4 h 9"/>
                  <a:gd name="T40" fmla="*/ 4 w 10"/>
                  <a:gd name="T41" fmla="*/ 3 h 9"/>
                  <a:gd name="T42" fmla="*/ 4 w 10"/>
                  <a:gd name="T43" fmla="*/ 5 h 9"/>
                  <a:gd name="T44" fmla="*/ 5 w 10"/>
                  <a:gd name="T45" fmla="*/ 4 h 9"/>
                  <a:gd name="T46" fmla="*/ 4 w 10"/>
                  <a:gd name="T47" fmla="*/ 5 h 9"/>
                  <a:gd name="T48" fmla="*/ 4 w 10"/>
                  <a:gd name="T49" fmla="*/ 5 h 9"/>
                  <a:gd name="T50" fmla="*/ 4 w 10"/>
                  <a:gd name="T51" fmla="*/ 4 h 9"/>
                  <a:gd name="T52" fmla="*/ 4 w 10"/>
                  <a:gd name="T53" fmla="*/ 3 h 9"/>
                  <a:gd name="T54" fmla="*/ 3 w 10"/>
                  <a:gd name="T55" fmla="*/ 5 h 9"/>
                  <a:gd name="T56" fmla="*/ 6 w 10"/>
                  <a:gd name="T57" fmla="*/ 4 h 9"/>
                  <a:gd name="T58" fmla="*/ 4 w 10"/>
                  <a:gd name="T59" fmla="*/ 2 h 9"/>
                  <a:gd name="T60" fmla="*/ 2 w 10"/>
                  <a:gd name="T61" fmla="*/ 6 h 9"/>
                  <a:gd name="T62" fmla="*/ 7 w 10"/>
                  <a:gd name="T63" fmla="*/ 5 h 9"/>
                  <a:gd name="T64" fmla="*/ 3 w 10"/>
                  <a:gd name="T65" fmla="*/ 2 h 9"/>
                  <a:gd name="T66" fmla="*/ 6 w 10"/>
                  <a:gd name="T67" fmla="*/ 7 h 9"/>
                  <a:gd name="T68" fmla="*/ 2 w 10"/>
                  <a:gd name="T6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9">
                    <a:moveTo>
                      <a:pt x="2" y="2"/>
                    </a:moveTo>
                    <a:cubicBezTo>
                      <a:pt x="0" y="3"/>
                      <a:pt x="0" y="6"/>
                      <a:pt x="1" y="8"/>
                    </a:cubicBezTo>
                    <a:cubicBezTo>
                      <a:pt x="3" y="9"/>
                      <a:pt x="6" y="8"/>
                      <a:pt x="7" y="7"/>
                    </a:cubicBezTo>
                    <a:cubicBezTo>
                      <a:pt x="9" y="6"/>
                      <a:pt x="9" y="3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4" y="9"/>
                      <a:pt x="7" y="8"/>
                      <a:pt x="8" y="6"/>
                    </a:cubicBezTo>
                    <a:cubicBezTo>
                      <a:pt x="9" y="4"/>
                      <a:pt x="7" y="1"/>
                      <a:pt x="4" y="1"/>
                    </a:cubicBezTo>
                    <a:cubicBezTo>
                      <a:pt x="2" y="1"/>
                      <a:pt x="1" y="3"/>
                      <a:pt x="1" y="5"/>
                    </a:cubicBezTo>
                    <a:cubicBezTo>
                      <a:pt x="1" y="9"/>
                      <a:pt x="10" y="7"/>
                      <a:pt x="7" y="3"/>
                    </a:cubicBezTo>
                    <a:cubicBezTo>
                      <a:pt x="6" y="1"/>
                      <a:pt x="3" y="1"/>
                      <a:pt x="2" y="3"/>
                    </a:cubicBezTo>
                    <a:cubicBezTo>
                      <a:pt x="1" y="4"/>
                      <a:pt x="2" y="7"/>
                      <a:pt x="4" y="7"/>
                    </a:cubicBezTo>
                    <a:cubicBezTo>
                      <a:pt x="6" y="7"/>
                      <a:pt x="7" y="5"/>
                      <a:pt x="7" y="4"/>
                    </a:cubicBezTo>
                    <a:cubicBezTo>
                      <a:pt x="6" y="2"/>
                      <a:pt x="4" y="2"/>
                      <a:pt x="3" y="2"/>
                    </a:cubicBezTo>
                    <a:cubicBezTo>
                      <a:pt x="1" y="3"/>
                      <a:pt x="2" y="5"/>
                      <a:pt x="3" y="6"/>
                    </a:cubicBezTo>
                    <a:cubicBezTo>
                      <a:pt x="5" y="7"/>
                      <a:pt x="7" y="5"/>
                      <a:pt x="6" y="4"/>
                    </a:cubicBezTo>
                    <a:cubicBezTo>
                      <a:pt x="5" y="1"/>
                      <a:pt x="1" y="4"/>
                      <a:pt x="4" y="5"/>
                    </a:cubicBezTo>
                    <a:cubicBezTo>
                      <a:pt x="4" y="6"/>
                      <a:pt x="6" y="5"/>
                      <a:pt x="6" y="4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1" y="3"/>
                      <a:pt x="4" y="7"/>
                      <a:pt x="5" y="5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3" y="4"/>
                      <a:pt x="3" y="5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4" y="4"/>
                      <a:pt x="4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2"/>
                      <a:pt x="5" y="4"/>
                      <a:pt x="5" y="4"/>
                    </a:cubicBezTo>
                    <a:cubicBezTo>
                      <a:pt x="6" y="6"/>
                      <a:pt x="4" y="6"/>
                      <a:pt x="3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5" y="7"/>
                      <a:pt x="4" y="6"/>
                    </a:cubicBezTo>
                    <a:cubicBezTo>
                      <a:pt x="2" y="5"/>
                      <a:pt x="2" y="2"/>
                      <a:pt x="4" y="2"/>
                    </a:cubicBezTo>
                    <a:cubicBezTo>
                      <a:pt x="6" y="2"/>
                      <a:pt x="6" y="4"/>
                      <a:pt x="6" y="5"/>
                    </a:cubicBezTo>
                    <a:cubicBezTo>
                      <a:pt x="6" y="7"/>
                      <a:pt x="3" y="7"/>
                      <a:pt x="2" y="6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1"/>
                      <a:pt x="7" y="4"/>
                      <a:pt x="7" y="5"/>
                    </a:cubicBezTo>
                    <a:cubicBezTo>
                      <a:pt x="6" y="8"/>
                      <a:pt x="3" y="8"/>
                      <a:pt x="2" y="6"/>
                    </a:cubicBezTo>
                    <a:cubicBezTo>
                      <a:pt x="1" y="5"/>
                      <a:pt x="1" y="3"/>
                      <a:pt x="3" y="2"/>
                    </a:cubicBezTo>
                    <a:cubicBezTo>
                      <a:pt x="4" y="1"/>
                      <a:pt x="6" y="2"/>
                      <a:pt x="7" y="3"/>
                    </a:cubicBezTo>
                    <a:cubicBezTo>
                      <a:pt x="8" y="4"/>
                      <a:pt x="8" y="6"/>
                      <a:pt x="6" y="7"/>
                    </a:cubicBezTo>
                    <a:cubicBezTo>
                      <a:pt x="5" y="8"/>
                      <a:pt x="3" y="8"/>
                      <a:pt x="2" y="7"/>
                    </a:cubicBezTo>
                    <a:cubicBezTo>
                      <a:pt x="1" y="6"/>
                      <a:pt x="1" y="3"/>
                      <a:pt x="2" y="3"/>
                    </a:cubicBezTo>
                    <a:cubicBezTo>
                      <a:pt x="3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2" name="Freeform 311"/>
              <p:cNvSpPr/>
              <p:nvPr/>
            </p:nvSpPr>
            <p:spPr bwMode="auto">
              <a:xfrm>
                <a:off x="4242" y="218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3 w 3"/>
                  <a:gd name="T5" fmla="*/ 1 h 1"/>
                  <a:gd name="T6" fmla="*/ 1 w 3"/>
                  <a:gd name="T7" fmla="*/ 0 h 1"/>
                  <a:gd name="T8" fmla="*/ 1 w 3"/>
                  <a:gd name="T9" fmla="*/ 1 h 1"/>
                  <a:gd name="T10" fmla="*/ 1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3" name="Freeform 312"/>
              <p:cNvSpPr/>
              <p:nvPr/>
            </p:nvSpPr>
            <p:spPr bwMode="auto">
              <a:xfrm>
                <a:off x="4258" y="218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4" name="Freeform 313"/>
              <p:cNvSpPr/>
              <p:nvPr/>
            </p:nvSpPr>
            <p:spPr bwMode="auto">
              <a:xfrm>
                <a:off x="3922" y="351"/>
                <a:ext cx="96" cy="216"/>
              </a:xfrm>
              <a:custGeom>
                <a:avLst/>
                <a:gdLst>
                  <a:gd name="T0" fmla="*/ 2 w 6"/>
                  <a:gd name="T1" fmla="*/ 1 h 13"/>
                  <a:gd name="T2" fmla="*/ 0 w 6"/>
                  <a:gd name="T3" fmla="*/ 7 h 13"/>
                  <a:gd name="T4" fmla="*/ 1 w 6"/>
                  <a:gd name="T5" fmla="*/ 7 h 13"/>
                  <a:gd name="T6" fmla="*/ 5 w 6"/>
                  <a:gd name="T7" fmla="*/ 13 h 13"/>
                  <a:gd name="T8" fmla="*/ 5 w 6"/>
                  <a:gd name="T9" fmla="*/ 13 h 13"/>
                  <a:gd name="T10" fmla="*/ 5 w 6"/>
                  <a:gd name="T11" fmla="*/ 7 h 13"/>
                  <a:gd name="T12" fmla="*/ 1 w 6"/>
                  <a:gd name="T13" fmla="*/ 7 h 13"/>
                  <a:gd name="T14" fmla="*/ 1 w 6"/>
                  <a:gd name="T15" fmla="*/ 7 h 13"/>
                  <a:gd name="T16" fmla="*/ 2 w 6"/>
                  <a:gd name="T17" fmla="*/ 1 h 13"/>
                  <a:gd name="T18" fmla="*/ 2 w 6"/>
                  <a:gd name="T1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3">
                    <a:moveTo>
                      <a:pt x="2" y="1"/>
                    </a:moveTo>
                    <a:cubicBezTo>
                      <a:pt x="4" y="2"/>
                      <a:pt x="1" y="5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5" y="6"/>
                      <a:pt x="6" y="10"/>
                      <a:pt x="5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1"/>
                      <a:pt x="6" y="9"/>
                      <a:pt x="5" y="7"/>
                    </a:cubicBezTo>
                    <a:cubicBezTo>
                      <a:pt x="4" y="6"/>
                      <a:pt x="2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5"/>
                      <a:pt x="5" y="2"/>
                      <a:pt x="2" y="1"/>
                    </a:cubicBezTo>
                    <a:cubicBezTo>
                      <a:pt x="2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5" name="Freeform 314"/>
              <p:cNvSpPr/>
              <p:nvPr/>
            </p:nvSpPr>
            <p:spPr bwMode="auto">
              <a:xfrm>
                <a:off x="3938" y="368"/>
                <a:ext cx="112" cy="199"/>
              </a:xfrm>
              <a:custGeom>
                <a:avLst/>
                <a:gdLst>
                  <a:gd name="T0" fmla="*/ 5 w 7"/>
                  <a:gd name="T1" fmla="*/ 12 h 12"/>
                  <a:gd name="T2" fmla="*/ 1 w 7"/>
                  <a:gd name="T3" fmla="*/ 4 h 12"/>
                  <a:gd name="T4" fmla="*/ 1 w 7"/>
                  <a:gd name="T5" fmla="*/ 5 h 12"/>
                  <a:gd name="T6" fmla="*/ 5 w 7"/>
                  <a:gd name="T7" fmla="*/ 6 h 12"/>
                  <a:gd name="T8" fmla="*/ 5 w 7"/>
                  <a:gd name="T9" fmla="*/ 9 h 12"/>
                  <a:gd name="T10" fmla="*/ 6 w 7"/>
                  <a:gd name="T11" fmla="*/ 9 h 12"/>
                  <a:gd name="T12" fmla="*/ 6 w 7"/>
                  <a:gd name="T13" fmla="*/ 4 h 12"/>
                  <a:gd name="T14" fmla="*/ 3 w 7"/>
                  <a:gd name="T15" fmla="*/ 0 h 12"/>
                  <a:gd name="T16" fmla="*/ 3 w 7"/>
                  <a:gd name="T17" fmla="*/ 1 h 12"/>
                  <a:gd name="T18" fmla="*/ 4 w 7"/>
                  <a:gd name="T19" fmla="*/ 3 h 12"/>
                  <a:gd name="T20" fmla="*/ 6 w 7"/>
                  <a:gd name="T21" fmla="*/ 6 h 12"/>
                  <a:gd name="T22" fmla="*/ 7 w 7"/>
                  <a:gd name="T23" fmla="*/ 6 h 12"/>
                  <a:gd name="T24" fmla="*/ 6 w 7"/>
                  <a:gd name="T25" fmla="*/ 3 h 12"/>
                  <a:gd name="T26" fmla="*/ 3 w 7"/>
                  <a:gd name="T27" fmla="*/ 0 h 12"/>
                  <a:gd name="T28" fmla="*/ 2 w 7"/>
                  <a:gd name="T29" fmla="*/ 1 h 12"/>
                  <a:gd name="T30" fmla="*/ 4 w 7"/>
                  <a:gd name="T31" fmla="*/ 3 h 12"/>
                  <a:gd name="T32" fmla="*/ 5 w 7"/>
                  <a:gd name="T33" fmla="*/ 9 h 12"/>
                  <a:gd name="T34" fmla="*/ 6 w 7"/>
                  <a:gd name="T35" fmla="*/ 8 h 12"/>
                  <a:gd name="T36" fmla="*/ 5 w 7"/>
                  <a:gd name="T37" fmla="*/ 5 h 12"/>
                  <a:gd name="T38" fmla="*/ 1 w 7"/>
                  <a:gd name="T39" fmla="*/ 4 h 12"/>
                  <a:gd name="T40" fmla="*/ 1 w 7"/>
                  <a:gd name="T41" fmla="*/ 5 h 12"/>
                  <a:gd name="T42" fmla="*/ 5 w 7"/>
                  <a:gd name="T43" fmla="*/ 7 h 12"/>
                  <a:gd name="T44" fmla="*/ 4 w 7"/>
                  <a:gd name="T45" fmla="*/ 12 h 12"/>
                  <a:gd name="T46" fmla="*/ 5 w 7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12">
                    <a:moveTo>
                      <a:pt x="5" y="12"/>
                    </a:moveTo>
                    <a:cubicBezTo>
                      <a:pt x="7" y="8"/>
                      <a:pt x="5" y="3"/>
                      <a:pt x="1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2" y="5"/>
                      <a:pt x="4" y="5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5" y="3"/>
                      <a:pt x="4" y="2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5" y="3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3"/>
                    </a:cubicBezTo>
                    <a:cubicBezTo>
                      <a:pt x="5" y="2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5" y="5"/>
                      <a:pt x="6" y="7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7"/>
                      <a:pt x="6" y="6"/>
                      <a:pt x="5" y="5"/>
                    </a:cubicBezTo>
                    <a:cubicBezTo>
                      <a:pt x="4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3" y="4"/>
                      <a:pt x="4" y="6"/>
                      <a:pt x="5" y="7"/>
                    </a:cubicBezTo>
                    <a:cubicBezTo>
                      <a:pt x="5" y="9"/>
                      <a:pt x="5" y="10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6" name="Freeform 315"/>
              <p:cNvSpPr/>
              <p:nvPr/>
            </p:nvSpPr>
            <p:spPr bwMode="auto">
              <a:xfrm>
                <a:off x="3954" y="384"/>
                <a:ext cx="80" cy="84"/>
              </a:xfrm>
              <a:custGeom>
                <a:avLst/>
                <a:gdLst>
                  <a:gd name="T0" fmla="*/ 1 w 5"/>
                  <a:gd name="T1" fmla="*/ 0 h 5"/>
                  <a:gd name="T2" fmla="*/ 0 w 5"/>
                  <a:gd name="T3" fmla="*/ 3 h 5"/>
                  <a:gd name="T4" fmla="*/ 0 w 5"/>
                  <a:gd name="T5" fmla="*/ 3 h 5"/>
                  <a:gd name="T6" fmla="*/ 2 w 5"/>
                  <a:gd name="T7" fmla="*/ 2 h 5"/>
                  <a:gd name="T8" fmla="*/ 1 w 5"/>
                  <a:gd name="T9" fmla="*/ 2 h 5"/>
                  <a:gd name="T10" fmla="*/ 1 w 5"/>
                  <a:gd name="T11" fmla="*/ 3 h 5"/>
                  <a:gd name="T12" fmla="*/ 2 w 5"/>
                  <a:gd name="T13" fmla="*/ 3 h 5"/>
                  <a:gd name="T14" fmla="*/ 2 w 5"/>
                  <a:gd name="T15" fmla="*/ 2 h 5"/>
                  <a:gd name="T16" fmla="*/ 1 w 5"/>
                  <a:gd name="T17" fmla="*/ 2 h 5"/>
                  <a:gd name="T18" fmla="*/ 2 w 5"/>
                  <a:gd name="T19" fmla="*/ 4 h 5"/>
                  <a:gd name="T20" fmla="*/ 3 w 5"/>
                  <a:gd name="T21" fmla="*/ 4 h 5"/>
                  <a:gd name="T22" fmla="*/ 3 w 5"/>
                  <a:gd name="T23" fmla="*/ 1 h 5"/>
                  <a:gd name="T24" fmla="*/ 2 w 5"/>
                  <a:gd name="T25" fmla="*/ 2 h 5"/>
                  <a:gd name="T26" fmla="*/ 3 w 5"/>
                  <a:gd name="T27" fmla="*/ 3 h 5"/>
                  <a:gd name="T28" fmla="*/ 4 w 5"/>
                  <a:gd name="T29" fmla="*/ 3 h 5"/>
                  <a:gd name="T30" fmla="*/ 3 w 5"/>
                  <a:gd name="T31" fmla="*/ 1 h 5"/>
                  <a:gd name="T32" fmla="*/ 2 w 5"/>
                  <a:gd name="T33" fmla="*/ 2 h 5"/>
                  <a:gd name="T34" fmla="*/ 4 w 5"/>
                  <a:gd name="T35" fmla="*/ 5 h 5"/>
                  <a:gd name="T36" fmla="*/ 5 w 5"/>
                  <a:gd name="T37" fmla="*/ 4 h 5"/>
                  <a:gd name="T38" fmla="*/ 3 w 5"/>
                  <a:gd name="T39" fmla="*/ 1 h 5"/>
                  <a:gd name="T40" fmla="*/ 2 w 5"/>
                  <a:gd name="T41" fmla="*/ 2 h 5"/>
                  <a:gd name="T42" fmla="*/ 3 w 5"/>
                  <a:gd name="T43" fmla="*/ 3 h 5"/>
                  <a:gd name="T44" fmla="*/ 4 w 5"/>
                  <a:gd name="T45" fmla="*/ 3 h 5"/>
                  <a:gd name="T46" fmla="*/ 3 w 5"/>
                  <a:gd name="T47" fmla="*/ 1 h 5"/>
                  <a:gd name="T48" fmla="*/ 2 w 5"/>
                  <a:gd name="T49" fmla="*/ 2 h 5"/>
                  <a:gd name="T50" fmla="*/ 2 w 5"/>
                  <a:gd name="T51" fmla="*/ 4 h 5"/>
                  <a:gd name="T52" fmla="*/ 3 w 5"/>
                  <a:gd name="T53" fmla="*/ 4 h 5"/>
                  <a:gd name="T54" fmla="*/ 2 w 5"/>
                  <a:gd name="T55" fmla="*/ 2 h 5"/>
                  <a:gd name="T56" fmla="*/ 1 w 5"/>
                  <a:gd name="T57" fmla="*/ 2 h 5"/>
                  <a:gd name="T58" fmla="*/ 1 w 5"/>
                  <a:gd name="T59" fmla="*/ 3 h 5"/>
                  <a:gd name="T60" fmla="*/ 2 w 5"/>
                  <a:gd name="T61" fmla="*/ 3 h 5"/>
                  <a:gd name="T62" fmla="*/ 2 w 5"/>
                  <a:gd name="T63" fmla="*/ 2 h 5"/>
                  <a:gd name="T64" fmla="*/ 1 w 5"/>
                  <a:gd name="T65" fmla="*/ 2 h 5"/>
                  <a:gd name="T66" fmla="*/ 1 w 5"/>
                  <a:gd name="T67" fmla="*/ 3 h 5"/>
                  <a:gd name="T68" fmla="*/ 1 w 5"/>
                  <a:gd name="T69" fmla="*/ 3 h 5"/>
                  <a:gd name="T70" fmla="*/ 2 w 5"/>
                  <a:gd name="T71" fmla="*/ 0 h 5"/>
                  <a:gd name="T72" fmla="*/ 1 w 5"/>
                  <a:gd name="T7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7" name="Freeform 316"/>
              <p:cNvSpPr/>
              <p:nvPr/>
            </p:nvSpPr>
            <p:spPr bwMode="auto">
              <a:xfrm>
                <a:off x="3954" y="418"/>
                <a:ext cx="32" cy="16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1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8" name="Freeform 317"/>
              <p:cNvSpPr/>
              <p:nvPr/>
            </p:nvSpPr>
            <p:spPr bwMode="auto">
              <a:xfrm>
                <a:off x="3970" y="384"/>
                <a:ext cx="16" cy="3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9" name="Freeform 318"/>
              <p:cNvSpPr/>
              <p:nvPr/>
            </p:nvSpPr>
            <p:spPr bwMode="auto">
              <a:xfrm>
                <a:off x="3986" y="401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0" name="Freeform 319"/>
              <p:cNvSpPr/>
              <p:nvPr/>
            </p:nvSpPr>
            <p:spPr bwMode="auto">
              <a:xfrm>
                <a:off x="3938" y="451"/>
                <a:ext cx="64" cy="17"/>
              </a:xfrm>
              <a:custGeom>
                <a:avLst/>
                <a:gdLst>
                  <a:gd name="T0" fmla="*/ 1 w 4"/>
                  <a:gd name="T1" fmla="*/ 0 h 1"/>
                  <a:gd name="T2" fmla="*/ 3 w 4"/>
                  <a:gd name="T3" fmla="*/ 1 h 1"/>
                  <a:gd name="T4" fmla="*/ 3 w 4"/>
                  <a:gd name="T5" fmla="*/ 0 h 1"/>
                  <a:gd name="T6" fmla="*/ 1 w 4"/>
                  <a:gd name="T7" fmla="*/ 0 h 1"/>
                  <a:gd name="T8" fmla="*/ 1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1" name="Freeform 320"/>
              <p:cNvSpPr/>
              <p:nvPr/>
            </p:nvSpPr>
            <p:spPr bwMode="auto">
              <a:xfrm>
                <a:off x="3954" y="451"/>
                <a:ext cx="96" cy="83"/>
              </a:xfrm>
              <a:custGeom>
                <a:avLst/>
                <a:gdLst>
                  <a:gd name="T0" fmla="*/ 1 w 6"/>
                  <a:gd name="T1" fmla="*/ 1 h 5"/>
                  <a:gd name="T2" fmla="*/ 4 w 6"/>
                  <a:gd name="T3" fmla="*/ 5 h 5"/>
                  <a:gd name="T4" fmla="*/ 5 w 6"/>
                  <a:gd name="T5" fmla="*/ 5 h 5"/>
                  <a:gd name="T6" fmla="*/ 5 w 6"/>
                  <a:gd name="T7" fmla="*/ 3 h 5"/>
                  <a:gd name="T8" fmla="*/ 4 w 6"/>
                  <a:gd name="T9" fmla="*/ 3 h 5"/>
                  <a:gd name="T10" fmla="*/ 4 w 6"/>
                  <a:gd name="T11" fmla="*/ 5 h 5"/>
                  <a:gd name="T12" fmla="*/ 5 w 6"/>
                  <a:gd name="T13" fmla="*/ 4 h 5"/>
                  <a:gd name="T14" fmla="*/ 1 w 6"/>
                  <a:gd name="T15" fmla="*/ 0 h 5"/>
                  <a:gd name="T16" fmla="*/ 1 w 6"/>
                  <a:gd name="T1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1" y="1"/>
                    </a:moveTo>
                    <a:cubicBezTo>
                      <a:pt x="3" y="1"/>
                      <a:pt x="4" y="3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3"/>
                      <a:pt x="3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2" name="Freeform 321"/>
              <p:cNvSpPr/>
              <p:nvPr/>
            </p:nvSpPr>
            <p:spPr bwMode="auto">
              <a:xfrm>
                <a:off x="3762" y="534"/>
                <a:ext cx="64" cy="67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3 w 4"/>
                  <a:gd name="T5" fmla="*/ 4 h 4"/>
                  <a:gd name="T6" fmla="*/ 4 w 4"/>
                  <a:gd name="T7" fmla="*/ 4 h 4"/>
                  <a:gd name="T8" fmla="*/ 1 w 4"/>
                  <a:gd name="T9" fmla="*/ 2 h 4"/>
                  <a:gd name="T10" fmla="*/ 1 w 4"/>
                  <a:gd name="T11" fmla="*/ 0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3" y="4"/>
                      <a:pt x="2" y="3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3" name="Freeform 322"/>
              <p:cNvSpPr/>
              <p:nvPr/>
            </p:nvSpPr>
            <p:spPr bwMode="auto">
              <a:xfrm>
                <a:off x="3570" y="468"/>
                <a:ext cx="128" cy="282"/>
              </a:xfrm>
              <a:custGeom>
                <a:avLst/>
                <a:gdLst>
                  <a:gd name="T0" fmla="*/ 7 w 8"/>
                  <a:gd name="T1" fmla="*/ 16 h 17"/>
                  <a:gd name="T2" fmla="*/ 3 w 8"/>
                  <a:gd name="T3" fmla="*/ 5 h 17"/>
                  <a:gd name="T4" fmla="*/ 1 w 8"/>
                  <a:gd name="T5" fmla="*/ 0 h 17"/>
                  <a:gd name="T6" fmla="*/ 0 w 8"/>
                  <a:gd name="T7" fmla="*/ 0 h 17"/>
                  <a:gd name="T8" fmla="*/ 2 w 8"/>
                  <a:gd name="T9" fmla="*/ 7 h 17"/>
                  <a:gd name="T10" fmla="*/ 2 w 8"/>
                  <a:gd name="T11" fmla="*/ 12 h 17"/>
                  <a:gd name="T12" fmla="*/ 7 w 8"/>
                  <a:gd name="T13" fmla="*/ 17 h 17"/>
                  <a:gd name="T14" fmla="*/ 7 w 8"/>
                  <a:gd name="T1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7">
                    <a:moveTo>
                      <a:pt x="7" y="16"/>
                    </a:moveTo>
                    <a:cubicBezTo>
                      <a:pt x="1" y="17"/>
                      <a:pt x="2" y="9"/>
                      <a:pt x="3" y="5"/>
                    </a:cubicBezTo>
                    <a:cubicBezTo>
                      <a:pt x="3" y="3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4" y="0"/>
                      <a:pt x="2" y="5"/>
                      <a:pt x="2" y="7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6"/>
                      <a:pt x="4" y="17"/>
                      <a:pt x="7" y="17"/>
                    </a:cubicBezTo>
                    <a:cubicBezTo>
                      <a:pt x="7" y="16"/>
                      <a:pt x="8" y="16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4" name="Freeform 323"/>
              <p:cNvSpPr/>
              <p:nvPr/>
            </p:nvSpPr>
            <p:spPr bwMode="auto">
              <a:xfrm>
                <a:off x="3570" y="368"/>
                <a:ext cx="48" cy="100"/>
              </a:xfrm>
              <a:custGeom>
                <a:avLst/>
                <a:gdLst>
                  <a:gd name="T0" fmla="*/ 1 w 3"/>
                  <a:gd name="T1" fmla="*/ 6 h 6"/>
                  <a:gd name="T2" fmla="*/ 1 w 3"/>
                  <a:gd name="T3" fmla="*/ 0 h 6"/>
                  <a:gd name="T4" fmla="*/ 1 w 3"/>
                  <a:gd name="T5" fmla="*/ 0 h 6"/>
                  <a:gd name="T6" fmla="*/ 0 w 3"/>
                  <a:gd name="T7" fmla="*/ 6 h 6"/>
                  <a:gd name="T8" fmla="*/ 1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3" y="5"/>
                      <a:pt x="3" y="1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2" y="2"/>
                      <a:pt x="2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5" name="Freeform 324"/>
              <p:cNvSpPr/>
              <p:nvPr/>
            </p:nvSpPr>
            <p:spPr bwMode="auto">
              <a:xfrm>
                <a:off x="3586" y="368"/>
                <a:ext cx="64" cy="133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5 h 8"/>
                  <a:gd name="T4" fmla="*/ 1 w 4"/>
                  <a:gd name="T5" fmla="*/ 6 h 8"/>
                  <a:gd name="T6" fmla="*/ 1 w 4"/>
                  <a:gd name="T7" fmla="*/ 0 h 8"/>
                  <a:gd name="T8" fmla="*/ 1 w 4"/>
                  <a:gd name="T9" fmla="*/ 1 h 8"/>
                  <a:gd name="T10" fmla="*/ 2 w 4"/>
                  <a:gd name="T11" fmla="*/ 7 h 8"/>
                  <a:gd name="T12" fmla="*/ 3 w 4"/>
                  <a:gd name="T13" fmla="*/ 7 h 8"/>
                  <a:gd name="T14" fmla="*/ 3 w 4"/>
                  <a:gd name="T15" fmla="*/ 5 h 8"/>
                  <a:gd name="T16" fmla="*/ 2 w 4"/>
                  <a:gd name="T17" fmla="*/ 5 h 8"/>
                  <a:gd name="T18" fmla="*/ 1 w 4"/>
                  <a:gd name="T19" fmla="*/ 6 h 8"/>
                  <a:gd name="T20" fmla="*/ 2 w 4"/>
                  <a:gd name="T21" fmla="*/ 6 h 8"/>
                  <a:gd name="T22" fmla="*/ 2 w 4"/>
                  <a:gd name="T23" fmla="*/ 5 h 8"/>
                  <a:gd name="T24" fmla="*/ 3 w 4"/>
                  <a:gd name="T25" fmla="*/ 3 h 8"/>
                  <a:gd name="T26" fmla="*/ 2 w 4"/>
                  <a:gd name="T27" fmla="*/ 3 h 8"/>
                  <a:gd name="T28" fmla="*/ 2 w 4"/>
                  <a:gd name="T29" fmla="*/ 5 h 8"/>
                  <a:gd name="T30" fmla="*/ 3 w 4"/>
                  <a:gd name="T31" fmla="*/ 5 h 8"/>
                  <a:gd name="T32" fmla="*/ 3 w 4"/>
                  <a:gd name="T33" fmla="*/ 2 h 8"/>
                  <a:gd name="T34" fmla="*/ 2 w 4"/>
                  <a:gd name="T35" fmla="*/ 2 h 8"/>
                  <a:gd name="T36" fmla="*/ 2 w 4"/>
                  <a:gd name="T37" fmla="*/ 3 h 8"/>
                  <a:gd name="T38" fmla="*/ 3 w 4"/>
                  <a:gd name="T39" fmla="*/ 3 h 8"/>
                  <a:gd name="T40" fmla="*/ 3 w 4"/>
                  <a:gd name="T41" fmla="*/ 2 h 8"/>
                  <a:gd name="T42" fmla="*/ 2 w 4"/>
                  <a:gd name="T43" fmla="*/ 2 h 8"/>
                  <a:gd name="T44" fmla="*/ 2 w 4"/>
                  <a:gd name="T45" fmla="*/ 5 h 8"/>
                  <a:gd name="T46" fmla="*/ 3 w 4"/>
                  <a:gd name="T47" fmla="*/ 5 h 8"/>
                  <a:gd name="T48" fmla="*/ 3 w 4"/>
                  <a:gd name="T49" fmla="*/ 3 h 8"/>
                  <a:gd name="T50" fmla="*/ 2 w 4"/>
                  <a:gd name="T51" fmla="*/ 3 h 8"/>
                  <a:gd name="T52" fmla="*/ 1 w 4"/>
                  <a:gd name="T53" fmla="*/ 6 h 8"/>
                  <a:gd name="T54" fmla="*/ 1 w 4"/>
                  <a:gd name="T55" fmla="*/ 6 h 8"/>
                  <a:gd name="T56" fmla="*/ 1 w 4"/>
                  <a:gd name="T57" fmla="*/ 6 h 8"/>
                  <a:gd name="T58" fmla="*/ 2 w 4"/>
                  <a:gd name="T59" fmla="*/ 6 h 8"/>
                  <a:gd name="T60" fmla="*/ 3 w 4"/>
                  <a:gd name="T61" fmla="*/ 5 h 8"/>
                  <a:gd name="T62" fmla="*/ 2 w 4"/>
                  <a:gd name="T63" fmla="*/ 5 h 8"/>
                  <a:gd name="T64" fmla="*/ 2 w 4"/>
                  <a:gd name="T65" fmla="*/ 7 h 8"/>
                  <a:gd name="T66" fmla="*/ 3 w 4"/>
                  <a:gd name="T67" fmla="*/ 7 h 8"/>
                  <a:gd name="T68" fmla="*/ 1 w 4"/>
                  <a:gd name="T69" fmla="*/ 0 h 8"/>
                  <a:gd name="T70" fmla="*/ 1 w 4"/>
                  <a:gd name="T71" fmla="*/ 1 h 8"/>
                  <a:gd name="T72" fmla="*/ 0 w 4"/>
                  <a:gd name="T73" fmla="*/ 5 h 8"/>
                  <a:gd name="T74" fmla="*/ 1 w 4"/>
                  <a:gd name="T75" fmla="*/ 6 h 8"/>
                  <a:gd name="T76" fmla="*/ 1 w 4"/>
                  <a:gd name="T77" fmla="*/ 0 h 8"/>
                  <a:gd name="T78" fmla="*/ 0 w 4"/>
                  <a:gd name="T7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cubicBezTo>
                      <a:pt x="2" y="2"/>
                      <a:pt x="1" y="4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3" y="5"/>
                      <a:pt x="3" y="2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2"/>
                      <a:pt x="2" y="5"/>
                      <a:pt x="2" y="7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4"/>
                      <a:pt x="4" y="2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" y="2"/>
                      <a:pt x="2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2" y="4"/>
                      <a:pt x="3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6" name="Freeform 325"/>
              <p:cNvSpPr/>
              <p:nvPr/>
            </p:nvSpPr>
            <p:spPr bwMode="auto">
              <a:xfrm>
                <a:off x="3618" y="368"/>
                <a:ext cx="32" cy="100"/>
              </a:xfrm>
              <a:custGeom>
                <a:avLst/>
                <a:gdLst>
                  <a:gd name="T0" fmla="*/ 0 w 2"/>
                  <a:gd name="T1" fmla="*/ 1 h 6"/>
                  <a:gd name="T2" fmla="*/ 1 w 2"/>
                  <a:gd name="T3" fmla="*/ 5 h 6"/>
                  <a:gd name="T4" fmla="*/ 2 w 2"/>
                  <a:gd name="T5" fmla="*/ 5 h 6"/>
                  <a:gd name="T6" fmla="*/ 2 w 2"/>
                  <a:gd name="T7" fmla="*/ 5 h 6"/>
                  <a:gd name="T8" fmla="*/ 1 w 2"/>
                  <a:gd name="T9" fmla="*/ 5 h 6"/>
                  <a:gd name="T10" fmla="*/ 1 w 2"/>
                  <a:gd name="T11" fmla="*/ 5 h 6"/>
                  <a:gd name="T12" fmla="*/ 2 w 2"/>
                  <a:gd name="T13" fmla="*/ 5 h 6"/>
                  <a:gd name="T14" fmla="*/ 1 w 2"/>
                  <a:gd name="T15" fmla="*/ 1 h 6"/>
                  <a:gd name="T16" fmla="*/ 0 w 2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cubicBezTo>
                      <a:pt x="1" y="3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4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7" name="Freeform 326"/>
              <p:cNvSpPr/>
              <p:nvPr/>
            </p:nvSpPr>
            <p:spPr bwMode="auto">
              <a:xfrm>
                <a:off x="3602" y="368"/>
                <a:ext cx="64" cy="183"/>
              </a:xfrm>
              <a:custGeom>
                <a:avLst/>
                <a:gdLst>
                  <a:gd name="T0" fmla="*/ 0 w 4"/>
                  <a:gd name="T1" fmla="*/ 0 h 11"/>
                  <a:gd name="T2" fmla="*/ 2 w 4"/>
                  <a:gd name="T3" fmla="*/ 4 h 11"/>
                  <a:gd name="T4" fmla="*/ 2 w 4"/>
                  <a:gd name="T5" fmla="*/ 10 h 11"/>
                  <a:gd name="T6" fmla="*/ 3 w 4"/>
                  <a:gd name="T7" fmla="*/ 10 h 11"/>
                  <a:gd name="T8" fmla="*/ 3 w 4"/>
                  <a:gd name="T9" fmla="*/ 5 h 11"/>
                  <a:gd name="T10" fmla="*/ 1 w 4"/>
                  <a:gd name="T11" fmla="*/ 0 h 11"/>
                  <a:gd name="T12" fmla="*/ 0 w 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1">
                    <a:moveTo>
                      <a:pt x="0" y="0"/>
                    </a:moveTo>
                    <a:cubicBezTo>
                      <a:pt x="1" y="2"/>
                      <a:pt x="2" y="3"/>
                      <a:pt x="2" y="4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2" y="11"/>
                      <a:pt x="3" y="11"/>
                      <a:pt x="3" y="10"/>
                    </a:cubicBezTo>
                    <a:cubicBezTo>
                      <a:pt x="3" y="8"/>
                      <a:pt x="4" y="7"/>
                      <a:pt x="3" y="5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8" name="Freeform 327"/>
              <p:cNvSpPr/>
              <p:nvPr/>
            </p:nvSpPr>
            <p:spPr bwMode="auto">
              <a:xfrm>
                <a:off x="3634" y="418"/>
                <a:ext cx="16" cy="166"/>
              </a:xfrm>
              <a:custGeom>
                <a:avLst/>
                <a:gdLst>
                  <a:gd name="T0" fmla="*/ 0 w 1"/>
                  <a:gd name="T1" fmla="*/ 1 h 10"/>
                  <a:gd name="T2" fmla="*/ 0 w 1"/>
                  <a:gd name="T3" fmla="*/ 9 h 10"/>
                  <a:gd name="T4" fmla="*/ 1 w 1"/>
                  <a:gd name="T5" fmla="*/ 9 h 10"/>
                  <a:gd name="T6" fmla="*/ 1 w 1"/>
                  <a:gd name="T7" fmla="*/ 1 h 10"/>
                  <a:gd name="T8" fmla="*/ 0 w 1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10"/>
                      <a:pt x="1" y="9"/>
                      <a:pt x="1" y="9"/>
                    </a:cubicBezTo>
                    <a:cubicBezTo>
                      <a:pt x="1" y="6"/>
                      <a:pt x="1" y="4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9" name="Freeform 328"/>
              <p:cNvSpPr/>
              <p:nvPr/>
            </p:nvSpPr>
            <p:spPr bwMode="auto">
              <a:xfrm>
                <a:off x="3618" y="451"/>
                <a:ext cx="32" cy="150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1 w 2"/>
                  <a:gd name="T5" fmla="*/ 8 h 9"/>
                  <a:gd name="T6" fmla="*/ 2 w 2"/>
                  <a:gd name="T7" fmla="*/ 1 h 9"/>
                  <a:gd name="T8" fmla="*/ 0 w 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9"/>
                      <a:pt x="1" y="9"/>
                      <a:pt x="1" y="8"/>
                    </a:cubicBezTo>
                    <a:cubicBezTo>
                      <a:pt x="1" y="6"/>
                      <a:pt x="1" y="3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0" name="Freeform 329"/>
              <p:cNvSpPr/>
              <p:nvPr/>
            </p:nvSpPr>
            <p:spPr bwMode="auto">
              <a:xfrm>
                <a:off x="3602" y="484"/>
                <a:ext cx="48" cy="150"/>
              </a:xfrm>
              <a:custGeom>
                <a:avLst/>
                <a:gdLst>
                  <a:gd name="T0" fmla="*/ 2 w 3"/>
                  <a:gd name="T1" fmla="*/ 0 h 9"/>
                  <a:gd name="T2" fmla="*/ 0 w 3"/>
                  <a:gd name="T3" fmla="*/ 9 h 9"/>
                  <a:gd name="T4" fmla="*/ 1 w 3"/>
                  <a:gd name="T5" fmla="*/ 9 h 9"/>
                  <a:gd name="T6" fmla="*/ 2 w 3"/>
                  <a:gd name="T7" fmla="*/ 0 h 9"/>
                  <a:gd name="T8" fmla="*/ 2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1" y="3"/>
                      <a:pt x="0" y="6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6"/>
                      <a:pt x="2" y="3"/>
                      <a:pt x="2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1" name="Freeform 330"/>
              <p:cNvSpPr/>
              <p:nvPr/>
            </p:nvSpPr>
            <p:spPr bwMode="auto">
              <a:xfrm>
                <a:off x="3602" y="551"/>
                <a:ext cx="32" cy="133"/>
              </a:xfrm>
              <a:custGeom>
                <a:avLst/>
                <a:gdLst>
                  <a:gd name="T0" fmla="*/ 1 w 2"/>
                  <a:gd name="T1" fmla="*/ 0 h 8"/>
                  <a:gd name="T2" fmla="*/ 0 w 2"/>
                  <a:gd name="T3" fmla="*/ 8 h 8"/>
                  <a:gd name="T4" fmla="*/ 1 w 2"/>
                  <a:gd name="T5" fmla="*/ 8 h 8"/>
                  <a:gd name="T6" fmla="*/ 2 w 2"/>
                  <a:gd name="T7" fmla="*/ 0 h 8"/>
                  <a:gd name="T8" fmla="*/ 1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1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" y="8"/>
                      <a:pt x="2" y="8"/>
                      <a:pt x="1" y="8"/>
                    </a:cubicBezTo>
                    <a:cubicBezTo>
                      <a:pt x="1" y="5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2" name="Freeform 331"/>
              <p:cNvSpPr/>
              <p:nvPr/>
            </p:nvSpPr>
            <p:spPr bwMode="auto">
              <a:xfrm>
                <a:off x="3602" y="617"/>
                <a:ext cx="32" cy="100"/>
              </a:xfrm>
              <a:custGeom>
                <a:avLst/>
                <a:gdLst>
                  <a:gd name="T0" fmla="*/ 0 w 2"/>
                  <a:gd name="T1" fmla="*/ 1 h 6"/>
                  <a:gd name="T2" fmla="*/ 1 w 2"/>
                  <a:gd name="T3" fmla="*/ 5 h 6"/>
                  <a:gd name="T4" fmla="*/ 2 w 2"/>
                  <a:gd name="T5" fmla="*/ 5 h 6"/>
                  <a:gd name="T6" fmla="*/ 1 w 2"/>
                  <a:gd name="T7" fmla="*/ 1 h 6"/>
                  <a:gd name="T8" fmla="*/ 0 w 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cubicBezTo>
                      <a:pt x="0" y="2"/>
                      <a:pt x="0" y="4"/>
                      <a:pt x="1" y="5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2" y="4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3" name="Freeform 332"/>
              <p:cNvSpPr/>
              <p:nvPr/>
            </p:nvSpPr>
            <p:spPr bwMode="auto">
              <a:xfrm>
                <a:off x="3602" y="667"/>
                <a:ext cx="32" cy="50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2 h 3"/>
                  <a:gd name="T4" fmla="*/ 2 w 2"/>
                  <a:gd name="T5" fmla="*/ 2 h 3"/>
                  <a:gd name="T6" fmla="*/ 1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4" name="Freeform 333"/>
              <p:cNvSpPr/>
              <p:nvPr/>
            </p:nvSpPr>
            <p:spPr bwMode="auto">
              <a:xfrm>
                <a:off x="3474" y="667"/>
                <a:ext cx="224" cy="200"/>
              </a:xfrm>
              <a:custGeom>
                <a:avLst/>
                <a:gdLst>
                  <a:gd name="T0" fmla="*/ 14 w 14"/>
                  <a:gd name="T1" fmla="*/ 10 h 12"/>
                  <a:gd name="T2" fmla="*/ 4 w 14"/>
                  <a:gd name="T3" fmla="*/ 3 h 12"/>
                  <a:gd name="T4" fmla="*/ 0 w 14"/>
                  <a:gd name="T5" fmla="*/ 5 h 12"/>
                  <a:gd name="T6" fmla="*/ 6 w 14"/>
                  <a:gd name="T7" fmla="*/ 11 h 12"/>
                  <a:gd name="T8" fmla="*/ 14 w 14"/>
                  <a:gd name="T9" fmla="*/ 10 h 12"/>
                  <a:gd name="T10" fmla="*/ 13 w 14"/>
                  <a:gd name="T11" fmla="*/ 10 h 12"/>
                  <a:gd name="T12" fmla="*/ 1 w 14"/>
                  <a:gd name="T13" fmla="*/ 5 h 12"/>
                  <a:gd name="T14" fmla="*/ 7 w 14"/>
                  <a:gd name="T15" fmla="*/ 7 h 12"/>
                  <a:gd name="T16" fmla="*/ 13 w 14"/>
                  <a:gd name="T17" fmla="*/ 10 h 12"/>
                  <a:gd name="T18" fmla="*/ 14 w 14"/>
                  <a:gd name="T1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2">
                    <a:moveTo>
                      <a:pt x="14" y="10"/>
                    </a:moveTo>
                    <a:cubicBezTo>
                      <a:pt x="9" y="9"/>
                      <a:pt x="7" y="5"/>
                      <a:pt x="4" y="3"/>
                    </a:cubicBezTo>
                    <a:cubicBezTo>
                      <a:pt x="2" y="2"/>
                      <a:pt x="0" y="3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9" y="12"/>
                      <a:pt x="11" y="12"/>
                      <a:pt x="14" y="10"/>
                    </a:cubicBezTo>
                    <a:cubicBezTo>
                      <a:pt x="14" y="10"/>
                      <a:pt x="13" y="10"/>
                      <a:pt x="13" y="10"/>
                    </a:cubicBezTo>
                    <a:cubicBezTo>
                      <a:pt x="9" y="12"/>
                      <a:pt x="0" y="11"/>
                      <a:pt x="1" y="5"/>
                    </a:cubicBezTo>
                    <a:cubicBezTo>
                      <a:pt x="2" y="0"/>
                      <a:pt x="6" y="6"/>
                      <a:pt x="7" y="7"/>
                    </a:cubicBezTo>
                    <a:cubicBezTo>
                      <a:pt x="9" y="9"/>
                      <a:pt x="11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5" name="Freeform 334"/>
              <p:cNvSpPr/>
              <p:nvPr/>
            </p:nvSpPr>
            <p:spPr bwMode="auto">
              <a:xfrm>
                <a:off x="3474" y="700"/>
                <a:ext cx="224" cy="150"/>
              </a:xfrm>
              <a:custGeom>
                <a:avLst/>
                <a:gdLst>
                  <a:gd name="T0" fmla="*/ 13 w 14"/>
                  <a:gd name="T1" fmla="*/ 8 h 9"/>
                  <a:gd name="T2" fmla="*/ 5 w 14"/>
                  <a:gd name="T3" fmla="*/ 3 h 9"/>
                  <a:gd name="T4" fmla="*/ 2 w 14"/>
                  <a:gd name="T5" fmla="*/ 1 h 9"/>
                  <a:gd name="T6" fmla="*/ 3 w 14"/>
                  <a:gd name="T7" fmla="*/ 6 h 9"/>
                  <a:gd name="T8" fmla="*/ 11 w 14"/>
                  <a:gd name="T9" fmla="*/ 9 h 9"/>
                  <a:gd name="T10" fmla="*/ 11 w 14"/>
                  <a:gd name="T11" fmla="*/ 9 h 9"/>
                  <a:gd name="T12" fmla="*/ 4 w 14"/>
                  <a:gd name="T13" fmla="*/ 6 h 9"/>
                  <a:gd name="T14" fmla="*/ 2 w 14"/>
                  <a:gd name="T15" fmla="*/ 3 h 9"/>
                  <a:gd name="T16" fmla="*/ 3 w 14"/>
                  <a:gd name="T17" fmla="*/ 2 h 9"/>
                  <a:gd name="T18" fmla="*/ 4 w 14"/>
                  <a:gd name="T19" fmla="*/ 3 h 9"/>
                  <a:gd name="T20" fmla="*/ 13 w 14"/>
                  <a:gd name="T21" fmla="*/ 8 h 9"/>
                  <a:gd name="T22" fmla="*/ 13 w 14"/>
                  <a:gd name="T2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9">
                    <a:moveTo>
                      <a:pt x="13" y="8"/>
                    </a:moveTo>
                    <a:cubicBezTo>
                      <a:pt x="10" y="7"/>
                      <a:pt x="8" y="4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5" y="8"/>
                      <a:pt x="8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9"/>
                      <a:pt x="6" y="8"/>
                      <a:pt x="4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7" y="5"/>
                      <a:pt x="9" y="8"/>
                      <a:pt x="13" y="8"/>
                    </a:cubicBezTo>
                    <a:cubicBezTo>
                      <a:pt x="13" y="8"/>
                      <a:pt x="14" y="8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6" name="Freeform 335"/>
              <p:cNvSpPr/>
              <p:nvPr/>
            </p:nvSpPr>
            <p:spPr bwMode="auto">
              <a:xfrm>
                <a:off x="3522" y="734"/>
                <a:ext cx="144" cy="116"/>
              </a:xfrm>
              <a:custGeom>
                <a:avLst/>
                <a:gdLst>
                  <a:gd name="T0" fmla="*/ 8 w 9"/>
                  <a:gd name="T1" fmla="*/ 6 h 7"/>
                  <a:gd name="T2" fmla="*/ 1 w 9"/>
                  <a:gd name="T3" fmla="*/ 0 h 7"/>
                  <a:gd name="T4" fmla="*/ 0 w 9"/>
                  <a:gd name="T5" fmla="*/ 0 h 7"/>
                  <a:gd name="T6" fmla="*/ 2 w 9"/>
                  <a:gd name="T7" fmla="*/ 4 h 7"/>
                  <a:gd name="T8" fmla="*/ 6 w 9"/>
                  <a:gd name="T9" fmla="*/ 6 h 7"/>
                  <a:gd name="T10" fmla="*/ 7 w 9"/>
                  <a:gd name="T11" fmla="*/ 5 h 7"/>
                  <a:gd name="T12" fmla="*/ 3 w 9"/>
                  <a:gd name="T13" fmla="*/ 3 h 7"/>
                  <a:gd name="T14" fmla="*/ 1 w 9"/>
                  <a:gd name="T15" fmla="*/ 0 h 7"/>
                  <a:gd name="T16" fmla="*/ 0 w 9"/>
                  <a:gd name="T17" fmla="*/ 1 h 7"/>
                  <a:gd name="T18" fmla="*/ 8 w 9"/>
                  <a:gd name="T19" fmla="*/ 7 h 7"/>
                  <a:gd name="T20" fmla="*/ 8 w 9"/>
                  <a:gd name="T2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8" y="6"/>
                    </a:moveTo>
                    <a:cubicBezTo>
                      <a:pt x="5" y="5"/>
                      <a:pt x="4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3" y="4"/>
                      <a:pt x="5" y="5"/>
                      <a:pt x="6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6" y="5"/>
                      <a:pt x="4" y="4"/>
                      <a:pt x="3" y="3"/>
                    </a:cubicBezTo>
                    <a:cubicBezTo>
                      <a:pt x="3" y="3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5" y="5"/>
                      <a:pt x="8" y="7"/>
                    </a:cubicBezTo>
                    <a:cubicBezTo>
                      <a:pt x="8" y="7"/>
                      <a:pt x="9" y="6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7" name="Freeform 336"/>
              <p:cNvSpPr/>
              <p:nvPr/>
            </p:nvSpPr>
            <p:spPr bwMode="auto">
              <a:xfrm>
                <a:off x="3522" y="750"/>
                <a:ext cx="80" cy="67"/>
              </a:xfrm>
              <a:custGeom>
                <a:avLst/>
                <a:gdLst>
                  <a:gd name="T0" fmla="*/ 1 w 5"/>
                  <a:gd name="T1" fmla="*/ 1 h 4"/>
                  <a:gd name="T2" fmla="*/ 4 w 5"/>
                  <a:gd name="T3" fmla="*/ 3 h 4"/>
                  <a:gd name="T4" fmla="*/ 5 w 5"/>
                  <a:gd name="T5" fmla="*/ 3 h 4"/>
                  <a:gd name="T6" fmla="*/ 1 w 5"/>
                  <a:gd name="T7" fmla="*/ 0 h 4"/>
                  <a:gd name="T8" fmla="*/ 1 w 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2"/>
                      <a:pt x="3" y="3"/>
                      <a:pt x="4" y="3"/>
                    </a:cubicBezTo>
                    <a:cubicBezTo>
                      <a:pt x="4" y="4"/>
                      <a:pt x="5" y="3"/>
                      <a:pt x="5" y="3"/>
                    </a:cubicBezTo>
                    <a:cubicBezTo>
                      <a:pt x="4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8" name="Freeform 337"/>
              <p:cNvSpPr/>
              <p:nvPr/>
            </p:nvSpPr>
            <p:spPr bwMode="auto">
              <a:xfrm>
                <a:off x="3474" y="717"/>
                <a:ext cx="144" cy="133"/>
              </a:xfrm>
              <a:custGeom>
                <a:avLst/>
                <a:gdLst>
                  <a:gd name="T0" fmla="*/ 3 w 9"/>
                  <a:gd name="T1" fmla="*/ 0 h 8"/>
                  <a:gd name="T2" fmla="*/ 1 w 9"/>
                  <a:gd name="T3" fmla="*/ 1 h 8"/>
                  <a:gd name="T4" fmla="*/ 1 w 9"/>
                  <a:gd name="T5" fmla="*/ 4 h 8"/>
                  <a:gd name="T6" fmla="*/ 8 w 9"/>
                  <a:gd name="T7" fmla="*/ 8 h 8"/>
                  <a:gd name="T8" fmla="*/ 9 w 9"/>
                  <a:gd name="T9" fmla="*/ 8 h 8"/>
                  <a:gd name="T10" fmla="*/ 4 w 9"/>
                  <a:gd name="T11" fmla="*/ 6 h 8"/>
                  <a:gd name="T12" fmla="*/ 2 w 9"/>
                  <a:gd name="T13" fmla="*/ 3 h 8"/>
                  <a:gd name="T14" fmla="*/ 2 w 9"/>
                  <a:gd name="T15" fmla="*/ 1 h 8"/>
                  <a:gd name="T16" fmla="*/ 3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2" y="7"/>
                      <a:pt x="6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8"/>
                      <a:pt x="5" y="7"/>
                      <a:pt x="4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1" y="0"/>
                      <a:pt x="2" y="1"/>
                    </a:cubicBezTo>
                    <a:cubicBezTo>
                      <a:pt x="3" y="1"/>
                      <a:pt x="4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9" name="Freeform 338"/>
              <p:cNvSpPr/>
              <p:nvPr/>
            </p:nvSpPr>
            <p:spPr bwMode="auto">
              <a:xfrm>
                <a:off x="3586" y="800"/>
                <a:ext cx="80" cy="50"/>
              </a:xfrm>
              <a:custGeom>
                <a:avLst/>
                <a:gdLst>
                  <a:gd name="T0" fmla="*/ 0 w 5"/>
                  <a:gd name="T1" fmla="*/ 1 h 3"/>
                  <a:gd name="T2" fmla="*/ 2 w 5"/>
                  <a:gd name="T3" fmla="*/ 2 h 3"/>
                  <a:gd name="T4" fmla="*/ 4 w 5"/>
                  <a:gd name="T5" fmla="*/ 3 h 3"/>
                  <a:gd name="T6" fmla="*/ 4 w 5"/>
                  <a:gd name="T7" fmla="*/ 2 h 3"/>
                  <a:gd name="T8" fmla="*/ 2 w 5"/>
                  <a:gd name="T9" fmla="*/ 2 h 3"/>
                  <a:gd name="T10" fmla="*/ 1 w 5"/>
                  <a:gd name="T11" fmla="*/ 0 h 3"/>
                  <a:gd name="T12" fmla="*/ 0 w 5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0" name="Freeform 339"/>
              <p:cNvSpPr/>
              <p:nvPr/>
            </p:nvSpPr>
            <p:spPr bwMode="auto">
              <a:xfrm>
                <a:off x="3634" y="817"/>
                <a:ext cx="32" cy="16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1" name="Freeform 340"/>
              <p:cNvSpPr/>
              <p:nvPr/>
            </p:nvSpPr>
            <p:spPr bwMode="auto">
              <a:xfrm>
                <a:off x="3698" y="617"/>
                <a:ext cx="96" cy="117"/>
              </a:xfrm>
              <a:custGeom>
                <a:avLst/>
                <a:gdLst>
                  <a:gd name="T0" fmla="*/ 1 w 6"/>
                  <a:gd name="T1" fmla="*/ 6 h 7"/>
                  <a:gd name="T2" fmla="*/ 3 w 6"/>
                  <a:gd name="T3" fmla="*/ 0 h 7"/>
                  <a:gd name="T4" fmla="*/ 0 w 6"/>
                  <a:gd name="T5" fmla="*/ 7 h 7"/>
                  <a:gd name="T6" fmla="*/ 1 w 6"/>
                  <a:gd name="T7" fmla="*/ 7 h 7"/>
                  <a:gd name="T8" fmla="*/ 3 w 6"/>
                  <a:gd name="T9" fmla="*/ 4 h 7"/>
                  <a:gd name="T10" fmla="*/ 3 w 6"/>
                  <a:gd name="T11" fmla="*/ 1 h 7"/>
                  <a:gd name="T12" fmla="*/ 1 w 6"/>
                  <a:gd name="T13" fmla="*/ 2 h 7"/>
                  <a:gd name="T14" fmla="*/ 1 w 6"/>
                  <a:gd name="T15" fmla="*/ 5 h 7"/>
                  <a:gd name="T16" fmla="*/ 2 w 6"/>
                  <a:gd name="T17" fmla="*/ 4 h 7"/>
                  <a:gd name="T18" fmla="*/ 2 w 6"/>
                  <a:gd name="T19" fmla="*/ 3 h 7"/>
                  <a:gd name="T20" fmla="*/ 2 w 6"/>
                  <a:gd name="T21" fmla="*/ 2 h 7"/>
                  <a:gd name="T22" fmla="*/ 2 w 6"/>
                  <a:gd name="T23" fmla="*/ 2 h 7"/>
                  <a:gd name="T24" fmla="*/ 2 w 6"/>
                  <a:gd name="T25" fmla="*/ 3 h 7"/>
                  <a:gd name="T26" fmla="*/ 0 w 6"/>
                  <a:gd name="T27" fmla="*/ 6 h 7"/>
                  <a:gd name="T28" fmla="*/ 1 w 6"/>
                  <a:gd name="T29" fmla="*/ 7 h 7"/>
                  <a:gd name="T30" fmla="*/ 2 w 6"/>
                  <a:gd name="T31" fmla="*/ 1 h 7"/>
                  <a:gd name="T32" fmla="*/ 0 w 6"/>
                  <a:gd name="T33" fmla="*/ 6 h 7"/>
                  <a:gd name="T34" fmla="*/ 1 w 6"/>
                  <a:gd name="T3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7">
                    <a:moveTo>
                      <a:pt x="1" y="6"/>
                    </a:moveTo>
                    <a:cubicBezTo>
                      <a:pt x="2" y="5"/>
                      <a:pt x="6" y="1"/>
                      <a:pt x="3" y="0"/>
                    </a:cubicBezTo>
                    <a:cubicBezTo>
                      <a:pt x="0" y="0"/>
                      <a:pt x="0" y="5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6"/>
                      <a:pt x="2" y="5"/>
                      <a:pt x="3" y="4"/>
                    </a:cubicBezTo>
                    <a:cubicBezTo>
                      <a:pt x="3" y="3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4"/>
                      <a:pt x="1" y="6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6"/>
                      <a:pt x="1" y="1"/>
                      <a:pt x="2" y="1"/>
                    </a:cubicBezTo>
                    <a:cubicBezTo>
                      <a:pt x="4" y="1"/>
                      <a:pt x="1" y="6"/>
                      <a:pt x="0" y="6"/>
                    </a:cubicBezTo>
                    <a:cubicBezTo>
                      <a:pt x="0" y="7"/>
                      <a:pt x="1" y="7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2" name="Freeform 341"/>
              <p:cNvSpPr/>
              <p:nvPr/>
            </p:nvSpPr>
            <p:spPr bwMode="auto">
              <a:xfrm>
                <a:off x="3714" y="650"/>
                <a:ext cx="32" cy="3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3" name="Freeform 342"/>
              <p:cNvSpPr/>
              <p:nvPr/>
            </p:nvSpPr>
            <p:spPr bwMode="auto">
              <a:xfrm>
                <a:off x="3714" y="650"/>
                <a:ext cx="16" cy="50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1 w 1"/>
                  <a:gd name="T5" fmla="*/ 3 h 3"/>
                  <a:gd name="T6" fmla="*/ 1 w 1"/>
                  <a:gd name="T7" fmla="*/ 0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4" name="Freeform 343"/>
              <p:cNvSpPr/>
              <p:nvPr/>
            </p:nvSpPr>
            <p:spPr bwMode="auto">
              <a:xfrm>
                <a:off x="3714" y="684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5" name="Freeform 344"/>
              <p:cNvSpPr/>
              <p:nvPr/>
            </p:nvSpPr>
            <p:spPr bwMode="auto">
              <a:xfrm>
                <a:off x="3698" y="700"/>
                <a:ext cx="32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6" name="Freeform 345"/>
              <p:cNvSpPr/>
              <p:nvPr/>
            </p:nvSpPr>
            <p:spPr bwMode="auto">
              <a:xfrm>
                <a:off x="3666" y="700"/>
                <a:ext cx="48" cy="3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1 w 3"/>
                  <a:gd name="T5" fmla="*/ 2 h 2"/>
                  <a:gd name="T6" fmla="*/ 1 w 3"/>
                  <a:gd name="T7" fmla="*/ 2 h 2"/>
                  <a:gd name="T8" fmla="*/ 3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7" name="Freeform 346"/>
              <p:cNvSpPr/>
              <p:nvPr/>
            </p:nvSpPr>
            <p:spPr bwMode="auto">
              <a:xfrm>
                <a:off x="3666" y="684"/>
                <a:ext cx="48" cy="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3 h 3"/>
                  <a:gd name="T4" fmla="*/ 1 w 3"/>
                  <a:gd name="T5" fmla="*/ 3 h 3"/>
                  <a:gd name="T6" fmla="*/ 1 w 3"/>
                  <a:gd name="T7" fmla="*/ 3 h 3"/>
                  <a:gd name="T8" fmla="*/ 3 w 3"/>
                  <a:gd name="T9" fmla="*/ 0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1"/>
                      <a:pt x="2" y="2"/>
                      <a:pt x="1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8" name="Freeform 347"/>
              <p:cNvSpPr/>
              <p:nvPr/>
            </p:nvSpPr>
            <p:spPr bwMode="auto">
              <a:xfrm>
                <a:off x="3314" y="501"/>
                <a:ext cx="128" cy="133"/>
              </a:xfrm>
              <a:custGeom>
                <a:avLst/>
                <a:gdLst>
                  <a:gd name="T0" fmla="*/ 1 w 8"/>
                  <a:gd name="T1" fmla="*/ 1 h 8"/>
                  <a:gd name="T2" fmla="*/ 4 w 8"/>
                  <a:gd name="T3" fmla="*/ 6 h 8"/>
                  <a:gd name="T4" fmla="*/ 7 w 8"/>
                  <a:gd name="T5" fmla="*/ 6 h 8"/>
                  <a:gd name="T6" fmla="*/ 5 w 8"/>
                  <a:gd name="T7" fmla="*/ 7 h 8"/>
                  <a:gd name="T8" fmla="*/ 3 w 8"/>
                  <a:gd name="T9" fmla="*/ 6 h 8"/>
                  <a:gd name="T10" fmla="*/ 3 w 8"/>
                  <a:gd name="T11" fmla="*/ 7 h 8"/>
                  <a:gd name="T12" fmla="*/ 5 w 8"/>
                  <a:gd name="T13" fmla="*/ 7 h 8"/>
                  <a:gd name="T14" fmla="*/ 6 w 8"/>
                  <a:gd name="T15" fmla="*/ 7 h 8"/>
                  <a:gd name="T16" fmla="*/ 3 w 8"/>
                  <a:gd name="T17" fmla="*/ 6 h 8"/>
                  <a:gd name="T18" fmla="*/ 3 w 8"/>
                  <a:gd name="T19" fmla="*/ 6 h 8"/>
                  <a:gd name="T20" fmla="*/ 5 w 8"/>
                  <a:gd name="T21" fmla="*/ 7 h 8"/>
                  <a:gd name="T22" fmla="*/ 6 w 8"/>
                  <a:gd name="T23" fmla="*/ 6 h 8"/>
                  <a:gd name="T24" fmla="*/ 5 w 8"/>
                  <a:gd name="T25" fmla="*/ 6 h 8"/>
                  <a:gd name="T26" fmla="*/ 6 w 8"/>
                  <a:gd name="T27" fmla="*/ 6 h 8"/>
                  <a:gd name="T28" fmla="*/ 7 w 8"/>
                  <a:gd name="T29" fmla="*/ 6 h 8"/>
                  <a:gd name="T30" fmla="*/ 8 w 8"/>
                  <a:gd name="T31" fmla="*/ 6 h 8"/>
                  <a:gd name="T32" fmla="*/ 8 w 8"/>
                  <a:gd name="T33" fmla="*/ 6 h 8"/>
                  <a:gd name="T34" fmla="*/ 7 w 8"/>
                  <a:gd name="T35" fmla="*/ 5 h 8"/>
                  <a:gd name="T36" fmla="*/ 7 w 8"/>
                  <a:gd name="T37" fmla="*/ 5 h 8"/>
                  <a:gd name="T38" fmla="*/ 7 w 8"/>
                  <a:gd name="T39" fmla="*/ 6 h 8"/>
                  <a:gd name="T40" fmla="*/ 8 w 8"/>
                  <a:gd name="T41" fmla="*/ 6 h 8"/>
                  <a:gd name="T42" fmla="*/ 7 w 8"/>
                  <a:gd name="T43" fmla="*/ 6 h 8"/>
                  <a:gd name="T44" fmla="*/ 7 w 8"/>
                  <a:gd name="T45" fmla="*/ 6 h 8"/>
                  <a:gd name="T46" fmla="*/ 7 w 8"/>
                  <a:gd name="T47" fmla="*/ 5 h 8"/>
                  <a:gd name="T48" fmla="*/ 6 w 8"/>
                  <a:gd name="T49" fmla="*/ 6 h 8"/>
                  <a:gd name="T50" fmla="*/ 5 w 8"/>
                  <a:gd name="T51" fmla="*/ 6 h 8"/>
                  <a:gd name="T52" fmla="*/ 4 w 8"/>
                  <a:gd name="T53" fmla="*/ 6 h 8"/>
                  <a:gd name="T54" fmla="*/ 3 w 8"/>
                  <a:gd name="T55" fmla="*/ 6 h 8"/>
                  <a:gd name="T56" fmla="*/ 5 w 8"/>
                  <a:gd name="T57" fmla="*/ 7 h 8"/>
                  <a:gd name="T58" fmla="*/ 5 w 8"/>
                  <a:gd name="T59" fmla="*/ 7 h 8"/>
                  <a:gd name="T60" fmla="*/ 3 w 8"/>
                  <a:gd name="T61" fmla="*/ 6 h 8"/>
                  <a:gd name="T62" fmla="*/ 2 w 8"/>
                  <a:gd name="T63" fmla="*/ 6 h 8"/>
                  <a:gd name="T64" fmla="*/ 8 w 8"/>
                  <a:gd name="T65" fmla="*/ 6 h 8"/>
                  <a:gd name="T66" fmla="*/ 6 w 8"/>
                  <a:gd name="T67" fmla="*/ 5 h 8"/>
                  <a:gd name="T68" fmla="*/ 2 w 8"/>
                  <a:gd name="T69" fmla="*/ 4 h 8"/>
                  <a:gd name="T70" fmla="*/ 2 w 8"/>
                  <a:gd name="T71" fmla="*/ 1 h 8"/>
                  <a:gd name="T72" fmla="*/ 1 w 8"/>
                  <a:gd name="T7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1" y="6"/>
                      <a:pt x="4" y="6"/>
                    </a:cubicBezTo>
                    <a:cubicBezTo>
                      <a:pt x="5" y="6"/>
                      <a:pt x="6" y="5"/>
                      <a:pt x="7" y="6"/>
                    </a:cubicBezTo>
                    <a:cubicBezTo>
                      <a:pt x="8" y="6"/>
                      <a:pt x="6" y="7"/>
                      <a:pt x="5" y="7"/>
                    </a:cubicBezTo>
                    <a:cubicBezTo>
                      <a:pt x="4" y="7"/>
                      <a:pt x="4" y="7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8"/>
                      <a:pt x="6" y="7"/>
                      <a:pt x="6" y="7"/>
                    </a:cubicBezTo>
                    <a:cubicBezTo>
                      <a:pt x="6" y="6"/>
                      <a:pt x="4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5"/>
                      <a:pt x="4" y="6"/>
                      <a:pt x="5" y="6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8"/>
                      <a:pt x="8" y="8"/>
                      <a:pt x="8" y="6"/>
                    </a:cubicBezTo>
                    <a:cubicBezTo>
                      <a:pt x="8" y="4"/>
                      <a:pt x="6" y="4"/>
                      <a:pt x="6" y="5"/>
                    </a:cubicBezTo>
                    <a:cubicBezTo>
                      <a:pt x="4" y="5"/>
                      <a:pt x="4" y="5"/>
                      <a:pt x="2" y="4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9" name="Freeform 348"/>
              <p:cNvSpPr/>
              <p:nvPr/>
            </p:nvSpPr>
            <p:spPr bwMode="auto">
              <a:xfrm>
                <a:off x="3314" y="567"/>
                <a:ext cx="144" cy="83"/>
              </a:xfrm>
              <a:custGeom>
                <a:avLst/>
                <a:gdLst>
                  <a:gd name="T0" fmla="*/ 1 w 9"/>
                  <a:gd name="T1" fmla="*/ 1 h 5"/>
                  <a:gd name="T2" fmla="*/ 8 w 9"/>
                  <a:gd name="T3" fmla="*/ 1 h 5"/>
                  <a:gd name="T4" fmla="*/ 3 w 9"/>
                  <a:gd name="T5" fmla="*/ 1 h 5"/>
                  <a:gd name="T6" fmla="*/ 3 w 9"/>
                  <a:gd name="T7" fmla="*/ 2 h 5"/>
                  <a:gd name="T8" fmla="*/ 7 w 9"/>
                  <a:gd name="T9" fmla="*/ 1 h 5"/>
                  <a:gd name="T10" fmla="*/ 7 w 9"/>
                  <a:gd name="T11" fmla="*/ 2 h 5"/>
                  <a:gd name="T12" fmla="*/ 5 w 9"/>
                  <a:gd name="T13" fmla="*/ 3 h 5"/>
                  <a:gd name="T14" fmla="*/ 2 w 9"/>
                  <a:gd name="T15" fmla="*/ 1 h 5"/>
                  <a:gd name="T16" fmla="*/ 1 w 9"/>
                  <a:gd name="T1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5">
                    <a:moveTo>
                      <a:pt x="1" y="1"/>
                    </a:moveTo>
                    <a:cubicBezTo>
                      <a:pt x="2" y="5"/>
                      <a:pt x="7" y="5"/>
                      <a:pt x="8" y="1"/>
                    </a:cubicBezTo>
                    <a:cubicBezTo>
                      <a:pt x="9" y="0"/>
                      <a:pt x="4" y="1"/>
                      <a:pt x="3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7" y="2"/>
                      <a:pt x="6" y="3"/>
                      <a:pt x="5" y="3"/>
                    </a:cubicBezTo>
                    <a:cubicBezTo>
                      <a:pt x="4" y="4"/>
                      <a:pt x="2" y="3"/>
                      <a:pt x="2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0" name="Freeform 349"/>
              <p:cNvSpPr/>
              <p:nvPr/>
            </p:nvSpPr>
            <p:spPr bwMode="auto">
              <a:xfrm>
                <a:off x="3330" y="584"/>
                <a:ext cx="80" cy="33"/>
              </a:xfrm>
              <a:custGeom>
                <a:avLst/>
                <a:gdLst>
                  <a:gd name="T0" fmla="*/ 1 w 5"/>
                  <a:gd name="T1" fmla="*/ 1 h 2"/>
                  <a:gd name="T2" fmla="*/ 5 w 5"/>
                  <a:gd name="T3" fmla="*/ 2 h 2"/>
                  <a:gd name="T4" fmla="*/ 4 w 5"/>
                  <a:gd name="T5" fmla="*/ 1 h 2"/>
                  <a:gd name="T6" fmla="*/ 2 w 5"/>
                  <a:gd name="T7" fmla="*/ 0 h 2"/>
                  <a:gd name="T8" fmla="*/ 1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2"/>
                      <a:pt x="3" y="2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5" name="Group 551"/>
            <p:cNvGrpSpPr/>
            <p:nvPr/>
          </p:nvGrpSpPr>
          <p:grpSpPr bwMode="auto">
            <a:xfrm>
              <a:off x="2974976" y="55563"/>
              <a:ext cx="2717800" cy="1557338"/>
              <a:chOff x="1874" y="35"/>
              <a:chExt cx="1712" cy="981"/>
            </a:xfrm>
            <a:grpFill/>
          </p:grpSpPr>
          <p:sp>
            <p:nvSpPr>
              <p:cNvPr id="1281" name="Freeform 351"/>
              <p:cNvSpPr/>
              <p:nvPr/>
            </p:nvSpPr>
            <p:spPr bwMode="auto">
              <a:xfrm>
                <a:off x="3362" y="584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3 w 3"/>
                  <a:gd name="T5" fmla="*/ 1 h 1"/>
                  <a:gd name="T6" fmla="*/ 2 w 3"/>
                  <a:gd name="T7" fmla="*/ 1 h 1"/>
                  <a:gd name="T8" fmla="*/ 1 w 3"/>
                  <a:gd name="T9" fmla="*/ 1 h 1"/>
                  <a:gd name="T10" fmla="*/ 1 w 3"/>
                  <a:gd name="T11" fmla="*/ 1 h 1"/>
                  <a:gd name="T12" fmla="*/ 1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2" name="Freeform 352"/>
              <p:cNvSpPr/>
              <p:nvPr/>
            </p:nvSpPr>
            <p:spPr bwMode="auto">
              <a:xfrm>
                <a:off x="3378" y="584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3" name="Freeform 353"/>
              <p:cNvSpPr/>
              <p:nvPr/>
            </p:nvSpPr>
            <p:spPr bwMode="auto">
              <a:xfrm>
                <a:off x="3378" y="584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1 w 2"/>
                  <a:gd name="T11" fmla="*/ 0 h 1"/>
                  <a:gd name="T12" fmla="*/ 1 w 2"/>
                  <a:gd name="T13" fmla="*/ 0 h 1"/>
                  <a:gd name="T14" fmla="*/ 1 w 2"/>
                  <a:gd name="T15" fmla="*/ 1 h 1"/>
                  <a:gd name="T16" fmla="*/ 1 w 2"/>
                  <a:gd name="T17" fmla="*/ 1 h 1"/>
                  <a:gd name="T18" fmla="*/ 2 w 2"/>
                  <a:gd name="T19" fmla="*/ 1 h 1"/>
                  <a:gd name="T20" fmla="*/ 1 w 2"/>
                  <a:gd name="T21" fmla="*/ 0 h 1"/>
                  <a:gd name="T22" fmla="*/ 1 w 2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4" name="Freeform 354"/>
              <p:cNvSpPr/>
              <p:nvPr/>
            </p:nvSpPr>
            <p:spPr bwMode="auto">
              <a:xfrm>
                <a:off x="3378" y="584"/>
                <a:ext cx="64" cy="50"/>
              </a:xfrm>
              <a:custGeom>
                <a:avLst/>
                <a:gdLst>
                  <a:gd name="T0" fmla="*/ 1 w 4"/>
                  <a:gd name="T1" fmla="*/ 2 h 3"/>
                  <a:gd name="T2" fmla="*/ 4 w 4"/>
                  <a:gd name="T3" fmla="*/ 1 h 3"/>
                  <a:gd name="T4" fmla="*/ 3 w 4"/>
                  <a:gd name="T5" fmla="*/ 1 h 3"/>
                  <a:gd name="T6" fmla="*/ 1 w 4"/>
                  <a:gd name="T7" fmla="*/ 2 h 3"/>
                  <a:gd name="T8" fmla="*/ 1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2" y="3"/>
                      <a:pt x="3" y="2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5" name="Freeform 355"/>
              <p:cNvSpPr/>
              <p:nvPr/>
            </p:nvSpPr>
            <p:spPr bwMode="auto">
              <a:xfrm>
                <a:off x="3410" y="601"/>
                <a:ext cx="16" cy="16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6" name="Freeform 356"/>
              <p:cNvSpPr/>
              <p:nvPr/>
            </p:nvSpPr>
            <p:spPr bwMode="auto">
              <a:xfrm>
                <a:off x="3378" y="567"/>
                <a:ext cx="80" cy="50"/>
              </a:xfrm>
              <a:custGeom>
                <a:avLst/>
                <a:gdLst>
                  <a:gd name="T0" fmla="*/ 3 w 5"/>
                  <a:gd name="T1" fmla="*/ 3 h 3"/>
                  <a:gd name="T2" fmla="*/ 5 w 5"/>
                  <a:gd name="T3" fmla="*/ 2 h 3"/>
                  <a:gd name="T4" fmla="*/ 4 w 5"/>
                  <a:gd name="T5" fmla="*/ 0 h 3"/>
                  <a:gd name="T6" fmla="*/ 2 w 5"/>
                  <a:gd name="T7" fmla="*/ 0 h 3"/>
                  <a:gd name="T8" fmla="*/ 0 w 5"/>
                  <a:gd name="T9" fmla="*/ 2 h 3"/>
                  <a:gd name="T10" fmla="*/ 0 w 5"/>
                  <a:gd name="T11" fmla="*/ 2 h 3"/>
                  <a:gd name="T12" fmla="*/ 1 w 5"/>
                  <a:gd name="T13" fmla="*/ 2 h 3"/>
                  <a:gd name="T14" fmla="*/ 3 w 5"/>
                  <a:gd name="T15" fmla="*/ 0 h 3"/>
                  <a:gd name="T16" fmla="*/ 4 w 5"/>
                  <a:gd name="T17" fmla="*/ 1 h 3"/>
                  <a:gd name="T18" fmla="*/ 3 w 5"/>
                  <a:gd name="T19" fmla="*/ 2 h 3"/>
                  <a:gd name="T20" fmla="*/ 3 w 5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3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7" name="Freeform 357"/>
              <p:cNvSpPr/>
              <p:nvPr/>
            </p:nvSpPr>
            <p:spPr bwMode="auto">
              <a:xfrm>
                <a:off x="3410" y="567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8" name="Freeform 358"/>
              <p:cNvSpPr/>
              <p:nvPr/>
            </p:nvSpPr>
            <p:spPr bwMode="auto">
              <a:xfrm>
                <a:off x="3426" y="567"/>
                <a:ext cx="32" cy="34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9" name="Freeform 359"/>
              <p:cNvSpPr/>
              <p:nvPr/>
            </p:nvSpPr>
            <p:spPr bwMode="auto">
              <a:xfrm>
                <a:off x="3426" y="567"/>
                <a:ext cx="32" cy="3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0" name="Freeform 360"/>
              <p:cNvSpPr/>
              <p:nvPr/>
            </p:nvSpPr>
            <p:spPr bwMode="auto">
              <a:xfrm>
                <a:off x="3410" y="567"/>
                <a:ext cx="64" cy="50"/>
              </a:xfrm>
              <a:custGeom>
                <a:avLst/>
                <a:gdLst>
                  <a:gd name="T0" fmla="*/ 2 w 4"/>
                  <a:gd name="T1" fmla="*/ 2 h 3"/>
                  <a:gd name="T2" fmla="*/ 3 w 4"/>
                  <a:gd name="T3" fmla="*/ 0 h 3"/>
                  <a:gd name="T4" fmla="*/ 1 w 4"/>
                  <a:gd name="T5" fmla="*/ 0 h 3"/>
                  <a:gd name="T6" fmla="*/ 0 w 4"/>
                  <a:gd name="T7" fmla="*/ 1 h 3"/>
                  <a:gd name="T8" fmla="*/ 1 w 4"/>
                  <a:gd name="T9" fmla="*/ 1 h 3"/>
                  <a:gd name="T10" fmla="*/ 2 w 4"/>
                  <a:gd name="T11" fmla="*/ 2 h 3"/>
                  <a:gd name="T12" fmla="*/ 2 w 4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2" y="2"/>
                    </a:moveTo>
                    <a:cubicBezTo>
                      <a:pt x="3" y="2"/>
                      <a:pt x="4" y="1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2" y="2"/>
                    </a:cubicBezTo>
                    <a:cubicBezTo>
                      <a:pt x="1" y="2"/>
                      <a:pt x="2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1" name="Freeform 361"/>
              <p:cNvSpPr/>
              <p:nvPr/>
            </p:nvSpPr>
            <p:spPr bwMode="auto">
              <a:xfrm>
                <a:off x="3442" y="152"/>
                <a:ext cx="96" cy="299"/>
              </a:xfrm>
              <a:custGeom>
                <a:avLst/>
                <a:gdLst>
                  <a:gd name="T0" fmla="*/ 5 w 6"/>
                  <a:gd name="T1" fmla="*/ 1 h 18"/>
                  <a:gd name="T2" fmla="*/ 3 w 6"/>
                  <a:gd name="T3" fmla="*/ 9 h 18"/>
                  <a:gd name="T4" fmla="*/ 0 w 6"/>
                  <a:gd name="T5" fmla="*/ 18 h 18"/>
                  <a:gd name="T6" fmla="*/ 1 w 6"/>
                  <a:gd name="T7" fmla="*/ 17 h 18"/>
                  <a:gd name="T8" fmla="*/ 4 w 6"/>
                  <a:gd name="T9" fmla="*/ 8 h 18"/>
                  <a:gd name="T10" fmla="*/ 6 w 6"/>
                  <a:gd name="T11" fmla="*/ 1 h 18"/>
                  <a:gd name="T12" fmla="*/ 5 w 6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8">
                    <a:moveTo>
                      <a:pt x="5" y="1"/>
                    </a:moveTo>
                    <a:cubicBezTo>
                      <a:pt x="5" y="4"/>
                      <a:pt x="4" y="6"/>
                      <a:pt x="3" y="9"/>
                    </a:cubicBezTo>
                    <a:cubicBezTo>
                      <a:pt x="2" y="11"/>
                      <a:pt x="1" y="15"/>
                      <a:pt x="0" y="18"/>
                    </a:cubicBezTo>
                    <a:cubicBezTo>
                      <a:pt x="0" y="18"/>
                      <a:pt x="1" y="18"/>
                      <a:pt x="1" y="17"/>
                    </a:cubicBezTo>
                    <a:cubicBezTo>
                      <a:pt x="2" y="14"/>
                      <a:pt x="3" y="11"/>
                      <a:pt x="4" y="8"/>
                    </a:cubicBezTo>
                    <a:cubicBezTo>
                      <a:pt x="4" y="6"/>
                      <a:pt x="6" y="3"/>
                      <a:pt x="6" y="1"/>
                    </a:cubicBezTo>
                    <a:cubicBezTo>
                      <a:pt x="6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2" name="Freeform 362"/>
              <p:cNvSpPr/>
              <p:nvPr/>
            </p:nvSpPr>
            <p:spPr bwMode="auto">
              <a:xfrm>
                <a:off x="3490" y="218"/>
                <a:ext cx="16" cy="67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1 w 1"/>
                  <a:gd name="T7" fmla="*/ 0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3" name="Freeform 363"/>
              <p:cNvSpPr/>
              <p:nvPr/>
            </p:nvSpPr>
            <p:spPr bwMode="auto">
              <a:xfrm>
                <a:off x="3490" y="35"/>
                <a:ext cx="96" cy="216"/>
              </a:xfrm>
              <a:custGeom>
                <a:avLst/>
                <a:gdLst>
                  <a:gd name="T0" fmla="*/ 2 w 6"/>
                  <a:gd name="T1" fmla="*/ 3 h 13"/>
                  <a:gd name="T2" fmla="*/ 4 w 6"/>
                  <a:gd name="T3" fmla="*/ 3 h 13"/>
                  <a:gd name="T4" fmla="*/ 4 w 6"/>
                  <a:gd name="T5" fmla="*/ 5 h 13"/>
                  <a:gd name="T6" fmla="*/ 3 w 6"/>
                  <a:gd name="T7" fmla="*/ 8 h 13"/>
                  <a:gd name="T8" fmla="*/ 0 w 6"/>
                  <a:gd name="T9" fmla="*/ 12 h 13"/>
                  <a:gd name="T10" fmla="*/ 1 w 6"/>
                  <a:gd name="T11" fmla="*/ 12 h 13"/>
                  <a:gd name="T12" fmla="*/ 5 w 6"/>
                  <a:gd name="T13" fmla="*/ 2 h 13"/>
                  <a:gd name="T14" fmla="*/ 1 w 6"/>
                  <a:gd name="T15" fmla="*/ 3 h 13"/>
                  <a:gd name="T16" fmla="*/ 2 w 6"/>
                  <a:gd name="T17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2" y="3"/>
                    </a:moveTo>
                    <a:cubicBezTo>
                      <a:pt x="3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6"/>
                      <a:pt x="4" y="7"/>
                      <a:pt x="3" y="8"/>
                    </a:cubicBezTo>
                    <a:cubicBezTo>
                      <a:pt x="2" y="9"/>
                      <a:pt x="1" y="11"/>
                      <a:pt x="0" y="12"/>
                    </a:cubicBezTo>
                    <a:cubicBezTo>
                      <a:pt x="0" y="13"/>
                      <a:pt x="1" y="12"/>
                      <a:pt x="1" y="12"/>
                    </a:cubicBezTo>
                    <a:cubicBezTo>
                      <a:pt x="3" y="10"/>
                      <a:pt x="6" y="6"/>
                      <a:pt x="5" y="2"/>
                    </a:cubicBezTo>
                    <a:cubicBezTo>
                      <a:pt x="5" y="0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4" name="Freeform 364"/>
              <p:cNvSpPr/>
              <p:nvPr/>
            </p:nvSpPr>
            <p:spPr bwMode="auto">
              <a:xfrm>
                <a:off x="3522" y="69"/>
                <a:ext cx="64" cy="116"/>
              </a:xfrm>
              <a:custGeom>
                <a:avLst/>
                <a:gdLst>
                  <a:gd name="T0" fmla="*/ 1 w 4"/>
                  <a:gd name="T1" fmla="*/ 1 h 7"/>
                  <a:gd name="T2" fmla="*/ 0 w 4"/>
                  <a:gd name="T3" fmla="*/ 6 h 7"/>
                  <a:gd name="T4" fmla="*/ 1 w 4"/>
                  <a:gd name="T5" fmla="*/ 6 h 7"/>
                  <a:gd name="T6" fmla="*/ 2 w 4"/>
                  <a:gd name="T7" fmla="*/ 0 h 7"/>
                  <a:gd name="T8" fmla="*/ 1 w 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1" y="1"/>
                    </a:moveTo>
                    <a:cubicBezTo>
                      <a:pt x="3" y="2"/>
                      <a:pt x="1" y="5"/>
                      <a:pt x="0" y="6"/>
                    </a:cubicBezTo>
                    <a:cubicBezTo>
                      <a:pt x="0" y="7"/>
                      <a:pt x="1" y="7"/>
                      <a:pt x="1" y="6"/>
                    </a:cubicBezTo>
                    <a:cubicBezTo>
                      <a:pt x="2" y="5"/>
                      <a:pt x="4" y="2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5" name="Freeform 365"/>
              <p:cNvSpPr/>
              <p:nvPr/>
            </p:nvSpPr>
            <p:spPr bwMode="auto">
              <a:xfrm>
                <a:off x="3506" y="69"/>
                <a:ext cx="64" cy="149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9 h 9"/>
                  <a:gd name="T4" fmla="*/ 1 w 4"/>
                  <a:gd name="T5" fmla="*/ 9 h 9"/>
                  <a:gd name="T6" fmla="*/ 4 w 4"/>
                  <a:gd name="T7" fmla="*/ 1 h 9"/>
                  <a:gd name="T8" fmla="*/ 3 w 4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3" y="4"/>
                      <a:pt x="1" y="6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2" y="6"/>
                      <a:pt x="4" y="4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6" name="Freeform 366"/>
              <p:cNvSpPr/>
              <p:nvPr/>
            </p:nvSpPr>
            <p:spPr bwMode="auto">
              <a:xfrm>
                <a:off x="3538" y="85"/>
                <a:ext cx="32" cy="67"/>
              </a:xfrm>
              <a:custGeom>
                <a:avLst/>
                <a:gdLst>
                  <a:gd name="T0" fmla="*/ 1 w 2"/>
                  <a:gd name="T1" fmla="*/ 0 h 4"/>
                  <a:gd name="T2" fmla="*/ 0 w 2"/>
                  <a:gd name="T3" fmla="*/ 4 h 4"/>
                  <a:gd name="T4" fmla="*/ 1 w 2"/>
                  <a:gd name="T5" fmla="*/ 4 h 4"/>
                  <a:gd name="T6" fmla="*/ 2 w 2"/>
                  <a:gd name="T7" fmla="*/ 0 h 4"/>
                  <a:gd name="T8" fmla="*/ 1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7" name="Freeform 367"/>
              <p:cNvSpPr/>
              <p:nvPr/>
            </p:nvSpPr>
            <p:spPr bwMode="auto">
              <a:xfrm>
                <a:off x="3538" y="52"/>
                <a:ext cx="16" cy="66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3 h 4"/>
                  <a:gd name="T4" fmla="*/ 1 w 1"/>
                  <a:gd name="T5" fmla="*/ 3 h 4"/>
                  <a:gd name="T6" fmla="*/ 1 w 1"/>
                  <a:gd name="T7" fmla="*/ 0 h 4"/>
                  <a:gd name="T8" fmla="*/ 0 w 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8" name="Freeform 368"/>
              <p:cNvSpPr/>
              <p:nvPr/>
            </p:nvSpPr>
            <p:spPr bwMode="auto">
              <a:xfrm>
                <a:off x="3154" y="52"/>
                <a:ext cx="240" cy="216"/>
              </a:xfrm>
              <a:custGeom>
                <a:avLst/>
                <a:gdLst>
                  <a:gd name="T0" fmla="*/ 1 w 15"/>
                  <a:gd name="T1" fmla="*/ 11 h 13"/>
                  <a:gd name="T2" fmla="*/ 13 w 15"/>
                  <a:gd name="T3" fmla="*/ 10 h 13"/>
                  <a:gd name="T4" fmla="*/ 15 w 15"/>
                  <a:gd name="T5" fmla="*/ 5 h 13"/>
                  <a:gd name="T6" fmla="*/ 12 w 15"/>
                  <a:gd name="T7" fmla="*/ 0 h 13"/>
                  <a:gd name="T8" fmla="*/ 11 w 15"/>
                  <a:gd name="T9" fmla="*/ 1 h 13"/>
                  <a:gd name="T10" fmla="*/ 14 w 15"/>
                  <a:gd name="T11" fmla="*/ 8 h 13"/>
                  <a:gd name="T12" fmla="*/ 2 w 15"/>
                  <a:gd name="T13" fmla="*/ 10 h 13"/>
                  <a:gd name="T14" fmla="*/ 1 w 15"/>
                  <a:gd name="T15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1" y="11"/>
                    </a:moveTo>
                    <a:cubicBezTo>
                      <a:pt x="5" y="11"/>
                      <a:pt x="9" y="13"/>
                      <a:pt x="13" y="10"/>
                    </a:cubicBezTo>
                    <a:cubicBezTo>
                      <a:pt x="14" y="9"/>
                      <a:pt x="15" y="7"/>
                      <a:pt x="15" y="5"/>
                    </a:cubicBezTo>
                    <a:cubicBezTo>
                      <a:pt x="15" y="3"/>
                      <a:pt x="14" y="2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3" y="3"/>
                      <a:pt x="15" y="5"/>
                      <a:pt x="14" y="8"/>
                    </a:cubicBezTo>
                    <a:cubicBezTo>
                      <a:pt x="11" y="13"/>
                      <a:pt x="5" y="11"/>
                      <a:pt x="2" y="10"/>
                    </a:cubicBezTo>
                    <a:cubicBezTo>
                      <a:pt x="1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9" name="Freeform 369"/>
              <p:cNvSpPr/>
              <p:nvPr/>
            </p:nvSpPr>
            <p:spPr bwMode="auto">
              <a:xfrm>
                <a:off x="3234" y="69"/>
                <a:ext cx="192" cy="216"/>
              </a:xfrm>
              <a:custGeom>
                <a:avLst/>
                <a:gdLst>
                  <a:gd name="T0" fmla="*/ 8 w 12"/>
                  <a:gd name="T1" fmla="*/ 1 h 13"/>
                  <a:gd name="T2" fmla="*/ 9 w 12"/>
                  <a:gd name="T3" fmla="*/ 7 h 13"/>
                  <a:gd name="T4" fmla="*/ 1 w 12"/>
                  <a:gd name="T5" fmla="*/ 10 h 13"/>
                  <a:gd name="T6" fmla="*/ 1 w 12"/>
                  <a:gd name="T7" fmla="*/ 11 h 13"/>
                  <a:gd name="T8" fmla="*/ 9 w 12"/>
                  <a:gd name="T9" fmla="*/ 11 h 13"/>
                  <a:gd name="T10" fmla="*/ 11 w 12"/>
                  <a:gd name="T11" fmla="*/ 3 h 13"/>
                  <a:gd name="T12" fmla="*/ 10 w 12"/>
                  <a:gd name="T13" fmla="*/ 3 h 13"/>
                  <a:gd name="T14" fmla="*/ 9 w 12"/>
                  <a:gd name="T15" fmla="*/ 10 h 13"/>
                  <a:gd name="T16" fmla="*/ 10 w 12"/>
                  <a:gd name="T17" fmla="*/ 10 h 13"/>
                  <a:gd name="T18" fmla="*/ 11 w 12"/>
                  <a:gd name="T19" fmla="*/ 3 h 13"/>
                  <a:gd name="T20" fmla="*/ 10 w 12"/>
                  <a:gd name="T21" fmla="*/ 3 h 13"/>
                  <a:gd name="T22" fmla="*/ 9 w 12"/>
                  <a:gd name="T23" fmla="*/ 10 h 13"/>
                  <a:gd name="T24" fmla="*/ 1 w 12"/>
                  <a:gd name="T25" fmla="*/ 10 h 13"/>
                  <a:gd name="T26" fmla="*/ 1 w 12"/>
                  <a:gd name="T27" fmla="*/ 11 h 13"/>
                  <a:gd name="T28" fmla="*/ 10 w 12"/>
                  <a:gd name="T29" fmla="*/ 8 h 13"/>
                  <a:gd name="T30" fmla="*/ 9 w 12"/>
                  <a:gd name="T31" fmla="*/ 1 h 13"/>
                  <a:gd name="T32" fmla="*/ 8 w 12"/>
                  <a:gd name="T3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11" y="2"/>
                      <a:pt x="10" y="6"/>
                      <a:pt x="9" y="7"/>
                    </a:cubicBezTo>
                    <a:cubicBezTo>
                      <a:pt x="8" y="10"/>
                      <a:pt x="4" y="11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2"/>
                      <a:pt x="7" y="13"/>
                      <a:pt x="9" y="11"/>
                    </a:cubicBezTo>
                    <a:cubicBezTo>
                      <a:pt x="11" y="9"/>
                      <a:pt x="12" y="6"/>
                      <a:pt x="11" y="3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6"/>
                      <a:pt x="11" y="8"/>
                      <a:pt x="9" y="10"/>
                    </a:cubicBezTo>
                    <a:cubicBezTo>
                      <a:pt x="9" y="11"/>
                      <a:pt x="10" y="11"/>
                      <a:pt x="10" y="10"/>
                    </a:cubicBezTo>
                    <a:cubicBezTo>
                      <a:pt x="12" y="8"/>
                      <a:pt x="11" y="6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1" y="6"/>
                      <a:pt x="10" y="8"/>
                      <a:pt x="9" y="10"/>
                    </a:cubicBezTo>
                    <a:cubicBezTo>
                      <a:pt x="7" y="12"/>
                      <a:pt x="4" y="11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4" y="12"/>
                      <a:pt x="8" y="10"/>
                      <a:pt x="10" y="8"/>
                    </a:cubicBezTo>
                    <a:cubicBezTo>
                      <a:pt x="11" y="6"/>
                      <a:pt x="12" y="1"/>
                      <a:pt x="9" y="1"/>
                    </a:cubicBezTo>
                    <a:cubicBezTo>
                      <a:pt x="8" y="0"/>
                      <a:pt x="8" y="1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0" name="Freeform 370"/>
              <p:cNvSpPr/>
              <p:nvPr/>
            </p:nvSpPr>
            <p:spPr bwMode="auto">
              <a:xfrm>
                <a:off x="3346" y="185"/>
                <a:ext cx="80" cy="66"/>
              </a:xfrm>
              <a:custGeom>
                <a:avLst/>
                <a:gdLst>
                  <a:gd name="T0" fmla="*/ 3 w 5"/>
                  <a:gd name="T1" fmla="*/ 1 h 4"/>
                  <a:gd name="T2" fmla="*/ 3 w 5"/>
                  <a:gd name="T3" fmla="*/ 2 h 4"/>
                  <a:gd name="T4" fmla="*/ 1 w 5"/>
                  <a:gd name="T5" fmla="*/ 4 h 4"/>
                  <a:gd name="T6" fmla="*/ 1 w 5"/>
                  <a:gd name="T7" fmla="*/ 4 h 4"/>
                  <a:gd name="T8" fmla="*/ 4 w 5"/>
                  <a:gd name="T9" fmla="*/ 0 h 4"/>
                  <a:gd name="T10" fmla="*/ 3 w 5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3" y="1"/>
                      <a:pt x="3" y="2"/>
                      <a:pt x="3" y="2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1" y="4"/>
                    </a:cubicBezTo>
                    <a:cubicBezTo>
                      <a:pt x="3" y="4"/>
                      <a:pt x="4" y="2"/>
                      <a:pt x="4" y="0"/>
                    </a:cubicBezTo>
                    <a:cubicBezTo>
                      <a:pt x="5" y="0"/>
                      <a:pt x="4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1" name="Freeform 371"/>
              <p:cNvSpPr/>
              <p:nvPr/>
            </p:nvSpPr>
            <p:spPr bwMode="auto">
              <a:xfrm>
                <a:off x="3330" y="202"/>
                <a:ext cx="64" cy="66"/>
              </a:xfrm>
              <a:custGeom>
                <a:avLst/>
                <a:gdLst>
                  <a:gd name="T0" fmla="*/ 3 w 4"/>
                  <a:gd name="T1" fmla="*/ 0 h 4"/>
                  <a:gd name="T2" fmla="*/ 1 w 4"/>
                  <a:gd name="T3" fmla="*/ 3 h 4"/>
                  <a:gd name="T4" fmla="*/ 1 w 4"/>
                  <a:gd name="T5" fmla="*/ 3 h 4"/>
                  <a:gd name="T6" fmla="*/ 4 w 4"/>
                  <a:gd name="T7" fmla="*/ 0 h 4"/>
                  <a:gd name="T8" fmla="*/ 3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1"/>
                      <a:pt x="2" y="3"/>
                      <a:pt x="1" y="3"/>
                    </a:cubicBezTo>
                    <a:cubicBezTo>
                      <a:pt x="0" y="3"/>
                      <a:pt x="1" y="4"/>
                      <a:pt x="1" y="3"/>
                    </a:cubicBezTo>
                    <a:cubicBezTo>
                      <a:pt x="2" y="3"/>
                      <a:pt x="3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2" name="Freeform 372"/>
              <p:cNvSpPr/>
              <p:nvPr/>
            </p:nvSpPr>
            <p:spPr bwMode="auto">
              <a:xfrm>
                <a:off x="3314" y="235"/>
                <a:ext cx="64" cy="33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0 h 2"/>
                  <a:gd name="T6" fmla="*/ 3 w 4"/>
                  <a:gd name="T7" fmla="*/ 0 h 2"/>
                  <a:gd name="T8" fmla="*/ 1 w 4"/>
                  <a:gd name="T9" fmla="*/ 1 h 2"/>
                  <a:gd name="T10" fmla="*/ 0 w 4"/>
                  <a:gd name="T11" fmla="*/ 1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3" name="Freeform 373"/>
              <p:cNvSpPr/>
              <p:nvPr/>
            </p:nvSpPr>
            <p:spPr bwMode="auto">
              <a:xfrm>
                <a:off x="3298" y="235"/>
                <a:ext cx="80" cy="33"/>
              </a:xfrm>
              <a:custGeom>
                <a:avLst/>
                <a:gdLst>
                  <a:gd name="T0" fmla="*/ 1 w 5"/>
                  <a:gd name="T1" fmla="*/ 2 h 2"/>
                  <a:gd name="T2" fmla="*/ 5 w 5"/>
                  <a:gd name="T3" fmla="*/ 0 h 2"/>
                  <a:gd name="T4" fmla="*/ 5 w 5"/>
                  <a:gd name="T5" fmla="*/ 0 h 2"/>
                  <a:gd name="T6" fmla="*/ 4 w 5"/>
                  <a:gd name="T7" fmla="*/ 0 h 2"/>
                  <a:gd name="T8" fmla="*/ 1 w 5"/>
                  <a:gd name="T9" fmla="*/ 1 h 2"/>
                  <a:gd name="T10" fmla="*/ 1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2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4" name="Freeform 374"/>
              <p:cNvSpPr/>
              <p:nvPr/>
            </p:nvSpPr>
            <p:spPr bwMode="auto">
              <a:xfrm>
                <a:off x="3314" y="235"/>
                <a:ext cx="48" cy="16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3 w 3"/>
                  <a:gd name="T5" fmla="*/ 0 h 1"/>
                  <a:gd name="T6" fmla="*/ 2 w 3"/>
                  <a:gd name="T7" fmla="*/ 0 h 1"/>
                  <a:gd name="T8" fmla="*/ 1 w 3"/>
                  <a:gd name="T9" fmla="*/ 1 h 1"/>
                  <a:gd name="T10" fmla="*/ 0 w 3"/>
                  <a:gd name="T11" fmla="*/ 1 h 1"/>
                  <a:gd name="T12" fmla="*/ 0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5" name="Freeform 375"/>
              <p:cNvSpPr/>
              <p:nvPr/>
            </p:nvSpPr>
            <p:spPr bwMode="auto">
              <a:xfrm>
                <a:off x="3314" y="235"/>
                <a:ext cx="64" cy="16"/>
              </a:xfrm>
              <a:custGeom>
                <a:avLst/>
                <a:gdLst>
                  <a:gd name="T0" fmla="*/ 1 w 4"/>
                  <a:gd name="T1" fmla="*/ 1 h 1"/>
                  <a:gd name="T2" fmla="*/ 3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1 w 4"/>
                  <a:gd name="T9" fmla="*/ 1 h 1"/>
                  <a:gd name="T10" fmla="*/ 0 w 4"/>
                  <a:gd name="T11" fmla="*/ 1 h 1"/>
                  <a:gd name="T12" fmla="*/ 1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6" name="Freeform 376"/>
              <p:cNvSpPr/>
              <p:nvPr/>
            </p:nvSpPr>
            <p:spPr bwMode="auto">
              <a:xfrm>
                <a:off x="3346" y="218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0 h 1"/>
                  <a:gd name="T4" fmla="*/ 2 w 3"/>
                  <a:gd name="T5" fmla="*/ 0 h 1"/>
                  <a:gd name="T6" fmla="*/ 2 w 3"/>
                  <a:gd name="T7" fmla="*/ 0 h 1"/>
                  <a:gd name="T8" fmla="*/ 1 w 3"/>
                  <a:gd name="T9" fmla="*/ 1 h 1"/>
                  <a:gd name="T10" fmla="*/ 0 w 3"/>
                  <a:gd name="T11" fmla="*/ 1 h 1"/>
                  <a:gd name="T12" fmla="*/ 1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7" name="Freeform 377"/>
              <p:cNvSpPr/>
              <p:nvPr/>
            </p:nvSpPr>
            <p:spPr bwMode="auto">
              <a:xfrm>
                <a:off x="3266" y="218"/>
                <a:ext cx="112" cy="33"/>
              </a:xfrm>
              <a:custGeom>
                <a:avLst/>
                <a:gdLst>
                  <a:gd name="T0" fmla="*/ 1 w 7"/>
                  <a:gd name="T1" fmla="*/ 2 h 2"/>
                  <a:gd name="T2" fmla="*/ 6 w 7"/>
                  <a:gd name="T3" fmla="*/ 0 h 2"/>
                  <a:gd name="T4" fmla="*/ 5 w 7"/>
                  <a:gd name="T5" fmla="*/ 0 h 2"/>
                  <a:gd name="T6" fmla="*/ 1 w 7"/>
                  <a:gd name="T7" fmla="*/ 1 h 2"/>
                  <a:gd name="T8" fmla="*/ 1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1" y="2"/>
                    </a:moveTo>
                    <a:cubicBezTo>
                      <a:pt x="2" y="2"/>
                      <a:pt x="5" y="2"/>
                      <a:pt x="6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1"/>
                      <a:pt x="2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8" name="Freeform 378"/>
              <p:cNvSpPr/>
              <p:nvPr/>
            </p:nvSpPr>
            <p:spPr bwMode="auto">
              <a:xfrm>
                <a:off x="3314" y="202"/>
                <a:ext cx="96" cy="49"/>
              </a:xfrm>
              <a:custGeom>
                <a:avLst/>
                <a:gdLst>
                  <a:gd name="T0" fmla="*/ 1 w 6"/>
                  <a:gd name="T1" fmla="*/ 3 h 3"/>
                  <a:gd name="T2" fmla="*/ 6 w 6"/>
                  <a:gd name="T3" fmla="*/ 1 h 3"/>
                  <a:gd name="T4" fmla="*/ 5 w 6"/>
                  <a:gd name="T5" fmla="*/ 0 h 3"/>
                  <a:gd name="T6" fmla="*/ 1 w 6"/>
                  <a:gd name="T7" fmla="*/ 3 h 3"/>
                  <a:gd name="T8" fmla="*/ 1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3"/>
                    </a:moveTo>
                    <a:cubicBezTo>
                      <a:pt x="3" y="3"/>
                      <a:pt x="4" y="2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3" y="3"/>
                      <a:pt x="1" y="3"/>
                    </a:cubicBezTo>
                    <a:cubicBezTo>
                      <a:pt x="1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9" name="Freeform 379"/>
              <p:cNvSpPr/>
              <p:nvPr/>
            </p:nvSpPr>
            <p:spPr bwMode="auto">
              <a:xfrm>
                <a:off x="3394" y="168"/>
                <a:ext cx="32" cy="50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2 h 3"/>
                  <a:gd name="T4" fmla="*/ 1 w 2"/>
                  <a:gd name="T5" fmla="*/ 3 h 3"/>
                  <a:gd name="T6" fmla="*/ 2 w 2"/>
                  <a:gd name="T7" fmla="*/ 0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0" name="Freeform 380"/>
              <p:cNvSpPr/>
              <p:nvPr/>
            </p:nvSpPr>
            <p:spPr bwMode="auto">
              <a:xfrm>
                <a:off x="3202" y="235"/>
                <a:ext cx="96" cy="16"/>
              </a:xfrm>
              <a:custGeom>
                <a:avLst/>
                <a:gdLst>
                  <a:gd name="T0" fmla="*/ 1 w 6"/>
                  <a:gd name="T1" fmla="*/ 1 h 1"/>
                  <a:gd name="T2" fmla="*/ 5 w 6"/>
                  <a:gd name="T3" fmla="*/ 1 h 1"/>
                  <a:gd name="T4" fmla="*/ 5 w 6"/>
                  <a:gd name="T5" fmla="*/ 0 h 1"/>
                  <a:gd name="T6" fmla="*/ 1 w 6"/>
                  <a:gd name="T7" fmla="*/ 0 h 1"/>
                  <a:gd name="T8" fmla="*/ 1 w 6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cubicBezTo>
                      <a:pt x="5" y="1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1" name="Freeform 381"/>
              <p:cNvSpPr/>
              <p:nvPr/>
            </p:nvSpPr>
            <p:spPr bwMode="auto">
              <a:xfrm>
                <a:off x="2962" y="451"/>
                <a:ext cx="192" cy="299"/>
              </a:xfrm>
              <a:custGeom>
                <a:avLst/>
                <a:gdLst>
                  <a:gd name="T0" fmla="*/ 1 w 12"/>
                  <a:gd name="T1" fmla="*/ 6 h 18"/>
                  <a:gd name="T2" fmla="*/ 6 w 12"/>
                  <a:gd name="T3" fmla="*/ 4 h 18"/>
                  <a:gd name="T4" fmla="*/ 7 w 12"/>
                  <a:gd name="T5" fmla="*/ 9 h 18"/>
                  <a:gd name="T6" fmla="*/ 11 w 12"/>
                  <a:gd name="T7" fmla="*/ 17 h 18"/>
                  <a:gd name="T8" fmla="*/ 12 w 12"/>
                  <a:gd name="T9" fmla="*/ 17 h 18"/>
                  <a:gd name="T10" fmla="*/ 8 w 12"/>
                  <a:gd name="T11" fmla="*/ 9 h 18"/>
                  <a:gd name="T12" fmla="*/ 6 w 12"/>
                  <a:gd name="T13" fmla="*/ 2 h 18"/>
                  <a:gd name="T14" fmla="*/ 0 w 12"/>
                  <a:gd name="T15" fmla="*/ 6 h 18"/>
                  <a:gd name="T16" fmla="*/ 1 w 12"/>
                  <a:gd name="T1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" y="6"/>
                    </a:moveTo>
                    <a:cubicBezTo>
                      <a:pt x="1" y="4"/>
                      <a:pt x="4" y="1"/>
                      <a:pt x="6" y="4"/>
                    </a:cubicBezTo>
                    <a:cubicBezTo>
                      <a:pt x="6" y="5"/>
                      <a:pt x="6" y="7"/>
                      <a:pt x="7" y="9"/>
                    </a:cubicBezTo>
                    <a:cubicBezTo>
                      <a:pt x="7" y="12"/>
                      <a:pt x="9" y="15"/>
                      <a:pt x="11" y="17"/>
                    </a:cubicBezTo>
                    <a:cubicBezTo>
                      <a:pt x="12" y="18"/>
                      <a:pt x="12" y="17"/>
                      <a:pt x="12" y="17"/>
                    </a:cubicBezTo>
                    <a:cubicBezTo>
                      <a:pt x="10" y="15"/>
                      <a:pt x="9" y="12"/>
                      <a:pt x="8" y="9"/>
                    </a:cubicBezTo>
                    <a:cubicBezTo>
                      <a:pt x="7" y="7"/>
                      <a:pt x="8" y="4"/>
                      <a:pt x="6" y="2"/>
                    </a:cubicBezTo>
                    <a:cubicBezTo>
                      <a:pt x="3" y="0"/>
                      <a:pt x="1" y="4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2" name="Freeform 382"/>
              <p:cNvSpPr/>
              <p:nvPr/>
            </p:nvSpPr>
            <p:spPr bwMode="auto">
              <a:xfrm>
                <a:off x="2962" y="468"/>
                <a:ext cx="160" cy="249"/>
              </a:xfrm>
              <a:custGeom>
                <a:avLst/>
                <a:gdLst>
                  <a:gd name="T0" fmla="*/ 1 w 10"/>
                  <a:gd name="T1" fmla="*/ 5 h 15"/>
                  <a:gd name="T2" fmla="*/ 5 w 10"/>
                  <a:gd name="T3" fmla="*/ 3 h 15"/>
                  <a:gd name="T4" fmla="*/ 6 w 10"/>
                  <a:gd name="T5" fmla="*/ 5 h 15"/>
                  <a:gd name="T6" fmla="*/ 9 w 10"/>
                  <a:gd name="T7" fmla="*/ 15 h 15"/>
                  <a:gd name="T8" fmla="*/ 10 w 10"/>
                  <a:gd name="T9" fmla="*/ 14 h 15"/>
                  <a:gd name="T10" fmla="*/ 7 w 10"/>
                  <a:gd name="T11" fmla="*/ 5 h 15"/>
                  <a:gd name="T12" fmla="*/ 5 w 10"/>
                  <a:gd name="T13" fmla="*/ 1 h 15"/>
                  <a:gd name="T14" fmla="*/ 0 w 10"/>
                  <a:gd name="T15" fmla="*/ 5 h 15"/>
                  <a:gd name="T16" fmla="*/ 1 w 10"/>
                  <a:gd name="T1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5">
                    <a:moveTo>
                      <a:pt x="1" y="5"/>
                    </a:moveTo>
                    <a:cubicBezTo>
                      <a:pt x="1" y="3"/>
                      <a:pt x="4" y="0"/>
                      <a:pt x="5" y="3"/>
                    </a:cubicBezTo>
                    <a:cubicBezTo>
                      <a:pt x="6" y="3"/>
                      <a:pt x="6" y="5"/>
                      <a:pt x="6" y="5"/>
                    </a:cubicBezTo>
                    <a:cubicBezTo>
                      <a:pt x="6" y="9"/>
                      <a:pt x="7" y="12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8" y="11"/>
                      <a:pt x="7" y="8"/>
                      <a:pt x="7" y="5"/>
                    </a:cubicBezTo>
                    <a:cubicBezTo>
                      <a:pt x="7" y="4"/>
                      <a:pt x="6" y="2"/>
                      <a:pt x="5" y="1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6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3" name="Freeform 383"/>
              <p:cNvSpPr/>
              <p:nvPr/>
            </p:nvSpPr>
            <p:spPr bwMode="auto">
              <a:xfrm>
                <a:off x="3010" y="501"/>
                <a:ext cx="80" cy="216"/>
              </a:xfrm>
              <a:custGeom>
                <a:avLst/>
                <a:gdLst>
                  <a:gd name="T0" fmla="*/ 0 w 5"/>
                  <a:gd name="T1" fmla="*/ 0 h 13"/>
                  <a:gd name="T2" fmla="*/ 1 w 5"/>
                  <a:gd name="T3" fmla="*/ 6 h 13"/>
                  <a:gd name="T4" fmla="*/ 4 w 5"/>
                  <a:gd name="T5" fmla="*/ 12 h 13"/>
                  <a:gd name="T6" fmla="*/ 5 w 5"/>
                  <a:gd name="T7" fmla="*/ 12 h 13"/>
                  <a:gd name="T8" fmla="*/ 3 w 5"/>
                  <a:gd name="T9" fmla="*/ 7 h 13"/>
                  <a:gd name="T10" fmla="*/ 1 w 5"/>
                  <a:gd name="T11" fmla="*/ 0 h 13"/>
                  <a:gd name="T12" fmla="*/ 0 w 5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0" y="2"/>
                      <a:pt x="1" y="4"/>
                      <a:pt x="1" y="6"/>
                    </a:cubicBezTo>
                    <a:cubicBezTo>
                      <a:pt x="2" y="8"/>
                      <a:pt x="2" y="10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2" y="5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4" name="Freeform 384"/>
              <p:cNvSpPr/>
              <p:nvPr/>
            </p:nvSpPr>
            <p:spPr bwMode="auto">
              <a:xfrm>
                <a:off x="3026" y="517"/>
                <a:ext cx="64" cy="200"/>
              </a:xfrm>
              <a:custGeom>
                <a:avLst/>
                <a:gdLst>
                  <a:gd name="T0" fmla="*/ 0 w 4"/>
                  <a:gd name="T1" fmla="*/ 1 h 12"/>
                  <a:gd name="T2" fmla="*/ 3 w 4"/>
                  <a:gd name="T3" fmla="*/ 12 h 12"/>
                  <a:gd name="T4" fmla="*/ 4 w 4"/>
                  <a:gd name="T5" fmla="*/ 11 h 12"/>
                  <a:gd name="T6" fmla="*/ 1 w 4"/>
                  <a:gd name="T7" fmla="*/ 0 h 12"/>
                  <a:gd name="T8" fmla="*/ 0 w 4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2">
                    <a:moveTo>
                      <a:pt x="0" y="1"/>
                    </a:moveTo>
                    <a:cubicBezTo>
                      <a:pt x="1" y="4"/>
                      <a:pt x="2" y="8"/>
                      <a:pt x="3" y="12"/>
                    </a:cubicBezTo>
                    <a:cubicBezTo>
                      <a:pt x="3" y="12"/>
                      <a:pt x="4" y="12"/>
                      <a:pt x="4" y="11"/>
                    </a:cubicBezTo>
                    <a:cubicBezTo>
                      <a:pt x="3" y="8"/>
                      <a:pt x="2" y="4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5" name="Freeform 385"/>
              <p:cNvSpPr/>
              <p:nvPr/>
            </p:nvSpPr>
            <p:spPr bwMode="auto">
              <a:xfrm>
                <a:off x="3026" y="517"/>
                <a:ext cx="80" cy="200"/>
              </a:xfrm>
              <a:custGeom>
                <a:avLst/>
                <a:gdLst>
                  <a:gd name="T0" fmla="*/ 0 w 5"/>
                  <a:gd name="T1" fmla="*/ 1 h 12"/>
                  <a:gd name="T2" fmla="*/ 2 w 5"/>
                  <a:gd name="T3" fmla="*/ 6 h 12"/>
                  <a:gd name="T4" fmla="*/ 4 w 5"/>
                  <a:gd name="T5" fmla="*/ 11 h 12"/>
                  <a:gd name="T6" fmla="*/ 5 w 5"/>
                  <a:gd name="T7" fmla="*/ 11 h 12"/>
                  <a:gd name="T8" fmla="*/ 3 w 5"/>
                  <a:gd name="T9" fmla="*/ 5 h 12"/>
                  <a:gd name="T10" fmla="*/ 1 w 5"/>
                  <a:gd name="T11" fmla="*/ 0 h 12"/>
                  <a:gd name="T12" fmla="*/ 0 w 5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2">
                    <a:moveTo>
                      <a:pt x="0" y="1"/>
                    </a:moveTo>
                    <a:cubicBezTo>
                      <a:pt x="1" y="2"/>
                      <a:pt x="2" y="4"/>
                      <a:pt x="2" y="6"/>
                    </a:cubicBezTo>
                    <a:cubicBezTo>
                      <a:pt x="2" y="8"/>
                      <a:pt x="3" y="9"/>
                      <a:pt x="4" y="11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4" y="9"/>
                      <a:pt x="3" y="7"/>
                      <a:pt x="3" y="5"/>
                    </a:cubicBezTo>
                    <a:cubicBezTo>
                      <a:pt x="3" y="4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6" name="Freeform 386"/>
              <p:cNvSpPr/>
              <p:nvPr/>
            </p:nvSpPr>
            <p:spPr bwMode="auto">
              <a:xfrm>
                <a:off x="3090" y="684"/>
                <a:ext cx="48" cy="33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2 w 3"/>
                  <a:gd name="T13" fmla="*/ 2 h 2"/>
                  <a:gd name="T14" fmla="*/ 2 w 3"/>
                  <a:gd name="T15" fmla="*/ 1 h 2"/>
                  <a:gd name="T16" fmla="*/ 1 w 3"/>
                  <a:gd name="T17" fmla="*/ 0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7" name="Freeform 387"/>
              <p:cNvSpPr/>
              <p:nvPr/>
            </p:nvSpPr>
            <p:spPr bwMode="auto">
              <a:xfrm>
                <a:off x="2994" y="517"/>
                <a:ext cx="80" cy="167"/>
              </a:xfrm>
              <a:custGeom>
                <a:avLst/>
                <a:gdLst>
                  <a:gd name="T0" fmla="*/ 0 w 5"/>
                  <a:gd name="T1" fmla="*/ 1 h 10"/>
                  <a:gd name="T2" fmla="*/ 2 w 5"/>
                  <a:gd name="T3" fmla="*/ 5 h 10"/>
                  <a:gd name="T4" fmla="*/ 4 w 5"/>
                  <a:gd name="T5" fmla="*/ 10 h 10"/>
                  <a:gd name="T6" fmla="*/ 5 w 5"/>
                  <a:gd name="T7" fmla="*/ 9 h 10"/>
                  <a:gd name="T8" fmla="*/ 3 w 5"/>
                  <a:gd name="T9" fmla="*/ 5 h 10"/>
                  <a:gd name="T10" fmla="*/ 1 w 5"/>
                  <a:gd name="T11" fmla="*/ 0 h 10"/>
                  <a:gd name="T12" fmla="*/ 0 w 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0">
                    <a:moveTo>
                      <a:pt x="0" y="1"/>
                    </a:moveTo>
                    <a:cubicBezTo>
                      <a:pt x="1" y="2"/>
                      <a:pt x="1" y="4"/>
                      <a:pt x="2" y="5"/>
                    </a:cubicBezTo>
                    <a:cubicBezTo>
                      <a:pt x="2" y="7"/>
                      <a:pt x="3" y="8"/>
                      <a:pt x="4" y="10"/>
                    </a:cubicBezTo>
                    <a:cubicBezTo>
                      <a:pt x="4" y="10"/>
                      <a:pt x="5" y="10"/>
                      <a:pt x="5" y="9"/>
                    </a:cubicBezTo>
                    <a:cubicBezTo>
                      <a:pt x="4" y="8"/>
                      <a:pt x="3" y="7"/>
                      <a:pt x="3" y="5"/>
                    </a:cubicBezTo>
                    <a:cubicBezTo>
                      <a:pt x="2" y="4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8" name="Freeform 388"/>
              <p:cNvSpPr/>
              <p:nvPr/>
            </p:nvSpPr>
            <p:spPr bwMode="auto">
              <a:xfrm>
                <a:off x="2978" y="567"/>
                <a:ext cx="80" cy="100"/>
              </a:xfrm>
              <a:custGeom>
                <a:avLst/>
                <a:gdLst>
                  <a:gd name="T0" fmla="*/ 0 w 5"/>
                  <a:gd name="T1" fmla="*/ 0 h 6"/>
                  <a:gd name="T2" fmla="*/ 4 w 5"/>
                  <a:gd name="T3" fmla="*/ 6 h 6"/>
                  <a:gd name="T4" fmla="*/ 5 w 5"/>
                  <a:gd name="T5" fmla="*/ 6 h 6"/>
                  <a:gd name="T6" fmla="*/ 1 w 5"/>
                  <a:gd name="T7" fmla="*/ 0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1" y="2"/>
                      <a:pt x="3" y="4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4" y="4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9" name="Freeform 389"/>
              <p:cNvSpPr/>
              <p:nvPr/>
            </p:nvSpPr>
            <p:spPr bwMode="auto">
              <a:xfrm>
                <a:off x="2978" y="551"/>
                <a:ext cx="64" cy="83"/>
              </a:xfrm>
              <a:custGeom>
                <a:avLst/>
                <a:gdLst>
                  <a:gd name="T0" fmla="*/ 1 w 4"/>
                  <a:gd name="T1" fmla="*/ 1 h 5"/>
                  <a:gd name="T2" fmla="*/ 3 w 4"/>
                  <a:gd name="T3" fmla="*/ 5 h 5"/>
                  <a:gd name="T4" fmla="*/ 4 w 4"/>
                  <a:gd name="T5" fmla="*/ 4 h 5"/>
                  <a:gd name="T6" fmla="*/ 2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2" y="2"/>
                      <a:pt x="2" y="3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3" y="3"/>
                      <a:pt x="3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0" name="Freeform 390"/>
              <p:cNvSpPr/>
              <p:nvPr/>
            </p:nvSpPr>
            <p:spPr bwMode="auto">
              <a:xfrm>
                <a:off x="2994" y="534"/>
                <a:ext cx="48" cy="83"/>
              </a:xfrm>
              <a:custGeom>
                <a:avLst/>
                <a:gdLst>
                  <a:gd name="T0" fmla="*/ 0 w 3"/>
                  <a:gd name="T1" fmla="*/ 1 h 5"/>
                  <a:gd name="T2" fmla="*/ 2 w 3"/>
                  <a:gd name="T3" fmla="*/ 5 h 5"/>
                  <a:gd name="T4" fmla="*/ 3 w 3"/>
                  <a:gd name="T5" fmla="*/ 4 h 5"/>
                  <a:gd name="T6" fmla="*/ 1 w 3"/>
                  <a:gd name="T7" fmla="*/ 0 h 5"/>
                  <a:gd name="T8" fmla="*/ 0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1"/>
                    </a:moveTo>
                    <a:cubicBezTo>
                      <a:pt x="0" y="2"/>
                      <a:pt x="1" y="3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2" y="3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1" name="Freeform 391"/>
              <p:cNvSpPr/>
              <p:nvPr/>
            </p:nvSpPr>
            <p:spPr bwMode="auto">
              <a:xfrm>
                <a:off x="2978" y="551"/>
                <a:ext cx="16" cy="33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  <a:gd name="T10" fmla="*/ 1 w 1"/>
                  <a:gd name="T11" fmla="*/ 1 h 2"/>
                  <a:gd name="T12" fmla="*/ 0 w 1"/>
                  <a:gd name="T13" fmla="*/ 1 h 2"/>
                  <a:gd name="T14" fmla="*/ 0 w 1"/>
                  <a:gd name="T15" fmla="*/ 1 h 2"/>
                  <a:gd name="T16" fmla="*/ 1 w 1"/>
                  <a:gd name="T17" fmla="*/ 1 h 2"/>
                  <a:gd name="T18" fmla="*/ 1 w 1"/>
                  <a:gd name="T19" fmla="*/ 0 h 2"/>
                  <a:gd name="T20" fmla="*/ 0 w 1"/>
                  <a:gd name="T21" fmla="*/ 0 h 2"/>
                  <a:gd name="T22" fmla="*/ 0 w 1"/>
                  <a:gd name="T23" fmla="*/ 1 h 2"/>
                  <a:gd name="T24" fmla="*/ 1 w 1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2" name="Freeform 392"/>
              <p:cNvSpPr/>
              <p:nvPr/>
            </p:nvSpPr>
            <p:spPr bwMode="auto">
              <a:xfrm>
                <a:off x="2978" y="534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0 h 1"/>
                  <a:gd name="T16" fmla="*/ 0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3" name="Freeform 393"/>
              <p:cNvSpPr/>
              <p:nvPr/>
            </p:nvSpPr>
            <p:spPr bwMode="auto">
              <a:xfrm>
                <a:off x="2978" y="534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4" name="Freeform 394"/>
              <p:cNvSpPr/>
              <p:nvPr/>
            </p:nvSpPr>
            <p:spPr bwMode="auto">
              <a:xfrm>
                <a:off x="2978" y="501"/>
                <a:ext cx="64" cy="50"/>
              </a:xfrm>
              <a:custGeom>
                <a:avLst/>
                <a:gdLst>
                  <a:gd name="T0" fmla="*/ 1 w 4"/>
                  <a:gd name="T1" fmla="*/ 3 h 3"/>
                  <a:gd name="T2" fmla="*/ 1 w 4"/>
                  <a:gd name="T3" fmla="*/ 1 h 3"/>
                  <a:gd name="T4" fmla="*/ 3 w 4"/>
                  <a:gd name="T5" fmla="*/ 2 h 3"/>
                  <a:gd name="T6" fmla="*/ 4 w 4"/>
                  <a:gd name="T7" fmla="*/ 1 h 3"/>
                  <a:gd name="T8" fmla="*/ 3 w 4"/>
                  <a:gd name="T9" fmla="*/ 0 h 3"/>
                  <a:gd name="T10" fmla="*/ 1 w 4"/>
                  <a:gd name="T11" fmla="*/ 1 h 3"/>
                  <a:gd name="T12" fmla="*/ 0 w 4"/>
                  <a:gd name="T13" fmla="*/ 3 h 3"/>
                  <a:gd name="T14" fmla="*/ 1 w 4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5" name="Freeform 395"/>
              <p:cNvSpPr/>
              <p:nvPr/>
            </p:nvSpPr>
            <p:spPr bwMode="auto">
              <a:xfrm>
                <a:off x="3010" y="501"/>
                <a:ext cx="48" cy="33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1 h 2"/>
                  <a:gd name="T4" fmla="*/ 2 w 3"/>
                  <a:gd name="T5" fmla="*/ 1 h 2"/>
                  <a:gd name="T6" fmla="*/ 1 w 3"/>
                  <a:gd name="T7" fmla="*/ 0 h 2"/>
                  <a:gd name="T8" fmla="*/ 0 w 3"/>
                  <a:gd name="T9" fmla="*/ 1 h 2"/>
                  <a:gd name="T10" fmla="*/ 0 w 3"/>
                  <a:gd name="T11" fmla="*/ 2 h 2"/>
                  <a:gd name="T12" fmla="*/ 0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  <a:gd name="T20" fmla="*/ 1 w 3"/>
                  <a:gd name="T21" fmla="*/ 1 h 2"/>
                  <a:gd name="T22" fmla="*/ 1 w 3"/>
                  <a:gd name="T23" fmla="*/ 1 h 2"/>
                  <a:gd name="T24" fmla="*/ 1 w 3"/>
                  <a:gd name="T25" fmla="*/ 0 h 2"/>
                  <a:gd name="T26" fmla="*/ 1 w 3"/>
                  <a:gd name="T27" fmla="*/ 0 h 2"/>
                  <a:gd name="T28" fmla="*/ 1 w 3"/>
                  <a:gd name="T29" fmla="*/ 0 h 2"/>
                  <a:gd name="T30" fmla="*/ 1 w 3"/>
                  <a:gd name="T31" fmla="*/ 1 h 2"/>
                  <a:gd name="T32" fmla="*/ 2 w 3"/>
                  <a:gd name="T33" fmla="*/ 1 h 2"/>
                  <a:gd name="T34" fmla="*/ 2 w 3"/>
                  <a:gd name="T35" fmla="*/ 0 h 2"/>
                  <a:gd name="T36" fmla="*/ 1 w 3"/>
                  <a:gd name="T3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6" name="Freeform 396"/>
              <p:cNvSpPr/>
              <p:nvPr/>
            </p:nvSpPr>
            <p:spPr bwMode="auto">
              <a:xfrm>
                <a:off x="2994" y="501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7" name="Freeform 397"/>
              <p:cNvSpPr/>
              <p:nvPr/>
            </p:nvSpPr>
            <p:spPr bwMode="auto">
              <a:xfrm>
                <a:off x="2994" y="501"/>
                <a:ext cx="32" cy="33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1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8" name="Freeform 398"/>
              <p:cNvSpPr/>
              <p:nvPr/>
            </p:nvSpPr>
            <p:spPr bwMode="auto">
              <a:xfrm>
                <a:off x="2978" y="517"/>
                <a:ext cx="32" cy="3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2 h 2"/>
                  <a:gd name="T6" fmla="*/ 2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2 h 2"/>
                  <a:gd name="T14" fmla="*/ 2 w 2"/>
                  <a:gd name="T15" fmla="*/ 1 h 2"/>
                  <a:gd name="T16" fmla="*/ 2 w 2"/>
                  <a:gd name="T17" fmla="*/ 0 h 2"/>
                  <a:gd name="T18" fmla="*/ 1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9" name="Freeform 399"/>
              <p:cNvSpPr/>
              <p:nvPr/>
            </p:nvSpPr>
            <p:spPr bwMode="auto">
              <a:xfrm>
                <a:off x="2994" y="517"/>
                <a:ext cx="16" cy="3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0" name="Freeform 400"/>
              <p:cNvSpPr/>
              <p:nvPr/>
            </p:nvSpPr>
            <p:spPr bwMode="auto">
              <a:xfrm>
                <a:off x="2978" y="534"/>
                <a:ext cx="32" cy="33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1 h 2"/>
                  <a:gd name="T16" fmla="*/ 1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1" name="Freeform 401"/>
              <p:cNvSpPr/>
              <p:nvPr/>
            </p:nvSpPr>
            <p:spPr bwMode="auto">
              <a:xfrm>
                <a:off x="3010" y="501"/>
                <a:ext cx="16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  <a:gd name="T5" fmla="*/ 1 w 1"/>
                  <a:gd name="T6" fmla="*/ 0 w 1"/>
                  <a:gd name="T7" fmla="*/ 0 w 1"/>
                  <a:gd name="T8" fmla="*/ 0 w 1"/>
                  <a:gd name="T9" fmla="*/ 0 w 1"/>
                  <a:gd name="T10" fmla="*/ 1 w 1"/>
                  <a:gd name="T11" fmla="*/ 0 w 1"/>
                  <a:gd name="T12" fmla="*/ 0 w 1"/>
                  <a:gd name="T1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2" name="Freeform 402"/>
              <p:cNvSpPr/>
              <p:nvPr/>
            </p:nvSpPr>
            <p:spPr bwMode="auto">
              <a:xfrm>
                <a:off x="2866" y="268"/>
                <a:ext cx="112" cy="249"/>
              </a:xfrm>
              <a:custGeom>
                <a:avLst/>
                <a:gdLst>
                  <a:gd name="T0" fmla="*/ 6 w 7"/>
                  <a:gd name="T1" fmla="*/ 1 h 15"/>
                  <a:gd name="T2" fmla="*/ 0 w 7"/>
                  <a:gd name="T3" fmla="*/ 10 h 15"/>
                  <a:gd name="T4" fmla="*/ 4 w 7"/>
                  <a:gd name="T5" fmla="*/ 15 h 15"/>
                  <a:gd name="T6" fmla="*/ 5 w 7"/>
                  <a:gd name="T7" fmla="*/ 15 h 15"/>
                  <a:gd name="T8" fmla="*/ 2 w 7"/>
                  <a:gd name="T9" fmla="*/ 9 h 15"/>
                  <a:gd name="T10" fmla="*/ 6 w 7"/>
                  <a:gd name="T11" fmla="*/ 1 h 15"/>
                  <a:gd name="T12" fmla="*/ 6 w 7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6" y="1"/>
                    </a:moveTo>
                    <a:cubicBezTo>
                      <a:pt x="3" y="3"/>
                      <a:pt x="1" y="7"/>
                      <a:pt x="0" y="10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1" y="15"/>
                      <a:pt x="1" y="11"/>
                      <a:pt x="2" y="9"/>
                    </a:cubicBezTo>
                    <a:cubicBezTo>
                      <a:pt x="2" y="6"/>
                      <a:pt x="4" y="3"/>
                      <a:pt x="6" y="1"/>
                    </a:cubicBezTo>
                    <a:cubicBezTo>
                      <a:pt x="7" y="0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3" name="Freeform 403"/>
              <p:cNvSpPr/>
              <p:nvPr/>
            </p:nvSpPr>
            <p:spPr bwMode="auto">
              <a:xfrm>
                <a:off x="2850" y="318"/>
                <a:ext cx="96" cy="183"/>
              </a:xfrm>
              <a:custGeom>
                <a:avLst/>
                <a:gdLst>
                  <a:gd name="T0" fmla="*/ 5 w 6"/>
                  <a:gd name="T1" fmla="*/ 0 h 11"/>
                  <a:gd name="T2" fmla="*/ 5 w 6"/>
                  <a:gd name="T3" fmla="*/ 11 h 11"/>
                  <a:gd name="T4" fmla="*/ 5 w 6"/>
                  <a:gd name="T5" fmla="*/ 11 h 11"/>
                  <a:gd name="T6" fmla="*/ 6 w 6"/>
                  <a:gd name="T7" fmla="*/ 0 h 11"/>
                  <a:gd name="T8" fmla="*/ 5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5" y="0"/>
                    </a:moveTo>
                    <a:cubicBezTo>
                      <a:pt x="3" y="3"/>
                      <a:pt x="0" y="10"/>
                      <a:pt x="5" y="11"/>
                    </a:cubicBezTo>
                    <a:cubicBezTo>
                      <a:pt x="5" y="11"/>
                      <a:pt x="6" y="11"/>
                      <a:pt x="5" y="11"/>
                    </a:cubicBezTo>
                    <a:cubicBezTo>
                      <a:pt x="1" y="10"/>
                      <a:pt x="5" y="2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" name="Freeform 404"/>
              <p:cNvSpPr/>
              <p:nvPr/>
            </p:nvSpPr>
            <p:spPr bwMode="auto">
              <a:xfrm>
                <a:off x="2898" y="351"/>
                <a:ext cx="48" cy="150"/>
              </a:xfrm>
              <a:custGeom>
                <a:avLst/>
                <a:gdLst>
                  <a:gd name="T0" fmla="*/ 2 w 3"/>
                  <a:gd name="T1" fmla="*/ 0 h 9"/>
                  <a:gd name="T2" fmla="*/ 2 w 3"/>
                  <a:gd name="T3" fmla="*/ 9 h 9"/>
                  <a:gd name="T4" fmla="*/ 3 w 3"/>
                  <a:gd name="T5" fmla="*/ 8 h 9"/>
                  <a:gd name="T6" fmla="*/ 3 w 3"/>
                  <a:gd name="T7" fmla="*/ 0 h 9"/>
                  <a:gd name="T8" fmla="*/ 2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1" y="3"/>
                      <a:pt x="0" y="6"/>
                      <a:pt x="2" y="9"/>
                    </a:cubicBezTo>
                    <a:cubicBezTo>
                      <a:pt x="2" y="9"/>
                      <a:pt x="3" y="9"/>
                      <a:pt x="3" y="8"/>
                    </a:cubicBezTo>
                    <a:cubicBezTo>
                      <a:pt x="1" y="6"/>
                      <a:pt x="2" y="3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" name="Freeform 405"/>
              <p:cNvSpPr/>
              <p:nvPr/>
            </p:nvSpPr>
            <p:spPr bwMode="auto">
              <a:xfrm>
                <a:off x="2914" y="318"/>
                <a:ext cx="32" cy="83"/>
              </a:xfrm>
              <a:custGeom>
                <a:avLst/>
                <a:gdLst>
                  <a:gd name="T0" fmla="*/ 1 w 2"/>
                  <a:gd name="T1" fmla="*/ 0 h 5"/>
                  <a:gd name="T2" fmla="*/ 0 w 2"/>
                  <a:gd name="T3" fmla="*/ 4 h 5"/>
                  <a:gd name="T4" fmla="*/ 1 w 2"/>
                  <a:gd name="T5" fmla="*/ 4 h 5"/>
                  <a:gd name="T6" fmla="*/ 2 w 2"/>
                  <a:gd name="T7" fmla="*/ 0 h 5"/>
                  <a:gd name="T8" fmla="*/ 1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3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" name="Freeform 406"/>
              <p:cNvSpPr/>
              <p:nvPr/>
            </p:nvSpPr>
            <p:spPr bwMode="auto">
              <a:xfrm>
                <a:off x="2914" y="301"/>
                <a:ext cx="48" cy="5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1 w 3"/>
                  <a:gd name="T5" fmla="*/ 3 h 3"/>
                  <a:gd name="T6" fmla="*/ 3 w 3"/>
                  <a:gd name="T7" fmla="*/ 0 h 3"/>
                  <a:gd name="T8" fmla="*/ 2 w 3"/>
                  <a:gd name="T9" fmla="*/ 0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" name="Freeform 407"/>
              <p:cNvSpPr/>
              <p:nvPr/>
            </p:nvSpPr>
            <p:spPr bwMode="auto">
              <a:xfrm>
                <a:off x="2882" y="318"/>
                <a:ext cx="64" cy="133"/>
              </a:xfrm>
              <a:custGeom>
                <a:avLst/>
                <a:gdLst>
                  <a:gd name="T0" fmla="*/ 3 w 4"/>
                  <a:gd name="T1" fmla="*/ 1 h 8"/>
                  <a:gd name="T2" fmla="*/ 1 w 4"/>
                  <a:gd name="T3" fmla="*/ 8 h 8"/>
                  <a:gd name="T4" fmla="*/ 2 w 4"/>
                  <a:gd name="T5" fmla="*/ 8 h 8"/>
                  <a:gd name="T6" fmla="*/ 4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1" y="3"/>
                      <a:pt x="0" y="6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1" y="6"/>
                      <a:pt x="2" y="2"/>
                      <a:pt x="4" y="1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" name="Freeform 408"/>
              <p:cNvSpPr/>
              <p:nvPr/>
            </p:nvSpPr>
            <p:spPr bwMode="auto">
              <a:xfrm>
                <a:off x="2898" y="401"/>
                <a:ext cx="32" cy="83"/>
              </a:xfrm>
              <a:custGeom>
                <a:avLst/>
                <a:gdLst>
                  <a:gd name="T0" fmla="*/ 0 w 2"/>
                  <a:gd name="T1" fmla="*/ 0 h 5"/>
                  <a:gd name="T2" fmla="*/ 1 w 2"/>
                  <a:gd name="T3" fmla="*/ 5 h 5"/>
                  <a:gd name="T4" fmla="*/ 2 w 2"/>
                  <a:gd name="T5" fmla="*/ 5 h 5"/>
                  <a:gd name="T6" fmla="*/ 1 w 2"/>
                  <a:gd name="T7" fmla="*/ 0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0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9" name="Freeform 409"/>
              <p:cNvSpPr/>
              <p:nvPr/>
            </p:nvSpPr>
            <p:spPr bwMode="auto">
              <a:xfrm>
                <a:off x="2898" y="451"/>
                <a:ext cx="32" cy="33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0" name="Freeform 410"/>
              <p:cNvSpPr/>
              <p:nvPr/>
            </p:nvSpPr>
            <p:spPr bwMode="auto">
              <a:xfrm>
                <a:off x="2866" y="368"/>
                <a:ext cx="64" cy="149"/>
              </a:xfrm>
              <a:custGeom>
                <a:avLst/>
                <a:gdLst>
                  <a:gd name="T0" fmla="*/ 2 w 4"/>
                  <a:gd name="T1" fmla="*/ 1 h 9"/>
                  <a:gd name="T2" fmla="*/ 3 w 4"/>
                  <a:gd name="T3" fmla="*/ 9 h 9"/>
                  <a:gd name="T4" fmla="*/ 4 w 4"/>
                  <a:gd name="T5" fmla="*/ 9 h 9"/>
                  <a:gd name="T6" fmla="*/ 3 w 4"/>
                  <a:gd name="T7" fmla="*/ 0 h 9"/>
                  <a:gd name="T8" fmla="*/ 2 w 4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1"/>
                    </a:moveTo>
                    <a:cubicBezTo>
                      <a:pt x="1" y="3"/>
                      <a:pt x="0" y="8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2" y="3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1" name="Freeform 411"/>
              <p:cNvSpPr/>
              <p:nvPr/>
            </p:nvSpPr>
            <p:spPr bwMode="auto">
              <a:xfrm>
                <a:off x="2898" y="484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1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2" name="Freeform 412"/>
              <p:cNvSpPr/>
              <p:nvPr/>
            </p:nvSpPr>
            <p:spPr bwMode="auto">
              <a:xfrm>
                <a:off x="2914" y="501"/>
                <a:ext cx="32" cy="16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3" name="Freeform 413"/>
              <p:cNvSpPr/>
              <p:nvPr/>
            </p:nvSpPr>
            <p:spPr bwMode="auto">
              <a:xfrm>
                <a:off x="2850" y="484"/>
                <a:ext cx="128" cy="150"/>
              </a:xfrm>
              <a:custGeom>
                <a:avLst/>
                <a:gdLst>
                  <a:gd name="T0" fmla="*/ 6 w 8"/>
                  <a:gd name="T1" fmla="*/ 2 h 9"/>
                  <a:gd name="T2" fmla="*/ 0 w 8"/>
                  <a:gd name="T3" fmla="*/ 6 h 9"/>
                  <a:gd name="T4" fmla="*/ 3 w 8"/>
                  <a:gd name="T5" fmla="*/ 9 h 9"/>
                  <a:gd name="T6" fmla="*/ 8 w 8"/>
                  <a:gd name="T7" fmla="*/ 8 h 9"/>
                  <a:gd name="T8" fmla="*/ 7 w 8"/>
                  <a:gd name="T9" fmla="*/ 8 h 9"/>
                  <a:gd name="T10" fmla="*/ 1 w 8"/>
                  <a:gd name="T11" fmla="*/ 6 h 9"/>
                  <a:gd name="T12" fmla="*/ 2 w 8"/>
                  <a:gd name="T13" fmla="*/ 3 h 9"/>
                  <a:gd name="T14" fmla="*/ 5 w 8"/>
                  <a:gd name="T15" fmla="*/ 3 h 9"/>
                  <a:gd name="T16" fmla="*/ 6 w 8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2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7"/>
                      <a:pt x="2" y="8"/>
                      <a:pt x="3" y="9"/>
                    </a:cubicBezTo>
                    <a:cubicBezTo>
                      <a:pt x="5" y="9"/>
                      <a:pt x="7" y="9"/>
                      <a:pt x="8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5" y="9"/>
                      <a:pt x="2" y="8"/>
                      <a:pt x="1" y="6"/>
                    </a:cubicBezTo>
                    <a:cubicBezTo>
                      <a:pt x="1" y="5"/>
                      <a:pt x="1" y="3"/>
                      <a:pt x="2" y="3"/>
                    </a:cubicBezTo>
                    <a:cubicBezTo>
                      <a:pt x="3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4" name="Freeform 414"/>
              <p:cNvSpPr/>
              <p:nvPr/>
            </p:nvSpPr>
            <p:spPr bwMode="auto">
              <a:xfrm>
                <a:off x="2914" y="517"/>
                <a:ext cx="64" cy="100"/>
              </a:xfrm>
              <a:custGeom>
                <a:avLst/>
                <a:gdLst>
                  <a:gd name="T0" fmla="*/ 0 w 4"/>
                  <a:gd name="T1" fmla="*/ 0 h 6"/>
                  <a:gd name="T2" fmla="*/ 3 w 4"/>
                  <a:gd name="T3" fmla="*/ 5 h 6"/>
                  <a:gd name="T4" fmla="*/ 3 w 4"/>
                  <a:gd name="T5" fmla="*/ 5 h 6"/>
                  <a:gd name="T6" fmla="*/ 1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2"/>
                      <a:pt x="1" y="4"/>
                      <a:pt x="3" y="5"/>
                    </a:cubicBezTo>
                    <a:cubicBezTo>
                      <a:pt x="3" y="6"/>
                      <a:pt x="4" y="5"/>
                      <a:pt x="3" y="5"/>
                    </a:cubicBezTo>
                    <a:cubicBezTo>
                      <a:pt x="2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5" name="Freeform 415"/>
              <p:cNvSpPr/>
              <p:nvPr/>
            </p:nvSpPr>
            <p:spPr bwMode="auto">
              <a:xfrm>
                <a:off x="2914" y="501"/>
                <a:ext cx="64" cy="116"/>
              </a:xfrm>
              <a:custGeom>
                <a:avLst/>
                <a:gdLst>
                  <a:gd name="T0" fmla="*/ 0 w 4"/>
                  <a:gd name="T1" fmla="*/ 1 h 7"/>
                  <a:gd name="T2" fmla="*/ 3 w 4"/>
                  <a:gd name="T3" fmla="*/ 7 h 7"/>
                  <a:gd name="T4" fmla="*/ 4 w 4"/>
                  <a:gd name="T5" fmla="*/ 6 h 7"/>
                  <a:gd name="T6" fmla="*/ 1 w 4"/>
                  <a:gd name="T7" fmla="*/ 1 h 7"/>
                  <a:gd name="T8" fmla="*/ 0 w 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1"/>
                    </a:moveTo>
                    <a:cubicBezTo>
                      <a:pt x="1" y="3"/>
                      <a:pt x="2" y="5"/>
                      <a:pt x="3" y="7"/>
                    </a:cubicBezTo>
                    <a:cubicBezTo>
                      <a:pt x="3" y="7"/>
                      <a:pt x="4" y="7"/>
                      <a:pt x="4" y="6"/>
                    </a:cubicBezTo>
                    <a:cubicBezTo>
                      <a:pt x="3" y="5"/>
                      <a:pt x="2" y="3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6" name="Freeform 416"/>
              <p:cNvSpPr/>
              <p:nvPr/>
            </p:nvSpPr>
            <p:spPr bwMode="auto">
              <a:xfrm>
                <a:off x="2914" y="517"/>
                <a:ext cx="32" cy="84"/>
              </a:xfrm>
              <a:custGeom>
                <a:avLst/>
                <a:gdLst>
                  <a:gd name="T0" fmla="*/ 0 w 2"/>
                  <a:gd name="T1" fmla="*/ 1 h 5"/>
                  <a:gd name="T2" fmla="*/ 1 w 2"/>
                  <a:gd name="T3" fmla="*/ 5 h 5"/>
                  <a:gd name="T4" fmla="*/ 2 w 2"/>
                  <a:gd name="T5" fmla="*/ 4 h 5"/>
                  <a:gd name="T6" fmla="*/ 1 w 2"/>
                  <a:gd name="T7" fmla="*/ 0 h 5"/>
                  <a:gd name="T8" fmla="*/ 0 w 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1"/>
                    </a:moveTo>
                    <a:cubicBezTo>
                      <a:pt x="0" y="2"/>
                      <a:pt x="0" y="4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7" name="Freeform 417"/>
              <p:cNvSpPr/>
              <p:nvPr/>
            </p:nvSpPr>
            <p:spPr bwMode="auto">
              <a:xfrm>
                <a:off x="2898" y="517"/>
                <a:ext cx="48" cy="100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5 h 6"/>
                  <a:gd name="T4" fmla="*/ 3 w 3"/>
                  <a:gd name="T5" fmla="*/ 5 h 6"/>
                  <a:gd name="T6" fmla="*/ 1 w 3"/>
                  <a:gd name="T7" fmla="*/ 0 h 6"/>
                  <a:gd name="T8" fmla="*/ 0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2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8" name="Freeform 418"/>
              <p:cNvSpPr/>
              <p:nvPr/>
            </p:nvSpPr>
            <p:spPr bwMode="auto">
              <a:xfrm>
                <a:off x="2882" y="534"/>
                <a:ext cx="48" cy="67"/>
              </a:xfrm>
              <a:custGeom>
                <a:avLst/>
                <a:gdLst>
                  <a:gd name="T0" fmla="*/ 1 w 3"/>
                  <a:gd name="T1" fmla="*/ 0 h 4"/>
                  <a:gd name="T2" fmla="*/ 2 w 3"/>
                  <a:gd name="T3" fmla="*/ 4 h 4"/>
                  <a:gd name="T4" fmla="*/ 3 w 3"/>
                  <a:gd name="T5" fmla="*/ 4 h 4"/>
                  <a:gd name="T6" fmla="*/ 2 w 3"/>
                  <a:gd name="T7" fmla="*/ 0 h 4"/>
                  <a:gd name="T8" fmla="*/ 2 w 3"/>
                  <a:gd name="T9" fmla="*/ 0 h 4"/>
                  <a:gd name="T10" fmla="*/ 1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2" y="3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9" name="Freeform 419"/>
              <p:cNvSpPr/>
              <p:nvPr/>
            </p:nvSpPr>
            <p:spPr bwMode="auto">
              <a:xfrm>
                <a:off x="2882" y="517"/>
                <a:ext cx="32" cy="67"/>
              </a:xfrm>
              <a:custGeom>
                <a:avLst/>
                <a:gdLst>
                  <a:gd name="T0" fmla="*/ 0 w 2"/>
                  <a:gd name="T1" fmla="*/ 1 h 4"/>
                  <a:gd name="T2" fmla="*/ 1 w 2"/>
                  <a:gd name="T3" fmla="*/ 4 h 4"/>
                  <a:gd name="T4" fmla="*/ 2 w 2"/>
                  <a:gd name="T5" fmla="*/ 4 h 4"/>
                  <a:gd name="T6" fmla="*/ 1 w 2"/>
                  <a:gd name="T7" fmla="*/ 1 h 4"/>
                  <a:gd name="T8" fmla="*/ 0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0" name="Freeform 420"/>
              <p:cNvSpPr/>
              <p:nvPr/>
            </p:nvSpPr>
            <p:spPr bwMode="auto">
              <a:xfrm>
                <a:off x="2882" y="534"/>
                <a:ext cx="16" cy="50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3 h 3"/>
                  <a:gd name="T6" fmla="*/ 1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1" name="Freeform 421"/>
              <p:cNvSpPr/>
              <p:nvPr/>
            </p:nvSpPr>
            <p:spPr bwMode="auto">
              <a:xfrm>
                <a:off x="2866" y="534"/>
                <a:ext cx="32" cy="50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3 h 3"/>
                  <a:gd name="T4" fmla="*/ 2 w 2"/>
                  <a:gd name="T5" fmla="*/ 3 h 3"/>
                  <a:gd name="T6" fmla="*/ 1 w 2"/>
                  <a:gd name="T7" fmla="*/ 1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2" name="Freeform 422"/>
              <p:cNvSpPr/>
              <p:nvPr/>
            </p:nvSpPr>
            <p:spPr bwMode="auto">
              <a:xfrm>
                <a:off x="2866" y="551"/>
                <a:ext cx="16" cy="50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1 h 3"/>
                  <a:gd name="T8" fmla="*/ 1 w 1"/>
                  <a:gd name="T9" fmla="*/ 0 h 3"/>
                  <a:gd name="T10" fmla="*/ 0 w 1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3" name="Freeform 423"/>
              <p:cNvSpPr/>
              <p:nvPr/>
            </p:nvSpPr>
            <p:spPr bwMode="auto">
              <a:xfrm>
                <a:off x="2866" y="551"/>
                <a:ext cx="16" cy="33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4" name="Freeform 424"/>
              <p:cNvSpPr/>
              <p:nvPr/>
            </p:nvSpPr>
            <p:spPr bwMode="auto">
              <a:xfrm>
                <a:off x="2850" y="517"/>
                <a:ext cx="64" cy="67"/>
              </a:xfrm>
              <a:custGeom>
                <a:avLst/>
                <a:gdLst>
                  <a:gd name="T0" fmla="*/ 2 w 4"/>
                  <a:gd name="T1" fmla="*/ 4 h 4"/>
                  <a:gd name="T2" fmla="*/ 3 w 4"/>
                  <a:gd name="T3" fmla="*/ 0 h 4"/>
                  <a:gd name="T4" fmla="*/ 3 w 4"/>
                  <a:gd name="T5" fmla="*/ 0 h 4"/>
                  <a:gd name="T6" fmla="*/ 1 w 4"/>
                  <a:gd name="T7" fmla="*/ 1 h 4"/>
                  <a:gd name="T8" fmla="*/ 1 w 4"/>
                  <a:gd name="T9" fmla="*/ 4 h 4"/>
                  <a:gd name="T10" fmla="*/ 2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5" name="Freeform 425"/>
              <p:cNvSpPr/>
              <p:nvPr/>
            </p:nvSpPr>
            <p:spPr bwMode="auto">
              <a:xfrm>
                <a:off x="2882" y="517"/>
                <a:ext cx="16" cy="3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6" name="Freeform 426"/>
              <p:cNvSpPr/>
              <p:nvPr/>
            </p:nvSpPr>
            <p:spPr bwMode="auto">
              <a:xfrm>
                <a:off x="2882" y="517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7" name="Freeform 427"/>
              <p:cNvSpPr/>
              <p:nvPr/>
            </p:nvSpPr>
            <p:spPr bwMode="auto">
              <a:xfrm>
                <a:off x="2898" y="517"/>
                <a:ext cx="16" cy="3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8" name="Freeform 428"/>
              <p:cNvSpPr/>
              <p:nvPr/>
            </p:nvSpPr>
            <p:spPr bwMode="auto">
              <a:xfrm>
                <a:off x="2898" y="517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9" name="Freeform 429"/>
              <p:cNvSpPr/>
              <p:nvPr/>
            </p:nvSpPr>
            <p:spPr bwMode="auto">
              <a:xfrm>
                <a:off x="2882" y="551"/>
                <a:ext cx="16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0" name="Freeform 430"/>
              <p:cNvSpPr/>
              <p:nvPr/>
            </p:nvSpPr>
            <p:spPr bwMode="auto">
              <a:xfrm>
                <a:off x="2850" y="551"/>
                <a:ext cx="112" cy="66"/>
              </a:xfrm>
              <a:custGeom>
                <a:avLst/>
                <a:gdLst>
                  <a:gd name="T0" fmla="*/ 1 w 7"/>
                  <a:gd name="T1" fmla="*/ 0 h 4"/>
                  <a:gd name="T2" fmla="*/ 3 w 7"/>
                  <a:gd name="T3" fmla="*/ 4 h 4"/>
                  <a:gd name="T4" fmla="*/ 7 w 7"/>
                  <a:gd name="T5" fmla="*/ 4 h 4"/>
                  <a:gd name="T6" fmla="*/ 6 w 7"/>
                  <a:gd name="T7" fmla="*/ 4 h 4"/>
                  <a:gd name="T8" fmla="*/ 3 w 7"/>
                  <a:gd name="T9" fmla="*/ 3 h 4"/>
                  <a:gd name="T10" fmla="*/ 2 w 7"/>
                  <a:gd name="T11" fmla="*/ 0 h 4"/>
                  <a:gd name="T12" fmla="*/ 1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2"/>
                      <a:pt x="1" y="3"/>
                      <a:pt x="3" y="4"/>
                    </a:cubicBezTo>
                    <a:cubicBezTo>
                      <a:pt x="4" y="4"/>
                      <a:pt x="5" y="4"/>
                      <a:pt x="7" y="4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1" name="Freeform 431"/>
              <p:cNvSpPr/>
              <p:nvPr/>
            </p:nvSpPr>
            <p:spPr bwMode="auto">
              <a:xfrm>
                <a:off x="2866" y="567"/>
                <a:ext cx="80" cy="50"/>
              </a:xfrm>
              <a:custGeom>
                <a:avLst/>
                <a:gdLst>
                  <a:gd name="T0" fmla="*/ 1 w 5"/>
                  <a:gd name="T1" fmla="*/ 1 h 3"/>
                  <a:gd name="T2" fmla="*/ 4 w 5"/>
                  <a:gd name="T3" fmla="*/ 3 h 3"/>
                  <a:gd name="T4" fmla="*/ 5 w 5"/>
                  <a:gd name="T5" fmla="*/ 2 h 3"/>
                  <a:gd name="T6" fmla="*/ 2 w 5"/>
                  <a:gd name="T7" fmla="*/ 0 h 3"/>
                  <a:gd name="T8" fmla="*/ 1 w 5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1" y="1"/>
                    </a:moveTo>
                    <a:cubicBezTo>
                      <a:pt x="1" y="2"/>
                      <a:pt x="3" y="3"/>
                      <a:pt x="4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2" name="Freeform 432"/>
              <p:cNvSpPr/>
              <p:nvPr/>
            </p:nvSpPr>
            <p:spPr bwMode="auto">
              <a:xfrm>
                <a:off x="2882" y="567"/>
                <a:ext cx="80" cy="50"/>
              </a:xfrm>
              <a:custGeom>
                <a:avLst/>
                <a:gdLst>
                  <a:gd name="T0" fmla="*/ 0 w 5"/>
                  <a:gd name="T1" fmla="*/ 1 h 3"/>
                  <a:gd name="T2" fmla="*/ 2 w 5"/>
                  <a:gd name="T3" fmla="*/ 2 h 3"/>
                  <a:gd name="T4" fmla="*/ 4 w 5"/>
                  <a:gd name="T5" fmla="*/ 3 h 3"/>
                  <a:gd name="T6" fmla="*/ 5 w 5"/>
                  <a:gd name="T7" fmla="*/ 2 h 3"/>
                  <a:gd name="T8" fmla="*/ 3 w 5"/>
                  <a:gd name="T9" fmla="*/ 2 h 3"/>
                  <a:gd name="T10" fmla="*/ 1 w 5"/>
                  <a:gd name="T11" fmla="*/ 1 h 3"/>
                  <a:gd name="T12" fmla="*/ 0 w 5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3" name="Freeform 433"/>
              <p:cNvSpPr/>
              <p:nvPr/>
            </p:nvSpPr>
            <p:spPr bwMode="auto">
              <a:xfrm>
                <a:off x="2914" y="584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2 w 3"/>
                  <a:gd name="T9" fmla="*/ 0 h 1"/>
                  <a:gd name="T10" fmla="*/ 1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4" name="Freeform 434"/>
              <p:cNvSpPr/>
              <p:nvPr/>
            </p:nvSpPr>
            <p:spPr bwMode="auto">
              <a:xfrm>
                <a:off x="2930" y="584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1 w 2"/>
                  <a:gd name="T9" fmla="*/ 1 h 2"/>
                  <a:gd name="T10" fmla="*/ 0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5" name="Freeform 435"/>
              <p:cNvSpPr/>
              <p:nvPr/>
            </p:nvSpPr>
            <p:spPr bwMode="auto">
              <a:xfrm>
                <a:off x="2882" y="601"/>
                <a:ext cx="96" cy="33"/>
              </a:xfrm>
              <a:custGeom>
                <a:avLst/>
                <a:gdLst>
                  <a:gd name="T0" fmla="*/ 1 w 6"/>
                  <a:gd name="T1" fmla="*/ 1 h 2"/>
                  <a:gd name="T2" fmla="*/ 3 w 6"/>
                  <a:gd name="T3" fmla="*/ 2 h 2"/>
                  <a:gd name="T4" fmla="*/ 5 w 6"/>
                  <a:gd name="T5" fmla="*/ 1 h 2"/>
                  <a:gd name="T6" fmla="*/ 5 w 6"/>
                  <a:gd name="T7" fmla="*/ 1 h 2"/>
                  <a:gd name="T8" fmla="*/ 4 w 6"/>
                  <a:gd name="T9" fmla="*/ 2 h 2"/>
                  <a:gd name="T10" fmla="*/ 3 w 6"/>
                  <a:gd name="T11" fmla="*/ 1 h 2"/>
                  <a:gd name="T12" fmla="*/ 1 w 6"/>
                  <a:gd name="T13" fmla="*/ 0 h 2"/>
                  <a:gd name="T14" fmla="*/ 1 w 6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>
                    <a:moveTo>
                      <a:pt x="1" y="1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6" name="Freeform 436"/>
              <p:cNvSpPr/>
              <p:nvPr/>
            </p:nvSpPr>
            <p:spPr bwMode="auto">
              <a:xfrm>
                <a:off x="2914" y="601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3 w 3"/>
                  <a:gd name="T3" fmla="*/ 2 h 2"/>
                  <a:gd name="T4" fmla="*/ 3 w 3"/>
                  <a:gd name="T5" fmla="*/ 1 h 2"/>
                  <a:gd name="T6" fmla="*/ 2 w 3"/>
                  <a:gd name="T7" fmla="*/ 1 h 2"/>
                  <a:gd name="T8" fmla="*/ 1 w 3"/>
                  <a:gd name="T9" fmla="*/ 1 h 2"/>
                  <a:gd name="T10" fmla="*/ 0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7" name="Freeform 437"/>
              <p:cNvSpPr/>
              <p:nvPr/>
            </p:nvSpPr>
            <p:spPr bwMode="auto">
              <a:xfrm>
                <a:off x="2930" y="601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8" name="Freeform 438"/>
              <p:cNvSpPr/>
              <p:nvPr/>
            </p:nvSpPr>
            <p:spPr bwMode="auto">
              <a:xfrm>
                <a:off x="2930" y="601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1 h 2"/>
                  <a:gd name="T4" fmla="*/ 1 w 3"/>
                  <a:gd name="T5" fmla="*/ 1 h 2"/>
                  <a:gd name="T6" fmla="*/ 2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9" name="Freeform 439"/>
              <p:cNvSpPr/>
              <p:nvPr/>
            </p:nvSpPr>
            <p:spPr bwMode="auto">
              <a:xfrm>
                <a:off x="2946" y="601"/>
                <a:ext cx="32" cy="16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0" name="Freeform 440"/>
              <p:cNvSpPr/>
              <p:nvPr/>
            </p:nvSpPr>
            <p:spPr bwMode="auto">
              <a:xfrm>
                <a:off x="2914" y="617"/>
                <a:ext cx="208" cy="117"/>
              </a:xfrm>
              <a:custGeom>
                <a:avLst/>
                <a:gdLst>
                  <a:gd name="T0" fmla="*/ 3 w 13"/>
                  <a:gd name="T1" fmla="*/ 0 h 7"/>
                  <a:gd name="T2" fmla="*/ 1 w 13"/>
                  <a:gd name="T3" fmla="*/ 4 h 7"/>
                  <a:gd name="T4" fmla="*/ 12 w 13"/>
                  <a:gd name="T5" fmla="*/ 7 h 7"/>
                  <a:gd name="T6" fmla="*/ 12 w 13"/>
                  <a:gd name="T7" fmla="*/ 6 h 7"/>
                  <a:gd name="T8" fmla="*/ 6 w 13"/>
                  <a:gd name="T9" fmla="*/ 6 h 7"/>
                  <a:gd name="T10" fmla="*/ 3 w 13"/>
                  <a:gd name="T11" fmla="*/ 4 h 7"/>
                  <a:gd name="T12" fmla="*/ 3 w 13"/>
                  <a:gd name="T13" fmla="*/ 0 h 7"/>
                  <a:gd name="T14" fmla="*/ 3 w 13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cubicBezTo>
                      <a:pt x="0" y="0"/>
                      <a:pt x="0" y="2"/>
                      <a:pt x="1" y="4"/>
                    </a:cubicBezTo>
                    <a:cubicBezTo>
                      <a:pt x="4" y="7"/>
                      <a:pt x="9" y="7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0" y="6"/>
                      <a:pt x="8" y="6"/>
                      <a:pt x="6" y="6"/>
                    </a:cubicBezTo>
                    <a:cubicBezTo>
                      <a:pt x="5" y="5"/>
                      <a:pt x="4" y="5"/>
                      <a:pt x="3" y="4"/>
                    </a:cubicBezTo>
                    <a:cubicBezTo>
                      <a:pt x="2" y="3"/>
                      <a:pt x="0" y="0"/>
                      <a:pt x="3" y="0"/>
                    </a:cubicBezTo>
                    <a:cubicBezTo>
                      <a:pt x="3" y="0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1" name="Freeform 441"/>
              <p:cNvSpPr/>
              <p:nvPr/>
            </p:nvSpPr>
            <p:spPr bwMode="auto">
              <a:xfrm>
                <a:off x="2930" y="634"/>
                <a:ext cx="80" cy="83"/>
              </a:xfrm>
              <a:custGeom>
                <a:avLst/>
                <a:gdLst>
                  <a:gd name="T0" fmla="*/ 0 w 5"/>
                  <a:gd name="T1" fmla="*/ 0 h 5"/>
                  <a:gd name="T2" fmla="*/ 4 w 5"/>
                  <a:gd name="T3" fmla="*/ 5 h 5"/>
                  <a:gd name="T4" fmla="*/ 5 w 5"/>
                  <a:gd name="T5" fmla="*/ 4 h 5"/>
                  <a:gd name="T6" fmla="*/ 1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0" y="2"/>
                      <a:pt x="2" y="4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3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2" name="Freeform 442"/>
              <p:cNvSpPr/>
              <p:nvPr/>
            </p:nvSpPr>
            <p:spPr bwMode="auto">
              <a:xfrm>
                <a:off x="2930" y="617"/>
                <a:ext cx="80" cy="100"/>
              </a:xfrm>
              <a:custGeom>
                <a:avLst/>
                <a:gdLst>
                  <a:gd name="T0" fmla="*/ 0 w 5"/>
                  <a:gd name="T1" fmla="*/ 0 h 6"/>
                  <a:gd name="T2" fmla="*/ 4 w 5"/>
                  <a:gd name="T3" fmla="*/ 6 h 6"/>
                  <a:gd name="T4" fmla="*/ 5 w 5"/>
                  <a:gd name="T5" fmla="*/ 5 h 6"/>
                  <a:gd name="T6" fmla="*/ 1 w 5"/>
                  <a:gd name="T7" fmla="*/ 0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1" y="2"/>
                      <a:pt x="2" y="5"/>
                      <a:pt x="4" y="6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3" y="5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3" name="Freeform 443"/>
              <p:cNvSpPr/>
              <p:nvPr/>
            </p:nvSpPr>
            <p:spPr bwMode="auto">
              <a:xfrm>
                <a:off x="2930" y="601"/>
                <a:ext cx="96" cy="116"/>
              </a:xfrm>
              <a:custGeom>
                <a:avLst/>
                <a:gdLst>
                  <a:gd name="T0" fmla="*/ 1 w 6"/>
                  <a:gd name="T1" fmla="*/ 1 h 7"/>
                  <a:gd name="T2" fmla="*/ 5 w 6"/>
                  <a:gd name="T3" fmla="*/ 6 h 7"/>
                  <a:gd name="T4" fmla="*/ 6 w 6"/>
                  <a:gd name="T5" fmla="*/ 6 h 7"/>
                  <a:gd name="T6" fmla="*/ 2 w 6"/>
                  <a:gd name="T7" fmla="*/ 1 h 7"/>
                  <a:gd name="T8" fmla="*/ 1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1"/>
                    </a:moveTo>
                    <a:cubicBezTo>
                      <a:pt x="1" y="3"/>
                      <a:pt x="3" y="5"/>
                      <a:pt x="5" y="6"/>
                    </a:cubicBezTo>
                    <a:cubicBezTo>
                      <a:pt x="5" y="7"/>
                      <a:pt x="6" y="6"/>
                      <a:pt x="6" y="6"/>
                    </a:cubicBezTo>
                    <a:cubicBezTo>
                      <a:pt x="4" y="5"/>
                      <a:pt x="2" y="3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4" name="Freeform 444"/>
              <p:cNvSpPr/>
              <p:nvPr/>
            </p:nvSpPr>
            <p:spPr bwMode="auto">
              <a:xfrm>
                <a:off x="2946" y="617"/>
                <a:ext cx="80" cy="83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3 h 5"/>
                  <a:gd name="T4" fmla="*/ 4 w 5"/>
                  <a:gd name="T5" fmla="*/ 5 h 5"/>
                  <a:gd name="T6" fmla="*/ 5 w 5"/>
                  <a:gd name="T7" fmla="*/ 5 h 5"/>
                  <a:gd name="T8" fmla="*/ 3 w 5"/>
                  <a:gd name="T9" fmla="*/ 3 h 5"/>
                  <a:gd name="T10" fmla="*/ 1 w 5"/>
                  <a:gd name="T11" fmla="*/ 0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5" name="Freeform 445"/>
              <p:cNvSpPr/>
              <p:nvPr/>
            </p:nvSpPr>
            <p:spPr bwMode="auto">
              <a:xfrm>
                <a:off x="2946" y="617"/>
                <a:ext cx="80" cy="83"/>
              </a:xfrm>
              <a:custGeom>
                <a:avLst/>
                <a:gdLst>
                  <a:gd name="T0" fmla="*/ 1 w 5"/>
                  <a:gd name="T1" fmla="*/ 0 h 5"/>
                  <a:gd name="T2" fmla="*/ 4 w 5"/>
                  <a:gd name="T3" fmla="*/ 5 h 5"/>
                  <a:gd name="T4" fmla="*/ 5 w 5"/>
                  <a:gd name="T5" fmla="*/ 5 h 5"/>
                  <a:gd name="T6" fmla="*/ 2 w 5"/>
                  <a:gd name="T7" fmla="*/ 0 h 5"/>
                  <a:gd name="T8" fmla="*/ 1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1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4" y="3"/>
                      <a:pt x="2" y="2"/>
                      <a:pt x="2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6" name="Freeform 446"/>
              <p:cNvSpPr/>
              <p:nvPr/>
            </p:nvSpPr>
            <p:spPr bwMode="auto">
              <a:xfrm>
                <a:off x="2962" y="617"/>
                <a:ext cx="64" cy="67"/>
              </a:xfrm>
              <a:custGeom>
                <a:avLst/>
                <a:gdLst>
                  <a:gd name="T0" fmla="*/ 0 w 4"/>
                  <a:gd name="T1" fmla="*/ 1 h 4"/>
                  <a:gd name="T2" fmla="*/ 3 w 4"/>
                  <a:gd name="T3" fmla="*/ 4 h 4"/>
                  <a:gd name="T4" fmla="*/ 4 w 4"/>
                  <a:gd name="T5" fmla="*/ 4 h 4"/>
                  <a:gd name="T6" fmla="*/ 1 w 4"/>
                  <a:gd name="T7" fmla="*/ 0 h 4"/>
                  <a:gd name="T8" fmla="*/ 0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1" y="2"/>
                      <a:pt x="2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3" y="2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7" name="Freeform 447"/>
              <p:cNvSpPr/>
              <p:nvPr/>
            </p:nvSpPr>
            <p:spPr bwMode="auto">
              <a:xfrm>
                <a:off x="2946" y="601"/>
                <a:ext cx="112" cy="116"/>
              </a:xfrm>
              <a:custGeom>
                <a:avLst/>
                <a:gdLst>
                  <a:gd name="T0" fmla="*/ 0 w 7"/>
                  <a:gd name="T1" fmla="*/ 1 h 7"/>
                  <a:gd name="T2" fmla="*/ 6 w 7"/>
                  <a:gd name="T3" fmla="*/ 7 h 7"/>
                  <a:gd name="T4" fmla="*/ 7 w 7"/>
                  <a:gd name="T5" fmla="*/ 6 h 7"/>
                  <a:gd name="T6" fmla="*/ 1 w 7"/>
                  <a:gd name="T7" fmla="*/ 1 h 7"/>
                  <a:gd name="T8" fmla="*/ 0 w 7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1"/>
                    </a:moveTo>
                    <a:cubicBezTo>
                      <a:pt x="2" y="3"/>
                      <a:pt x="4" y="5"/>
                      <a:pt x="6" y="7"/>
                    </a:cubicBezTo>
                    <a:cubicBezTo>
                      <a:pt x="6" y="7"/>
                      <a:pt x="7" y="6"/>
                      <a:pt x="7" y="6"/>
                    </a:cubicBezTo>
                    <a:cubicBezTo>
                      <a:pt x="5" y="5"/>
                      <a:pt x="2" y="3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8" name="Freeform 448"/>
              <p:cNvSpPr/>
              <p:nvPr/>
            </p:nvSpPr>
            <p:spPr bwMode="auto">
              <a:xfrm>
                <a:off x="2994" y="684"/>
                <a:ext cx="80" cy="3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2 h 2"/>
                  <a:gd name="T4" fmla="*/ 4 w 5"/>
                  <a:gd name="T5" fmla="*/ 2 h 2"/>
                  <a:gd name="T6" fmla="*/ 1 w 5"/>
                  <a:gd name="T7" fmla="*/ 0 h 2"/>
                  <a:gd name="T8" fmla="*/ 0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1" y="2"/>
                      <a:pt x="2" y="2"/>
                      <a:pt x="4" y="2"/>
                    </a:cubicBezTo>
                    <a:cubicBezTo>
                      <a:pt x="4" y="2"/>
                      <a:pt x="5" y="2"/>
                      <a:pt x="4" y="2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9" name="Freeform 449"/>
              <p:cNvSpPr/>
              <p:nvPr/>
            </p:nvSpPr>
            <p:spPr bwMode="auto">
              <a:xfrm>
                <a:off x="2994" y="700"/>
                <a:ext cx="64" cy="17"/>
              </a:xfrm>
              <a:custGeom>
                <a:avLst/>
                <a:gdLst>
                  <a:gd name="T0" fmla="*/ 0 w 4"/>
                  <a:gd name="T1" fmla="*/ 0 h 1"/>
                  <a:gd name="T2" fmla="*/ 3 w 4"/>
                  <a:gd name="T3" fmla="*/ 1 h 1"/>
                  <a:gd name="T4" fmla="*/ 4 w 4"/>
                  <a:gd name="T5" fmla="*/ 1 h 1"/>
                  <a:gd name="T6" fmla="*/ 4 w 4"/>
                  <a:gd name="T7" fmla="*/ 1 h 1"/>
                  <a:gd name="T8" fmla="*/ 1 w 4"/>
                  <a:gd name="T9" fmla="*/ 0 h 1"/>
                  <a:gd name="T10" fmla="*/ 0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0" name="Freeform 450"/>
              <p:cNvSpPr/>
              <p:nvPr/>
            </p:nvSpPr>
            <p:spPr bwMode="auto">
              <a:xfrm>
                <a:off x="2978" y="700"/>
                <a:ext cx="96" cy="34"/>
              </a:xfrm>
              <a:custGeom>
                <a:avLst/>
                <a:gdLst>
                  <a:gd name="T0" fmla="*/ 0 w 6"/>
                  <a:gd name="T1" fmla="*/ 0 h 2"/>
                  <a:gd name="T2" fmla="*/ 5 w 6"/>
                  <a:gd name="T3" fmla="*/ 1 h 2"/>
                  <a:gd name="T4" fmla="*/ 5 w 6"/>
                  <a:gd name="T5" fmla="*/ 1 h 2"/>
                  <a:gd name="T6" fmla="*/ 1 w 6"/>
                  <a:gd name="T7" fmla="*/ 0 h 2"/>
                  <a:gd name="T8" fmla="*/ 0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1"/>
                      <a:pt x="3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ubicBezTo>
                      <a:pt x="4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1" name="Freeform 451"/>
              <p:cNvSpPr/>
              <p:nvPr/>
            </p:nvSpPr>
            <p:spPr bwMode="auto">
              <a:xfrm>
                <a:off x="3026" y="700"/>
                <a:ext cx="48" cy="17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  <a:gd name="T10" fmla="*/ 0 w 3"/>
                  <a:gd name="T11" fmla="*/ 0 h 1"/>
                  <a:gd name="T12" fmla="*/ 0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2" name="Freeform 452"/>
              <p:cNvSpPr/>
              <p:nvPr/>
            </p:nvSpPr>
            <p:spPr bwMode="auto">
              <a:xfrm>
                <a:off x="3010" y="601"/>
                <a:ext cx="64" cy="83"/>
              </a:xfrm>
              <a:custGeom>
                <a:avLst/>
                <a:gdLst>
                  <a:gd name="T0" fmla="*/ 0 w 4"/>
                  <a:gd name="T1" fmla="*/ 1 h 5"/>
                  <a:gd name="T2" fmla="*/ 3 w 4"/>
                  <a:gd name="T3" fmla="*/ 5 h 5"/>
                  <a:gd name="T4" fmla="*/ 4 w 4"/>
                  <a:gd name="T5" fmla="*/ 4 h 5"/>
                  <a:gd name="T6" fmla="*/ 1 w 4"/>
                  <a:gd name="T7" fmla="*/ 0 h 5"/>
                  <a:gd name="T8" fmla="*/ 0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1" y="2"/>
                      <a:pt x="2" y="3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3" name="Freeform 453"/>
              <p:cNvSpPr/>
              <p:nvPr/>
            </p:nvSpPr>
            <p:spPr bwMode="auto">
              <a:xfrm>
                <a:off x="2722" y="218"/>
                <a:ext cx="160" cy="100"/>
              </a:xfrm>
              <a:custGeom>
                <a:avLst/>
                <a:gdLst>
                  <a:gd name="T0" fmla="*/ 9 w 10"/>
                  <a:gd name="T1" fmla="*/ 6 h 6"/>
                  <a:gd name="T2" fmla="*/ 6 w 10"/>
                  <a:gd name="T3" fmla="*/ 3 h 6"/>
                  <a:gd name="T4" fmla="*/ 4 w 10"/>
                  <a:gd name="T5" fmla="*/ 3 h 6"/>
                  <a:gd name="T6" fmla="*/ 2 w 10"/>
                  <a:gd name="T7" fmla="*/ 4 h 6"/>
                  <a:gd name="T8" fmla="*/ 2 w 10"/>
                  <a:gd name="T9" fmla="*/ 2 h 6"/>
                  <a:gd name="T10" fmla="*/ 6 w 10"/>
                  <a:gd name="T11" fmla="*/ 1 h 6"/>
                  <a:gd name="T12" fmla="*/ 9 w 10"/>
                  <a:gd name="T13" fmla="*/ 5 h 6"/>
                  <a:gd name="T14" fmla="*/ 10 w 10"/>
                  <a:gd name="T15" fmla="*/ 5 h 6"/>
                  <a:gd name="T16" fmla="*/ 2 w 10"/>
                  <a:gd name="T17" fmla="*/ 1 h 6"/>
                  <a:gd name="T18" fmla="*/ 2 w 10"/>
                  <a:gd name="T19" fmla="*/ 5 h 6"/>
                  <a:gd name="T20" fmla="*/ 4 w 10"/>
                  <a:gd name="T21" fmla="*/ 5 h 6"/>
                  <a:gd name="T22" fmla="*/ 5 w 10"/>
                  <a:gd name="T23" fmla="*/ 4 h 6"/>
                  <a:gd name="T24" fmla="*/ 8 w 10"/>
                  <a:gd name="T25" fmla="*/ 6 h 6"/>
                  <a:gd name="T26" fmla="*/ 9 w 10"/>
                  <a:gd name="T2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6">
                    <a:moveTo>
                      <a:pt x="9" y="6"/>
                    </a:moveTo>
                    <a:cubicBezTo>
                      <a:pt x="9" y="4"/>
                      <a:pt x="8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3" y="5"/>
                      <a:pt x="2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5" y="1"/>
                      <a:pt x="6" y="1"/>
                    </a:cubicBezTo>
                    <a:cubicBezTo>
                      <a:pt x="8" y="2"/>
                      <a:pt x="9" y="3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1"/>
                      <a:pt x="5" y="0"/>
                      <a:pt x="2" y="1"/>
                    </a:cubicBezTo>
                    <a:cubicBezTo>
                      <a:pt x="1" y="1"/>
                      <a:pt x="0" y="3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2"/>
                      <a:pt x="8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4" name="Freeform 454"/>
              <p:cNvSpPr/>
              <p:nvPr/>
            </p:nvSpPr>
            <p:spPr bwMode="auto">
              <a:xfrm>
                <a:off x="2738" y="218"/>
                <a:ext cx="80" cy="67"/>
              </a:xfrm>
              <a:custGeom>
                <a:avLst/>
                <a:gdLst>
                  <a:gd name="T0" fmla="*/ 5 w 5"/>
                  <a:gd name="T1" fmla="*/ 2 h 4"/>
                  <a:gd name="T2" fmla="*/ 2 w 5"/>
                  <a:gd name="T3" fmla="*/ 4 h 4"/>
                  <a:gd name="T4" fmla="*/ 4 w 5"/>
                  <a:gd name="T5" fmla="*/ 3 h 4"/>
                  <a:gd name="T6" fmla="*/ 3 w 5"/>
                  <a:gd name="T7" fmla="*/ 2 h 4"/>
                  <a:gd name="T8" fmla="*/ 1 w 5"/>
                  <a:gd name="T9" fmla="*/ 3 h 4"/>
                  <a:gd name="T10" fmla="*/ 3 w 5"/>
                  <a:gd name="T11" fmla="*/ 4 h 4"/>
                  <a:gd name="T12" fmla="*/ 3 w 5"/>
                  <a:gd name="T13" fmla="*/ 2 h 4"/>
                  <a:gd name="T14" fmla="*/ 1 w 5"/>
                  <a:gd name="T15" fmla="*/ 3 h 4"/>
                  <a:gd name="T16" fmla="*/ 1 w 5"/>
                  <a:gd name="T17" fmla="*/ 4 h 4"/>
                  <a:gd name="T18" fmla="*/ 2 w 5"/>
                  <a:gd name="T19" fmla="*/ 4 h 4"/>
                  <a:gd name="T20" fmla="*/ 3 w 5"/>
                  <a:gd name="T21" fmla="*/ 2 h 4"/>
                  <a:gd name="T22" fmla="*/ 1 w 5"/>
                  <a:gd name="T23" fmla="*/ 2 h 4"/>
                  <a:gd name="T24" fmla="*/ 1 w 5"/>
                  <a:gd name="T25" fmla="*/ 3 h 4"/>
                  <a:gd name="T26" fmla="*/ 3 w 5"/>
                  <a:gd name="T27" fmla="*/ 3 h 4"/>
                  <a:gd name="T28" fmla="*/ 3 w 5"/>
                  <a:gd name="T29" fmla="*/ 2 h 4"/>
                  <a:gd name="T30" fmla="*/ 2 w 5"/>
                  <a:gd name="T31" fmla="*/ 2 h 4"/>
                  <a:gd name="T32" fmla="*/ 2 w 5"/>
                  <a:gd name="T33" fmla="*/ 1 h 4"/>
                  <a:gd name="T34" fmla="*/ 2 w 5"/>
                  <a:gd name="T35" fmla="*/ 1 h 4"/>
                  <a:gd name="T36" fmla="*/ 2 w 5"/>
                  <a:gd name="T37" fmla="*/ 1 h 4"/>
                  <a:gd name="T38" fmla="*/ 2 w 5"/>
                  <a:gd name="T39" fmla="*/ 1 h 4"/>
                  <a:gd name="T40" fmla="*/ 3 w 5"/>
                  <a:gd name="T41" fmla="*/ 1 h 4"/>
                  <a:gd name="T42" fmla="*/ 3 w 5"/>
                  <a:gd name="T43" fmla="*/ 1 h 4"/>
                  <a:gd name="T44" fmla="*/ 1 w 5"/>
                  <a:gd name="T45" fmla="*/ 1 h 4"/>
                  <a:gd name="T46" fmla="*/ 2 w 5"/>
                  <a:gd name="T47" fmla="*/ 3 h 4"/>
                  <a:gd name="T48" fmla="*/ 2 w 5"/>
                  <a:gd name="T49" fmla="*/ 3 h 4"/>
                  <a:gd name="T50" fmla="*/ 2 w 5"/>
                  <a:gd name="T51" fmla="*/ 2 h 4"/>
                  <a:gd name="T52" fmla="*/ 2 w 5"/>
                  <a:gd name="T53" fmla="*/ 2 h 4"/>
                  <a:gd name="T54" fmla="*/ 2 w 5"/>
                  <a:gd name="T55" fmla="*/ 2 h 4"/>
                  <a:gd name="T56" fmla="*/ 2 w 5"/>
                  <a:gd name="T57" fmla="*/ 2 h 4"/>
                  <a:gd name="T58" fmla="*/ 2 w 5"/>
                  <a:gd name="T59" fmla="*/ 3 h 4"/>
                  <a:gd name="T60" fmla="*/ 2 w 5"/>
                  <a:gd name="T61" fmla="*/ 4 h 4"/>
                  <a:gd name="T62" fmla="*/ 2 w 5"/>
                  <a:gd name="T63" fmla="*/ 3 h 4"/>
                  <a:gd name="T64" fmla="*/ 2 w 5"/>
                  <a:gd name="T65" fmla="*/ 3 h 4"/>
                  <a:gd name="T66" fmla="*/ 2 w 5"/>
                  <a:gd name="T67" fmla="*/ 3 h 4"/>
                  <a:gd name="T68" fmla="*/ 2 w 5"/>
                  <a:gd name="T69" fmla="*/ 2 h 4"/>
                  <a:gd name="T70" fmla="*/ 2 w 5"/>
                  <a:gd name="T71" fmla="*/ 2 h 4"/>
                  <a:gd name="T72" fmla="*/ 3 w 5"/>
                  <a:gd name="T73" fmla="*/ 4 h 4"/>
                  <a:gd name="T74" fmla="*/ 2 w 5"/>
                  <a:gd name="T75" fmla="*/ 4 h 4"/>
                  <a:gd name="T76" fmla="*/ 3 w 5"/>
                  <a:gd name="T77" fmla="*/ 4 h 4"/>
                  <a:gd name="T78" fmla="*/ 2 w 5"/>
                  <a:gd name="T79" fmla="*/ 4 h 4"/>
                  <a:gd name="T80" fmla="*/ 2 w 5"/>
                  <a:gd name="T81" fmla="*/ 2 h 4"/>
                  <a:gd name="T82" fmla="*/ 3 w 5"/>
                  <a:gd name="T83" fmla="*/ 2 h 4"/>
                  <a:gd name="T84" fmla="*/ 3 w 5"/>
                  <a:gd name="T85" fmla="*/ 3 h 4"/>
                  <a:gd name="T86" fmla="*/ 3 w 5"/>
                  <a:gd name="T87" fmla="*/ 3 h 4"/>
                  <a:gd name="T88" fmla="*/ 3 w 5"/>
                  <a:gd name="T89" fmla="*/ 3 h 4"/>
                  <a:gd name="T90" fmla="*/ 3 w 5"/>
                  <a:gd name="T91" fmla="*/ 2 h 4"/>
                  <a:gd name="T92" fmla="*/ 4 w 5"/>
                  <a:gd name="T93" fmla="*/ 2 h 4"/>
                  <a:gd name="T94" fmla="*/ 5 w 5"/>
                  <a:gd name="T9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0"/>
                      <a:pt x="0" y="2"/>
                      <a:pt x="2" y="4"/>
                    </a:cubicBezTo>
                    <a:cubicBezTo>
                      <a:pt x="3" y="4"/>
                      <a:pt x="4" y="4"/>
                      <a:pt x="4" y="3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1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2"/>
                    </a:cubicBezTo>
                    <a:cubicBezTo>
                      <a:pt x="3" y="2"/>
                      <a:pt x="1" y="1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5" name="Freeform 455"/>
              <p:cNvSpPr/>
              <p:nvPr/>
            </p:nvSpPr>
            <p:spPr bwMode="auto">
              <a:xfrm>
                <a:off x="2754" y="235"/>
                <a:ext cx="64" cy="16"/>
              </a:xfrm>
              <a:custGeom>
                <a:avLst/>
                <a:gdLst>
                  <a:gd name="T0" fmla="*/ 0 w 4"/>
                  <a:gd name="T1" fmla="*/ 1 h 1"/>
                  <a:gd name="T2" fmla="*/ 3 w 4"/>
                  <a:gd name="T3" fmla="*/ 1 h 1"/>
                  <a:gd name="T4" fmla="*/ 3 w 4"/>
                  <a:gd name="T5" fmla="*/ 1 h 1"/>
                  <a:gd name="T6" fmla="*/ 3 w 4"/>
                  <a:gd name="T7" fmla="*/ 0 h 1"/>
                  <a:gd name="T8" fmla="*/ 0 w 4"/>
                  <a:gd name="T9" fmla="*/ 1 h 1"/>
                  <a:gd name="T10" fmla="*/ 0 w 4"/>
                  <a:gd name="T11" fmla="*/ 1 h 1"/>
                  <a:gd name="T12" fmla="*/ 0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6" name="Freeform 456"/>
              <p:cNvSpPr/>
              <p:nvPr/>
            </p:nvSpPr>
            <p:spPr bwMode="auto">
              <a:xfrm>
                <a:off x="2770" y="235"/>
                <a:ext cx="48" cy="16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  <a:gd name="T10" fmla="*/ 1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7" name="Freeform 457"/>
              <p:cNvSpPr/>
              <p:nvPr/>
            </p:nvSpPr>
            <p:spPr bwMode="auto">
              <a:xfrm>
                <a:off x="2738" y="218"/>
                <a:ext cx="112" cy="50"/>
              </a:xfrm>
              <a:custGeom>
                <a:avLst/>
                <a:gdLst>
                  <a:gd name="T0" fmla="*/ 2 w 7"/>
                  <a:gd name="T1" fmla="*/ 2 h 3"/>
                  <a:gd name="T2" fmla="*/ 5 w 7"/>
                  <a:gd name="T3" fmla="*/ 2 h 3"/>
                  <a:gd name="T4" fmla="*/ 6 w 7"/>
                  <a:gd name="T5" fmla="*/ 2 h 3"/>
                  <a:gd name="T6" fmla="*/ 1 w 7"/>
                  <a:gd name="T7" fmla="*/ 1 h 3"/>
                  <a:gd name="T8" fmla="*/ 2 w 7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3" y="1"/>
                      <a:pt x="4" y="2"/>
                      <a:pt x="5" y="2"/>
                    </a:cubicBezTo>
                    <a:cubicBezTo>
                      <a:pt x="6" y="3"/>
                      <a:pt x="7" y="2"/>
                      <a:pt x="6" y="2"/>
                    </a:cubicBezTo>
                    <a:cubicBezTo>
                      <a:pt x="5" y="1"/>
                      <a:pt x="3" y="0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8" name="Freeform 458"/>
              <p:cNvSpPr/>
              <p:nvPr/>
            </p:nvSpPr>
            <p:spPr bwMode="auto">
              <a:xfrm>
                <a:off x="2802" y="235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2 w 3"/>
                  <a:gd name="T5" fmla="*/ 1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1" y="1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9" name="Freeform 459"/>
              <p:cNvSpPr/>
              <p:nvPr/>
            </p:nvSpPr>
            <p:spPr bwMode="auto">
              <a:xfrm>
                <a:off x="2738" y="251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1 w 3"/>
                  <a:gd name="T9" fmla="*/ 1 h 3"/>
                  <a:gd name="T10" fmla="*/ 0 w 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0" name="Freeform 460"/>
              <p:cNvSpPr/>
              <p:nvPr/>
            </p:nvSpPr>
            <p:spPr bwMode="auto">
              <a:xfrm>
                <a:off x="2754" y="268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1" name="Freeform 461"/>
              <p:cNvSpPr/>
              <p:nvPr/>
            </p:nvSpPr>
            <p:spPr bwMode="auto">
              <a:xfrm>
                <a:off x="2802" y="251"/>
                <a:ext cx="64" cy="100"/>
              </a:xfrm>
              <a:custGeom>
                <a:avLst/>
                <a:gdLst>
                  <a:gd name="T0" fmla="*/ 0 w 4"/>
                  <a:gd name="T1" fmla="*/ 0 h 6"/>
                  <a:gd name="T2" fmla="*/ 2 w 4"/>
                  <a:gd name="T3" fmla="*/ 6 h 6"/>
                  <a:gd name="T4" fmla="*/ 3 w 4"/>
                  <a:gd name="T5" fmla="*/ 6 h 6"/>
                  <a:gd name="T6" fmla="*/ 1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2" y="2"/>
                      <a:pt x="3" y="4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3"/>
                      <a:pt x="3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2" name="Freeform 462"/>
              <p:cNvSpPr/>
              <p:nvPr/>
            </p:nvSpPr>
            <p:spPr bwMode="auto">
              <a:xfrm>
                <a:off x="2786" y="218"/>
                <a:ext cx="112" cy="100"/>
              </a:xfrm>
              <a:custGeom>
                <a:avLst/>
                <a:gdLst>
                  <a:gd name="T0" fmla="*/ 1 w 7"/>
                  <a:gd name="T1" fmla="*/ 1 h 6"/>
                  <a:gd name="T2" fmla="*/ 5 w 7"/>
                  <a:gd name="T3" fmla="*/ 2 h 6"/>
                  <a:gd name="T4" fmla="*/ 4 w 7"/>
                  <a:gd name="T5" fmla="*/ 6 h 6"/>
                  <a:gd name="T6" fmla="*/ 5 w 7"/>
                  <a:gd name="T7" fmla="*/ 6 h 6"/>
                  <a:gd name="T8" fmla="*/ 6 w 7"/>
                  <a:gd name="T9" fmla="*/ 3 h 6"/>
                  <a:gd name="T10" fmla="*/ 5 w 7"/>
                  <a:gd name="T11" fmla="*/ 1 h 6"/>
                  <a:gd name="T12" fmla="*/ 0 w 7"/>
                  <a:gd name="T13" fmla="*/ 1 h 6"/>
                  <a:gd name="T14" fmla="*/ 1 w 7"/>
                  <a:gd name="T1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1" y="1"/>
                    </a:moveTo>
                    <a:cubicBezTo>
                      <a:pt x="2" y="1"/>
                      <a:pt x="4" y="1"/>
                      <a:pt x="5" y="2"/>
                    </a:cubicBezTo>
                    <a:cubicBezTo>
                      <a:pt x="6" y="3"/>
                      <a:pt x="5" y="5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4" y="0"/>
                      <a:pt x="2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3" name="Freeform 463"/>
              <p:cNvSpPr/>
              <p:nvPr/>
            </p:nvSpPr>
            <p:spPr bwMode="auto">
              <a:xfrm>
                <a:off x="2850" y="251"/>
                <a:ext cx="32" cy="34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4" name="Freeform 464"/>
              <p:cNvSpPr/>
              <p:nvPr/>
            </p:nvSpPr>
            <p:spPr bwMode="auto">
              <a:xfrm>
                <a:off x="2850" y="235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5" name="Freeform 465"/>
              <p:cNvSpPr/>
              <p:nvPr/>
            </p:nvSpPr>
            <p:spPr bwMode="auto">
              <a:xfrm>
                <a:off x="2818" y="301"/>
                <a:ext cx="80" cy="67"/>
              </a:xfrm>
              <a:custGeom>
                <a:avLst/>
                <a:gdLst>
                  <a:gd name="T0" fmla="*/ 3 w 5"/>
                  <a:gd name="T1" fmla="*/ 0 h 4"/>
                  <a:gd name="T2" fmla="*/ 3 w 5"/>
                  <a:gd name="T3" fmla="*/ 2 h 4"/>
                  <a:gd name="T4" fmla="*/ 1 w 5"/>
                  <a:gd name="T5" fmla="*/ 4 h 4"/>
                  <a:gd name="T6" fmla="*/ 2 w 5"/>
                  <a:gd name="T7" fmla="*/ 4 h 4"/>
                  <a:gd name="T8" fmla="*/ 4 w 5"/>
                  <a:gd name="T9" fmla="*/ 1 h 4"/>
                  <a:gd name="T10" fmla="*/ 4 w 5"/>
                  <a:gd name="T11" fmla="*/ 0 h 4"/>
                  <a:gd name="T12" fmla="*/ 3 w 5"/>
                  <a:gd name="T13" fmla="*/ 0 h 4"/>
                  <a:gd name="T14" fmla="*/ 3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3" y="3"/>
                      <a:pt x="2" y="3"/>
                      <a:pt x="1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4" y="3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6" name="Freeform 466"/>
              <p:cNvSpPr/>
              <p:nvPr/>
            </p:nvSpPr>
            <p:spPr bwMode="auto">
              <a:xfrm>
                <a:off x="2850" y="301"/>
                <a:ext cx="32" cy="3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7" name="Freeform 467"/>
              <p:cNvSpPr/>
              <p:nvPr/>
            </p:nvSpPr>
            <p:spPr bwMode="auto">
              <a:xfrm>
                <a:off x="2866" y="301"/>
                <a:ext cx="16" cy="3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8" name="Freeform 468"/>
              <p:cNvSpPr/>
              <p:nvPr/>
            </p:nvSpPr>
            <p:spPr bwMode="auto">
              <a:xfrm>
                <a:off x="2562" y="85"/>
                <a:ext cx="304" cy="366"/>
              </a:xfrm>
              <a:custGeom>
                <a:avLst/>
                <a:gdLst>
                  <a:gd name="T0" fmla="*/ 10 w 19"/>
                  <a:gd name="T1" fmla="*/ 0 h 22"/>
                  <a:gd name="T2" fmla="*/ 1 w 19"/>
                  <a:gd name="T3" fmla="*/ 6 h 22"/>
                  <a:gd name="T4" fmla="*/ 0 w 19"/>
                  <a:gd name="T5" fmla="*/ 11 h 22"/>
                  <a:gd name="T6" fmla="*/ 3 w 19"/>
                  <a:gd name="T7" fmla="*/ 16 h 22"/>
                  <a:gd name="T8" fmla="*/ 9 w 19"/>
                  <a:gd name="T9" fmla="*/ 21 h 22"/>
                  <a:gd name="T10" fmla="*/ 18 w 19"/>
                  <a:gd name="T11" fmla="*/ 16 h 22"/>
                  <a:gd name="T12" fmla="*/ 17 w 19"/>
                  <a:gd name="T13" fmla="*/ 16 h 22"/>
                  <a:gd name="T14" fmla="*/ 6 w 19"/>
                  <a:gd name="T15" fmla="*/ 19 h 22"/>
                  <a:gd name="T16" fmla="*/ 4 w 19"/>
                  <a:gd name="T17" fmla="*/ 14 h 22"/>
                  <a:gd name="T18" fmla="*/ 4 w 19"/>
                  <a:gd name="T19" fmla="*/ 14 h 22"/>
                  <a:gd name="T20" fmla="*/ 1 w 19"/>
                  <a:gd name="T21" fmla="*/ 9 h 22"/>
                  <a:gd name="T22" fmla="*/ 10 w 19"/>
                  <a:gd name="T23" fmla="*/ 0 h 22"/>
                  <a:gd name="T24" fmla="*/ 10 w 19"/>
                  <a:gd name="T2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2">
                    <a:moveTo>
                      <a:pt x="10" y="0"/>
                    </a:moveTo>
                    <a:cubicBezTo>
                      <a:pt x="6" y="1"/>
                      <a:pt x="3" y="3"/>
                      <a:pt x="1" y="6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0" y="13"/>
                      <a:pt x="3" y="14"/>
                      <a:pt x="3" y="16"/>
                    </a:cubicBezTo>
                    <a:cubicBezTo>
                      <a:pt x="2" y="19"/>
                      <a:pt x="6" y="21"/>
                      <a:pt x="9" y="21"/>
                    </a:cubicBezTo>
                    <a:cubicBezTo>
                      <a:pt x="13" y="21"/>
                      <a:pt x="16" y="19"/>
                      <a:pt x="18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4" y="19"/>
                      <a:pt x="10" y="22"/>
                      <a:pt x="6" y="19"/>
                    </a:cubicBezTo>
                    <a:cubicBezTo>
                      <a:pt x="4" y="18"/>
                      <a:pt x="4" y="16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4"/>
                      <a:pt x="1" y="11"/>
                      <a:pt x="1" y="9"/>
                    </a:cubicBezTo>
                    <a:cubicBezTo>
                      <a:pt x="2" y="4"/>
                      <a:pt x="6" y="1"/>
                      <a:pt x="10" y="0"/>
                    </a:cubicBezTo>
                    <a:cubicBezTo>
                      <a:pt x="11" y="0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9" name="Freeform 469"/>
              <p:cNvSpPr/>
              <p:nvPr/>
            </p:nvSpPr>
            <p:spPr bwMode="auto">
              <a:xfrm>
                <a:off x="2562" y="202"/>
                <a:ext cx="80" cy="149"/>
              </a:xfrm>
              <a:custGeom>
                <a:avLst/>
                <a:gdLst>
                  <a:gd name="T0" fmla="*/ 2 w 5"/>
                  <a:gd name="T1" fmla="*/ 1 h 9"/>
                  <a:gd name="T2" fmla="*/ 4 w 5"/>
                  <a:gd name="T3" fmla="*/ 8 h 9"/>
                  <a:gd name="T4" fmla="*/ 4 w 5"/>
                  <a:gd name="T5" fmla="*/ 8 h 9"/>
                  <a:gd name="T6" fmla="*/ 3 w 5"/>
                  <a:gd name="T7" fmla="*/ 1 h 9"/>
                  <a:gd name="T8" fmla="*/ 2 w 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0" y="2"/>
                      <a:pt x="2" y="6"/>
                      <a:pt x="4" y="8"/>
                    </a:cubicBezTo>
                    <a:cubicBezTo>
                      <a:pt x="4" y="9"/>
                      <a:pt x="5" y="8"/>
                      <a:pt x="4" y="8"/>
                    </a:cubicBezTo>
                    <a:cubicBezTo>
                      <a:pt x="4" y="6"/>
                      <a:pt x="2" y="2"/>
                      <a:pt x="3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0" name="Freeform 470"/>
              <p:cNvSpPr/>
              <p:nvPr/>
            </p:nvSpPr>
            <p:spPr bwMode="auto">
              <a:xfrm>
                <a:off x="2578" y="235"/>
                <a:ext cx="32" cy="83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5 h 5"/>
                  <a:gd name="T4" fmla="*/ 2 w 2"/>
                  <a:gd name="T5" fmla="*/ 4 h 5"/>
                  <a:gd name="T6" fmla="*/ 2 w 2"/>
                  <a:gd name="T7" fmla="*/ 1 h 5"/>
                  <a:gd name="T8" fmla="*/ 1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0" y="2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3"/>
                      <a:pt x="1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1" name="Freeform 471"/>
              <p:cNvSpPr/>
              <p:nvPr/>
            </p:nvSpPr>
            <p:spPr bwMode="auto">
              <a:xfrm>
                <a:off x="2578" y="235"/>
                <a:ext cx="16" cy="83"/>
              </a:xfrm>
              <a:custGeom>
                <a:avLst/>
                <a:gdLst>
                  <a:gd name="T0" fmla="*/ 0 w 1"/>
                  <a:gd name="T1" fmla="*/ 1 h 5"/>
                  <a:gd name="T2" fmla="*/ 0 w 1"/>
                  <a:gd name="T3" fmla="*/ 4 h 5"/>
                  <a:gd name="T4" fmla="*/ 1 w 1"/>
                  <a:gd name="T5" fmla="*/ 4 h 5"/>
                  <a:gd name="T6" fmla="*/ 1 w 1"/>
                  <a:gd name="T7" fmla="*/ 1 h 5"/>
                  <a:gd name="T8" fmla="*/ 0 w 1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2" name="Freeform 472"/>
              <p:cNvSpPr/>
              <p:nvPr/>
            </p:nvSpPr>
            <p:spPr bwMode="auto">
              <a:xfrm>
                <a:off x="2578" y="185"/>
                <a:ext cx="48" cy="116"/>
              </a:xfrm>
              <a:custGeom>
                <a:avLst/>
                <a:gdLst>
                  <a:gd name="T0" fmla="*/ 1 w 3"/>
                  <a:gd name="T1" fmla="*/ 5 h 7"/>
                  <a:gd name="T2" fmla="*/ 3 w 3"/>
                  <a:gd name="T3" fmla="*/ 1 h 7"/>
                  <a:gd name="T4" fmla="*/ 2 w 3"/>
                  <a:gd name="T5" fmla="*/ 1 h 7"/>
                  <a:gd name="T6" fmla="*/ 2 w 3"/>
                  <a:gd name="T7" fmla="*/ 7 h 7"/>
                  <a:gd name="T8" fmla="*/ 3 w 3"/>
                  <a:gd name="T9" fmla="*/ 7 h 7"/>
                  <a:gd name="T10" fmla="*/ 3 w 3"/>
                  <a:gd name="T11" fmla="*/ 1 h 7"/>
                  <a:gd name="T12" fmla="*/ 2 w 3"/>
                  <a:gd name="T13" fmla="*/ 1 h 7"/>
                  <a:gd name="T14" fmla="*/ 0 w 3"/>
                  <a:gd name="T15" fmla="*/ 6 h 7"/>
                  <a:gd name="T16" fmla="*/ 1 w 3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7">
                    <a:moveTo>
                      <a:pt x="1" y="5"/>
                    </a:moveTo>
                    <a:cubicBezTo>
                      <a:pt x="1" y="4"/>
                      <a:pt x="2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3"/>
                      <a:pt x="1" y="5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2" y="5"/>
                      <a:pt x="3" y="3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6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3" name="Freeform 473"/>
              <p:cNvSpPr/>
              <p:nvPr/>
            </p:nvSpPr>
            <p:spPr bwMode="auto">
              <a:xfrm>
                <a:off x="2594" y="185"/>
                <a:ext cx="32" cy="100"/>
              </a:xfrm>
              <a:custGeom>
                <a:avLst/>
                <a:gdLst>
                  <a:gd name="T0" fmla="*/ 0 w 2"/>
                  <a:gd name="T1" fmla="*/ 3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1 h 6"/>
                  <a:gd name="T8" fmla="*/ 1 w 2"/>
                  <a:gd name="T9" fmla="*/ 1 h 6"/>
                  <a:gd name="T10" fmla="*/ 0 w 2"/>
                  <a:gd name="T11" fmla="*/ 6 h 6"/>
                  <a:gd name="T12" fmla="*/ 1 w 2"/>
                  <a:gd name="T13" fmla="*/ 5 h 6"/>
                  <a:gd name="T14" fmla="*/ 1 w 2"/>
                  <a:gd name="T15" fmla="*/ 3 h 6"/>
                  <a:gd name="T16" fmla="*/ 0 w 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5"/>
                    </a:cubicBezTo>
                    <a:cubicBezTo>
                      <a:pt x="2" y="4"/>
                      <a:pt x="1" y="2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4"/>
                      <a:pt x="0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4" name="Freeform 474"/>
              <p:cNvSpPr/>
              <p:nvPr/>
            </p:nvSpPr>
            <p:spPr bwMode="auto">
              <a:xfrm>
                <a:off x="2594" y="135"/>
                <a:ext cx="64" cy="100"/>
              </a:xfrm>
              <a:custGeom>
                <a:avLst/>
                <a:gdLst>
                  <a:gd name="T0" fmla="*/ 1 w 4"/>
                  <a:gd name="T1" fmla="*/ 5 h 6"/>
                  <a:gd name="T2" fmla="*/ 1 w 4"/>
                  <a:gd name="T3" fmla="*/ 6 h 6"/>
                  <a:gd name="T4" fmla="*/ 2 w 4"/>
                  <a:gd name="T5" fmla="*/ 6 h 6"/>
                  <a:gd name="T6" fmla="*/ 3 w 4"/>
                  <a:gd name="T7" fmla="*/ 0 h 6"/>
                  <a:gd name="T8" fmla="*/ 3 w 4"/>
                  <a:gd name="T9" fmla="*/ 0 h 6"/>
                  <a:gd name="T10" fmla="*/ 0 w 4"/>
                  <a:gd name="T11" fmla="*/ 5 h 6"/>
                  <a:gd name="T12" fmla="*/ 1 w 4"/>
                  <a:gd name="T13" fmla="*/ 5 h 6"/>
                  <a:gd name="T14" fmla="*/ 3 w 4"/>
                  <a:gd name="T15" fmla="*/ 0 h 6"/>
                  <a:gd name="T16" fmla="*/ 3 w 4"/>
                  <a:gd name="T17" fmla="*/ 0 h 6"/>
                  <a:gd name="T18" fmla="*/ 1 w 4"/>
                  <a:gd name="T19" fmla="*/ 6 h 6"/>
                  <a:gd name="T20" fmla="*/ 2 w 4"/>
                  <a:gd name="T21" fmla="*/ 6 h 6"/>
                  <a:gd name="T22" fmla="*/ 2 w 4"/>
                  <a:gd name="T23" fmla="*/ 5 h 6"/>
                  <a:gd name="T24" fmla="*/ 1 w 4"/>
                  <a:gd name="T2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6">
                    <a:moveTo>
                      <a:pt x="1" y="5"/>
                    </a:move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4"/>
                      <a:pt x="2" y="1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3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2"/>
                      <a:pt x="1" y="4"/>
                      <a:pt x="1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5" name="Freeform 475"/>
              <p:cNvSpPr/>
              <p:nvPr/>
            </p:nvSpPr>
            <p:spPr bwMode="auto">
              <a:xfrm>
                <a:off x="2578" y="168"/>
                <a:ext cx="32" cy="83"/>
              </a:xfrm>
              <a:custGeom>
                <a:avLst/>
                <a:gdLst>
                  <a:gd name="T0" fmla="*/ 2 w 2"/>
                  <a:gd name="T1" fmla="*/ 1 h 5"/>
                  <a:gd name="T2" fmla="*/ 0 w 2"/>
                  <a:gd name="T3" fmla="*/ 5 h 5"/>
                  <a:gd name="T4" fmla="*/ 1 w 2"/>
                  <a:gd name="T5" fmla="*/ 4 h 5"/>
                  <a:gd name="T6" fmla="*/ 1 w 2"/>
                  <a:gd name="T7" fmla="*/ 3 h 5"/>
                  <a:gd name="T8" fmla="*/ 2 w 2"/>
                  <a:gd name="T9" fmla="*/ 1 h 5"/>
                  <a:gd name="T10" fmla="*/ 2 w 2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1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6" name="Freeform 476"/>
              <p:cNvSpPr/>
              <p:nvPr/>
            </p:nvSpPr>
            <p:spPr bwMode="auto">
              <a:xfrm>
                <a:off x="2562" y="152"/>
                <a:ext cx="64" cy="83"/>
              </a:xfrm>
              <a:custGeom>
                <a:avLst/>
                <a:gdLst>
                  <a:gd name="T0" fmla="*/ 1 w 4"/>
                  <a:gd name="T1" fmla="*/ 4 h 5"/>
                  <a:gd name="T2" fmla="*/ 1 w 4"/>
                  <a:gd name="T3" fmla="*/ 5 h 5"/>
                  <a:gd name="T4" fmla="*/ 2 w 4"/>
                  <a:gd name="T5" fmla="*/ 5 h 5"/>
                  <a:gd name="T6" fmla="*/ 4 w 4"/>
                  <a:gd name="T7" fmla="*/ 0 h 5"/>
                  <a:gd name="T8" fmla="*/ 3 w 4"/>
                  <a:gd name="T9" fmla="*/ 0 h 5"/>
                  <a:gd name="T10" fmla="*/ 1 w 4"/>
                  <a:gd name="T11" fmla="*/ 5 h 5"/>
                  <a:gd name="T12" fmla="*/ 2 w 4"/>
                  <a:gd name="T13" fmla="*/ 5 h 5"/>
                  <a:gd name="T14" fmla="*/ 2 w 4"/>
                  <a:gd name="T15" fmla="*/ 4 h 5"/>
                  <a:gd name="T16" fmla="*/ 1 w 4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1" y="3"/>
                      <a:pt x="3" y="2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2"/>
                      <a:pt x="0" y="3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7" name="Freeform 477"/>
              <p:cNvSpPr/>
              <p:nvPr/>
            </p:nvSpPr>
            <p:spPr bwMode="auto">
              <a:xfrm>
                <a:off x="2594" y="102"/>
                <a:ext cx="96" cy="100"/>
              </a:xfrm>
              <a:custGeom>
                <a:avLst/>
                <a:gdLst>
                  <a:gd name="T0" fmla="*/ 1 w 6"/>
                  <a:gd name="T1" fmla="*/ 5 h 6"/>
                  <a:gd name="T2" fmla="*/ 6 w 6"/>
                  <a:gd name="T3" fmla="*/ 1 h 6"/>
                  <a:gd name="T4" fmla="*/ 5 w 6"/>
                  <a:gd name="T5" fmla="*/ 0 h 6"/>
                  <a:gd name="T6" fmla="*/ 2 w 6"/>
                  <a:gd name="T7" fmla="*/ 3 h 6"/>
                  <a:gd name="T8" fmla="*/ 3 w 6"/>
                  <a:gd name="T9" fmla="*/ 3 h 6"/>
                  <a:gd name="T10" fmla="*/ 6 w 6"/>
                  <a:gd name="T11" fmla="*/ 1 h 6"/>
                  <a:gd name="T12" fmla="*/ 5 w 6"/>
                  <a:gd name="T13" fmla="*/ 0 h 6"/>
                  <a:gd name="T14" fmla="*/ 0 w 6"/>
                  <a:gd name="T15" fmla="*/ 5 h 6"/>
                  <a:gd name="T16" fmla="*/ 1 w 6"/>
                  <a:gd name="T1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1" y="5"/>
                    </a:moveTo>
                    <a:cubicBezTo>
                      <a:pt x="2" y="3"/>
                      <a:pt x="4" y="2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2" y="3"/>
                      <a:pt x="3" y="4"/>
                      <a:pt x="3" y="3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3" y="2"/>
                      <a:pt x="1" y="3"/>
                      <a:pt x="0" y="5"/>
                    </a:cubicBezTo>
                    <a:cubicBezTo>
                      <a:pt x="0" y="6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8" name="Freeform 478"/>
              <p:cNvSpPr/>
              <p:nvPr/>
            </p:nvSpPr>
            <p:spPr bwMode="auto">
              <a:xfrm>
                <a:off x="2610" y="118"/>
                <a:ext cx="64" cy="100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6 h 6"/>
                  <a:gd name="T4" fmla="*/ 1 w 4"/>
                  <a:gd name="T5" fmla="*/ 6 h 6"/>
                  <a:gd name="T6" fmla="*/ 3 w 4"/>
                  <a:gd name="T7" fmla="*/ 1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4"/>
                      <a:pt x="2" y="2"/>
                      <a:pt x="3" y="1"/>
                    </a:cubicBezTo>
                    <a:cubicBezTo>
                      <a:pt x="4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9" name="Freeform 479"/>
              <p:cNvSpPr/>
              <p:nvPr/>
            </p:nvSpPr>
            <p:spPr bwMode="auto">
              <a:xfrm>
                <a:off x="2594" y="152"/>
                <a:ext cx="64" cy="83"/>
              </a:xfrm>
              <a:custGeom>
                <a:avLst/>
                <a:gdLst>
                  <a:gd name="T0" fmla="*/ 2 w 4"/>
                  <a:gd name="T1" fmla="*/ 1 h 5"/>
                  <a:gd name="T2" fmla="*/ 0 w 4"/>
                  <a:gd name="T3" fmla="*/ 5 h 5"/>
                  <a:gd name="T4" fmla="*/ 1 w 4"/>
                  <a:gd name="T5" fmla="*/ 5 h 5"/>
                  <a:gd name="T6" fmla="*/ 3 w 4"/>
                  <a:gd name="T7" fmla="*/ 1 h 5"/>
                  <a:gd name="T8" fmla="*/ 2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1"/>
                    </a:moveTo>
                    <a:cubicBezTo>
                      <a:pt x="2" y="2"/>
                      <a:pt x="1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0" name="Freeform 480"/>
              <p:cNvSpPr/>
              <p:nvPr/>
            </p:nvSpPr>
            <p:spPr bwMode="auto">
              <a:xfrm>
                <a:off x="2578" y="202"/>
                <a:ext cx="32" cy="49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2 h 3"/>
                  <a:gd name="T6" fmla="*/ 2 w 2"/>
                  <a:gd name="T7" fmla="*/ 0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1" name="Freeform 481"/>
              <p:cNvSpPr/>
              <p:nvPr/>
            </p:nvSpPr>
            <p:spPr bwMode="auto">
              <a:xfrm>
                <a:off x="2578" y="202"/>
                <a:ext cx="32" cy="49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2 w 2"/>
                  <a:gd name="T5" fmla="*/ 3 h 3"/>
                  <a:gd name="T6" fmla="*/ 2 w 2"/>
                  <a:gd name="T7" fmla="*/ 1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1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2" name="Freeform 482"/>
              <p:cNvSpPr/>
              <p:nvPr/>
            </p:nvSpPr>
            <p:spPr bwMode="auto">
              <a:xfrm>
                <a:off x="2610" y="301"/>
                <a:ext cx="96" cy="117"/>
              </a:xfrm>
              <a:custGeom>
                <a:avLst/>
                <a:gdLst>
                  <a:gd name="T0" fmla="*/ 1 w 6"/>
                  <a:gd name="T1" fmla="*/ 1 h 7"/>
                  <a:gd name="T2" fmla="*/ 4 w 6"/>
                  <a:gd name="T3" fmla="*/ 7 h 7"/>
                  <a:gd name="T4" fmla="*/ 5 w 6"/>
                  <a:gd name="T5" fmla="*/ 6 h 7"/>
                  <a:gd name="T6" fmla="*/ 2 w 6"/>
                  <a:gd name="T7" fmla="*/ 1 h 7"/>
                  <a:gd name="T8" fmla="*/ 1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1"/>
                    </a:moveTo>
                    <a:cubicBezTo>
                      <a:pt x="0" y="3"/>
                      <a:pt x="2" y="6"/>
                      <a:pt x="4" y="7"/>
                    </a:cubicBezTo>
                    <a:cubicBezTo>
                      <a:pt x="5" y="7"/>
                      <a:pt x="6" y="6"/>
                      <a:pt x="5" y="6"/>
                    </a:cubicBezTo>
                    <a:cubicBezTo>
                      <a:pt x="3" y="6"/>
                      <a:pt x="1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3" name="Freeform 483"/>
              <p:cNvSpPr/>
              <p:nvPr/>
            </p:nvSpPr>
            <p:spPr bwMode="auto">
              <a:xfrm>
                <a:off x="2626" y="335"/>
                <a:ext cx="32" cy="66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3 h 4"/>
                  <a:gd name="T4" fmla="*/ 2 w 2"/>
                  <a:gd name="T5" fmla="*/ 3 h 4"/>
                  <a:gd name="T6" fmla="*/ 1 w 2"/>
                  <a:gd name="T7" fmla="*/ 0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4" name="Freeform 484"/>
              <p:cNvSpPr/>
              <p:nvPr/>
            </p:nvSpPr>
            <p:spPr bwMode="auto">
              <a:xfrm>
                <a:off x="2610" y="351"/>
                <a:ext cx="80" cy="67"/>
              </a:xfrm>
              <a:custGeom>
                <a:avLst/>
                <a:gdLst>
                  <a:gd name="T0" fmla="*/ 1 w 5"/>
                  <a:gd name="T1" fmla="*/ 0 h 4"/>
                  <a:gd name="T2" fmla="*/ 4 w 5"/>
                  <a:gd name="T3" fmla="*/ 4 h 4"/>
                  <a:gd name="T4" fmla="*/ 4 w 5"/>
                  <a:gd name="T5" fmla="*/ 3 h 4"/>
                  <a:gd name="T6" fmla="*/ 2 w 5"/>
                  <a:gd name="T7" fmla="*/ 0 h 4"/>
                  <a:gd name="T8" fmla="*/ 1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cubicBezTo>
                      <a:pt x="0" y="2"/>
                      <a:pt x="2" y="4"/>
                      <a:pt x="4" y="4"/>
                    </a:cubicBezTo>
                    <a:cubicBezTo>
                      <a:pt x="4" y="4"/>
                      <a:pt x="5" y="4"/>
                      <a:pt x="4" y="3"/>
                    </a:cubicBezTo>
                    <a:cubicBezTo>
                      <a:pt x="2" y="3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5" name="Freeform 485"/>
              <p:cNvSpPr/>
              <p:nvPr/>
            </p:nvSpPr>
            <p:spPr bwMode="auto">
              <a:xfrm>
                <a:off x="2626" y="351"/>
                <a:ext cx="80" cy="67"/>
              </a:xfrm>
              <a:custGeom>
                <a:avLst/>
                <a:gdLst>
                  <a:gd name="T0" fmla="*/ 0 w 5"/>
                  <a:gd name="T1" fmla="*/ 0 h 4"/>
                  <a:gd name="T2" fmla="*/ 4 w 5"/>
                  <a:gd name="T3" fmla="*/ 4 h 4"/>
                  <a:gd name="T4" fmla="*/ 4 w 5"/>
                  <a:gd name="T5" fmla="*/ 4 h 4"/>
                  <a:gd name="T6" fmla="*/ 1 w 5"/>
                  <a:gd name="T7" fmla="*/ 0 h 4"/>
                  <a:gd name="T8" fmla="*/ 0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1" y="2"/>
                      <a:pt x="2" y="3"/>
                      <a:pt x="4" y="4"/>
                    </a:cubicBezTo>
                    <a:cubicBezTo>
                      <a:pt x="4" y="4"/>
                      <a:pt x="5" y="4"/>
                      <a:pt x="4" y="4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6" name="Freeform 486"/>
              <p:cNvSpPr/>
              <p:nvPr/>
            </p:nvSpPr>
            <p:spPr bwMode="auto">
              <a:xfrm>
                <a:off x="2626" y="351"/>
                <a:ext cx="96" cy="67"/>
              </a:xfrm>
              <a:custGeom>
                <a:avLst/>
                <a:gdLst>
                  <a:gd name="T0" fmla="*/ 0 w 6"/>
                  <a:gd name="T1" fmla="*/ 0 h 4"/>
                  <a:gd name="T2" fmla="*/ 5 w 6"/>
                  <a:gd name="T3" fmla="*/ 4 h 4"/>
                  <a:gd name="T4" fmla="*/ 6 w 6"/>
                  <a:gd name="T5" fmla="*/ 3 h 4"/>
                  <a:gd name="T6" fmla="*/ 1 w 6"/>
                  <a:gd name="T7" fmla="*/ 0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1" y="2"/>
                      <a:pt x="3" y="3"/>
                      <a:pt x="5" y="4"/>
                    </a:cubicBezTo>
                    <a:cubicBezTo>
                      <a:pt x="5" y="4"/>
                      <a:pt x="6" y="3"/>
                      <a:pt x="6" y="3"/>
                    </a:cubicBezTo>
                    <a:cubicBezTo>
                      <a:pt x="4" y="2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7" name="Freeform 487"/>
              <p:cNvSpPr/>
              <p:nvPr/>
            </p:nvSpPr>
            <p:spPr bwMode="auto">
              <a:xfrm>
                <a:off x="2642" y="351"/>
                <a:ext cx="112" cy="67"/>
              </a:xfrm>
              <a:custGeom>
                <a:avLst/>
                <a:gdLst>
                  <a:gd name="T0" fmla="*/ 1 w 7"/>
                  <a:gd name="T1" fmla="*/ 0 h 4"/>
                  <a:gd name="T2" fmla="*/ 5 w 7"/>
                  <a:gd name="T3" fmla="*/ 4 h 4"/>
                  <a:gd name="T4" fmla="*/ 6 w 7"/>
                  <a:gd name="T5" fmla="*/ 3 h 4"/>
                  <a:gd name="T6" fmla="*/ 2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1" y="2"/>
                      <a:pt x="4" y="3"/>
                      <a:pt x="5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4" y="3"/>
                      <a:pt x="2" y="2"/>
                      <a:pt x="2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8" name="Freeform 488"/>
              <p:cNvSpPr/>
              <p:nvPr/>
            </p:nvSpPr>
            <p:spPr bwMode="auto">
              <a:xfrm>
                <a:off x="2674" y="368"/>
                <a:ext cx="80" cy="3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2 h 2"/>
                  <a:gd name="T4" fmla="*/ 5 w 5"/>
                  <a:gd name="T5" fmla="*/ 2 h 2"/>
                  <a:gd name="T6" fmla="*/ 1 w 5"/>
                  <a:gd name="T7" fmla="*/ 0 h 2"/>
                  <a:gd name="T8" fmla="*/ 0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1" y="1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9" name="Freeform 489"/>
              <p:cNvSpPr/>
              <p:nvPr/>
            </p:nvSpPr>
            <p:spPr bwMode="auto">
              <a:xfrm>
                <a:off x="2642" y="384"/>
                <a:ext cx="32" cy="17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0" name="Freeform 490"/>
              <p:cNvSpPr/>
              <p:nvPr/>
            </p:nvSpPr>
            <p:spPr bwMode="auto">
              <a:xfrm>
                <a:off x="2642" y="384"/>
                <a:ext cx="96" cy="50"/>
              </a:xfrm>
              <a:custGeom>
                <a:avLst/>
                <a:gdLst>
                  <a:gd name="T0" fmla="*/ 0 w 6"/>
                  <a:gd name="T1" fmla="*/ 1 h 3"/>
                  <a:gd name="T2" fmla="*/ 6 w 6"/>
                  <a:gd name="T3" fmla="*/ 2 h 3"/>
                  <a:gd name="T4" fmla="*/ 5 w 6"/>
                  <a:gd name="T5" fmla="*/ 2 h 3"/>
                  <a:gd name="T6" fmla="*/ 1 w 6"/>
                  <a:gd name="T7" fmla="*/ 0 h 3"/>
                  <a:gd name="T8" fmla="*/ 0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1"/>
                    </a:moveTo>
                    <a:cubicBezTo>
                      <a:pt x="2" y="2"/>
                      <a:pt x="4" y="3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1" name="Freeform 491"/>
              <p:cNvSpPr/>
              <p:nvPr/>
            </p:nvSpPr>
            <p:spPr bwMode="auto">
              <a:xfrm>
                <a:off x="2674" y="384"/>
                <a:ext cx="96" cy="34"/>
              </a:xfrm>
              <a:custGeom>
                <a:avLst/>
                <a:gdLst>
                  <a:gd name="T0" fmla="*/ 1 w 6"/>
                  <a:gd name="T1" fmla="*/ 1 h 2"/>
                  <a:gd name="T2" fmla="*/ 5 w 6"/>
                  <a:gd name="T3" fmla="*/ 2 h 2"/>
                  <a:gd name="T4" fmla="*/ 5 w 6"/>
                  <a:gd name="T5" fmla="*/ 1 h 2"/>
                  <a:gd name="T6" fmla="*/ 2 w 6"/>
                  <a:gd name="T7" fmla="*/ 1 h 2"/>
                  <a:gd name="T8" fmla="*/ 1 w 6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1" y="1"/>
                    </a:moveTo>
                    <a:cubicBezTo>
                      <a:pt x="1" y="2"/>
                      <a:pt x="4" y="2"/>
                      <a:pt x="5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2" name="Freeform 492"/>
              <p:cNvSpPr/>
              <p:nvPr/>
            </p:nvSpPr>
            <p:spPr bwMode="auto">
              <a:xfrm>
                <a:off x="2674" y="401"/>
                <a:ext cx="80" cy="33"/>
              </a:xfrm>
              <a:custGeom>
                <a:avLst/>
                <a:gdLst>
                  <a:gd name="T0" fmla="*/ 1 w 5"/>
                  <a:gd name="T1" fmla="*/ 1 h 2"/>
                  <a:gd name="T2" fmla="*/ 4 w 5"/>
                  <a:gd name="T3" fmla="*/ 1 h 2"/>
                  <a:gd name="T4" fmla="*/ 4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2" y="1"/>
                      <a:pt x="3" y="2"/>
                      <a:pt x="4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3" name="Freeform 493"/>
              <p:cNvSpPr/>
              <p:nvPr/>
            </p:nvSpPr>
            <p:spPr bwMode="auto">
              <a:xfrm>
                <a:off x="2690" y="401"/>
                <a:ext cx="80" cy="17"/>
              </a:xfrm>
              <a:custGeom>
                <a:avLst/>
                <a:gdLst>
                  <a:gd name="T0" fmla="*/ 0 w 5"/>
                  <a:gd name="T1" fmla="*/ 1 h 1"/>
                  <a:gd name="T2" fmla="*/ 5 w 5"/>
                  <a:gd name="T3" fmla="*/ 1 h 1"/>
                  <a:gd name="T4" fmla="*/ 4 w 5"/>
                  <a:gd name="T5" fmla="*/ 0 h 1"/>
                  <a:gd name="T6" fmla="*/ 1 w 5"/>
                  <a:gd name="T7" fmla="*/ 0 h 1"/>
                  <a:gd name="T8" fmla="*/ 0 w 5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cubicBezTo>
                      <a:pt x="2" y="1"/>
                      <a:pt x="3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4" name="Freeform 494"/>
              <p:cNvSpPr/>
              <p:nvPr/>
            </p:nvSpPr>
            <p:spPr bwMode="auto">
              <a:xfrm>
                <a:off x="2722" y="401"/>
                <a:ext cx="64" cy="0"/>
              </a:xfrm>
              <a:custGeom>
                <a:avLst/>
                <a:gdLst>
                  <a:gd name="T0" fmla="*/ 1 w 4"/>
                  <a:gd name="T1" fmla="*/ 3 w 4"/>
                  <a:gd name="T2" fmla="*/ 4 w 4"/>
                  <a:gd name="T3" fmla="*/ 3 w 4"/>
                  <a:gd name="T4" fmla="*/ 1 w 4"/>
                  <a:gd name="T5" fmla="*/ 0 w 4"/>
                  <a:gd name="T6" fmla="*/ 1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1" y="0"/>
                    </a:move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5" name="Freeform 495"/>
              <p:cNvSpPr/>
              <p:nvPr/>
            </p:nvSpPr>
            <p:spPr bwMode="auto">
              <a:xfrm>
                <a:off x="2706" y="401"/>
                <a:ext cx="80" cy="17"/>
              </a:xfrm>
              <a:custGeom>
                <a:avLst/>
                <a:gdLst>
                  <a:gd name="T0" fmla="*/ 0 w 5"/>
                  <a:gd name="T1" fmla="*/ 0 h 1"/>
                  <a:gd name="T2" fmla="*/ 4 w 5"/>
                  <a:gd name="T3" fmla="*/ 1 h 1"/>
                  <a:gd name="T4" fmla="*/ 5 w 5"/>
                  <a:gd name="T5" fmla="*/ 0 h 1"/>
                  <a:gd name="T6" fmla="*/ 4 w 5"/>
                  <a:gd name="T7" fmla="*/ 0 h 1"/>
                  <a:gd name="T8" fmla="*/ 1 w 5"/>
                  <a:gd name="T9" fmla="*/ 0 h 1"/>
                  <a:gd name="T10" fmla="*/ 0 w 5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6" name="Freeform 496"/>
              <p:cNvSpPr/>
              <p:nvPr/>
            </p:nvSpPr>
            <p:spPr bwMode="auto">
              <a:xfrm>
                <a:off x="2754" y="401"/>
                <a:ext cx="16" cy="17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7" name="Freeform 497"/>
              <p:cNvSpPr/>
              <p:nvPr/>
            </p:nvSpPr>
            <p:spPr bwMode="auto">
              <a:xfrm>
                <a:off x="2690" y="384"/>
                <a:ext cx="48" cy="3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3 w 3"/>
                  <a:gd name="T5" fmla="*/ 1 h 2"/>
                  <a:gd name="T6" fmla="*/ 1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8" name="Freeform 498"/>
              <p:cNvSpPr/>
              <p:nvPr/>
            </p:nvSpPr>
            <p:spPr bwMode="auto">
              <a:xfrm>
                <a:off x="2018" y="501"/>
                <a:ext cx="96" cy="149"/>
              </a:xfrm>
              <a:custGeom>
                <a:avLst/>
                <a:gdLst>
                  <a:gd name="T0" fmla="*/ 4 w 6"/>
                  <a:gd name="T1" fmla="*/ 8 h 9"/>
                  <a:gd name="T2" fmla="*/ 2 w 6"/>
                  <a:gd name="T3" fmla="*/ 5 h 9"/>
                  <a:gd name="T4" fmla="*/ 2 w 6"/>
                  <a:gd name="T5" fmla="*/ 3 h 9"/>
                  <a:gd name="T6" fmla="*/ 5 w 6"/>
                  <a:gd name="T7" fmla="*/ 2 h 9"/>
                  <a:gd name="T8" fmla="*/ 6 w 6"/>
                  <a:gd name="T9" fmla="*/ 1 h 9"/>
                  <a:gd name="T10" fmla="*/ 1 w 6"/>
                  <a:gd name="T11" fmla="*/ 2 h 9"/>
                  <a:gd name="T12" fmla="*/ 3 w 6"/>
                  <a:gd name="T13" fmla="*/ 9 h 9"/>
                  <a:gd name="T14" fmla="*/ 4 w 6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4" y="8"/>
                    </a:moveTo>
                    <a:cubicBezTo>
                      <a:pt x="3" y="8"/>
                      <a:pt x="2" y="6"/>
                      <a:pt x="2" y="5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1"/>
                      <a:pt x="4" y="0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5" y="0"/>
                      <a:pt x="2" y="0"/>
                      <a:pt x="1" y="2"/>
                    </a:cubicBezTo>
                    <a:cubicBezTo>
                      <a:pt x="0" y="4"/>
                      <a:pt x="1" y="8"/>
                      <a:pt x="3" y="9"/>
                    </a:cubicBezTo>
                    <a:cubicBezTo>
                      <a:pt x="4" y="9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9" name="Freeform 499"/>
              <p:cNvSpPr/>
              <p:nvPr/>
            </p:nvSpPr>
            <p:spPr bwMode="auto">
              <a:xfrm>
                <a:off x="2050" y="517"/>
                <a:ext cx="64" cy="67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1 h 4"/>
                  <a:gd name="T4" fmla="*/ 0 w 4"/>
                  <a:gd name="T5" fmla="*/ 4 h 4"/>
                  <a:gd name="T6" fmla="*/ 1 w 4"/>
                  <a:gd name="T7" fmla="*/ 4 h 4"/>
                  <a:gd name="T8" fmla="*/ 1 w 4"/>
                  <a:gd name="T9" fmla="*/ 2 h 4"/>
                  <a:gd name="T10" fmla="*/ 1 w 4"/>
                  <a:gd name="T11" fmla="*/ 1 h 4"/>
                  <a:gd name="T12" fmla="*/ 2 w 4"/>
                  <a:gd name="T13" fmla="*/ 1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3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0" name="Freeform 500"/>
              <p:cNvSpPr/>
              <p:nvPr/>
            </p:nvSpPr>
            <p:spPr bwMode="auto">
              <a:xfrm>
                <a:off x="2050" y="517"/>
                <a:ext cx="32" cy="100"/>
              </a:xfrm>
              <a:custGeom>
                <a:avLst/>
                <a:gdLst>
                  <a:gd name="T0" fmla="*/ 1 w 2"/>
                  <a:gd name="T1" fmla="*/ 1 h 6"/>
                  <a:gd name="T2" fmla="*/ 0 w 2"/>
                  <a:gd name="T3" fmla="*/ 6 h 6"/>
                  <a:gd name="T4" fmla="*/ 1 w 2"/>
                  <a:gd name="T5" fmla="*/ 5 h 6"/>
                  <a:gd name="T6" fmla="*/ 1 w 2"/>
                  <a:gd name="T7" fmla="*/ 1 h 6"/>
                  <a:gd name="T8" fmla="*/ 1 w 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1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1" y="6"/>
                      <a:pt x="1" y="5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1" name="Freeform 501"/>
              <p:cNvSpPr/>
              <p:nvPr/>
            </p:nvSpPr>
            <p:spPr bwMode="auto">
              <a:xfrm>
                <a:off x="2050" y="517"/>
                <a:ext cx="48" cy="100"/>
              </a:xfrm>
              <a:custGeom>
                <a:avLst/>
                <a:gdLst>
                  <a:gd name="T0" fmla="*/ 1 w 3"/>
                  <a:gd name="T1" fmla="*/ 6 h 6"/>
                  <a:gd name="T2" fmla="*/ 3 w 3"/>
                  <a:gd name="T3" fmla="*/ 1 h 6"/>
                  <a:gd name="T4" fmla="*/ 2 w 3"/>
                  <a:gd name="T5" fmla="*/ 1 h 6"/>
                  <a:gd name="T6" fmla="*/ 1 w 3"/>
                  <a:gd name="T7" fmla="*/ 3 h 6"/>
                  <a:gd name="T8" fmla="*/ 2 w 3"/>
                  <a:gd name="T9" fmla="*/ 3 h 6"/>
                  <a:gd name="T10" fmla="*/ 3 w 3"/>
                  <a:gd name="T11" fmla="*/ 1 h 6"/>
                  <a:gd name="T12" fmla="*/ 3 w 3"/>
                  <a:gd name="T13" fmla="*/ 1 h 6"/>
                  <a:gd name="T14" fmla="*/ 1 w 3"/>
                  <a:gd name="T15" fmla="*/ 1 h 6"/>
                  <a:gd name="T16" fmla="*/ 2 w 3"/>
                  <a:gd name="T17" fmla="*/ 1 h 6"/>
                  <a:gd name="T18" fmla="*/ 3 w 3"/>
                  <a:gd name="T19" fmla="*/ 1 h 6"/>
                  <a:gd name="T20" fmla="*/ 3 w 3"/>
                  <a:gd name="T21" fmla="*/ 0 h 6"/>
                  <a:gd name="T22" fmla="*/ 0 w 3"/>
                  <a:gd name="T23" fmla="*/ 3 h 6"/>
                  <a:gd name="T24" fmla="*/ 1 w 3"/>
                  <a:gd name="T25" fmla="*/ 3 h 6"/>
                  <a:gd name="T26" fmla="*/ 2 w 3"/>
                  <a:gd name="T27" fmla="*/ 2 h 6"/>
                  <a:gd name="T28" fmla="*/ 1 w 3"/>
                  <a:gd name="T29" fmla="*/ 2 h 6"/>
                  <a:gd name="T30" fmla="*/ 1 w 3"/>
                  <a:gd name="T31" fmla="*/ 3 h 6"/>
                  <a:gd name="T32" fmla="*/ 1 w 3"/>
                  <a:gd name="T33" fmla="*/ 3 h 6"/>
                  <a:gd name="T34" fmla="*/ 2 w 3"/>
                  <a:gd name="T35" fmla="*/ 1 h 6"/>
                  <a:gd name="T36" fmla="*/ 2 w 3"/>
                  <a:gd name="T37" fmla="*/ 0 h 6"/>
                  <a:gd name="T38" fmla="*/ 1 w 3"/>
                  <a:gd name="T39" fmla="*/ 1 h 6"/>
                  <a:gd name="T40" fmla="*/ 2 w 3"/>
                  <a:gd name="T41" fmla="*/ 1 h 6"/>
                  <a:gd name="T42" fmla="*/ 3 w 3"/>
                  <a:gd name="T43" fmla="*/ 1 h 6"/>
                  <a:gd name="T44" fmla="*/ 2 w 3"/>
                  <a:gd name="T45" fmla="*/ 1 h 6"/>
                  <a:gd name="T46" fmla="*/ 1 w 3"/>
                  <a:gd name="T47" fmla="*/ 3 h 6"/>
                  <a:gd name="T48" fmla="*/ 2 w 3"/>
                  <a:gd name="T49" fmla="*/ 3 h 6"/>
                  <a:gd name="T50" fmla="*/ 3 w 3"/>
                  <a:gd name="T51" fmla="*/ 1 h 6"/>
                  <a:gd name="T52" fmla="*/ 2 w 3"/>
                  <a:gd name="T53" fmla="*/ 1 h 6"/>
                  <a:gd name="T54" fmla="*/ 0 w 3"/>
                  <a:gd name="T55" fmla="*/ 6 h 6"/>
                  <a:gd name="T56" fmla="*/ 1 w 3"/>
                  <a:gd name="T5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1" y="4"/>
                      <a:pt x="2" y="3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2" name="Freeform 502"/>
              <p:cNvSpPr/>
              <p:nvPr/>
            </p:nvSpPr>
            <p:spPr bwMode="auto">
              <a:xfrm>
                <a:off x="2050" y="517"/>
                <a:ext cx="48" cy="34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0 h 2"/>
                  <a:gd name="T4" fmla="*/ 0 w 3"/>
                  <a:gd name="T5" fmla="*/ 2 h 2"/>
                  <a:gd name="T6" fmla="*/ 1 w 3"/>
                  <a:gd name="T7" fmla="*/ 2 h 2"/>
                  <a:gd name="T8" fmla="*/ 1 w 3"/>
                  <a:gd name="T9" fmla="*/ 1 h 2"/>
                  <a:gd name="T10" fmla="*/ 1 w 3"/>
                  <a:gd name="T11" fmla="*/ 0 h 2"/>
                  <a:gd name="T12" fmla="*/ 1 w 3"/>
                  <a:gd name="T13" fmla="*/ 0 h 2"/>
                  <a:gd name="T14" fmla="*/ 2 w 3"/>
                  <a:gd name="T15" fmla="*/ 1 h 2"/>
                  <a:gd name="T16" fmla="*/ 3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3" name="Freeform 503"/>
              <p:cNvSpPr/>
              <p:nvPr/>
            </p:nvSpPr>
            <p:spPr bwMode="auto">
              <a:xfrm>
                <a:off x="2050" y="534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4" name="Freeform 504"/>
              <p:cNvSpPr/>
              <p:nvPr/>
            </p:nvSpPr>
            <p:spPr bwMode="auto">
              <a:xfrm>
                <a:off x="2034" y="517"/>
                <a:ext cx="48" cy="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1 h 3"/>
                  <a:gd name="T8" fmla="*/ 1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5" name="Freeform 505"/>
              <p:cNvSpPr/>
              <p:nvPr/>
            </p:nvSpPr>
            <p:spPr bwMode="auto">
              <a:xfrm>
                <a:off x="2082" y="534"/>
                <a:ext cx="16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6" name="Freeform 506"/>
              <p:cNvSpPr/>
              <p:nvPr/>
            </p:nvSpPr>
            <p:spPr bwMode="auto">
              <a:xfrm>
                <a:off x="2082" y="484"/>
                <a:ext cx="128" cy="67"/>
              </a:xfrm>
              <a:custGeom>
                <a:avLst/>
                <a:gdLst>
                  <a:gd name="T0" fmla="*/ 2 w 8"/>
                  <a:gd name="T1" fmla="*/ 3 h 4"/>
                  <a:gd name="T2" fmla="*/ 1 w 8"/>
                  <a:gd name="T3" fmla="*/ 1 h 4"/>
                  <a:gd name="T4" fmla="*/ 3 w 8"/>
                  <a:gd name="T5" fmla="*/ 0 h 4"/>
                  <a:gd name="T6" fmla="*/ 7 w 8"/>
                  <a:gd name="T7" fmla="*/ 1 h 4"/>
                  <a:gd name="T8" fmla="*/ 7 w 8"/>
                  <a:gd name="T9" fmla="*/ 0 h 4"/>
                  <a:gd name="T10" fmla="*/ 2 w 8"/>
                  <a:gd name="T11" fmla="*/ 0 h 4"/>
                  <a:gd name="T12" fmla="*/ 1 w 8"/>
                  <a:gd name="T13" fmla="*/ 3 h 4"/>
                  <a:gd name="T14" fmla="*/ 2 w 8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2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5" y="1"/>
                      <a:pt x="7" y="1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2"/>
                      <a:pt x="1" y="3"/>
                    </a:cubicBezTo>
                    <a:cubicBezTo>
                      <a:pt x="1" y="4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7" name="Freeform 507"/>
              <p:cNvSpPr/>
              <p:nvPr/>
            </p:nvSpPr>
            <p:spPr bwMode="auto">
              <a:xfrm>
                <a:off x="2098" y="484"/>
                <a:ext cx="96" cy="33"/>
              </a:xfrm>
              <a:custGeom>
                <a:avLst/>
                <a:gdLst>
                  <a:gd name="T0" fmla="*/ 5 w 6"/>
                  <a:gd name="T1" fmla="*/ 0 h 2"/>
                  <a:gd name="T2" fmla="*/ 0 w 6"/>
                  <a:gd name="T3" fmla="*/ 2 h 2"/>
                  <a:gd name="T4" fmla="*/ 1 w 6"/>
                  <a:gd name="T5" fmla="*/ 2 h 2"/>
                  <a:gd name="T6" fmla="*/ 5 w 6"/>
                  <a:gd name="T7" fmla="*/ 1 h 2"/>
                  <a:gd name="T8" fmla="*/ 5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5" y="0"/>
                    </a:moveTo>
                    <a:cubicBezTo>
                      <a:pt x="4" y="0"/>
                      <a:pt x="0" y="0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0"/>
                      <a:pt x="3" y="1"/>
                      <a:pt x="5" y="1"/>
                    </a:cubicBezTo>
                    <a:cubicBezTo>
                      <a:pt x="5" y="1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8" name="Freeform 508"/>
              <p:cNvSpPr/>
              <p:nvPr/>
            </p:nvSpPr>
            <p:spPr bwMode="auto">
              <a:xfrm>
                <a:off x="2098" y="484"/>
                <a:ext cx="32" cy="33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9" name="Freeform 509"/>
              <p:cNvSpPr/>
              <p:nvPr/>
            </p:nvSpPr>
            <p:spPr bwMode="auto">
              <a:xfrm>
                <a:off x="2098" y="484"/>
                <a:ext cx="64" cy="33"/>
              </a:xfrm>
              <a:custGeom>
                <a:avLst/>
                <a:gdLst>
                  <a:gd name="T0" fmla="*/ 0 w 4"/>
                  <a:gd name="T1" fmla="*/ 1 h 2"/>
                  <a:gd name="T2" fmla="*/ 0 w 4"/>
                  <a:gd name="T3" fmla="*/ 2 h 2"/>
                  <a:gd name="T4" fmla="*/ 1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0 h 2"/>
                  <a:gd name="T12" fmla="*/ 1 w 4"/>
                  <a:gd name="T13" fmla="*/ 0 h 2"/>
                  <a:gd name="T14" fmla="*/ 2 w 4"/>
                  <a:gd name="T15" fmla="*/ 0 h 2"/>
                  <a:gd name="T16" fmla="*/ 1 w 4"/>
                  <a:gd name="T17" fmla="*/ 0 h 2"/>
                  <a:gd name="T18" fmla="*/ 0 w 4"/>
                  <a:gd name="T19" fmla="*/ 1 h 2"/>
                  <a:gd name="T20" fmla="*/ 3 w 4"/>
                  <a:gd name="T21" fmla="*/ 1 h 2"/>
                  <a:gd name="T22" fmla="*/ 3 w 4"/>
                  <a:gd name="T23" fmla="*/ 0 h 2"/>
                  <a:gd name="T24" fmla="*/ 3 w 4"/>
                  <a:gd name="T25" fmla="*/ 0 h 2"/>
                  <a:gd name="T26" fmla="*/ 2 w 4"/>
                  <a:gd name="T27" fmla="*/ 1 h 2"/>
                  <a:gd name="T28" fmla="*/ 2 w 4"/>
                  <a:gd name="T29" fmla="*/ 1 h 2"/>
                  <a:gd name="T30" fmla="*/ 3 w 4"/>
                  <a:gd name="T31" fmla="*/ 0 h 2"/>
                  <a:gd name="T32" fmla="*/ 3 w 4"/>
                  <a:gd name="T33" fmla="*/ 0 h 2"/>
                  <a:gd name="T34" fmla="*/ 2 w 4"/>
                  <a:gd name="T35" fmla="*/ 1 h 2"/>
                  <a:gd name="T36" fmla="*/ 3 w 4"/>
                  <a:gd name="T37" fmla="*/ 1 h 2"/>
                  <a:gd name="T38" fmla="*/ 4 w 4"/>
                  <a:gd name="T39" fmla="*/ 0 h 2"/>
                  <a:gd name="T40" fmla="*/ 1 w 4"/>
                  <a:gd name="T41" fmla="*/ 0 h 2"/>
                  <a:gd name="T42" fmla="*/ 0 w 4"/>
                  <a:gd name="T43" fmla="*/ 1 h 2"/>
                  <a:gd name="T44" fmla="*/ 1 w 4"/>
                  <a:gd name="T45" fmla="*/ 1 h 2"/>
                  <a:gd name="T46" fmla="*/ 1 w 4"/>
                  <a:gd name="T47" fmla="*/ 1 h 2"/>
                  <a:gd name="T48" fmla="*/ 2 w 4"/>
                  <a:gd name="T49" fmla="*/ 1 h 2"/>
                  <a:gd name="T50" fmla="*/ 3 w 4"/>
                  <a:gd name="T51" fmla="*/ 0 h 2"/>
                  <a:gd name="T52" fmla="*/ 1 w 4"/>
                  <a:gd name="T53" fmla="*/ 0 h 2"/>
                  <a:gd name="T54" fmla="*/ 0 w 4"/>
                  <a:gd name="T55" fmla="*/ 2 h 2"/>
                  <a:gd name="T56" fmla="*/ 1 w 4"/>
                  <a:gd name="T57" fmla="*/ 1 h 2"/>
                  <a:gd name="T58" fmla="*/ 1 w 4"/>
                  <a:gd name="T59" fmla="*/ 1 h 2"/>
                  <a:gd name="T60" fmla="*/ 0 w 4"/>
                  <a:gd name="T6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0" name="Freeform 510"/>
              <p:cNvSpPr/>
              <p:nvPr/>
            </p:nvSpPr>
            <p:spPr bwMode="auto">
              <a:xfrm>
                <a:off x="2114" y="484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1" name="Freeform 511"/>
              <p:cNvSpPr/>
              <p:nvPr/>
            </p:nvSpPr>
            <p:spPr bwMode="auto">
              <a:xfrm>
                <a:off x="2114" y="484"/>
                <a:ext cx="48" cy="50"/>
              </a:xfrm>
              <a:custGeom>
                <a:avLst/>
                <a:gdLst>
                  <a:gd name="T0" fmla="*/ 1 w 3"/>
                  <a:gd name="T1" fmla="*/ 1 h 3"/>
                  <a:gd name="T2" fmla="*/ 2 w 3"/>
                  <a:gd name="T3" fmla="*/ 1 h 3"/>
                  <a:gd name="T4" fmla="*/ 2 w 3"/>
                  <a:gd name="T5" fmla="*/ 0 h 3"/>
                  <a:gd name="T6" fmla="*/ 0 w 3"/>
                  <a:gd name="T7" fmla="*/ 2 h 3"/>
                  <a:gd name="T8" fmla="*/ 1 w 3"/>
                  <a:gd name="T9" fmla="*/ 2 h 3"/>
                  <a:gd name="T10" fmla="*/ 1 w 3"/>
                  <a:gd name="T11" fmla="*/ 2 h 3"/>
                  <a:gd name="T12" fmla="*/ 1 w 3"/>
                  <a:gd name="T13" fmla="*/ 1 h 3"/>
                  <a:gd name="T14" fmla="*/ 0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0 w 3"/>
                  <a:gd name="T21" fmla="*/ 1 h 3"/>
                  <a:gd name="T22" fmla="*/ 0 w 3"/>
                  <a:gd name="T23" fmla="*/ 1 h 3"/>
                  <a:gd name="T24" fmla="*/ 0 w 3"/>
                  <a:gd name="T25" fmla="*/ 2 h 3"/>
                  <a:gd name="T26" fmla="*/ 1 w 3"/>
                  <a:gd name="T27" fmla="*/ 2 h 3"/>
                  <a:gd name="T28" fmla="*/ 1 w 3"/>
                  <a:gd name="T29" fmla="*/ 2 h 3"/>
                  <a:gd name="T30" fmla="*/ 1 w 3"/>
                  <a:gd name="T31" fmla="*/ 1 h 3"/>
                  <a:gd name="T32" fmla="*/ 1 w 3"/>
                  <a:gd name="T33" fmla="*/ 1 h 3"/>
                  <a:gd name="T34" fmla="*/ 1 w 3"/>
                  <a:gd name="T35" fmla="*/ 1 h 3"/>
                  <a:gd name="T36" fmla="*/ 1 w 3"/>
                  <a:gd name="T37" fmla="*/ 1 h 3"/>
                  <a:gd name="T38" fmla="*/ 0 w 3"/>
                  <a:gd name="T39" fmla="*/ 1 h 3"/>
                  <a:gd name="T40" fmla="*/ 0 w 3"/>
                  <a:gd name="T41" fmla="*/ 2 h 3"/>
                  <a:gd name="T42" fmla="*/ 0 w 3"/>
                  <a:gd name="T43" fmla="*/ 2 h 3"/>
                  <a:gd name="T44" fmla="*/ 0 w 3"/>
                  <a:gd name="T45" fmla="*/ 2 h 3"/>
                  <a:gd name="T46" fmla="*/ 0 w 3"/>
                  <a:gd name="T47" fmla="*/ 2 h 3"/>
                  <a:gd name="T48" fmla="*/ 1 w 3"/>
                  <a:gd name="T49" fmla="*/ 1 h 3"/>
                  <a:gd name="T50" fmla="*/ 1 w 3"/>
                  <a:gd name="T51" fmla="*/ 1 h 3"/>
                  <a:gd name="T52" fmla="*/ 1 w 3"/>
                  <a:gd name="T53" fmla="*/ 2 h 3"/>
                  <a:gd name="T54" fmla="*/ 1 w 3"/>
                  <a:gd name="T55" fmla="*/ 1 h 3"/>
                  <a:gd name="T56" fmla="*/ 1 w 3"/>
                  <a:gd name="T57" fmla="*/ 1 h 3"/>
                  <a:gd name="T58" fmla="*/ 0 w 3"/>
                  <a:gd name="T59" fmla="*/ 1 h 3"/>
                  <a:gd name="T60" fmla="*/ 0 w 3"/>
                  <a:gd name="T61" fmla="*/ 1 h 3"/>
                  <a:gd name="T62" fmla="*/ 0 w 3"/>
                  <a:gd name="T63" fmla="*/ 1 h 3"/>
                  <a:gd name="T64" fmla="*/ 1 w 3"/>
                  <a:gd name="T65" fmla="*/ 2 h 3"/>
                  <a:gd name="T66" fmla="*/ 1 w 3"/>
                  <a:gd name="T67" fmla="*/ 2 h 3"/>
                  <a:gd name="T68" fmla="*/ 1 w 3"/>
                  <a:gd name="T69" fmla="*/ 1 h 3"/>
                  <a:gd name="T70" fmla="*/ 1 w 3"/>
                  <a:gd name="T71" fmla="*/ 1 h 3"/>
                  <a:gd name="T72" fmla="*/ 1 w 3"/>
                  <a:gd name="T73" fmla="*/ 2 h 3"/>
                  <a:gd name="T74" fmla="*/ 1 w 3"/>
                  <a:gd name="T75" fmla="*/ 2 h 3"/>
                  <a:gd name="T76" fmla="*/ 1 w 3"/>
                  <a:gd name="T77" fmla="*/ 2 h 3"/>
                  <a:gd name="T78" fmla="*/ 1 w 3"/>
                  <a:gd name="T79" fmla="*/ 2 h 3"/>
                  <a:gd name="T80" fmla="*/ 1 w 3"/>
                  <a:gd name="T81" fmla="*/ 2 h 3"/>
                  <a:gd name="T82" fmla="*/ 1 w 3"/>
                  <a:gd name="T83" fmla="*/ 1 h 3"/>
                  <a:gd name="T84" fmla="*/ 0 w 3"/>
                  <a:gd name="T85" fmla="*/ 2 h 3"/>
                  <a:gd name="T86" fmla="*/ 1 w 3"/>
                  <a:gd name="T87" fmla="*/ 2 h 3"/>
                  <a:gd name="T88" fmla="*/ 2 w 3"/>
                  <a:gd name="T89" fmla="*/ 1 h 3"/>
                  <a:gd name="T90" fmla="*/ 2 w 3"/>
                  <a:gd name="T91" fmla="*/ 0 h 3"/>
                  <a:gd name="T92" fmla="*/ 1 w 3"/>
                  <a:gd name="T93" fmla="*/ 0 h 3"/>
                  <a:gd name="T94" fmla="*/ 0 w 3"/>
                  <a:gd name="T95" fmla="*/ 0 h 3"/>
                  <a:gd name="T96" fmla="*/ 1 w 3"/>
                  <a:gd name="T9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2" name="Freeform 512"/>
              <p:cNvSpPr/>
              <p:nvPr/>
            </p:nvSpPr>
            <p:spPr bwMode="auto">
              <a:xfrm>
                <a:off x="2114" y="501"/>
                <a:ext cx="16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3" name="Freeform 513"/>
              <p:cNvSpPr/>
              <p:nvPr/>
            </p:nvSpPr>
            <p:spPr bwMode="auto">
              <a:xfrm>
                <a:off x="2098" y="484"/>
                <a:ext cx="80" cy="17"/>
              </a:xfrm>
              <a:custGeom>
                <a:avLst/>
                <a:gdLst>
                  <a:gd name="T0" fmla="*/ 1 w 5"/>
                  <a:gd name="T1" fmla="*/ 1 h 1"/>
                  <a:gd name="T2" fmla="*/ 4 w 5"/>
                  <a:gd name="T3" fmla="*/ 1 h 1"/>
                  <a:gd name="T4" fmla="*/ 4 w 5"/>
                  <a:gd name="T5" fmla="*/ 1 h 1"/>
                  <a:gd name="T6" fmla="*/ 1 w 5"/>
                  <a:gd name="T7" fmla="*/ 0 h 1"/>
                  <a:gd name="T8" fmla="*/ 1 w 5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4" name="Freeform 514"/>
              <p:cNvSpPr/>
              <p:nvPr/>
            </p:nvSpPr>
            <p:spPr bwMode="auto">
              <a:xfrm>
                <a:off x="2130" y="484"/>
                <a:ext cx="32" cy="33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1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5" name="Freeform 515"/>
              <p:cNvSpPr/>
              <p:nvPr/>
            </p:nvSpPr>
            <p:spPr bwMode="auto">
              <a:xfrm>
                <a:off x="2130" y="484"/>
                <a:ext cx="48" cy="33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2 w 3"/>
                  <a:gd name="T5" fmla="*/ 1 h 2"/>
                  <a:gd name="T6" fmla="*/ 1 w 3"/>
                  <a:gd name="T7" fmla="*/ 1 h 2"/>
                  <a:gd name="T8" fmla="*/ 1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6" name="Freeform 516"/>
              <p:cNvSpPr/>
              <p:nvPr/>
            </p:nvSpPr>
            <p:spPr bwMode="auto">
              <a:xfrm>
                <a:off x="2146" y="484"/>
                <a:ext cx="48" cy="17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7" name="Freeform 517"/>
              <p:cNvSpPr/>
              <p:nvPr/>
            </p:nvSpPr>
            <p:spPr bwMode="auto">
              <a:xfrm>
                <a:off x="2162" y="484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8" name="Freeform 518"/>
              <p:cNvSpPr/>
              <p:nvPr/>
            </p:nvSpPr>
            <p:spPr bwMode="auto">
              <a:xfrm>
                <a:off x="2162" y="468"/>
                <a:ext cx="240" cy="299"/>
              </a:xfrm>
              <a:custGeom>
                <a:avLst/>
                <a:gdLst>
                  <a:gd name="T0" fmla="*/ 3 w 15"/>
                  <a:gd name="T1" fmla="*/ 1 h 18"/>
                  <a:gd name="T2" fmla="*/ 6 w 15"/>
                  <a:gd name="T3" fmla="*/ 16 h 18"/>
                  <a:gd name="T4" fmla="*/ 15 w 15"/>
                  <a:gd name="T5" fmla="*/ 12 h 18"/>
                  <a:gd name="T6" fmla="*/ 14 w 15"/>
                  <a:gd name="T7" fmla="*/ 12 h 18"/>
                  <a:gd name="T8" fmla="*/ 3 w 15"/>
                  <a:gd name="T9" fmla="*/ 12 h 18"/>
                  <a:gd name="T10" fmla="*/ 4 w 15"/>
                  <a:gd name="T11" fmla="*/ 0 h 18"/>
                  <a:gd name="T12" fmla="*/ 3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3" y="1"/>
                    </a:moveTo>
                    <a:cubicBezTo>
                      <a:pt x="2" y="5"/>
                      <a:pt x="0" y="14"/>
                      <a:pt x="6" y="16"/>
                    </a:cubicBezTo>
                    <a:cubicBezTo>
                      <a:pt x="9" y="18"/>
                      <a:pt x="14" y="15"/>
                      <a:pt x="15" y="12"/>
                    </a:cubicBezTo>
                    <a:cubicBezTo>
                      <a:pt x="15" y="12"/>
                      <a:pt x="15" y="12"/>
                      <a:pt x="14" y="12"/>
                    </a:cubicBezTo>
                    <a:cubicBezTo>
                      <a:pt x="12" y="17"/>
                      <a:pt x="5" y="18"/>
                      <a:pt x="3" y="12"/>
                    </a:cubicBezTo>
                    <a:cubicBezTo>
                      <a:pt x="2" y="8"/>
                      <a:pt x="3" y="4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9" name="Freeform 519"/>
              <p:cNvSpPr/>
              <p:nvPr/>
            </p:nvSpPr>
            <p:spPr bwMode="auto">
              <a:xfrm>
                <a:off x="2210" y="601"/>
                <a:ext cx="192" cy="166"/>
              </a:xfrm>
              <a:custGeom>
                <a:avLst/>
                <a:gdLst>
                  <a:gd name="T0" fmla="*/ 11 w 12"/>
                  <a:gd name="T1" fmla="*/ 3 h 10"/>
                  <a:gd name="T2" fmla="*/ 1 w 12"/>
                  <a:gd name="T3" fmla="*/ 0 h 10"/>
                  <a:gd name="T4" fmla="*/ 0 w 12"/>
                  <a:gd name="T5" fmla="*/ 1 h 10"/>
                  <a:gd name="T6" fmla="*/ 12 w 12"/>
                  <a:gd name="T7" fmla="*/ 3 h 10"/>
                  <a:gd name="T8" fmla="*/ 11 w 12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1" y="3"/>
                    </a:moveTo>
                    <a:cubicBezTo>
                      <a:pt x="9" y="10"/>
                      <a:pt x="1" y="5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7"/>
                      <a:pt x="10" y="10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0" name="Freeform 520"/>
              <p:cNvSpPr/>
              <p:nvPr/>
            </p:nvSpPr>
            <p:spPr bwMode="auto">
              <a:xfrm>
                <a:off x="2178" y="584"/>
                <a:ext cx="224" cy="199"/>
              </a:xfrm>
              <a:custGeom>
                <a:avLst/>
                <a:gdLst>
                  <a:gd name="T0" fmla="*/ 2 w 14"/>
                  <a:gd name="T1" fmla="*/ 0 h 12"/>
                  <a:gd name="T2" fmla="*/ 14 w 14"/>
                  <a:gd name="T3" fmla="*/ 6 h 12"/>
                  <a:gd name="T4" fmla="*/ 13 w 14"/>
                  <a:gd name="T5" fmla="*/ 6 h 12"/>
                  <a:gd name="T6" fmla="*/ 3 w 14"/>
                  <a:gd name="T7" fmla="*/ 0 h 12"/>
                  <a:gd name="T8" fmla="*/ 2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2" y="0"/>
                    </a:moveTo>
                    <a:cubicBezTo>
                      <a:pt x="0" y="7"/>
                      <a:pt x="9" y="12"/>
                      <a:pt x="14" y="6"/>
                    </a:cubicBezTo>
                    <a:cubicBezTo>
                      <a:pt x="14" y="6"/>
                      <a:pt x="13" y="6"/>
                      <a:pt x="13" y="6"/>
                    </a:cubicBezTo>
                    <a:cubicBezTo>
                      <a:pt x="8" y="11"/>
                      <a:pt x="2" y="5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1" name="Freeform 521"/>
              <p:cNvSpPr/>
              <p:nvPr/>
            </p:nvSpPr>
            <p:spPr bwMode="auto">
              <a:xfrm>
                <a:off x="2306" y="667"/>
                <a:ext cx="96" cy="50"/>
              </a:xfrm>
              <a:custGeom>
                <a:avLst/>
                <a:gdLst>
                  <a:gd name="T0" fmla="*/ 5 w 6"/>
                  <a:gd name="T1" fmla="*/ 0 h 3"/>
                  <a:gd name="T2" fmla="*/ 1 w 6"/>
                  <a:gd name="T3" fmla="*/ 2 h 3"/>
                  <a:gd name="T4" fmla="*/ 2 w 6"/>
                  <a:gd name="T5" fmla="*/ 3 h 3"/>
                  <a:gd name="T6" fmla="*/ 5 w 6"/>
                  <a:gd name="T7" fmla="*/ 1 h 3"/>
                  <a:gd name="T8" fmla="*/ 5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4" y="1"/>
                      <a:pt x="2" y="1"/>
                      <a:pt x="1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2" name="Freeform 522"/>
              <p:cNvSpPr/>
              <p:nvPr/>
            </p:nvSpPr>
            <p:spPr bwMode="auto">
              <a:xfrm>
                <a:off x="2290" y="667"/>
                <a:ext cx="96" cy="50"/>
              </a:xfrm>
              <a:custGeom>
                <a:avLst/>
                <a:gdLst>
                  <a:gd name="T0" fmla="*/ 5 w 6"/>
                  <a:gd name="T1" fmla="*/ 1 h 3"/>
                  <a:gd name="T2" fmla="*/ 1 w 6"/>
                  <a:gd name="T3" fmla="*/ 2 h 3"/>
                  <a:gd name="T4" fmla="*/ 1 w 6"/>
                  <a:gd name="T5" fmla="*/ 3 h 3"/>
                  <a:gd name="T6" fmla="*/ 4 w 6"/>
                  <a:gd name="T7" fmla="*/ 2 h 3"/>
                  <a:gd name="T8" fmla="*/ 3 w 6"/>
                  <a:gd name="T9" fmla="*/ 2 h 3"/>
                  <a:gd name="T10" fmla="*/ 1 w 6"/>
                  <a:gd name="T11" fmla="*/ 2 h 3"/>
                  <a:gd name="T12" fmla="*/ 1 w 6"/>
                  <a:gd name="T13" fmla="*/ 3 h 3"/>
                  <a:gd name="T14" fmla="*/ 6 w 6"/>
                  <a:gd name="T15" fmla="*/ 1 h 3"/>
                  <a:gd name="T16" fmla="*/ 5 w 6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5" y="1"/>
                    </a:moveTo>
                    <a:cubicBezTo>
                      <a:pt x="4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4" y="2"/>
                      <a:pt x="6" y="1"/>
                    </a:cubicBezTo>
                    <a:cubicBezTo>
                      <a:pt x="6" y="1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3" name="Freeform 523"/>
              <p:cNvSpPr/>
              <p:nvPr/>
            </p:nvSpPr>
            <p:spPr bwMode="auto">
              <a:xfrm>
                <a:off x="2226" y="667"/>
                <a:ext cx="112" cy="50"/>
              </a:xfrm>
              <a:custGeom>
                <a:avLst/>
                <a:gdLst>
                  <a:gd name="T0" fmla="*/ 6 w 7"/>
                  <a:gd name="T1" fmla="*/ 3 h 3"/>
                  <a:gd name="T2" fmla="*/ 3 w 7"/>
                  <a:gd name="T3" fmla="*/ 3 h 3"/>
                  <a:gd name="T4" fmla="*/ 1 w 7"/>
                  <a:gd name="T5" fmla="*/ 0 h 3"/>
                  <a:gd name="T6" fmla="*/ 0 w 7"/>
                  <a:gd name="T7" fmla="*/ 0 h 3"/>
                  <a:gd name="T8" fmla="*/ 2 w 7"/>
                  <a:gd name="T9" fmla="*/ 3 h 3"/>
                  <a:gd name="T10" fmla="*/ 6 w 7"/>
                  <a:gd name="T11" fmla="*/ 3 h 3"/>
                  <a:gd name="T12" fmla="*/ 6 w 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6" y="3"/>
                    </a:moveTo>
                    <a:cubicBezTo>
                      <a:pt x="5" y="3"/>
                      <a:pt x="4" y="3"/>
                      <a:pt x="3" y="3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ubicBezTo>
                      <a:pt x="3" y="3"/>
                      <a:pt x="5" y="3"/>
                      <a:pt x="6" y="3"/>
                    </a:cubicBezTo>
                    <a:cubicBezTo>
                      <a:pt x="6" y="3"/>
                      <a:pt x="7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4" name="Freeform 524"/>
              <p:cNvSpPr/>
              <p:nvPr/>
            </p:nvSpPr>
            <p:spPr bwMode="auto">
              <a:xfrm>
                <a:off x="2194" y="634"/>
                <a:ext cx="160" cy="116"/>
              </a:xfrm>
              <a:custGeom>
                <a:avLst/>
                <a:gdLst>
                  <a:gd name="T0" fmla="*/ 1 w 10"/>
                  <a:gd name="T1" fmla="*/ 0 h 7"/>
                  <a:gd name="T2" fmla="*/ 10 w 10"/>
                  <a:gd name="T3" fmla="*/ 5 h 7"/>
                  <a:gd name="T4" fmla="*/ 9 w 10"/>
                  <a:gd name="T5" fmla="*/ 5 h 7"/>
                  <a:gd name="T6" fmla="*/ 2 w 10"/>
                  <a:gd name="T7" fmla="*/ 0 h 7"/>
                  <a:gd name="T8" fmla="*/ 1 w 1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1" y="0"/>
                    </a:moveTo>
                    <a:cubicBezTo>
                      <a:pt x="0" y="5"/>
                      <a:pt x="6" y="7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7"/>
                      <a:pt x="1" y="4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5" name="Freeform 525"/>
              <p:cNvSpPr/>
              <p:nvPr/>
            </p:nvSpPr>
            <p:spPr bwMode="auto">
              <a:xfrm>
                <a:off x="2242" y="700"/>
                <a:ext cx="96" cy="34"/>
              </a:xfrm>
              <a:custGeom>
                <a:avLst/>
                <a:gdLst>
                  <a:gd name="T0" fmla="*/ 0 w 6"/>
                  <a:gd name="T1" fmla="*/ 0 h 2"/>
                  <a:gd name="T2" fmla="*/ 5 w 6"/>
                  <a:gd name="T3" fmla="*/ 1 h 2"/>
                  <a:gd name="T4" fmla="*/ 5 w 6"/>
                  <a:gd name="T5" fmla="*/ 1 h 2"/>
                  <a:gd name="T6" fmla="*/ 1 w 6"/>
                  <a:gd name="T7" fmla="*/ 0 h 2"/>
                  <a:gd name="T8" fmla="*/ 0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1" y="2"/>
                      <a:pt x="4" y="2"/>
                      <a:pt x="5" y="1"/>
                    </a:cubicBezTo>
                    <a:cubicBezTo>
                      <a:pt x="6" y="1"/>
                      <a:pt x="5" y="0"/>
                      <a:pt x="5" y="1"/>
                    </a:cubicBezTo>
                    <a:cubicBezTo>
                      <a:pt x="4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6" name="Freeform 526"/>
              <p:cNvSpPr/>
              <p:nvPr/>
            </p:nvSpPr>
            <p:spPr bwMode="auto">
              <a:xfrm>
                <a:off x="2258" y="684"/>
                <a:ext cx="64" cy="33"/>
              </a:xfrm>
              <a:custGeom>
                <a:avLst/>
                <a:gdLst>
                  <a:gd name="T0" fmla="*/ 0 w 4"/>
                  <a:gd name="T1" fmla="*/ 1 h 2"/>
                  <a:gd name="T2" fmla="*/ 3 w 4"/>
                  <a:gd name="T3" fmla="*/ 2 h 2"/>
                  <a:gd name="T4" fmla="*/ 4 w 4"/>
                  <a:gd name="T5" fmla="*/ 2 h 2"/>
                  <a:gd name="T6" fmla="*/ 3 w 4"/>
                  <a:gd name="T7" fmla="*/ 2 h 2"/>
                  <a:gd name="T8" fmla="*/ 1 w 4"/>
                  <a:gd name="T9" fmla="*/ 0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7" name="Freeform 527"/>
              <p:cNvSpPr/>
              <p:nvPr/>
            </p:nvSpPr>
            <p:spPr bwMode="auto">
              <a:xfrm>
                <a:off x="2242" y="700"/>
                <a:ext cx="64" cy="17"/>
              </a:xfrm>
              <a:custGeom>
                <a:avLst/>
                <a:gdLst>
                  <a:gd name="T0" fmla="*/ 1 w 4"/>
                  <a:gd name="T1" fmla="*/ 0 h 1"/>
                  <a:gd name="T2" fmla="*/ 3 w 4"/>
                  <a:gd name="T3" fmla="*/ 1 h 1"/>
                  <a:gd name="T4" fmla="*/ 4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8" name="Freeform 528"/>
              <p:cNvSpPr/>
              <p:nvPr/>
            </p:nvSpPr>
            <p:spPr bwMode="auto">
              <a:xfrm>
                <a:off x="2226" y="700"/>
                <a:ext cx="128" cy="67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2 h 4"/>
                  <a:gd name="T4" fmla="*/ 7 w 8"/>
                  <a:gd name="T5" fmla="*/ 1 h 4"/>
                  <a:gd name="T6" fmla="*/ 1 w 8"/>
                  <a:gd name="T7" fmla="*/ 0 h 4"/>
                  <a:gd name="T8" fmla="*/ 0 w 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0" y="4"/>
                      <a:pt x="6" y="3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2"/>
                      <a:pt x="1" y="3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9" name="Freeform 529"/>
              <p:cNvSpPr/>
              <p:nvPr/>
            </p:nvSpPr>
            <p:spPr bwMode="auto">
              <a:xfrm>
                <a:off x="2242" y="717"/>
                <a:ext cx="80" cy="33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1 h 2"/>
                  <a:gd name="T4" fmla="*/ 5 w 5"/>
                  <a:gd name="T5" fmla="*/ 0 h 2"/>
                  <a:gd name="T6" fmla="*/ 1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0" name="Freeform 530"/>
              <p:cNvSpPr/>
              <p:nvPr/>
            </p:nvSpPr>
            <p:spPr bwMode="auto">
              <a:xfrm>
                <a:off x="2258" y="700"/>
                <a:ext cx="112" cy="34"/>
              </a:xfrm>
              <a:custGeom>
                <a:avLst/>
                <a:gdLst>
                  <a:gd name="T0" fmla="*/ 0 w 7"/>
                  <a:gd name="T1" fmla="*/ 2 h 2"/>
                  <a:gd name="T2" fmla="*/ 6 w 7"/>
                  <a:gd name="T3" fmla="*/ 1 h 2"/>
                  <a:gd name="T4" fmla="*/ 5 w 7"/>
                  <a:gd name="T5" fmla="*/ 0 h 2"/>
                  <a:gd name="T6" fmla="*/ 1 w 7"/>
                  <a:gd name="T7" fmla="*/ 1 h 2"/>
                  <a:gd name="T8" fmla="*/ 0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1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1" name="Freeform 531"/>
              <p:cNvSpPr/>
              <p:nvPr/>
            </p:nvSpPr>
            <p:spPr bwMode="auto">
              <a:xfrm>
                <a:off x="2306" y="667"/>
                <a:ext cx="80" cy="50"/>
              </a:xfrm>
              <a:custGeom>
                <a:avLst/>
                <a:gdLst>
                  <a:gd name="T0" fmla="*/ 1 w 5"/>
                  <a:gd name="T1" fmla="*/ 3 h 3"/>
                  <a:gd name="T2" fmla="*/ 5 w 5"/>
                  <a:gd name="T3" fmla="*/ 1 h 3"/>
                  <a:gd name="T4" fmla="*/ 5 w 5"/>
                  <a:gd name="T5" fmla="*/ 1 h 3"/>
                  <a:gd name="T6" fmla="*/ 4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1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1"/>
                      <a:pt x="4" y="1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2" name="Freeform 532"/>
              <p:cNvSpPr/>
              <p:nvPr/>
            </p:nvSpPr>
            <p:spPr bwMode="auto">
              <a:xfrm>
                <a:off x="2354" y="684"/>
                <a:ext cx="48" cy="16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3" name="Freeform 533"/>
              <p:cNvSpPr/>
              <p:nvPr/>
            </p:nvSpPr>
            <p:spPr bwMode="auto">
              <a:xfrm>
                <a:off x="2354" y="551"/>
                <a:ext cx="128" cy="149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1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5" y="8"/>
                      <a:pt x="6" y="4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5" y="4"/>
                      <a:pt x="4" y="7"/>
                      <a:pt x="1" y="8"/>
                    </a:cubicBezTo>
                    <a:cubicBezTo>
                      <a:pt x="0" y="9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4" name="Freeform 534"/>
              <p:cNvSpPr/>
              <p:nvPr/>
            </p:nvSpPr>
            <p:spPr bwMode="auto">
              <a:xfrm>
                <a:off x="2386" y="584"/>
                <a:ext cx="80" cy="83"/>
              </a:xfrm>
              <a:custGeom>
                <a:avLst/>
                <a:gdLst>
                  <a:gd name="T0" fmla="*/ 1 w 5"/>
                  <a:gd name="T1" fmla="*/ 5 h 5"/>
                  <a:gd name="T2" fmla="*/ 5 w 5"/>
                  <a:gd name="T3" fmla="*/ 1 h 5"/>
                  <a:gd name="T4" fmla="*/ 4 w 5"/>
                  <a:gd name="T5" fmla="*/ 1 h 5"/>
                  <a:gd name="T6" fmla="*/ 1 w 5"/>
                  <a:gd name="T7" fmla="*/ 4 h 5"/>
                  <a:gd name="T8" fmla="*/ 1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1" y="5"/>
                    </a:moveTo>
                    <a:cubicBezTo>
                      <a:pt x="3" y="4"/>
                      <a:pt x="4" y="2"/>
                      <a:pt x="5" y="1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0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5" name="Freeform 535"/>
              <p:cNvSpPr/>
              <p:nvPr/>
            </p:nvSpPr>
            <p:spPr bwMode="auto">
              <a:xfrm>
                <a:off x="2402" y="567"/>
                <a:ext cx="80" cy="100"/>
              </a:xfrm>
              <a:custGeom>
                <a:avLst/>
                <a:gdLst>
                  <a:gd name="T0" fmla="*/ 1 w 5"/>
                  <a:gd name="T1" fmla="*/ 6 h 6"/>
                  <a:gd name="T2" fmla="*/ 5 w 5"/>
                  <a:gd name="T3" fmla="*/ 0 h 6"/>
                  <a:gd name="T4" fmla="*/ 4 w 5"/>
                  <a:gd name="T5" fmla="*/ 0 h 6"/>
                  <a:gd name="T6" fmla="*/ 0 w 5"/>
                  <a:gd name="T7" fmla="*/ 6 h 6"/>
                  <a:gd name="T8" fmla="*/ 1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2" y="4"/>
                      <a:pt x="4" y="2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2"/>
                      <a:pt x="1" y="4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6" name="Freeform 536"/>
              <p:cNvSpPr/>
              <p:nvPr/>
            </p:nvSpPr>
            <p:spPr bwMode="auto">
              <a:xfrm>
                <a:off x="2418" y="384"/>
                <a:ext cx="144" cy="250"/>
              </a:xfrm>
              <a:custGeom>
                <a:avLst/>
                <a:gdLst>
                  <a:gd name="T0" fmla="*/ 2 w 9"/>
                  <a:gd name="T1" fmla="*/ 15 h 15"/>
                  <a:gd name="T2" fmla="*/ 8 w 9"/>
                  <a:gd name="T3" fmla="*/ 0 h 15"/>
                  <a:gd name="T4" fmla="*/ 7 w 9"/>
                  <a:gd name="T5" fmla="*/ 0 h 15"/>
                  <a:gd name="T6" fmla="*/ 1 w 9"/>
                  <a:gd name="T7" fmla="*/ 14 h 15"/>
                  <a:gd name="T8" fmla="*/ 2 w 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cubicBezTo>
                      <a:pt x="5" y="11"/>
                      <a:pt x="9" y="5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8" y="5"/>
                      <a:pt x="4" y="11"/>
                      <a:pt x="1" y="14"/>
                    </a:cubicBezTo>
                    <a:cubicBezTo>
                      <a:pt x="0" y="15"/>
                      <a:pt x="1" y="15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7" name="Freeform 537"/>
              <p:cNvSpPr/>
              <p:nvPr/>
            </p:nvSpPr>
            <p:spPr bwMode="auto">
              <a:xfrm>
                <a:off x="1922" y="817"/>
                <a:ext cx="176" cy="199"/>
              </a:xfrm>
              <a:custGeom>
                <a:avLst/>
                <a:gdLst>
                  <a:gd name="T0" fmla="*/ 5 w 11"/>
                  <a:gd name="T1" fmla="*/ 0 h 12"/>
                  <a:gd name="T2" fmla="*/ 1 w 11"/>
                  <a:gd name="T3" fmla="*/ 2 h 12"/>
                  <a:gd name="T4" fmla="*/ 5 w 11"/>
                  <a:gd name="T5" fmla="*/ 4 h 12"/>
                  <a:gd name="T6" fmla="*/ 5 w 11"/>
                  <a:gd name="T7" fmla="*/ 6 h 12"/>
                  <a:gd name="T8" fmla="*/ 6 w 11"/>
                  <a:gd name="T9" fmla="*/ 10 h 12"/>
                  <a:gd name="T10" fmla="*/ 11 w 11"/>
                  <a:gd name="T11" fmla="*/ 11 h 12"/>
                  <a:gd name="T12" fmla="*/ 10 w 11"/>
                  <a:gd name="T13" fmla="*/ 11 h 12"/>
                  <a:gd name="T14" fmla="*/ 7 w 11"/>
                  <a:gd name="T15" fmla="*/ 4 h 12"/>
                  <a:gd name="T16" fmla="*/ 6 w 11"/>
                  <a:gd name="T17" fmla="*/ 3 h 12"/>
                  <a:gd name="T18" fmla="*/ 5 w 11"/>
                  <a:gd name="T19" fmla="*/ 4 h 12"/>
                  <a:gd name="T20" fmla="*/ 2 w 11"/>
                  <a:gd name="T21" fmla="*/ 3 h 12"/>
                  <a:gd name="T22" fmla="*/ 4 w 11"/>
                  <a:gd name="T23" fmla="*/ 1 h 12"/>
                  <a:gd name="T24" fmla="*/ 5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5" y="0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5"/>
                      <a:pt x="4" y="4"/>
                      <a:pt x="5" y="4"/>
                    </a:cubicBezTo>
                    <a:cubicBezTo>
                      <a:pt x="6" y="4"/>
                      <a:pt x="5" y="6"/>
                      <a:pt x="5" y="6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7" y="11"/>
                      <a:pt x="9" y="12"/>
                      <a:pt x="11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6" y="12"/>
                      <a:pt x="6" y="6"/>
                      <a:pt x="7" y="4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6" y="3"/>
                      <a:pt x="5" y="4"/>
                      <a:pt x="5" y="4"/>
                    </a:cubicBezTo>
                    <a:cubicBezTo>
                      <a:pt x="4" y="4"/>
                      <a:pt x="3" y="4"/>
                      <a:pt x="2" y="3"/>
                    </a:cubicBezTo>
                    <a:cubicBezTo>
                      <a:pt x="1" y="2"/>
                      <a:pt x="4" y="1"/>
                      <a:pt x="4" y="1"/>
                    </a:cubicBezTo>
                    <a:cubicBezTo>
                      <a:pt x="5" y="1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538"/>
              <p:cNvSpPr/>
              <p:nvPr/>
            </p:nvSpPr>
            <p:spPr bwMode="auto">
              <a:xfrm>
                <a:off x="1922" y="817"/>
                <a:ext cx="80" cy="99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4 h 6"/>
                  <a:gd name="T4" fmla="*/ 5 w 5"/>
                  <a:gd name="T5" fmla="*/ 5 h 6"/>
                  <a:gd name="T6" fmla="*/ 5 w 5"/>
                  <a:gd name="T7" fmla="*/ 5 h 6"/>
                  <a:gd name="T8" fmla="*/ 2 w 5"/>
                  <a:gd name="T9" fmla="*/ 4 h 6"/>
                  <a:gd name="T10" fmla="*/ 1 w 5"/>
                  <a:gd name="T11" fmla="*/ 4 h 6"/>
                  <a:gd name="T12" fmla="*/ 4 w 5"/>
                  <a:gd name="T13" fmla="*/ 5 h 6"/>
                  <a:gd name="T14" fmla="*/ 4 w 5"/>
                  <a:gd name="T15" fmla="*/ 5 h 6"/>
                  <a:gd name="T16" fmla="*/ 2 w 5"/>
                  <a:gd name="T17" fmla="*/ 1 h 6"/>
                  <a:gd name="T18" fmla="*/ 2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3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3" y="5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1"/>
                      <a:pt x="2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9" name="Freeform 539"/>
              <p:cNvSpPr/>
              <p:nvPr/>
            </p:nvSpPr>
            <p:spPr bwMode="auto">
              <a:xfrm>
                <a:off x="1938" y="883"/>
                <a:ext cx="64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4 w 4"/>
                  <a:gd name="T4" fmla="*/ 1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0" name="Freeform 540"/>
              <p:cNvSpPr/>
              <p:nvPr/>
            </p:nvSpPr>
            <p:spPr bwMode="auto">
              <a:xfrm>
                <a:off x="1986" y="883"/>
                <a:ext cx="32" cy="67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3 h 4"/>
                  <a:gd name="T4" fmla="*/ 2 w 2"/>
                  <a:gd name="T5" fmla="*/ 3 h 4"/>
                  <a:gd name="T6" fmla="*/ 1 w 2"/>
                  <a:gd name="T7" fmla="*/ 0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1" name="Freeform 541"/>
              <p:cNvSpPr/>
              <p:nvPr/>
            </p:nvSpPr>
            <p:spPr bwMode="auto">
              <a:xfrm>
                <a:off x="1986" y="883"/>
                <a:ext cx="16" cy="50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1 w 1"/>
                  <a:gd name="T5" fmla="*/ 3 h 3"/>
                  <a:gd name="T6" fmla="*/ 1 w 1"/>
                  <a:gd name="T7" fmla="*/ 1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2" name="Freeform 542"/>
              <p:cNvSpPr/>
              <p:nvPr/>
            </p:nvSpPr>
            <p:spPr bwMode="auto">
              <a:xfrm>
                <a:off x="1970" y="883"/>
                <a:ext cx="32" cy="50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3 h 3"/>
                  <a:gd name="T4" fmla="*/ 2 w 2"/>
                  <a:gd name="T5" fmla="*/ 3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3" name="Freeform 543"/>
              <p:cNvSpPr/>
              <p:nvPr/>
            </p:nvSpPr>
            <p:spPr bwMode="auto">
              <a:xfrm>
                <a:off x="1970" y="900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Freeform 544"/>
              <p:cNvSpPr/>
              <p:nvPr/>
            </p:nvSpPr>
            <p:spPr bwMode="auto">
              <a:xfrm>
                <a:off x="1954" y="883"/>
                <a:ext cx="32" cy="67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4 h 4"/>
                  <a:gd name="T4" fmla="*/ 1 w 2"/>
                  <a:gd name="T5" fmla="*/ 4 h 4"/>
                  <a:gd name="T6" fmla="*/ 2 w 2"/>
                  <a:gd name="T7" fmla="*/ 1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Freeform 545"/>
              <p:cNvSpPr/>
              <p:nvPr/>
            </p:nvSpPr>
            <p:spPr bwMode="auto">
              <a:xfrm>
                <a:off x="1890" y="850"/>
                <a:ext cx="64" cy="133"/>
              </a:xfrm>
              <a:custGeom>
                <a:avLst/>
                <a:gdLst>
                  <a:gd name="T0" fmla="*/ 1 w 4"/>
                  <a:gd name="T1" fmla="*/ 0 h 8"/>
                  <a:gd name="T2" fmla="*/ 3 w 4"/>
                  <a:gd name="T3" fmla="*/ 8 h 8"/>
                  <a:gd name="T4" fmla="*/ 4 w 4"/>
                  <a:gd name="T5" fmla="*/ 8 h 8"/>
                  <a:gd name="T6" fmla="*/ 2 w 4"/>
                  <a:gd name="T7" fmla="*/ 0 h 8"/>
                  <a:gd name="T8" fmla="*/ 1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1" y="0"/>
                    </a:moveTo>
                    <a:cubicBezTo>
                      <a:pt x="0" y="3"/>
                      <a:pt x="2" y="6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3" y="6"/>
                      <a:pt x="1" y="3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Freeform 546"/>
              <p:cNvSpPr/>
              <p:nvPr/>
            </p:nvSpPr>
            <p:spPr bwMode="auto">
              <a:xfrm>
                <a:off x="1874" y="833"/>
                <a:ext cx="96" cy="150"/>
              </a:xfrm>
              <a:custGeom>
                <a:avLst/>
                <a:gdLst>
                  <a:gd name="T0" fmla="*/ 2 w 6"/>
                  <a:gd name="T1" fmla="*/ 0 h 9"/>
                  <a:gd name="T2" fmla="*/ 5 w 6"/>
                  <a:gd name="T3" fmla="*/ 9 h 9"/>
                  <a:gd name="T4" fmla="*/ 6 w 6"/>
                  <a:gd name="T5" fmla="*/ 8 h 9"/>
                  <a:gd name="T6" fmla="*/ 3 w 6"/>
                  <a:gd name="T7" fmla="*/ 0 h 9"/>
                  <a:gd name="T8" fmla="*/ 2 w 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0" y="3"/>
                      <a:pt x="4" y="6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5" y="6"/>
                      <a:pt x="1" y="3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547"/>
              <p:cNvSpPr/>
              <p:nvPr/>
            </p:nvSpPr>
            <p:spPr bwMode="auto">
              <a:xfrm>
                <a:off x="1906" y="867"/>
                <a:ext cx="80" cy="99"/>
              </a:xfrm>
              <a:custGeom>
                <a:avLst/>
                <a:gdLst>
                  <a:gd name="T0" fmla="*/ 0 w 5"/>
                  <a:gd name="T1" fmla="*/ 0 h 6"/>
                  <a:gd name="T2" fmla="*/ 3 w 5"/>
                  <a:gd name="T3" fmla="*/ 6 h 6"/>
                  <a:gd name="T4" fmla="*/ 4 w 5"/>
                  <a:gd name="T5" fmla="*/ 5 h 6"/>
                  <a:gd name="T6" fmla="*/ 1 w 5"/>
                  <a:gd name="T7" fmla="*/ 0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1" y="2"/>
                      <a:pt x="2" y="4"/>
                      <a:pt x="3" y="6"/>
                    </a:cubicBezTo>
                    <a:cubicBezTo>
                      <a:pt x="4" y="6"/>
                      <a:pt x="5" y="5"/>
                      <a:pt x="4" y="5"/>
                    </a:cubicBezTo>
                    <a:cubicBezTo>
                      <a:pt x="3" y="4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8" name="Freeform 548"/>
              <p:cNvSpPr/>
              <p:nvPr/>
            </p:nvSpPr>
            <p:spPr bwMode="auto">
              <a:xfrm>
                <a:off x="1906" y="867"/>
                <a:ext cx="64" cy="66"/>
              </a:xfrm>
              <a:custGeom>
                <a:avLst/>
                <a:gdLst>
                  <a:gd name="T0" fmla="*/ 0 w 4"/>
                  <a:gd name="T1" fmla="*/ 0 h 4"/>
                  <a:gd name="T2" fmla="*/ 3 w 4"/>
                  <a:gd name="T3" fmla="*/ 4 h 4"/>
                  <a:gd name="T4" fmla="*/ 4 w 4"/>
                  <a:gd name="T5" fmla="*/ 4 h 4"/>
                  <a:gd name="T6" fmla="*/ 1 w 4"/>
                  <a:gd name="T7" fmla="*/ 0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1" y="2"/>
                      <a:pt x="2" y="3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9" name="Freeform 549"/>
              <p:cNvSpPr/>
              <p:nvPr/>
            </p:nvSpPr>
            <p:spPr bwMode="auto">
              <a:xfrm>
                <a:off x="1922" y="883"/>
                <a:ext cx="64" cy="67"/>
              </a:xfrm>
              <a:custGeom>
                <a:avLst/>
                <a:gdLst>
                  <a:gd name="T0" fmla="*/ 0 w 4"/>
                  <a:gd name="T1" fmla="*/ 1 h 4"/>
                  <a:gd name="T2" fmla="*/ 3 w 4"/>
                  <a:gd name="T3" fmla="*/ 4 h 4"/>
                  <a:gd name="T4" fmla="*/ 3 w 4"/>
                  <a:gd name="T5" fmla="*/ 3 h 4"/>
                  <a:gd name="T6" fmla="*/ 1 w 4"/>
                  <a:gd name="T7" fmla="*/ 1 h 4"/>
                  <a:gd name="T8" fmla="*/ 0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1" y="2"/>
                      <a:pt x="2" y="3"/>
                      <a:pt x="3" y="4"/>
                    </a:cubicBezTo>
                    <a:cubicBezTo>
                      <a:pt x="3" y="4"/>
                      <a:pt x="4" y="3"/>
                      <a:pt x="3" y="3"/>
                    </a:cubicBezTo>
                    <a:cubicBezTo>
                      <a:pt x="3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0" name="Freeform 550"/>
              <p:cNvSpPr/>
              <p:nvPr/>
            </p:nvSpPr>
            <p:spPr bwMode="auto">
              <a:xfrm>
                <a:off x="1938" y="900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1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6" name="Group 752"/>
            <p:cNvGrpSpPr/>
            <p:nvPr/>
          </p:nvGrpSpPr>
          <p:grpSpPr bwMode="auto">
            <a:xfrm>
              <a:off x="1146176" y="504825"/>
              <a:ext cx="2336800" cy="1135063"/>
              <a:chOff x="722" y="318"/>
              <a:chExt cx="1472" cy="715"/>
            </a:xfrm>
            <a:grpFill/>
          </p:grpSpPr>
          <p:sp>
            <p:nvSpPr>
              <p:cNvPr id="1081" name="Freeform 552"/>
              <p:cNvSpPr/>
              <p:nvPr/>
            </p:nvSpPr>
            <p:spPr bwMode="auto">
              <a:xfrm>
                <a:off x="1938" y="900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1 w 3"/>
                  <a:gd name="T7" fmla="*/ 0 h 2"/>
                  <a:gd name="T8" fmla="*/ 0 w 3"/>
                  <a:gd name="T9" fmla="*/ 0 h 2"/>
                  <a:gd name="T10" fmla="*/ 0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2" name="Freeform 553"/>
              <p:cNvSpPr/>
              <p:nvPr/>
            </p:nvSpPr>
            <p:spPr bwMode="auto">
              <a:xfrm>
                <a:off x="1938" y="883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2 w 3"/>
                  <a:gd name="T5" fmla="*/ 2 h 3"/>
                  <a:gd name="T6" fmla="*/ 1 w 3"/>
                  <a:gd name="T7" fmla="*/ 0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2" y="3"/>
                      <a:pt x="3" y="2"/>
                      <a:pt x="2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3" name="Freeform 554"/>
              <p:cNvSpPr/>
              <p:nvPr/>
            </p:nvSpPr>
            <p:spPr bwMode="auto">
              <a:xfrm>
                <a:off x="1922" y="817"/>
                <a:ext cx="48" cy="33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1 w 3"/>
                  <a:gd name="T5" fmla="*/ 2 h 2"/>
                  <a:gd name="T6" fmla="*/ 2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4" name="Freeform 555"/>
              <p:cNvSpPr/>
              <p:nvPr/>
            </p:nvSpPr>
            <p:spPr bwMode="auto">
              <a:xfrm>
                <a:off x="1922" y="833"/>
                <a:ext cx="48" cy="3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1 w 3"/>
                  <a:gd name="T5" fmla="*/ 1 h 2"/>
                  <a:gd name="T6" fmla="*/ 2 w 3"/>
                  <a:gd name="T7" fmla="*/ 0 h 2"/>
                  <a:gd name="T8" fmla="*/ 2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5" name="Freeform 556"/>
              <p:cNvSpPr/>
              <p:nvPr/>
            </p:nvSpPr>
            <p:spPr bwMode="auto">
              <a:xfrm>
                <a:off x="1906" y="817"/>
                <a:ext cx="64" cy="66"/>
              </a:xfrm>
              <a:custGeom>
                <a:avLst/>
                <a:gdLst>
                  <a:gd name="T0" fmla="*/ 4 w 4"/>
                  <a:gd name="T1" fmla="*/ 0 h 4"/>
                  <a:gd name="T2" fmla="*/ 1 w 4"/>
                  <a:gd name="T3" fmla="*/ 4 h 4"/>
                  <a:gd name="T4" fmla="*/ 2 w 4"/>
                  <a:gd name="T5" fmla="*/ 3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0" y="2"/>
                      <a:pt x="1" y="4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1" y="2"/>
                      <a:pt x="2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6" name="Freeform 557"/>
              <p:cNvSpPr/>
              <p:nvPr/>
            </p:nvSpPr>
            <p:spPr bwMode="auto">
              <a:xfrm>
                <a:off x="1906" y="817"/>
                <a:ext cx="48" cy="50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1 w 3"/>
                  <a:gd name="T5" fmla="*/ 3 h 3"/>
                  <a:gd name="T6" fmla="*/ 3 w 3"/>
                  <a:gd name="T7" fmla="*/ 1 h 3"/>
                  <a:gd name="T8" fmla="*/ 3 w 3"/>
                  <a:gd name="T9" fmla="*/ 0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7" name="Freeform 558"/>
              <p:cNvSpPr/>
              <p:nvPr/>
            </p:nvSpPr>
            <p:spPr bwMode="auto">
              <a:xfrm>
                <a:off x="1906" y="800"/>
                <a:ext cx="48" cy="67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3 h 4"/>
                  <a:gd name="T4" fmla="*/ 1 w 3"/>
                  <a:gd name="T5" fmla="*/ 3 h 4"/>
                  <a:gd name="T6" fmla="*/ 3 w 3"/>
                  <a:gd name="T7" fmla="*/ 1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8" name="Freeform 559"/>
              <p:cNvSpPr/>
              <p:nvPr/>
            </p:nvSpPr>
            <p:spPr bwMode="auto">
              <a:xfrm>
                <a:off x="1906" y="817"/>
                <a:ext cx="32" cy="50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3 h 3"/>
                  <a:gd name="T4" fmla="*/ 1 w 2"/>
                  <a:gd name="T5" fmla="*/ 3 h 3"/>
                  <a:gd name="T6" fmla="*/ 2 w 2"/>
                  <a:gd name="T7" fmla="*/ 1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9" name="Freeform 560"/>
              <p:cNvSpPr/>
              <p:nvPr/>
            </p:nvSpPr>
            <p:spPr bwMode="auto">
              <a:xfrm>
                <a:off x="1906" y="817"/>
                <a:ext cx="48" cy="33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1 h 2"/>
                  <a:gd name="T4" fmla="*/ 1 w 3"/>
                  <a:gd name="T5" fmla="*/ 1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0" name="Freeform 561"/>
              <p:cNvSpPr/>
              <p:nvPr/>
            </p:nvSpPr>
            <p:spPr bwMode="auto">
              <a:xfrm>
                <a:off x="1938" y="817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1" name="Freeform 562"/>
              <p:cNvSpPr/>
              <p:nvPr/>
            </p:nvSpPr>
            <p:spPr bwMode="auto">
              <a:xfrm>
                <a:off x="1938" y="817"/>
                <a:ext cx="32" cy="16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0 h 1"/>
                  <a:gd name="T14" fmla="*/ 2 w 2"/>
                  <a:gd name="T15" fmla="*/ 0 h 1"/>
                  <a:gd name="T16" fmla="*/ 1 w 2"/>
                  <a:gd name="T17" fmla="*/ 0 h 1"/>
                  <a:gd name="T18" fmla="*/ 1 w 2"/>
                  <a:gd name="T19" fmla="*/ 1 h 1"/>
                  <a:gd name="T20" fmla="*/ 1 w 2"/>
                  <a:gd name="T2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Freeform 563"/>
              <p:cNvSpPr/>
              <p:nvPr/>
            </p:nvSpPr>
            <p:spPr bwMode="auto">
              <a:xfrm>
                <a:off x="1906" y="817"/>
                <a:ext cx="32" cy="99"/>
              </a:xfrm>
              <a:custGeom>
                <a:avLst/>
                <a:gdLst>
                  <a:gd name="T0" fmla="*/ 0 w 2"/>
                  <a:gd name="T1" fmla="*/ 1 h 6"/>
                  <a:gd name="T2" fmla="*/ 1 w 2"/>
                  <a:gd name="T3" fmla="*/ 6 h 6"/>
                  <a:gd name="T4" fmla="*/ 2 w 2"/>
                  <a:gd name="T5" fmla="*/ 6 h 6"/>
                  <a:gd name="T6" fmla="*/ 1 w 2"/>
                  <a:gd name="T7" fmla="*/ 1 h 6"/>
                  <a:gd name="T8" fmla="*/ 0 w 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3" name="Freeform 564"/>
              <p:cNvSpPr/>
              <p:nvPr/>
            </p:nvSpPr>
            <p:spPr bwMode="auto">
              <a:xfrm>
                <a:off x="1874" y="817"/>
                <a:ext cx="48" cy="99"/>
              </a:xfrm>
              <a:custGeom>
                <a:avLst/>
                <a:gdLst>
                  <a:gd name="T0" fmla="*/ 2 w 3"/>
                  <a:gd name="T1" fmla="*/ 0 h 6"/>
                  <a:gd name="T2" fmla="*/ 1 w 3"/>
                  <a:gd name="T3" fmla="*/ 5 h 6"/>
                  <a:gd name="T4" fmla="*/ 2 w 3"/>
                  <a:gd name="T5" fmla="*/ 5 h 6"/>
                  <a:gd name="T6" fmla="*/ 3 w 3"/>
                  <a:gd name="T7" fmla="*/ 0 h 6"/>
                  <a:gd name="T8" fmla="*/ 2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cubicBezTo>
                      <a:pt x="0" y="1"/>
                      <a:pt x="0" y="4"/>
                      <a:pt x="1" y="5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1" y="4"/>
                      <a:pt x="1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4" name="Freeform 565"/>
              <p:cNvSpPr/>
              <p:nvPr/>
            </p:nvSpPr>
            <p:spPr bwMode="auto">
              <a:xfrm>
                <a:off x="1874" y="817"/>
                <a:ext cx="48" cy="133"/>
              </a:xfrm>
              <a:custGeom>
                <a:avLst/>
                <a:gdLst>
                  <a:gd name="T0" fmla="*/ 1 w 3"/>
                  <a:gd name="T1" fmla="*/ 1 h 8"/>
                  <a:gd name="T2" fmla="*/ 1 w 3"/>
                  <a:gd name="T3" fmla="*/ 7 h 8"/>
                  <a:gd name="T4" fmla="*/ 2 w 3"/>
                  <a:gd name="T5" fmla="*/ 7 h 8"/>
                  <a:gd name="T6" fmla="*/ 2 w 3"/>
                  <a:gd name="T7" fmla="*/ 1 h 8"/>
                  <a:gd name="T8" fmla="*/ 1 w 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1" y="1"/>
                    </a:moveTo>
                    <a:cubicBezTo>
                      <a:pt x="0" y="3"/>
                      <a:pt x="0" y="6"/>
                      <a:pt x="1" y="7"/>
                    </a:cubicBezTo>
                    <a:cubicBezTo>
                      <a:pt x="2" y="8"/>
                      <a:pt x="3" y="7"/>
                      <a:pt x="2" y="7"/>
                    </a:cubicBezTo>
                    <a:cubicBezTo>
                      <a:pt x="1" y="5"/>
                      <a:pt x="1" y="3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5" name="Freeform 566"/>
              <p:cNvSpPr/>
              <p:nvPr/>
            </p:nvSpPr>
            <p:spPr bwMode="auto">
              <a:xfrm>
                <a:off x="1858" y="850"/>
                <a:ext cx="48" cy="100"/>
              </a:xfrm>
              <a:custGeom>
                <a:avLst/>
                <a:gdLst>
                  <a:gd name="T0" fmla="*/ 1 w 3"/>
                  <a:gd name="T1" fmla="*/ 0 h 6"/>
                  <a:gd name="T2" fmla="*/ 2 w 3"/>
                  <a:gd name="T3" fmla="*/ 6 h 6"/>
                  <a:gd name="T4" fmla="*/ 3 w 3"/>
                  <a:gd name="T5" fmla="*/ 5 h 6"/>
                  <a:gd name="T6" fmla="*/ 2 w 3"/>
                  <a:gd name="T7" fmla="*/ 0 h 6"/>
                  <a:gd name="T8" fmla="*/ 1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0" y="2"/>
                      <a:pt x="1" y="4"/>
                      <a:pt x="2" y="6"/>
                    </a:cubicBezTo>
                    <a:cubicBezTo>
                      <a:pt x="2" y="6"/>
                      <a:pt x="3" y="6"/>
                      <a:pt x="3" y="5"/>
                    </a:cubicBezTo>
                    <a:cubicBezTo>
                      <a:pt x="2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6" name="Freeform 567"/>
              <p:cNvSpPr/>
              <p:nvPr/>
            </p:nvSpPr>
            <p:spPr bwMode="auto">
              <a:xfrm>
                <a:off x="1858" y="867"/>
                <a:ext cx="48" cy="99"/>
              </a:xfrm>
              <a:custGeom>
                <a:avLst/>
                <a:gdLst>
                  <a:gd name="T0" fmla="*/ 1 w 3"/>
                  <a:gd name="T1" fmla="*/ 0 h 6"/>
                  <a:gd name="T2" fmla="*/ 2 w 3"/>
                  <a:gd name="T3" fmla="*/ 5 h 6"/>
                  <a:gd name="T4" fmla="*/ 3 w 3"/>
                  <a:gd name="T5" fmla="*/ 5 h 6"/>
                  <a:gd name="T6" fmla="*/ 2 w 3"/>
                  <a:gd name="T7" fmla="*/ 0 h 6"/>
                  <a:gd name="T8" fmla="*/ 1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0" y="2"/>
                      <a:pt x="0" y="4"/>
                      <a:pt x="2" y="5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1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7" name="Freeform 568"/>
              <p:cNvSpPr/>
              <p:nvPr/>
            </p:nvSpPr>
            <p:spPr bwMode="auto">
              <a:xfrm>
                <a:off x="1858" y="883"/>
                <a:ext cx="48" cy="100"/>
              </a:xfrm>
              <a:custGeom>
                <a:avLst/>
                <a:gdLst>
                  <a:gd name="T0" fmla="*/ 0 w 3"/>
                  <a:gd name="T1" fmla="*/ 1 h 6"/>
                  <a:gd name="T2" fmla="*/ 2 w 3"/>
                  <a:gd name="T3" fmla="*/ 5 h 6"/>
                  <a:gd name="T4" fmla="*/ 3 w 3"/>
                  <a:gd name="T5" fmla="*/ 5 h 6"/>
                  <a:gd name="T6" fmla="*/ 1 w 3"/>
                  <a:gd name="T7" fmla="*/ 1 h 6"/>
                  <a:gd name="T8" fmla="*/ 0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1"/>
                    </a:moveTo>
                    <a:cubicBezTo>
                      <a:pt x="0" y="3"/>
                      <a:pt x="1" y="4"/>
                      <a:pt x="2" y="5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2" y="4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8" name="Freeform 569"/>
              <p:cNvSpPr/>
              <p:nvPr/>
            </p:nvSpPr>
            <p:spPr bwMode="auto">
              <a:xfrm>
                <a:off x="1890" y="817"/>
                <a:ext cx="32" cy="66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3 h 4"/>
                  <a:gd name="T4" fmla="*/ 2 w 2"/>
                  <a:gd name="T5" fmla="*/ 3 h 4"/>
                  <a:gd name="T6" fmla="*/ 2 w 2"/>
                  <a:gd name="T7" fmla="*/ 0 h 4"/>
                  <a:gd name="T8" fmla="*/ 1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2" y="2"/>
                      <a:pt x="1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9" name="Freeform 570"/>
              <p:cNvSpPr/>
              <p:nvPr/>
            </p:nvSpPr>
            <p:spPr bwMode="auto">
              <a:xfrm>
                <a:off x="1890" y="833"/>
                <a:ext cx="80" cy="150"/>
              </a:xfrm>
              <a:custGeom>
                <a:avLst/>
                <a:gdLst>
                  <a:gd name="T0" fmla="*/ 1 w 5"/>
                  <a:gd name="T1" fmla="*/ 0 h 9"/>
                  <a:gd name="T2" fmla="*/ 4 w 5"/>
                  <a:gd name="T3" fmla="*/ 8 h 9"/>
                  <a:gd name="T4" fmla="*/ 4 w 5"/>
                  <a:gd name="T5" fmla="*/ 8 h 9"/>
                  <a:gd name="T6" fmla="*/ 2 w 5"/>
                  <a:gd name="T7" fmla="*/ 0 h 9"/>
                  <a:gd name="T8" fmla="*/ 1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1" y="0"/>
                    </a:moveTo>
                    <a:cubicBezTo>
                      <a:pt x="0" y="3"/>
                      <a:pt x="1" y="7"/>
                      <a:pt x="4" y="8"/>
                    </a:cubicBezTo>
                    <a:cubicBezTo>
                      <a:pt x="4" y="9"/>
                      <a:pt x="5" y="8"/>
                      <a:pt x="4" y="8"/>
                    </a:cubicBezTo>
                    <a:cubicBezTo>
                      <a:pt x="2" y="6"/>
                      <a:pt x="1" y="3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0" name="Freeform 571"/>
              <p:cNvSpPr/>
              <p:nvPr/>
            </p:nvSpPr>
            <p:spPr bwMode="auto">
              <a:xfrm>
                <a:off x="1874" y="883"/>
                <a:ext cx="80" cy="100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6 h 6"/>
                  <a:gd name="T4" fmla="*/ 5 w 5"/>
                  <a:gd name="T5" fmla="*/ 5 h 6"/>
                  <a:gd name="T6" fmla="*/ 2 w 5"/>
                  <a:gd name="T7" fmla="*/ 0 h 6"/>
                  <a:gd name="T8" fmla="*/ 1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0" y="2"/>
                      <a:pt x="2" y="5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3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1" name="Freeform 572"/>
              <p:cNvSpPr/>
              <p:nvPr/>
            </p:nvSpPr>
            <p:spPr bwMode="auto">
              <a:xfrm>
                <a:off x="1874" y="900"/>
                <a:ext cx="96" cy="100"/>
              </a:xfrm>
              <a:custGeom>
                <a:avLst/>
                <a:gdLst>
                  <a:gd name="T0" fmla="*/ 0 w 6"/>
                  <a:gd name="T1" fmla="*/ 1 h 6"/>
                  <a:gd name="T2" fmla="*/ 4 w 6"/>
                  <a:gd name="T3" fmla="*/ 6 h 6"/>
                  <a:gd name="T4" fmla="*/ 5 w 6"/>
                  <a:gd name="T5" fmla="*/ 5 h 6"/>
                  <a:gd name="T6" fmla="*/ 1 w 6"/>
                  <a:gd name="T7" fmla="*/ 0 h 6"/>
                  <a:gd name="T8" fmla="*/ 0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1"/>
                    </a:moveTo>
                    <a:cubicBezTo>
                      <a:pt x="1" y="3"/>
                      <a:pt x="3" y="5"/>
                      <a:pt x="4" y="6"/>
                    </a:cubicBezTo>
                    <a:cubicBezTo>
                      <a:pt x="5" y="6"/>
                      <a:pt x="6" y="6"/>
                      <a:pt x="5" y="5"/>
                    </a:cubicBezTo>
                    <a:cubicBezTo>
                      <a:pt x="4" y="4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2" name="Freeform 573"/>
              <p:cNvSpPr/>
              <p:nvPr/>
            </p:nvSpPr>
            <p:spPr bwMode="auto">
              <a:xfrm>
                <a:off x="1906" y="950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3 h 3"/>
                  <a:gd name="T6" fmla="*/ 1 w 3"/>
                  <a:gd name="T7" fmla="*/ 0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3" name="Freeform 574"/>
              <p:cNvSpPr/>
              <p:nvPr/>
            </p:nvSpPr>
            <p:spPr bwMode="auto">
              <a:xfrm>
                <a:off x="1890" y="950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3 h 3"/>
                  <a:gd name="T6" fmla="*/ 1 w 3"/>
                  <a:gd name="T7" fmla="*/ 1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4" name="Freeform 575"/>
              <p:cNvSpPr/>
              <p:nvPr/>
            </p:nvSpPr>
            <p:spPr bwMode="auto">
              <a:xfrm>
                <a:off x="1890" y="966"/>
                <a:ext cx="80" cy="34"/>
              </a:xfrm>
              <a:custGeom>
                <a:avLst/>
                <a:gdLst>
                  <a:gd name="T0" fmla="*/ 0 w 5"/>
                  <a:gd name="T1" fmla="*/ 0 h 2"/>
                  <a:gd name="T2" fmla="*/ 4 w 5"/>
                  <a:gd name="T3" fmla="*/ 2 h 2"/>
                  <a:gd name="T4" fmla="*/ 4 w 5"/>
                  <a:gd name="T5" fmla="*/ 2 h 2"/>
                  <a:gd name="T6" fmla="*/ 1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1" y="1"/>
                      <a:pt x="2" y="2"/>
                      <a:pt x="4" y="2"/>
                    </a:cubicBezTo>
                    <a:cubicBezTo>
                      <a:pt x="4" y="2"/>
                      <a:pt x="5" y="2"/>
                      <a:pt x="4" y="2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5" name="Freeform 576"/>
              <p:cNvSpPr/>
              <p:nvPr/>
            </p:nvSpPr>
            <p:spPr bwMode="auto">
              <a:xfrm>
                <a:off x="1954" y="916"/>
                <a:ext cx="48" cy="100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5 h 6"/>
                  <a:gd name="T4" fmla="*/ 3 w 3"/>
                  <a:gd name="T5" fmla="*/ 5 h 6"/>
                  <a:gd name="T6" fmla="*/ 1 w 3"/>
                  <a:gd name="T7" fmla="*/ 0 h 6"/>
                  <a:gd name="T8" fmla="*/ 0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2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6" name="Freeform 577"/>
              <p:cNvSpPr/>
              <p:nvPr/>
            </p:nvSpPr>
            <p:spPr bwMode="auto">
              <a:xfrm>
                <a:off x="1954" y="916"/>
                <a:ext cx="64" cy="84"/>
              </a:xfrm>
              <a:custGeom>
                <a:avLst/>
                <a:gdLst>
                  <a:gd name="T0" fmla="*/ 0 w 4"/>
                  <a:gd name="T1" fmla="*/ 1 h 5"/>
                  <a:gd name="T2" fmla="*/ 2 w 4"/>
                  <a:gd name="T3" fmla="*/ 5 h 5"/>
                  <a:gd name="T4" fmla="*/ 3 w 4"/>
                  <a:gd name="T5" fmla="*/ 4 h 5"/>
                  <a:gd name="T6" fmla="*/ 1 w 4"/>
                  <a:gd name="T7" fmla="*/ 1 h 5"/>
                  <a:gd name="T8" fmla="*/ 0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1" y="2"/>
                      <a:pt x="2" y="3"/>
                      <a:pt x="2" y="5"/>
                    </a:cubicBezTo>
                    <a:cubicBezTo>
                      <a:pt x="3" y="5"/>
                      <a:pt x="4" y="5"/>
                      <a:pt x="3" y="4"/>
                    </a:cubicBezTo>
                    <a:cubicBezTo>
                      <a:pt x="3" y="3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7" name="Freeform 578"/>
              <p:cNvSpPr/>
              <p:nvPr/>
            </p:nvSpPr>
            <p:spPr bwMode="auto">
              <a:xfrm>
                <a:off x="1970" y="916"/>
                <a:ext cx="48" cy="67"/>
              </a:xfrm>
              <a:custGeom>
                <a:avLst/>
                <a:gdLst>
                  <a:gd name="T0" fmla="*/ 0 w 3"/>
                  <a:gd name="T1" fmla="*/ 0 h 4"/>
                  <a:gd name="T2" fmla="*/ 2 w 3"/>
                  <a:gd name="T3" fmla="*/ 4 h 4"/>
                  <a:gd name="T4" fmla="*/ 3 w 3"/>
                  <a:gd name="T5" fmla="*/ 3 h 4"/>
                  <a:gd name="T6" fmla="*/ 1 w 3"/>
                  <a:gd name="T7" fmla="*/ 0 h 4"/>
                  <a:gd name="T8" fmla="*/ 0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0" y="2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8" name="Freeform 579"/>
              <p:cNvSpPr/>
              <p:nvPr/>
            </p:nvSpPr>
            <p:spPr bwMode="auto">
              <a:xfrm>
                <a:off x="1970" y="916"/>
                <a:ext cx="48" cy="84"/>
              </a:xfrm>
              <a:custGeom>
                <a:avLst/>
                <a:gdLst>
                  <a:gd name="T0" fmla="*/ 1 w 3"/>
                  <a:gd name="T1" fmla="*/ 0 h 5"/>
                  <a:gd name="T2" fmla="*/ 2 w 3"/>
                  <a:gd name="T3" fmla="*/ 4 h 5"/>
                  <a:gd name="T4" fmla="*/ 3 w 3"/>
                  <a:gd name="T5" fmla="*/ 4 h 5"/>
                  <a:gd name="T6" fmla="*/ 2 w 3"/>
                  <a:gd name="T7" fmla="*/ 0 h 5"/>
                  <a:gd name="T8" fmla="*/ 1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2"/>
                      <a:pt x="2" y="3"/>
                      <a:pt x="2" y="4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3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9" name="Freeform 580"/>
              <p:cNvSpPr/>
              <p:nvPr/>
            </p:nvSpPr>
            <p:spPr bwMode="auto">
              <a:xfrm>
                <a:off x="1970" y="916"/>
                <a:ext cx="48" cy="67"/>
              </a:xfrm>
              <a:custGeom>
                <a:avLst/>
                <a:gdLst>
                  <a:gd name="T0" fmla="*/ 0 w 3"/>
                  <a:gd name="T1" fmla="*/ 0 h 4"/>
                  <a:gd name="T2" fmla="*/ 2 w 3"/>
                  <a:gd name="T3" fmla="*/ 4 h 4"/>
                  <a:gd name="T4" fmla="*/ 3 w 3"/>
                  <a:gd name="T5" fmla="*/ 4 h 4"/>
                  <a:gd name="T6" fmla="*/ 1 w 3"/>
                  <a:gd name="T7" fmla="*/ 0 h 4"/>
                  <a:gd name="T8" fmla="*/ 0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2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0" name="Freeform 581"/>
              <p:cNvSpPr/>
              <p:nvPr/>
            </p:nvSpPr>
            <p:spPr bwMode="auto">
              <a:xfrm>
                <a:off x="1986" y="916"/>
                <a:ext cx="32" cy="67"/>
              </a:xfrm>
              <a:custGeom>
                <a:avLst/>
                <a:gdLst>
                  <a:gd name="T0" fmla="*/ 0 w 2"/>
                  <a:gd name="T1" fmla="*/ 1 h 4"/>
                  <a:gd name="T2" fmla="*/ 1 w 2"/>
                  <a:gd name="T3" fmla="*/ 4 h 4"/>
                  <a:gd name="T4" fmla="*/ 2 w 2"/>
                  <a:gd name="T5" fmla="*/ 4 h 4"/>
                  <a:gd name="T6" fmla="*/ 1 w 2"/>
                  <a:gd name="T7" fmla="*/ 1 h 4"/>
                  <a:gd name="T8" fmla="*/ 0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0" y="2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1" name="Freeform 582"/>
              <p:cNvSpPr/>
              <p:nvPr/>
            </p:nvSpPr>
            <p:spPr bwMode="auto">
              <a:xfrm>
                <a:off x="2002" y="916"/>
                <a:ext cx="16" cy="67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3 h 4"/>
                  <a:gd name="T4" fmla="*/ 1 w 1"/>
                  <a:gd name="T5" fmla="*/ 3 h 4"/>
                  <a:gd name="T6" fmla="*/ 1 w 1"/>
                  <a:gd name="T7" fmla="*/ 1 h 4"/>
                  <a:gd name="T8" fmla="*/ 0 w 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2" name="Freeform 583"/>
              <p:cNvSpPr/>
              <p:nvPr/>
            </p:nvSpPr>
            <p:spPr bwMode="auto">
              <a:xfrm>
                <a:off x="2002" y="883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3" name="Freeform 584"/>
              <p:cNvSpPr/>
              <p:nvPr/>
            </p:nvSpPr>
            <p:spPr bwMode="auto">
              <a:xfrm>
                <a:off x="1970" y="883"/>
                <a:ext cx="48" cy="1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1 h 1"/>
                  <a:gd name="T6" fmla="*/ 2 w 3"/>
                  <a:gd name="T7" fmla="*/ 1 h 1"/>
                  <a:gd name="T8" fmla="*/ 3 w 3"/>
                  <a:gd name="T9" fmla="*/ 0 h 1"/>
                  <a:gd name="T10" fmla="*/ 2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4" name="Freeform 585"/>
              <p:cNvSpPr/>
              <p:nvPr/>
            </p:nvSpPr>
            <p:spPr bwMode="auto">
              <a:xfrm>
                <a:off x="1954" y="883"/>
                <a:ext cx="32" cy="17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1 h 1"/>
                  <a:gd name="T14" fmla="*/ 2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5" name="Freeform 586"/>
              <p:cNvSpPr/>
              <p:nvPr/>
            </p:nvSpPr>
            <p:spPr bwMode="auto">
              <a:xfrm>
                <a:off x="1970" y="883"/>
                <a:ext cx="16" cy="33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6" name="Freeform 587"/>
              <p:cNvSpPr/>
              <p:nvPr/>
            </p:nvSpPr>
            <p:spPr bwMode="auto">
              <a:xfrm>
                <a:off x="1954" y="900"/>
                <a:ext cx="48" cy="83"/>
              </a:xfrm>
              <a:custGeom>
                <a:avLst/>
                <a:gdLst>
                  <a:gd name="T0" fmla="*/ 0 w 3"/>
                  <a:gd name="T1" fmla="*/ 1 h 5"/>
                  <a:gd name="T2" fmla="*/ 2 w 3"/>
                  <a:gd name="T3" fmla="*/ 5 h 5"/>
                  <a:gd name="T4" fmla="*/ 3 w 3"/>
                  <a:gd name="T5" fmla="*/ 4 h 5"/>
                  <a:gd name="T6" fmla="*/ 1 w 3"/>
                  <a:gd name="T7" fmla="*/ 1 h 5"/>
                  <a:gd name="T8" fmla="*/ 0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1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2" y="3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7" name="Freeform 588"/>
              <p:cNvSpPr/>
              <p:nvPr/>
            </p:nvSpPr>
            <p:spPr bwMode="auto">
              <a:xfrm>
                <a:off x="1970" y="933"/>
                <a:ext cx="80" cy="83"/>
              </a:xfrm>
              <a:custGeom>
                <a:avLst/>
                <a:gdLst>
                  <a:gd name="T0" fmla="*/ 0 w 5"/>
                  <a:gd name="T1" fmla="*/ 1 h 5"/>
                  <a:gd name="T2" fmla="*/ 4 w 5"/>
                  <a:gd name="T3" fmla="*/ 5 h 5"/>
                  <a:gd name="T4" fmla="*/ 5 w 5"/>
                  <a:gd name="T5" fmla="*/ 4 h 5"/>
                  <a:gd name="T6" fmla="*/ 1 w 5"/>
                  <a:gd name="T7" fmla="*/ 0 h 5"/>
                  <a:gd name="T8" fmla="*/ 0 w 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1"/>
                    </a:moveTo>
                    <a:cubicBezTo>
                      <a:pt x="1" y="2"/>
                      <a:pt x="3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8" name="Freeform 589"/>
              <p:cNvSpPr/>
              <p:nvPr/>
            </p:nvSpPr>
            <p:spPr bwMode="auto">
              <a:xfrm>
                <a:off x="1986" y="950"/>
                <a:ext cx="64" cy="66"/>
              </a:xfrm>
              <a:custGeom>
                <a:avLst/>
                <a:gdLst>
                  <a:gd name="T0" fmla="*/ 0 w 4"/>
                  <a:gd name="T1" fmla="*/ 1 h 4"/>
                  <a:gd name="T2" fmla="*/ 3 w 4"/>
                  <a:gd name="T3" fmla="*/ 3 h 4"/>
                  <a:gd name="T4" fmla="*/ 4 w 4"/>
                  <a:gd name="T5" fmla="*/ 3 h 4"/>
                  <a:gd name="T6" fmla="*/ 1 w 4"/>
                  <a:gd name="T7" fmla="*/ 0 h 4"/>
                  <a:gd name="T8" fmla="*/ 0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1" y="2"/>
                      <a:pt x="2" y="3"/>
                      <a:pt x="3" y="3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9" name="Freeform 590"/>
              <p:cNvSpPr/>
              <p:nvPr/>
            </p:nvSpPr>
            <p:spPr bwMode="auto">
              <a:xfrm>
                <a:off x="2018" y="983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2 w 3"/>
                  <a:gd name="T5" fmla="*/ 1 h 2"/>
                  <a:gd name="T6" fmla="*/ 1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1" y="1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0" name="Freeform 591"/>
              <p:cNvSpPr/>
              <p:nvPr/>
            </p:nvSpPr>
            <p:spPr bwMode="auto">
              <a:xfrm>
                <a:off x="2034" y="1000"/>
                <a:ext cx="32" cy="1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1" name="Freeform 592"/>
              <p:cNvSpPr/>
              <p:nvPr/>
            </p:nvSpPr>
            <p:spPr bwMode="auto">
              <a:xfrm>
                <a:off x="1970" y="966"/>
                <a:ext cx="64" cy="50"/>
              </a:xfrm>
              <a:custGeom>
                <a:avLst/>
                <a:gdLst>
                  <a:gd name="T0" fmla="*/ 0 w 4"/>
                  <a:gd name="T1" fmla="*/ 0 h 3"/>
                  <a:gd name="T2" fmla="*/ 3 w 4"/>
                  <a:gd name="T3" fmla="*/ 3 h 3"/>
                  <a:gd name="T4" fmla="*/ 4 w 4"/>
                  <a:gd name="T5" fmla="*/ 2 h 3"/>
                  <a:gd name="T6" fmla="*/ 1 w 4"/>
                  <a:gd name="T7" fmla="*/ 0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2"/>
                      <a:pt x="2" y="2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2" name="Freeform 593"/>
              <p:cNvSpPr/>
              <p:nvPr/>
            </p:nvSpPr>
            <p:spPr bwMode="auto">
              <a:xfrm>
                <a:off x="1938" y="950"/>
                <a:ext cx="112" cy="66"/>
              </a:xfrm>
              <a:custGeom>
                <a:avLst/>
                <a:gdLst>
                  <a:gd name="T0" fmla="*/ 1 w 7"/>
                  <a:gd name="T1" fmla="*/ 1 h 4"/>
                  <a:gd name="T2" fmla="*/ 5 w 7"/>
                  <a:gd name="T3" fmla="*/ 4 h 4"/>
                  <a:gd name="T4" fmla="*/ 6 w 7"/>
                  <a:gd name="T5" fmla="*/ 4 h 4"/>
                  <a:gd name="T6" fmla="*/ 2 w 7"/>
                  <a:gd name="T7" fmla="*/ 1 h 4"/>
                  <a:gd name="T8" fmla="*/ 1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1"/>
                    </a:moveTo>
                    <a:cubicBezTo>
                      <a:pt x="2" y="2"/>
                      <a:pt x="4" y="3"/>
                      <a:pt x="5" y="4"/>
                    </a:cubicBezTo>
                    <a:cubicBezTo>
                      <a:pt x="6" y="4"/>
                      <a:pt x="7" y="4"/>
                      <a:pt x="6" y="4"/>
                    </a:cubicBezTo>
                    <a:cubicBezTo>
                      <a:pt x="5" y="3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3" name="Freeform 594"/>
              <p:cNvSpPr/>
              <p:nvPr/>
            </p:nvSpPr>
            <p:spPr bwMode="auto">
              <a:xfrm>
                <a:off x="1954" y="966"/>
                <a:ext cx="80" cy="50"/>
              </a:xfrm>
              <a:custGeom>
                <a:avLst/>
                <a:gdLst>
                  <a:gd name="T0" fmla="*/ 0 w 5"/>
                  <a:gd name="T1" fmla="*/ 0 h 3"/>
                  <a:gd name="T2" fmla="*/ 3 w 5"/>
                  <a:gd name="T3" fmla="*/ 3 h 3"/>
                  <a:gd name="T4" fmla="*/ 4 w 5"/>
                  <a:gd name="T5" fmla="*/ 2 h 3"/>
                  <a:gd name="T6" fmla="*/ 1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0" y="2"/>
                      <a:pt x="2" y="2"/>
                      <a:pt x="3" y="3"/>
                    </a:cubicBezTo>
                    <a:cubicBezTo>
                      <a:pt x="4" y="3"/>
                      <a:pt x="5" y="3"/>
                      <a:pt x="4" y="2"/>
                    </a:cubicBezTo>
                    <a:cubicBezTo>
                      <a:pt x="3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4" name="Freeform 595"/>
              <p:cNvSpPr/>
              <p:nvPr/>
            </p:nvSpPr>
            <p:spPr bwMode="auto">
              <a:xfrm>
                <a:off x="1938" y="966"/>
                <a:ext cx="96" cy="67"/>
              </a:xfrm>
              <a:custGeom>
                <a:avLst/>
                <a:gdLst>
                  <a:gd name="T0" fmla="*/ 0 w 6"/>
                  <a:gd name="T1" fmla="*/ 1 h 4"/>
                  <a:gd name="T2" fmla="*/ 4 w 6"/>
                  <a:gd name="T3" fmla="*/ 3 h 4"/>
                  <a:gd name="T4" fmla="*/ 5 w 6"/>
                  <a:gd name="T5" fmla="*/ 3 h 4"/>
                  <a:gd name="T6" fmla="*/ 1 w 6"/>
                  <a:gd name="T7" fmla="*/ 0 h 4"/>
                  <a:gd name="T8" fmla="*/ 0 w 6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cubicBezTo>
                      <a:pt x="2" y="2"/>
                      <a:pt x="3" y="2"/>
                      <a:pt x="4" y="3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4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5" name="Freeform 596"/>
              <p:cNvSpPr/>
              <p:nvPr/>
            </p:nvSpPr>
            <p:spPr bwMode="auto">
              <a:xfrm>
                <a:off x="1938" y="966"/>
                <a:ext cx="48" cy="3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1 w 3"/>
                  <a:gd name="T9" fmla="*/ 1 h 2"/>
                  <a:gd name="T10" fmla="*/ 0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6" name="Freeform 597"/>
              <p:cNvSpPr/>
              <p:nvPr/>
            </p:nvSpPr>
            <p:spPr bwMode="auto">
              <a:xfrm>
                <a:off x="1938" y="983"/>
                <a:ext cx="64" cy="33"/>
              </a:xfrm>
              <a:custGeom>
                <a:avLst/>
                <a:gdLst>
                  <a:gd name="T0" fmla="*/ 0 w 4"/>
                  <a:gd name="T1" fmla="*/ 0 h 2"/>
                  <a:gd name="T2" fmla="*/ 3 w 4"/>
                  <a:gd name="T3" fmla="*/ 2 h 2"/>
                  <a:gd name="T4" fmla="*/ 3 w 4"/>
                  <a:gd name="T5" fmla="*/ 2 h 2"/>
                  <a:gd name="T6" fmla="*/ 1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4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7" name="Freeform 598"/>
              <p:cNvSpPr/>
              <p:nvPr/>
            </p:nvSpPr>
            <p:spPr bwMode="auto">
              <a:xfrm>
                <a:off x="1922" y="983"/>
                <a:ext cx="80" cy="33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2 h 2"/>
                  <a:gd name="T4" fmla="*/ 4 w 5"/>
                  <a:gd name="T5" fmla="*/ 1 h 2"/>
                  <a:gd name="T6" fmla="*/ 1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8" name="Freeform 599"/>
              <p:cNvSpPr/>
              <p:nvPr/>
            </p:nvSpPr>
            <p:spPr bwMode="auto">
              <a:xfrm>
                <a:off x="1922" y="983"/>
                <a:ext cx="64" cy="33"/>
              </a:xfrm>
              <a:custGeom>
                <a:avLst/>
                <a:gdLst>
                  <a:gd name="T0" fmla="*/ 0 w 4"/>
                  <a:gd name="T1" fmla="*/ 0 h 2"/>
                  <a:gd name="T2" fmla="*/ 3 w 4"/>
                  <a:gd name="T3" fmla="*/ 2 h 2"/>
                  <a:gd name="T4" fmla="*/ 3 w 4"/>
                  <a:gd name="T5" fmla="*/ 2 h 2"/>
                  <a:gd name="T6" fmla="*/ 3 w 4"/>
                  <a:gd name="T7" fmla="*/ 1 h 2"/>
                  <a:gd name="T8" fmla="*/ 1 w 4"/>
                  <a:gd name="T9" fmla="*/ 0 h 2"/>
                  <a:gd name="T10" fmla="*/ 0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9" name="Freeform 600"/>
              <p:cNvSpPr/>
              <p:nvPr/>
            </p:nvSpPr>
            <p:spPr bwMode="auto">
              <a:xfrm>
                <a:off x="1922" y="983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1 w 3"/>
                  <a:gd name="T7" fmla="*/ 1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" name="Freeform 601"/>
              <p:cNvSpPr/>
              <p:nvPr/>
            </p:nvSpPr>
            <p:spPr bwMode="auto">
              <a:xfrm>
                <a:off x="1906" y="983"/>
                <a:ext cx="96" cy="50"/>
              </a:xfrm>
              <a:custGeom>
                <a:avLst/>
                <a:gdLst>
                  <a:gd name="T0" fmla="*/ 1 w 6"/>
                  <a:gd name="T1" fmla="*/ 1 h 3"/>
                  <a:gd name="T2" fmla="*/ 5 w 6"/>
                  <a:gd name="T3" fmla="*/ 2 h 3"/>
                  <a:gd name="T4" fmla="*/ 5 w 6"/>
                  <a:gd name="T5" fmla="*/ 2 h 3"/>
                  <a:gd name="T6" fmla="*/ 1 w 6"/>
                  <a:gd name="T7" fmla="*/ 0 h 3"/>
                  <a:gd name="T8" fmla="*/ 1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1" y="1"/>
                    </a:moveTo>
                    <a:cubicBezTo>
                      <a:pt x="2" y="2"/>
                      <a:pt x="4" y="3"/>
                      <a:pt x="5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" name="Freeform 602"/>
              <p:cNvSpPr/>
              <p:nvPr/>
            </p:nvSpPr>
            <p:spPr bwMode="auto">
              <a:xfrm>
                <a:off x="1986" y="1000"/>
                <a:ext cx="48" cy="16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1 h 1"/>
                  <a:gd name="T6" fmla="*/ 2 w 3"/>
                  <a:gd name="T7" fmla="*/ 1 h 1"/>
                  <a:gd name="T8" fmla="*/ 1 w 3"/>
                  <a:gd name="T9" fmla="*/ 1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2" name="Freeform 603"/>
              <p:cNvSpPr/>
              <p:nvPr/>
            </p:nvSpPr>
            <p:spPr bwMode="auto">
              <a:xfrm>
                <a:off x="1938" y="933"/>
                <a:ext cx="48" cy="50"/>
              </a:xfrm>
              <a:custGeom>
                <a:avLst/>
                <a:gdLst>
                  <a:gd name="T0" fmla="*/ 0 w 3"/>
                  <a:gd name="T1" fmla="*/ 0 h 3"/>
                  <a:gd name="T2" fmla="*/ 2 w 3"/>
                  <a:gd name="T3" fmla="*/ 3 h 3"/>
                  <a:gd name="T4" fmla="*/ 3 w 3"/>
                  <a:gd name="T5" fmla="*/ 3 h 3"/>
                  <a:gd name="T6" fmla="*/ 1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3" name="Freeform 604"/>
              <p:cNvSpPr/>
              <p:nvPr/>
            </p:nvSpPr>
            <p:spPr bwMode="auto">
              <a:xfrm>
                <a:off x="1954" y="950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2 w 3"/>
                  <a:gd name="T9" fmla="*/ 1 h 2"/>
                  <a:gd name="T10" fmla="*/ 1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4" name="Freeform 605"/>
              <p:cNvSpPr/>
              <p:nvPr/>
            </p:nvSpPr>
            <p:spPr bwMode="auto">
              <a:xfrm>
                <a:off x="1954" y="950"/>
                <a:ext cx="48" cy="33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2 w 3"/>
                  <a:gd name="T5" fmla="*/ 2 h 2"/>
                  <a:gd name="T6" fmla="*/ 1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3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5" name="Freeform 606"/>
              <p:cNvSpPr/>
              <p:nvPr/>
            </p:nvSpPr>
            <p:spPr bwMode="auto">
              <a:xfrm>
                <a:off x="1954" y="950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6" name="Freeform 607"/>
              <p:cNvSpPr/>
              <p:nvPr/>
            </p:nvSpPr>
            <p:spPr bwMode="auto">
              <a:xfrm>
                <a:off x="1890" y="933"/>
                <a:ext cx="32" cy="50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2 h 3"/>
                  <a:gd name="T4" fmla="*/ 2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7" name="Freeform 608"/>
              <p:cNvSpPr/>
              <p:nvPr/>
            </p:nvSpPr>
            <p:spPr bwMode="auto">
              <a:xfrm>
                <a:off x="1858" y="933"/>
                <a:ext cx="64" cy="50"/>
              </a:xfrm>
              <a:custGeom>
                <a:avLst/>
                <a:gdLst>
                  <a:gd name="T0" fmla="*/ 1 w 4"/>
                  <a:gd name="T1" fmla="*/ 1 h 3"/>
                  <a:gd name="T2" fmla="*/ 3 w 4"/>
                  <a:gd name="T3" fmla="*/ 3 h 3"/>
                  <a:gd name="T4" fmla="*/ 3 w 4"/>
                  <a:gd name="T5" fmla="*/ 3 h 3"/>
                  <a:gd name="T6" fmla="*/ 4 w 4"/>
                  <a:gd name="T7" fmla="*/ 2 h 3"/>
                  <a:gd name="T8" fmla="*/ 2 w 4"/>
                  <a:gd name="T9" fmla="*/ 0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8" name="Freeform 609"/>
              <p:cNvSpPr/>
              <p:nvPr/>
            </p:nvSpPr>
            <p:spPr bwMode="auto">
              <a:xfrm>
                <a:off x="2034" y="617"/>
                <a:ext cx="144" cy="133"/>
              </a:xfrm>
              <a:custGeom>
                <a:avLst/>
                <a:gdLst>
                  <a:gd name="T0" fmla="*/ 1 w 9"/>
                  <a:gd name="T1" fmla="*/ 8 h 8"/>
                  <a:gd name="T2" fmla="*/ 6 w 9"/>
                  <a:gd name="T3" fmla="*/ 5 h 8"/>
                  <a:gd name="T4" fmla="*/ 7 w 9"/>
                  <a:gd name="T5" fmla="*/ 1 h 8"/>
                  <a:gd name="T6" fmla="*/ 4 w 9"/>
                  <a:gd name="T7" fmla="*/ 3 h 8"/>
                  <a:gd name="T8" fmla="*/ 1 w 9"/>
                  <a:gd name="T9" fmla="*/ 7 h 8"/>
                  <a:gd name="T10" fmla="*/ 2 w 9"/>
                  <a:gd name="T11" fmla="*/ 7 h 8"/>
                  <a:gd name="T12" fmla="*/ 6 w 9"/>
                  <a:gd name="T13" fmla="*/ 1 h 8"/>
                  <a:gd name="T14" fmla="*/ 7 w 9"/>
                  <a:gd name="T15" fmla="*/ 3 h 8"/>
                  <a:gd name="T16" fmla="*/ 6 w 9"/>
                  <a:gd name="T17" fmla="*/ 5 h 8"/>
                  <a:gd name="T18" fmla="*/ 1 w 9"/>
                  <a:gd name="T19" fmla="*/ 7 h 8"/>
                  <a:gd name="T20" fmla="*/ 1 w 9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8">
                    <a:moveTo>
                      <a:pt x="1" y="8"/>
                    </a:moveTo>
                    <a:cubicBezTo>
                      <a:pt x="3" y="8"/>
                      <a:pt x="5" y="7"/>
                      <a:pt x="6" y="5"/>
                    </a:cubicBezTo>
                    <a:cubicBezTo>
                      <a:pt x="7" y="5"/>
                      <a:pt x="9" y="2"/>
                      <a:pt x="7" y="1"/>
                    </a:cubicBezTo>
                    <a:cubicBezTo>
                      <a:pt x="6" y="0"/>
                      <a:pt x="4" y="2"/>
                      <a:pt x="4" y="3"/>
                    </a:cubicBezTo>
                    <a:cubicBezTo>
                      <a:pt x="3" y="4"/>
                      <a:pt x="2" y="6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4"/>
                      <a:pt x="6" y="5"/>
                    </a:cubicBezTo>
                    <a:cubicBezTo>
                      <a:pt x="5" y="6"/>
                      <a:pt x="3" y="7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9" name="Freeform 610"/>
              <p:cNvSpPr/>
              <p:nvPr/>
            </p:nvSpPr>
            <p:spPr bwMode="auto">
              <a:xfrm>
                <a:off x="2050" y="634"/>
                <a:ext cx="80" cy="116"/>
              </a:xfrm>
              <a:custGeom>
                <a:avLst/>
                <a:gdLst>
                  <a:gd name="T0" fmla="*/ 1 w 5"/>
                  <a:gd name="T1" fmla="*/ 7 h 7"/>
                  <a:gd name="T2" fmla="*/ 5 w 5"/>
                  <a:gd name="T3" fmla="*/ 1 h 7"/>
                  <a:gd name="T4" fmla="*/ 4 w 5"/>
                  <a:gd name="T5" fmla="*/ 1 h 7"/>
                  <a:gd name="T6" fmla="*/ 2 w 5"/>
                  <a:gd name="T7" fmla="*/ 5 h 7"/>
                  <a:gd name="T8" fmla="*/ 3 w 5"/>
                  <a:gd name="T9" fmla="*/ 5 h 7"/>
                  <a:gd name="T10" fmla="*/ 5 w 5"/>
                  <a:gd name="T11" fmla="*/ 1 h 7"/>
                  <a:gd name="T12" fmla="*/ 4 w 5"/>
                  <a:gd name="T13" fmla="*/ 1 h 7"/>
                  <a:gd name="T14" fmla="*/ 0 w 5"/>
                  <a:gd name="T15" fmla="*/ 6 h 7"/>
                  <a:gd name="T16" fmla="*/ 1 w 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7"/>
                    </a:moveTo>
                    <a:cubicBezTo>
                      <a:pt x="2" y="5"/>
                      <a:pt x="2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3"/>
                      <a:pt x="3" y="4"/>
                      <a:pt x="2" y="5"/>
                    </a:cubicBezTo>
                    <a:cubicBezTo>
                      <a:pt x="1" y="6"/>
                      <a:pt x="2" y="6"/>
                      <a:pt x="3" y="5"/>
                    </a:cubicBezTo>
                    <a:cubicBezTo>
                      <a:pt x="4" y="4"/>
                      <a:pt x="5" y="3"/>
                      <a:pt x="5" y="1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2" y="2"/>
                      <a:pt x="1" y="5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0" name="Freeform 611"/>
              <p:cNvSpPr/>
              <p:nvPr/>
            </p:nvSpPr>
            <p:spPr bwMode="auto">
              <a:xfrm>
                <a:off x="2066" y="650"/>
                <a:ext cx="80" cy="84"/>
              </a:xfrm>
              <a:custGeom>
                <a:avLst/>
                <a:gdLst>
                  <a:gd name="T0" fmla="*/ 1 w 5"/>
                  <a:gd name="T1" fmla="*/ 4 h 5"/>
                  <a:gd name="T2" fmla="*/ 4 w 5"/>
                  <a:gd name="T3" fmla="*/ 0 h 5"/>
                  <a:gd name="T4" fmla="*/ 3 w 5"/>
                  <a:gd name="T5" fmla="*/ 0 h 5"/>
                  <a:gd name="T6" fmla="*/ 3 w 5"/>
                  <a:gd name="T7" fmla="*/ 2 h 5"/>
                  <a:gd name="T8" fmla="*/ 4 w 5"/>
                  <a:gd name="T9" fmla="*/ 2 h 5"/>
                  <a:gd name="T10" fmla="*/ 4 w 5"/>
                  <a:gd name="T11" fmla="*/ 0 h 5"/>
                  <a:gd name="T12" fmla="*/ 4 w 5"/>
                  <a:gd name="T13" fmla="*/ 0 h 5"/>
                  <a:gd name="T14" fmla="*/ 0 w 5"/>
                  <a:gd name="T15" fmla="*/ 4 h 5"/>
                  <a:gd name="T16" fmla="*/ 1 w 5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1" y="4"/>
                    </a:moveTo>
                    <a:cubicBezTo>
                      <a:pt x="2" y="3"/>
                      <a:pt x="3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1" name="Freeform 612"/>
              <p:cNvSpPr/>
              <p:nvPr/>
            </p:nvSpPr>
            <p:spPr bwMode="auto">
              <a:xfrm>
                <a:off x="2114" y="634"/>
                <a:ext cx="48" cy="50"/>
              </a:xfrm>
              <a:custGeom>
                <a:avLst/>
                <a:gdLst>
                  <a:gd name="T0" fmla="*/ 2 w 3"/>
                  <a:gd name="T1" fmla="*/ 2 h 3"/>
                  <a:gd name="T2" fmla="*/ 2 w 3"/>
                  <a:gd name="T3" fmla="*/ 0 h 3"/>
                  <a:gd name="T4" fmla="*/ 0 w 3"/>
                  <a:gd name="T5" fmla="*/ 2 h 3"/>
                  <a:gd name="T6" fmla="*/ 1 w 3"/>
                  <a:gd name="T7" fmla="*/ 2 h 3"/>
                  <a:gd name="T8" fmla="*/ 1 w 3"/>
                  <a:gd name="T9" fmla="*/ 1 h 3"/>
                  <a:gd name="T10" fmla="*/ 1 w 3"/>
                  <a:gd name="T11" fmla="*/ 1 h 3"/>
                  <a:gd name="T12" fmla="*/ 1 w 3"/>
                  <a:gd name="T13" fmla="*/ 1 h 3"/>
                  <a:gd name="T14" fmla="*/ 1 w 3"/>
                  <a:gd name="T15" fmla="*/ 2 h 3"/>
                  <a:gd name="T16" fmla="*/ 1 w 3"/>
                  <a:gd name="T17" fmla="*/ 3 h 3"/>
                  <a:gd name="T18" fmla="*/ 2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2" name="Freeform 613"/>
              <p:cNvSpPr/>
              <p:nvPr/>
            </p:nvSpPr>
            <p:spPr bwMode="auto">
              <a:xfrm>
                <a:off x="2114" y="634"/>
                <a:ext cx="32" cy="5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2 h 3"/>
                  <a:gd name="T4" fmla="*/ 1 w 2"/>
                  <a:gd name="T5" fmla="*/ 2 h 3"/>
                  <a:gd name="T6" fmla="*/ 2 w 2"/>
                  <a:gd name="T7" fmla="*/ 1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3" name="Freeform 614"/>
              <p:cNvSpPr/>
              <p:nvPr/>
            </p:nvSpPr>
            <p:spPr bwMode="auto">
              <a:xfrm>
                <a:off x="2098" y="650"/>
                <a:ext cx="32" cy="50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4" name="Freeform 615"/>
              <p:cNvSpPr/>
              <p:nvPr/>
            </p:nvSpPr>
            <p:spPr bwMode="auto">
              <a:xfrm>
                <a:off x="2098" y="667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5" name="Freeform 616"/>
              <p:cNvSpPr/>
              <p:nvPr/>
            </p:nvSpPr>
            <p:spPr bwMode="auto">
              <a:xfrm>
                <a:off x="2082" y="667"/>
                <a:ext cx="32" cy="3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6" name="Freeform 617"/>
              <p:cNvSpPr/>
              <p:nvPr/>
            </p:nvSpPr>
            <p:spPr bwMode="auto">
              <a:xfrm>
                <a:off x="2034" y="617"/>
                <a:ext cx="160" cy="133"/>
              </a:xfrm>
              <a:custGeom>
                <a:avLst/>
                <a:gdLst>
                  <a:gd name="T0" fmla="*/ 1 w 10"/>
                  <a:gd name="T1" fmla="*/ 7 h 8"/>
                  <a:gd name="T2" fmla="*/ 3 w 10"/>
                  <a:gd name="T3" fmla="*/ 5 h 8"/>
                  <a:gd name="T4" fmla="*/ 7 w 10"/>
                  <a:gd name="T5" fmla="*/ 1 h 8"/>
                  <a:gd name="T6" fmla="*/ 3 w 10"/>
                  <a:gd name="T7" fmla="*/ 7 h 8"/>
                  <a:gd name="T8" fmla="*/ 4 w 10"/>
                  <a:gd name="T9" fmla="*/ 7 h 8"/>
                  <a:gd name="T10" fmla="*/ 8 w 10"/>
                  <a:gd name="T11" fmla="*/ 1 h 8"/>
                  <a:gd name="T12" fmla="*/ 4 w 10"/>
                  <a:gd name="T13" fmla="*/ 2 h 8"/>
                  <a:gd name="T14" fmla="*/ 0 w 10"/>
                  <a:gd name="T15" fmla="*/ 7 h 8"/>
                  <a:gd name="T16" fmla="*/ 1 w 10"/>
                  <a:gd name="T1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8">
                    <a:moveTo>
                      <a:pt x="1" y="7"/>
                    </a:moveTo>
                    <a:cubicBezTo>
                      <a:pt x="2" y="7"/>
                      <a:pt x="3" y="6"/>
                      <a:pt x="3" y="5"/>
                    </a:cubicBezTo>
                    <a:cubicBezTo>
                      <a:pt x="4" y="3"/>
                      <a:pt x="5" y="1"/>
                      <a:pt x="7" y="1"/>
                    </a:cubicBezTo>
                    <a:cubicBezTo>
                      <a:pt x="9" y="2"/>
                      <a:pt x="4" y="6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5" y="6"/>
                      <a:pt x="10" y="2"/>
                      <a:pt x="8" y="1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3" y="4"/>
                      <a:pt x="2" y="6"/>
                      <a:pt x="0" y="7"/>
                    </a:cubicBezTo>
                    <a:cubicBezTo>
                      <a:pt x="0" y="8"/>
                      <a:pt x="1" y="8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7" name="Freeform 618"/>
              <p:cNvSpPr/>
              <p:nvPr/>
            </p:nvSpPr>
            <p:spPr bwMode="auto">
              <a:xfrm>
                <a:off x="2114" y="650"/>
                <a:ext cx="32" cy="50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0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8" name="Freeform 619"/>
              <p:cNvSpPr/>
              <p:nvPr/>
            </p:nvSpPr>
            <p:spPr bwMode="auto">
              <a:xfrm>
                <a:off x="1890" y="401"/>
                <a:ext cx="112" cy="133"/>
              </a:xfrm>
              <a:custGeom>
                <a:avLst/>
                <a:gdLst>
                  <a:gd name="T0" fmla="*/ 3 w 7"/>
                  <a:gd name="T1" fmla="*/ 8 h 8"/>
                  <a:gd name="T2" fmla="*/ 7 w 7"/>
                  <a:gd name="T3" fmla="*/ 4 h 8"/>
                  <a:gd name="T4" fmla="*/ 3 w 7"/>
                  <a:gd name="T5" fmla="*/ 1 h 8"/>
                  <a:gd name="T6" fmla="*/ 1 w 7"/>
                  <a:gd name="T7" fmla="*/ 2 h 8"/>
                  <a:gd name="T8" fmla="*/ 5 w 7"/>
                  <a:gd name="T9" fmla="*/ 1 h 8"/>
                  <a:gd name="T10" fmla="*/ 4 w 7"/>
                  <a:gd name="T11" fmla="*/ 1 h 8"/>
                  <a:gd name="T12" fmla="*/ 3 w 7"/>
                  <a:gd name="T13" fmla="*/ 2 h 8"/>
                  <a:gd name="T14" fmla="*/ 3 w 7"/>
                  <a:gd name="T15" fmla="*/ 1 h 8"/>
                  <a:gd name="T16" fmla="*/ 5 w 7"/>
                  <a:gd name="T17" fmla="*/ 3 h 8"/>
                  <a:gd name="T18" fmla="*/ 2 w 7"/>
                  <a:gd name="T19" fmla="*/ 8 h 8"/>
                  <a:gd name="T20" fmla="*/ 3 w 7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4" y="8"/>
                      <a:pt x="6" y="6"/>
                      <a:pt x="7" y="4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3" y="0"/>
                      <a:pt x="0" y="1"/>
                      <a:pt x="1" y="2"/>
                    </a:cubicBezTo>
                    <a:cubicBezTo>
                      <a:pt x="2" y="3"/>
                      <a:pt x="4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4" y="1"/>
                      <a:pt x="5" y="2"/>
                      <a:pt x="5" y="3"/>
                    </a:cubicBezTo>
                    <a:cubicBezTo>
                      <a:pt x="6" y="5"/>
                      <a:pt x="4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9" name="Freeform 620"/>
              <p:cNvSpPr/>
              <p:nvPr/>
            </p:nvSpPr>
            <p:spPr bwMode="auto">
              <a:xfrm>
                <a:off x="1922" y="418"/>
                <a:ext cx="32" cy="16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0" name="Freeform 621"/>
              <p:cNvSpPr/>
              <p:nvPr/>
            </p:nvSpPr>
            <p:spPr bwMode="auto">
              <a:xfrm>
                <a:off x="1922" y="418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1" name="Freeform 622"/>
              <p:cNvSpPr/>
              <p:nvPr/>
            </p:nvSpPr>
            <p:spPr bwMode="auto">
              <a:xfrm>
                <a:off x="1922" y="418"/>
                <a:ext cx="16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1 w 1"/>
                  <a:gd name="T5" fmla="*/ 0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2" name="Freeform 623"/>
              <p:cNvSpPr/>
              <p:nvPr/>
            </p:nvSpPr>
            <p:spPr bwMode="auto">
              <a:xfrm>
                <a:off x="1922" y="318"/>
                <a:ext cx="80" cy="116"/>
              </a:xfrm>
              <a:custGeom>
                <a:avLst/>
                <a:gdLst>
                  <a:gd name="T0" fmla="*/ 1 w 5"/>
                  <a:gd name="T1" fmla="*/ 7 h 7"/>
                  <a:gd name="T2" fmla="*/ 4 w 5"/>
                  <a:gd name="T3" fmla="*/ 0 h 7"/>
                  <a:gd name="T4" fmla="*/ 3 w 5"/>
                  <a:gd name="T5" fmla="*/ 1 h 7"/>
                  <a:gd name="T6" fmla="*/ 1 w 5"/>
                  <a:gd name="T7" fmla="*/ 6 h 7"/>
                  <a:gd name="T8" fmla="*/ 1 w 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1" y="7"/>
                    </a:moveTo>
                    <a:cubicBezTo>
                      <a:pt x="4" y="6"/>
                      <a:pt x="5" y="2"/>
                      <a:pt x="4" y="0"/>
                    </a:cubicBezTo>
                    <a:cubicBezTo>
                      <a:pt x="3" y="0"/>
                      <a:pt x="2" y="0"/>
                      <a:pt x="3" y="1"/>
                    </a:cubicBezTo>
                    <a:cubicBezTo>
                      <a:pt x="3" y="2"/>
                      <a:pt x="3" y="5"/>
                      <a:pt x="1" y="6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3" name="Freeform 624"/>
              <p:cNvSpPr/>
              <p:nvPr/>
            </p:nvSpPr>
            <p:spPr bwMode="auto">
              <a:xfrm>
                <a:off x="1906" y="318"/>
                <a:ext cx="80" cy="116"/>
              </a:xfrm>
              <a:custGeom>
                <a:avLst/>
                <a:gdLst>
                  <a:gd name="T0" fmla="*/ 4 w 5"/>
                  <a:gd name="T1" fmla="*/ 1 h 7"/>
                  <a:gd name="T2" fmla="*/ 3 w 5"/>
                  <a:gd name="T3" fmla="*/ 5 h 7"/>
                  <a:gd name="T4" fmla="*/ 1 w 5"/>
                  <a:gd name="T5" fmla="*/ 7 h 7"/>
                  <a:gd name="T6" fmla="*/ 3 w 5"/>
                  <a:gd name="T7" fmla="*/ 6 h 7"/>
                  <a:gd name="T8" fmla="*/ 3 w 5"/>
                  <a:gd name="T9" fmla="*/ 6 h 7"/>
                  <a:gd name="T10" fmla="*/ 1 w 5"/>
                  <a:gd name="T11" fmla="*/ 6 h 7"/>
                  <a:gd name="T12" fmla="*/ 1 w 5"/>
                  <a:gd name="T13" fmla="*/ 7 h 7"/>
                  <a:gd name="T14" fmla="*/ 4 w 5"/>
                  <a:gd name="T15" fmla="*/ 5 h 7"/>
                  <a:gd name="T16" fmla="*/ 5 w 5"/>
                  <a:gd name="T17" fmla="*/ 0 h 7"/>
                  <a:gd name="T18" fmla="*/ 4 w 5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4" y="1"/>
                    </a:moveTo>
                    <a:cubicBezTo>
                      <a:pt x="4" y="2"/>
                      <a:pt x="4" y="4"/>
                      <a:pt x="3" y="5"/>
                    </a:cubicBezTo>
                    <a:cubicBezTo>
                      <a:pt x="3" y="6"/>
                      <a:pt x="2" y="7"/>
                      <a:pt x="1" y="7"/>
                    </a:cubicBezTo>
                    <a:cubicBezTo>
                      <a:pt x="1" y="6"/>
                      <a:pt x="3" y="6"/>
                      <a:pt x="3" y="6"/>
                    </a:cubicBezTo>
                    <a:cubicBezTo>
                      <a:pt x="3" y="7"/>
                      <a:pt x="4" y="6"/>
                      <a:pt x="3" y="6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4" y="0"/>
                      <a:pt x="3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4" name="Freeform 625"/>
              <p:cNvSpPr/>
              <p:nvPr/>
            </p:nvSpPr>
            <p:spPr bwMode="auto">
              <a:xfrm>
                <a:off x="1954" y="418"/>
                <a:ext cx="48" cy="66"/>
              </a:xfrm>
              <a:custGeom>
                <a:avLst/>
                <a:gdLst>
                  <a:gd name="T0" fmla="*/ 0 w 3"/>
                  <a:gd name="T1" fmla="*/ 1 h 4"/>
                  <a:gd name="T2" fmla="*/ 2 w 3"/>
                  <a:gd name="T3" fmla="*/ 3 h 4"/>
                  <a:gd name="T4" fmla="*/ 3 w 3"/>
                  <a:gd name="T5" fmla="*/ 3 h 4"/>
                  <a:gd name="T6" fmla="*/ 1 w 3"/>
                  <a:gd name="T7" fmla="*/ 0 h 4"/>
                  <a:gd name="T8" fmla="*/ 0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5" name="Freeform 626"/>
              <p:cNvSpPr/>
              <p:nvPr/>
            </p:nvSpPr>
            <p:spPr bwMode="auto">
              <a:xfrm>
                <a:off x="1762" y="617"/>
                <a:ext cx="144" cy="150"/>
              </a:xfrm>
              <a:custGeom>
                <a:avLst/>
                <a:gdLst>
                  <a:gd name="T0" fmla="*/ 0 w 9"/>
                  <a:gd name="T1" fmla="*/ 8 h 9"/>
                  <a:gd name="T2" fmla="*/ 7 w 9"/>
                  <a:gd name="T3" fmla="*/ 3 h 9"/>
                  <a:gd name="T4" fmla="*/ 1 w 9"/>
                  <a:gd name="T5" fmla="*/ 8 h 9"/>
                  <a:gd name="T6" fmla="*/ 2 w 9"/>
                  <a:gd name="T7" fmla="*/ 8 h 9"/>
                  <a:gd name="T8" fmla="*/ 4 w 9"/>
                  <a:gd name="T9" fmla="*/ 5 h 9"/>
                  <a:gd name="T10" fmla="*/ 6 w 9"/>
                  <a:gd name="T11" fmla="*/ 3 h 9"/>
                  <a:gd name="T12" fmla="*/ 5 w 9"/>
                  <a:gd name="T13" fmla="*/ 7 h 9"/>
                  <a:gd name="T14" fmla="*/ 1 w 9"/>
                  <a:gd name="T15" fmla="*/ 7 h 9"/>
                  <a:gd name="T16" fmla="*/ 0 w 9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0" y="8"/>
                    </a:moveTo>
                    <a:cubicBezTo>
                      <a:pt x="3" y="9"/>
                      <a:pt x="9" y="7"/>
                      <a:pt x="7" y="3"/>
                    </a:cubicBezTo>
                    <a:cubicBezTo>
                      <a:pt x="6" y="0"/>
                      <a:pt x="2" y="7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7"/>
                      <a:pt x="3" y="6"/>
                      <a:pt x="4" y="5"/>
                    </a:cubicBezTo>
                    <a:cubicBezTo>
                      <a:pt x="4" y="5"/>
                      <a:pt x="5" y="2"/>
                      <a:pt x="6" y="3"/>
                    </a:cubicBezTo>
                    <a:cubicBezTo>
                      <a:pt x="7" y="4"/>
                      <a:pt x="6" y="6"/>
                      <a:pt x="5" y="7"/>
                    </a:cubicBezTo>
                    <a:cubicBezTo>
                      <a:pt x="4" y="7"/>
                      <a:pt x="3" y="8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6" name="Freeform 627"/>
              <p:cNvSpPr/>
              <p:nvPr/>
            </p:nvSpPr>
            <p:spPr bwMode="auto">
              <a:xfrm>
                <a:off x="1778" y="634"/>
                <a:ext cx="112" cy="116"/>
              </a:xfrm>
              <a:custGeom>
                <a:avLst/>
                <a:gdLst>
                  <a:gd name="T0" fmla="*/ 1 w 7"/>
                  <a:gd name="T1" fmla="*/ 7 h 7"/>
                  <a:gd name="T2" fmla="*/ 3 w 7"/>
                  <a:gd name="T3" fmla="*/ 4 h 7"/>
                  <a:gd name="T4" fmla="*/ 4 w 7"/>
                  <a:gd name="T5" fmla="*/ 2 h 7"/>
                  <a:gd name="T6" fmla="*/ 6 w 7"/>
                  <a:gd name="T7" fmla="*/ 4 h 7"/>
                  <a:gd name="T8" fmla="*/ 7 w 7"/>
                  <a:gd name="T9" fmla="*/ 4 h 7"/>
                  <a:gd name="T10" fmla="*/ 4 w 7"/>
                  <a:gd name="T11" fmla="*/ 1 h 7"/>
                  <a:gd name="T12" fmla="*/ 0 w 7"/>
                  <a:gd name="T13" fmla="*/ 6 h 7"/>
                  <a:gd name="T14" fmla="*/ 1 w 7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7">
                    <a:moveTo>
                      <a:pt x="1" y="7"/>
                    </a:moveTo>
                    <a:cubicBezTo>
                      <a:pt x="2" y="6"/>
                      <a:pt x="2" y="5"/>
                      <a:pt x="3" y="4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1"/>
                    </a:cubicBezTo>
                    <a:cubicBezTo>
                      <a:pt x="2" y="2"/>
                      <a:pt x="2" y="5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7" name="Freeform 628"/>
              <p:cNvSpPr/>
              <p:nvPr/>
            </p:nvSpPr>
            <p:spPr bwMode="auto">
              <a:xfrm>
                <a:off x="1826" y="650"/>
                <a:ext cx="48" cy="84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4 h 5"/>
                  <a:gd name="T4" fmla="*/ 1 w 3"/>
                  <a:gd name="T5" fmla="*/ 4 h 5"/>
                  <a:gd name="T6" fmla="*/ 2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8" name="Freeform 629"/>
              <p:cNvSpPr/>
              <p:nvPr/>
            </p:nvSpPr>
            <p:spPr bwMode="auto">
              <a:xfrm>
                <a:off x="1810" y="667"/>
                <a:ext cx="48" cy="67"/>
              </a:xfrm>
              <a:custGeom>
                <a:avLst/>
                <a:gdLst>
                  <a:gd name="T0" fmla="*/ 1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  <a:gd name="T8" fmla="*/ 1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1" y="2"/>
                      <a:pt x="1" y="2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3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9" name="Freeform 630"/>
              <p:cNvSpPr/>
              <p:nvPr/>
            </p:nvSpPr>
            <p:spPr bwMode="auto">
              <a:xfrm>
                <a:off x="1794" y="650"/>
                <a:ext cx="64" cy="100"/>
              </a:xfrm>
              <a:custGeom>
                <a:avLst/>
                <a:gdLst>
                  <a:gd name="T0" fmla="*/ 1 w 4"/>
                  <a:gd name="T1" fmla="*/ 4 h 6"/>
                  <a:gd name="T2" fmla="*/ 0 w 4"/>
                  <a:gd name="T3" fmla="*/ 5 h 6"/>
                  <a:gd name="T4" fmla="*/ 0 w 4"/>
                  <a:gd name="T5" fmla="*/ 5 h 6"/>
                  <a:gd name="T6" fmla="*/ 4 w 4"/>
                  <a:gd name="T7" fmla="*/ 2 h 6"/>
                  <a:gd name="T8" fmla="*/ 3 w 4"/>
                  <a:gd name="T9" fmla="*/ 2 h 6"/>
                  <a:gd name="T10" fmla="*/ 2 w 4"/>
                  <a:gd name="T11" fmla="*/ 4 h 6"/>
                  <a:gd name="T12" fmla="*/ 3 w 4"/>
                  <a:gd name="T13" fmla="*/ 5 h 6"/>
                  <a:gd name="T14" fmla="*/ 4 w 4"/>
                  <a:gd name="T15" fmla="*/ 1 h 6"/>
                  <a:gd name="T16" fmla="*/ 3 w 4"/>
                  <a:gd name="T17" fmla="*/ 1 h 6"/>
                  <a:gd name="T18" fmla="*/ 3 w 4"/>
                  <a:gd name="T19" fmla="*/ 3 h 6"/>
                  <a:gd name="T20" fmla="*/ 3 w 4"/>
                  <a:gd name="T21" fmla="*/ 3 h 6"/>
                  <a:gd name="T22" fmla="*/ 3 w 4"/>
                  <a:gd name="T23" fmla="*/ 4 h 6"/>
                  <a:gd name="T24" fmla="*/ 4 w 4"/>
                  <a:gd name="T25" fmla="*/ 4 h 6"/>
                  <a:gd name="T26" fmla="*/ 3 w 4"/>
                  <a:gd name="T27" fmla="*/ 4 h 6"/>
                  <a:gd name="T28" fmla="*/ 4 w 4"/>
                  <a:gd name="T29" fmla="*/ 4 h 6"/>
                  <a:gd name="T30" fmla="*/ 4 w 4"/>
                  <a:gd name="T31" fmla="*/ 1 h 6"/>
                  <a:gd name="T32" fmla="*/ 3 w 4"/>
                  <a:gd name="T33" fmla="*/ 1 h 6"/>
                  <a:gd name="T34" fmla="*/ 2 w 4"/>
                  <a:gd name="T35" fmla="*/ 5 h 6"/>
                  <a:gd name="T36" fmla="*/ 3 w 4"/>
                  <a:gd name="T37" fmla="*/ 5 h 6"/>
                  <a:gd name="T38" fmla="*/ 4 w 4"/>
                  <a:gd name="T39" fmla="*/ 2 h 6"/>
                  <a:gd name="T40" fmla="*/ 3 w 4"/>
                  <a:gd name="T41" fmla="*/ 2 h 6"/>
                  <a:gd name="T42" fmla="*/ 1 w 4"/>
                  <a:gd name="T43" fmla="*/ 5 h 6"/>
                  <a:gd name="T44" fmla="*/ 1 w 4"/>
                  <a:gd name="T45" fmla="*/ 5 h 6"/>
                  <a:gd name="T46" fmla="*/ 2 w 4"/>
                  <a:gd name="T47" fmla="*/ 4 h 6"/>
                  <a:gd name="T48" fmla="*/ 1 w 4"/>
                  <a:gd name="T4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6">
                    <a:moveTo>
                      <a:pt x="1" y="4"/>
                    </a:move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4" y="4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4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3" y="4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0" name="Freeform 631"/>
              <p:cNvSpPr/>
              <p:nvPr/>
            </p:nvSpPr>
            <p:spPr bwMode="auto">
              <a:xfrm>
                <a:off x="1842" y="667"/>
                <a:ext cx="32" cy="50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0 h 3"/>
                  <a:gd name="T4" fmla="*/ 1 w 2"/>
                  <a:gd name="T5" fmla="*/ 1 h 3"/>
                  <a:gd name="T6" fmla="*/ 1 w 2"/>
                  <a:gd name="T7" fmla="*/ 3 h 3"/>
                  <a:gd name="T8" fmla="*/ 2 w 2"/>
                  <a:gd name="T9" fmla="*/ 2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1 w 2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1" name="Freeform 632"/>
              <p:cNvSpPr/>
              <p:nvPr/>
            </p:nvSpPr>
            <p:spPr bwMode="auto">
              <a:xfrm>
                <a:off x="1810" y="684"/>
                <a:ext cx="64" cy="66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3 h 4"/>
                  <a:gd name="T4" fmla="*/ 0 w 4"/>
                  <a:gd name="T5" fmla="*/ 3 h 4"/>
                  <a:gd name="T6" fmla="*/ 3 w 4"/>
                  <a:gd name="T7" fmla="*/ 2 h 4"/>
                  <a:gd name="T8" fmla="*/ 2 w 4"/>
                  <a:gd name="T9" fmla="*/ 2 h 4"/>
                  <a:gd name="T10" fmla="*/ 1 w 4"/>
                  <a:gd name="T11" fmla="*/ 3 h 4"/>
                  <a:gd name="T12" fmla="*/ 2 w 4"/>
                  <a:gd name="T13" fmla="*/ 3 h 4"/>
                  <a:gd name="T14" fmla="*/ 3 w 4"/>
                  <a:gd name="T15" fmla="*/ 2 h 4"/>
                  <a:gd name="T16" fmla="*/ 2 w 4"/>
                  <a:gd name="T17" fmla="*/ 2 h 4"/>
                  <a:gd name="T18" fmla="*/ 2 w 4"/>
                  <a:gd name="T19" fmla="*/ 2 h 4"/>
                  <a:gd name="T20" fmla="*/ 1 w 4"/>
                  <a:gd name="T21" fmla="*/ 3 h 4"/>
                  <a:gd name="T22" fmla="*/ 2 w 4"/>
                  <a:gd name="T23" fmla="*/ 3 h 4"/>
                  <a:gd name="T24" fmla="*/ 3 w 4"/>
                  <a:gd name="T25" fmla="*/ 2 h 4"/>
                  <a:gd name="T26" fmla="*/ 2 w 4"/>
                  <a:gd name="T27" fmla="*/ 2 h 4"/>
                  <a:gd name="T28" fmla="*/ 1 w 4"/>
                  <a:gd name="T29" fmla="*/ 3 h 4"/>
                  <a:gd name="T30" fmla="*/ 1 w 4"/>
                  <a:gd name="T31" fmla="*/ 3 h 4"/>
                  <a:gd name="T32" fmla="*/ 4 w 4"/>
                  <a:gd name="T33" fmla="*/ 0 h 4"/>
                  <a:gd name="T34" fmla="*/ 3 w 4"/>
                  <a:gd name="T3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2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2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2" name="Freeform 633"/>
              <p:cNvSpPr/>
              <p:nvPr/>
            </p:nvSpPr>
            <p:spPr bwMode="auto">
              <a:xfrm>
                <a:off x="1794" y="684"/>
                <a:ext cx="48" cy="66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0 h 4"/>
                  <a:gd name="T4" fmla="*/ 2 w 3"/>
                  <a:gd name="T5" fmla="*/ 0 h 4"/>
                  <a:gd name="T6" fmla="*/ 0 w 3"/>
                  <a:gd name="T7" fmla="*/ 3 h 4"/>
                  <a:gd name="T8" fmla="*/ 1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2" y="3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1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3" name="Freeform 634"/>
              <p:cNvSpPr/>
              <p:nvPr/>
            </p:nvSpPr>
            <p:spPr bwMode="auto">
              <a:xfrm>
                <a:off x="1826" y="650"/>
                <a:ext cx="80" cy="50"/>
              </a:xfrm>
              <a:custGeom>
                <a:avLst/>
                <a:gdLst>
                  <a:gd name="T0" fmla="*/ 1 w 5"/>
                  <a:gd name="T1" fmla="*/ 2 h 3"/>
                  <a:gd name="T2" fmla="*/ 3 w 5"/>
                  <a:gd name="T3" fmla="*/ 1 h 3"/>
                  <a:gd name="T4" fmla="*/ 3 w 5"/>
                  <a:gd name="T5" fmla="*/ 2 h 3"/>
                  <a:gd name="T6" fmla="*/ 4 w 5"/>
                  <a:gd name="T7" fmla="*/ 2 h 3"/>
                  <a:gd name="T8" fmla="*/ 4 w 5"/>
                  <a:gd name="T9" fmla="*/ 0 h 3"/>
                  <a:gd name="T10" fmla="*/ 3 w 5"/>
                  <a:gd name="T11" fmla="*/ 0 h 3"/>
                  <a:gd name="T12" fmla="*/ 0 w 5"/>
                  <a:gd name="T13" fmla="*/ 2 h 3"/>
                  <a:gd name="T14" fmla="*/ 1 w 5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4" y="0"/>
                      <a:pt x="4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4" name="Freeform 635"/>
              <p:cNvSpPr/>
              <p:nvPr/>
            </p:nvSpPr>
            <p:spPr bwMode="auto">
              <a:xfrm>
                <a:off x="1826" y="684"/>
                <a:ext cx="48" cy="66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3 h 4"/>
                  <a:gd name="T4" fmla="*/ 1 w 3"/>
                  <a:gd name="T5" fmla="*/ 3 h 4"/>
                  <a:gd name="T6" fmla="*/ 3 w 3"/>
                  <a:gd name="T7" fmla="*/ 0 h 4"/>
                  <a:gd name="T8" fmla="*/ 2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3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5" name="Freeform 636"/>
              <p:cNvSpPr/>
              <p:nvPr/>
            </p:nvSpPr>
            <p:spPr bwMode="auto">
              <a:xfrm>
                <a:off x="1506" y="667"/>
                <a:ext cx="176" cy="67"/>
              </a:xfrm>
              <a:custGeom>
                <a:avLst/>
                <a:gdLst>
                  <a:gd name="T0" fmla="*/ 3 w 11"/>
                  <a:gd name="T1" fmla="*/ 4 h 4"/>
                  <a:gd name="T2" fmla="*/ 3 w 11"/>
                  <a:gd name="T3" fmla="*/ 2 h 4"/>
                  <a:gd name="T4" fmla="*/ 6 w 11"/>
                  <a:gd name="T5" fmla="*/ 2 h 4"/>
                  <a:gd name="T6" fmla="*/ 10 w 11"/>
                  <a:gd name="T7" fmla="*/ 3 h 4"/>
                  <a:gd name="T8" fmla="*/ 10 w 11"/>
                  <a:gd name="T9" fmla="*/ 3 h 4"/>
                  <a:gd name="T10" fmla="*/ 3 w 11"/>
                  <a:gd name="T11" fmla="*/ 1 h 4"/>
                  <a:gd name="T12" fmla="*/ 2 w 11"/>
                  <a:gd name="T13" fmla="*/ 4 h 4"/>
                  <a:gd name="T14" fmla="*/ 3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3" y="4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0"/>
                      <a:pt x="5" y="2"/>
                      <a:pt x="6" y="2"/>
                    </a:cubicBezTo>
                    <a:cubicBezTo>
                      <a:pt x="7" y="3"/>
                      <a:pt x="9" y="4"/>
                      <a:pt x="10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7" y="4"/>
                      <a:pt x="6" y="0"/>
                      <a:pt x="3" y="1"/>
                    </a:cubicBezTo>
                    <a:cubicBezTo>
                      <a:pt x="1" y="1"/>
                      <a:pt x="0" y="4"/>
                      <a:pt x="2" y="4"/>
                    </a:cubicBezTo>
                    <a:cubicBezTo>
                      <a:pt x="3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6" name="Freeform 637"/>
              <p:cNvSpPr/>
              <p:nvPr/>
            </p:nvSpPr>
            <p:spPr bwMode="auto">
              <a:xfrm>
                <a:off x="1522" y="684"/>
                <a:ext cx="128" cy="50"/>
              </a:xfrm>
              <a:custGeom>
                <a:avLst/>
                <a:gdLst>
                  <a:gd name="T0" fmla="*/ 3 w 8"/>
                  <a:gd name="T1" fmla="*/ 3 h 3"/>
                  <a:gd name="T2" fmla="*/ 2 w 8"/>
                  <a:gd name="T3" fmla="*/ 1 h 3"/>
                  <a:gd name="T4" fmla="*/ 4 w 8"/>
                  <a:gd name="T5" fmla="*/ 2 h 3"/>
                  <a:gd name="T6" fmla="*/ 7 w 8"/>
                  <a:gd name="T7" fmla="*/ 3 h 3"/>
                  <a:gd name="T8" fmla="*/ 8 w 8"/>
                  <a:gd name="T9" fmla="*/ 2 h 3"/>
                  <a:gd name="T10" fmla="*/ 3 w 8"/>
                  <a:gd name="T11" fmla="*/ 1 h 3"/>
                  <a:gd name="T12" fmla="*/ 2 w 8"/>
                  <a:gd name="T13" fmla="*/ 3 h 3"/>
                  <a:gd name="T14" fmla="*/ 3 w 8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4" y="1"/>
                      <a:pt x="4" y="2"/>
                    </a:cubicBezTo>
                    <a:cubicBezTo>
                      <a:pt x="5" y="2"/>
                      <a:pt x="6" y="3"/>
                      <a:pt x="7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6" y="3"/>
                      <a:pt x="5" y="0"/>
                      <a:pt x="3" y="1"/>
                    </a:cubicBezTo>
                    <a:cubicBezTo>
                      <a:pt x="1" y="1"/>
                      <a:pt x="0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7" name="Freeform 638"/>
              <p:cNvSpPr/>
              <p:nvPr/>
            </p:nvSpPr>
            <p:spPr bwMode="auto">
              <a:xfrm>
                <a:off x="1554" y="700"/>
                <a:ext cx="80" cy="50"/>
              </a:xfrm>
              <a:custGeom>
                <a:avLst/>
                <a:gdLst>
                  <a:gd name="T0" fmla="*/ 4 w 5"/>
                  <a:gd name="T1" fmla="*/ 2 h 3"/>
                  <a:gd name="T2" fmla="*/ 1 w 5"/>
                  <a:gd name="T3" fmla="*/ 0 h 3"/>
                  <a:gd name="T4" fmla="*/ 0 w 5"/>
                  <a:gd name="T5" fmla="*/ 1 h 3"/>
                  <a:gd name="T6" fmla="*/ 4 w 5"/>
                  <a:gd name="T7" fmla="*/ 2 h 3"/>
                  <a:gd name="T8" fmla="*/ 5 w 5"/>
                  <a:gd name="T9" fmla="*/ 2 h 3"/>
                  <a:gd name="T10" fmla="*/ 3 w 5"/>
                  <a:gd name="T11" fmla="*/ 1 h 3"/>
                  <a:gd name="T12" fmla="*/ 0 w 5"/>
                  <a:gd name="T13" fmla="*/ 0 h 3"/>
                  <a:gd name="T14" fmla="*/ 0 w 5"/>
                  <a:gd name="T15" fmla="*/ 1 h 3"/>
                  <a:gd name="T16" fmla="*/ 4 w 5"/>
                  <a:gd name="T17" fmla="*/ 2 h 3"/>
                  <a:gd name="T18" fmla="*/ 4 w 5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4" y="2"/>
                    </a:move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" y="0"/>
                      <a:pt x="3" y="2"/>
                      <a:pt x="4" y="2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2" y="2"/>
                      <a:pt x="4" y="2"/>
                    </a:cubicBezTo>
                    <a:cubicBezTo>
                      <a:pt x="4" y="2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8" name="Freeform 639"/>
              <p:cNvSpPr/>
              <p:nvPr/>
            </p:nvSpPr>
            <p:spPr bwMode="auto">
              <a:xfrm>
                <a:off x="1570" y="717"/>
                <a:ext cx="48" cy="1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0 w 3"/>
                  <a:gd name="T5" fmla="*/ 0 h 1"/>
                  <a:gd name="T6" fmla="*/ 1 w 3"/>
                  <a:gd name="T7" fmla="*/ 1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9" name="Freeform 640"/>
              <p:cNvSpPr/>
              <p:nvPr/>
            </p:nvSpPr>
            <p:spPr bwMode="auto">
              <a:xfrm>
                <a:off x="1554" y="700"/>
                <a:ext cx="32" cy="17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0" name="Freeform 641"/>
              <p:cNvSpPr/>
              <p:nvPr/>
            </p:nvSpPr>
            <p:spPr bwMode="auto">
              <a:xfrm>
                <a:off x="1554" y="700"/>
                <a:ext cx="32" cy="17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1" name="Freeform 642"/>
              <p:cNvSpPr/>
              <p:nvPr/>
            </p:nvSpPr>
            <p:spPr bwMode="auto">
              <a:xfrm>
                <a:off x="1538" y="684"/>
                <a:ext cx="64" cy="33"/>
              </a:xfrm>
              <a:custGeom>
                <a:avLst/>
                <a:gdLst>
                  <a:gd name="T0" fmla="*/ 3 w 4"/>
                  <a:gd name="T1" fmla="*/ 1 h 2"/>
                  <a:gd name="T2" fmla="*/ 1 w 4"/>
                  <a:gd name="T3" fmla="*/ 0 h 2"/>
                  <a:gd name="T4" fmla="*/ 0 w 4"/>
                  <a:gd name="T5" fmla="*/ 2 h 2"/>
                  <a:gd name="T6" fmla="*/ 1 w 4"/>
                  <a:gd name="T7" fmla="*/ 2 h 2"/>
                  <a:gd name="T8" fmla="*/ 2 w 4"/>
                  <a:gd name="T9" fmla="*/ 0 h 2"/>
                  <a:gd name="T10" fmla="*/ 3 w 4"/>
                  <a:gd name="T11" fmla="*/ 1 h 2"/>
                  <a:gd name="T12" fmla="*/ 3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2" name="Freeform 643"/>
              <p:cNvSpPr/>
              <p:nvPr/>
            </p:nvSpPr>
            <p:spPr bwMode="auto">
              <a:xfrm>
                <a:off x="1538" y="684"/>
                <a:ext cx="64" cy="50"/>
              </a:xfrm>
              <a:custGeom>
                <a:avLst/>
                <a:gdLst>
                  <a:gd name="T0" fmla="*/ 0 w 4"/>
                  <a:gd name="T1" fmla="*/ 1 h 3"/>
                  <a:gd name="T2" fmla="*/ 3 w 4"/>
                  <a:gd name="T3" fmla="*/ 3 h 3"/>
                  <a:gd name="T4" fmla="*/ 3 w 4"/>
                  <a:gd name="T5" fmla="*/ 3 h 3"/>
                  <a:gd name="T6" fmla="*/ 3 w 4"/>
                  <a:gd name="T7" fmla="*/ 3 h 3"/>
                  <a:gd name="T8" fmla="*/ 1 w 4"/>
                  <a:gd name="T9" fmla="*/ 1 h 3"/>
                  <a:gd name="T10" fmla="*/ 0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cubicBezTo>
                      <a:pt x="0" y="2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3" name="Freeform 644"/>
              <p:cNvSpPr/>
              <p:nvPr/>
            </p:nvSpPr>
            <p:spPr bwMode="auto">
              <a:xfrm>
                <a:off x="1554" y="684"/>
                <a:ext cx="32" cy="50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2 h 3"/>
                  <a:gd name="T4" fmla="*/ 2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4" name="Freeform 645"/>
              <p:cNvSpPr/>
              <p:nvPr/>
            </p:nvSpPr>
            <p:spPr bwMode="auto">
              <a:xfrm>
                <a:off x="1554" y="684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2 h 3"/>
                  <a:gd name="T6" fmla="*/ 1 w 3"/>
                  <a:gd name="T7" fmla="*/ 0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2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5" name="Freeform 646"/>
              <p:cNvSpPr/>
              <p:nvPr/>
            </p:nvSpPr>
            <p:spPr bwMode="auto">
              <a:xfrm>
                <a:off x="1570" y="700"/>
                <a:ext cx="32" cy="17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6" name="Freeform 647"/>
              <p:cNvSpPr/>
              <p:nvPr/>
            </p:nvSpPr>
            <p:spPr bwMode="auto">
              <a:xfrm>
                <a:off x="1586" y="717"/>
                <a:ext cx="48" cy="17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7" name="Freeform 648"/>
              <p:cNvSpPr/>
              <p:nvPr/>
            </p:nvSpPr>
            <p:spPr bwMode="auto">
              <a:xfrm>
                <a:off x="1602" y="717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8" name="Freeform 649"/>
              <p:cNvSpPr/>
              <p:nvPr/>
            </p:nvSpPr>
            <p:spPr bwMode="auto">
              <a:xfrm>
                <a:off x="1554" y="700"/>
                <a:ext cx="32" cy="17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9" name="Freeform 650"/>
              <p:cNvSpPr/>
              <p:nvPr/>
            </p:nvSpPr>
            <p:spPr bwMode="auto">
              <a:xfrm>
                <a:off x="1602" y="401"/>
                <a:ext cx="96" cy="133"/>
              </a:xfrm>
              <a:custGeom>
                <a:avLst/>
                <a:gdLst>
                  <a:gd name="T0" fmla="*/ 4 w 6"/>
                  <a:gd name="T1" fmla="*/ 8 h 8"/>
                  <a:gd name="T2" fmla="*/ 5 w 6"/>
                  <a:gd name="T3" fmla="*/ 2 h 8"/>
                  <a:gd name="T4" fmla="*/ 2 w 6"/>
                  <a:gd name="T5" fmla="*/ 0 h 8"/>
                  <a:gd name="T6" fmla="*/ 1 w 6"/>
                  <a:gd name="T7" fmla="*/ 2 h 8"/>
                  <a:gd name="T8" fmla="*/ 3 w 6"/>
                  <a:gd name="T9" fmla="*/ 2 h 8"/>
                  <a:gd name="T10" fmla="*/ 3 w 6"/>
                  <a:gd name="T11" fmla="*/ 1 h 8"/>
                  <a:gd name="T12" fmla="*/ 2 w 6"/>
                  <a:gd name="T13" fmla="*/ 1 h 8"/>
                  <a:gd name="T14" fmla="*/ 3 w 6"/>
                  <a:gd name="T15" fmla="*/ 1 h 8"/>
                  <a:gd name="T16" fmla="*/ 3 w 6"/>
                  <a:gd name="T17" fmla="*/ 7 h 8"/>
                  <a:gd name="T18" fmla="*/ 4 w 6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cubicBezTo>
                      <a:pt x="5" y="6"/>
                      <a:pt x="6" y="4"/>
                      <a:pt x="5" y="2"/>
                    </a:cubicBezTo>
                    <a:cubicBezTo>
                      <a:pt x="5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3" y="2"/>
                      <a:pt x="3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6" y="3"/>
                      <a:pt x="5" y="6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0" name="Freeform 651"/>
              <p:cNvSpPr/>
              <p:nvPr/>
            </p:nvSpPr>
            <p:spPr bwMode="auto">
              <a:xfrm>
                <a:off x="1618" y="418"/>
                <a:ext cx="32" cy="16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1 h 1"/>
                  <a:gd name="T14" fmla="*/ 1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1" name="Freeform 652"/>
              <p:cNvSpPr/>
              <p:nvPr/>
            </p:nvSpPr>
            <p:spPr bwMode="auto">
              <a:xfrm>
                <a:off x="1634" y="418"/>
                <a:ext cx="16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1 w 1"/>
                  <a:gd name="T5" fmla="*/ 0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2" name="Freeform 653"/>
              <p:cNvSpPr/>
              <p:nvPr/>
            </p:nvSpPr>
            <p:spPr bwMode="auto">
              <a:xfrm>
                <a:off x="1618" y="401"/>
                <a:ext cx="32" cy="17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3" name="Freeform 654"/>
              <p:cNvSpPr/>
              <p:nvPr/>
            </p:nvSpPr>
            <p:spPr bwMode="auto">
              <a:xfrm>
                <a:off x="1634" y="335"/>
                <a:ext cx="48" cy="99"/>
              </a:xfrm>
              <a:custGeom>
                <a:avLst/>
                <a:gdLst>
                  <a:gd name="T0" fmla="*/ 1 w 3"/>
                  <a:gd name="T1" fmla="*/ 6 h 6"/>
                  <a:gd name="T2" fmla="*/ 3 w 3"/>
                  <a:gd name="T3" fmla="*/ 0 h 6"/>
                  <a:gd name="T4" fmla="*/ 2 w 3"/>
                  <a:gd name="T5" fmla="*/ 1 h 6"/>
                  <a:gd name="T6" fmla="*/ 0 w 3"/>
                  <a:gd name="T7" fmla="*/ 6 h 6"/>
                  <a:gd name="T8" fmla="*/ 1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3" y="5"/>
                      <a:pt x="3" y="2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2"/>
                      <a:pt x="2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4" name="Freeform 655"/>
              <p:cNvSpPr/>
              <p:nvPr/>
            </p:nvSpPr>
            <p:spPr bwMode="auto">
              <a:xfrm>
                <a:off x="1634" y="318"/>
                <a:ext cx="64" cy="133"/>
              </a:xfrm>
              <a:custGeom>
                <a:avLst/>
                <a:gdLst>
                  <a:gd name="T0" fmla="*/ 2 w 4"/>
                  <a:gd name="T1" fmla="*/ 1 h 8"/>
                  <a:gd name="T2" fmla="*/ 0 w 4"/>
                  <a:gd name="T3" fmla="*/ 7 h 8"/>
                  <a:gd name="T4" fmla="*/ 1 w 4"/>
                  <a:gd name="T5" fmla="*/ 7 h 8"/>
                  <a:gd name="T6" fmla="*/ 3 w 4"/>
                  <a:gd name="T7" fmla="*/ 1 h 8"/>
                  <a:gd name="T8" fmla="*/ 2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2" y="1"/>
                    </a:moveTo>
                    <a:cubicBezTo>
                      <a:pt x="2" y="3"/>
                      <a:pt x="2" y="5"/>
                      <a:pt x="0" y="7"/>
                    </a:cubicBezTo>
                    <a:cubicBezTo>
                      <a:pt x="0" y="7"/>
                      <a:pt x="0" y="8"/>
                      <a:pt x="1" y="7"/>
                    </a:cubicBezTo>
                    <a:cubicBezTo>
                      <a:pt x="2" y="6"/>
                      <a:pt x="4" y="3"/>
                      <a:pt x="3" y="1"/>
                    </a:cubicBezTo>
                    <a:cubicBezTo>
                      <a:pt x="2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5" name="Freeform 656"/>
              <p:cNvSpPr/>
              <p:nvPr/>
            </p:nvSpPr>
            <p:spPr bwMode="auto">
              <a:xfrm>
                <a:off x="1330" y="667"/>
                <a:ext cx="144" cy="6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2 w 9"/>
                  <a:gd name="T5" fmla="*/ 1 h 4"/>
                  <a:gd name="T6" fmla="*/ 4 w 9"/>
                  <a:gd name="T7" fmla="*/ 1 h 4"/>
                  <a:gd name="T8" fmla="*/ 9 w 9"/>
                  <a:gd name="T9" fmla="*/ 1 h 4"/>
                  <a:gd name="T10" fmla="*/ 8 w 9"/>
                  <a:gd name="T11" fmla="*/ 1 h 4"/>
                  <a:gd name="T12" fmla="*/ 3 w 9"/>
                  <a:gd name="T13" fmla="*/ 0 h 4"/>
                  <a:gd name="T14" fmla="*/ 0 w 9"/>
                  <a:gd name="T15" fmla="*/ 1 h 4"/>
                  <a:gd name="T16" fmla="*/ 1 w 9"/>
                  <a:gd name="T17" fmla="*/ 3 h 4"/>
                  <a:gd name="T18" fmla="*/ 3 w 9"/>
                  <a:gd name="T19" fmla="*/ 4 h 4"/>
                  <a:gd name="T20" fmla="*/ 4 w 9"/>
                  <a:gd name="T2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3" y="3"/>
                      <a:pt x="1" y="3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0"/>
                      <a:pt x="4" y="1"/>
                      <a:pt x="4" y="1"/>
                    </a:cubicBezTo>
                    <a:cubicBezTo>
                      <a:pt x="6" y="1"/>
                      <a:pt x="7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6" name="Freeform 657"/>
              <p:cNvSpPr/>
              <p:nvPr/>
            </p:nvSpPr>
            <p:spPr bwMode="auto">
              <a:xfrm>
                <a:off x="1346" y="667"/>
                <a:ext cx="96" cy="67"/>
              </a:xfrm>
              <a:custGeom>
                <a:avLst/>
                <a:gdLst>
                  <a:gd name="T0" fmla="*/ 6 w 6"/>
                  <a:gd name="T1" fmla="*/ 1 h 4"/>
                  <a:gd name="T2" fmla="*/ 0 w 6"/>
                  <a:gd name="T3" fmla="*/ 2 h 4"/>
                  <a:gd name="T4" fmla="*/ 5 w 6"/>
                  <a:gd name="T5" fmla="*/ 2 h 4"/>
                  <a:gd name="T6" fmla="*/ 4 w 6"/>
                  <a:gd name="T7" fmla="*/ 2 h 4"/>
                  <a:gd name="T8" fmla="*/ 1 w 6"/>
                  <a:gd name="T9" fmla="*/ 2 h 4"/>
                  <a:gd name="T10" fmla="*/ 5 w 6"/>
                  <a:gd name="T11" fmla="*/ 2 h 4"/>
                  <a:gd name="T12" fmla="*/ 6 w 6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4" y="1"/>
                      <a:pt x="0" y="0"/>
                      <a:pt x="0" y="2"/>
                    </a:cubicBezTo>
                    <a:cubicBezTo>
                      <a:pt x="0" y="4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3"/>
                      <a:pt x="0" y="3"/>
                      <a:pt x="1" y="2"/>
                    </a:cubicBezTo>
                    <a:cubicBezTo>
                      <a:pt x="1" y="1"/>
                      <a:pt x="4" y="2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7" name="Freeform 658"/>
              <p:cNvSpPr/>
              <p:nvPr/>
            </p:nvSpPr>
            <p:spPr bwMode="auto">
              <a:xfrm>
                <a:off x="1346" y="684"/>
                <a:ext cx="80" cy="33"/>
              </a:xfrm>
              <a:custGeom>
                <a:avLst/>
                <a:gdLst>
                  <a:gd name="T0" fmla="*/ 4 w 5"/>
                  <a:gd name="T1" fmla="*/ 1 h 2"/>
                  <a:gd name="T2" fmla="*/ 1 w 5"/>
                  <a:gd name="T3" fmla="*/ 0 h 2"/>
                  <a:gd name="T4" fmla="*/ 0 w 5"/>
                  <a:gd name="T5" fmla="*/ 1 h 2"/>
                  <a:gd name="T6" fmla="*/ 4 w 5"/>
                  <a:gd name="T7" fmla="*/ 2 h 2"/>
                  <a:gd name="T8" fmla="*/ 4 w 5"/>
                  <a:gd name="T9" fmla="*/ 1 h 2"/>
                  <a:gd name="T10" fmla="*/ 1 w 5"/>
                  <a:gd name="T11" fmla="*/ 0 h 2"/>
                  <a:gd name="T12" fmla="*/ 1 w 5"/>
                  <a:gd name="T13" fmla="*/ 1 h 2"/>
                  <a:gd name="T14" fmla="*/ 4 w 5"/>
                  <a:gd name="T15" fmla="*/ 1 h 2"/>
                  <a:gd name="T16" fmla="*/ 4 w 5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4" y="1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2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8" name="Freeform 659"/>
              <p:cNvSpPr/>
              <p:nvPr/>
            </p:nvSpPr>
            <p:spPr bwMode="auto">
              <a:xfrm>
                <a:off x="1346" y="684"/>
                <a:ext cx="64" cy="33"/>
              </a:xfrm>
              <a:custGeom>
                <a:avLst/>
                <a:gdLst>
                  <a:gd name="T0" fmla="*/ 1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4 w 4"/>
                  <a:gd name="T7" fmla="*/ 1 h 2"/>
                  <a:gd name="T8" fmla="*/ 4 w 4"/>
                  <a:gd name="T9" fmla="*/ 1 h 2"/>
                  <a:gd name="T10" fmla="*/ 3 w 4"/>
                  <a:gd name="T11" fmla="*/ 1 h 2"/>
                  <a:gd name="T12" fmla="*/ 2 w 4"/>
                  <a:gd name="T13" fmla="*/ 1 h 2"/>
                  <a:gd name="T14" fmla="*/ 1 w 4"/>
                  <a:gd name="T15" fmla="*/ 1 h 2"/>
                  <a:gd name="T16" fmla="*/ 1 w 4"/>
                  <a:gd name="T17" fmla="*/ 1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9" name="Freeform 660"/>
              <p:cNvSpPr/>
              <p:nvPr/>
            </p:nvSpPr>
            <p:spPr bwMode="auto">
              <a:xfrm>
                <a:off x="1378" y="700"/>
                <a:ext cx="64" cy="0"/>
              </a:xfrm>
              <a:custGeom>
                <a:avLst/>
                <a:gdLst>
                  <a:gd name="T0" fmla="*/ 0 w 4"/>
                  <a:gd name="T1" fmla="*/ 3 w 4"/>
                  <a:gd name="T2" fmla="*/ 4 w 4"/>
                  <a:gd name="T3" fmla="*/ 3 w 4"/>
                  <a:gd name="T4" fmla="*/ 1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0" name="Freeform 661"/>
              <p:cNvSpPr/>
              <p:nvPr/>
            </p:nvSpPr>
            <p:spPr bwMode="auto">
              <a:xfrm>
                <a:off x="1346" y="667"/>
                <a:ext cx="112" cy="33"/>
              </a:xfrm>
              <a:custGeom>
                <a:avLst/>
                <a:gdLst>
                  <a:gd name="T0" fmla="*/ 7 w 7"/>
                  <a:gd name="T1" fmla="*/ 1 h 2"/>
                  <a:gd name="T2" fmla="*/ 0 w 7"/>
                  <a:gd name="T3" fmla="*/ 1 h 2"/>
                  <a:gd name="T4" fmla="*/ 0 w 7"/>
                  <a:gd name="T5" fmla="*/ 1 h 2"/>
                  <a:gd name="T6" fmla="*/ 1 w 7"/>
                  <a:gd name="T7" fmla="*/ 2 h 2"/>
                  <a:gd name="T8" fmla="*/ 2 w 7"/>
                  <a:gd name="T9" fmla="*/ 1 h 2"/>
                  <a:gd name="T10" fmla="*/ 2 w 7"/>
                  <a:gd name="T11" fmla="*/ 1 h 2"/>
                  <a:gd name="T12" fmla="*/ 2 w 7"/>
                  <a:gd name="T13" fmla="*/ 1 h 2"/>
                  <a:gd name="T14" fmla="*/ 4 w 7"/>
                  <a:gd name="T15" fmla="*/ 1 h 2"/>
                  <a:gd name="T16" fmla="*/ 6 w 7"/>
                  <a:gd name="T17" fmla="*/ 1 h 2"/>
                  <a:gd name="T18" fmla="*/ 7 w 7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5" y="1"/>
                      <a:pt x="2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1" name="Freeform 662"/>
              <p:cNvSpPr/>
              <p:nvPr/>
            </p:nvSpPr>
            <p:spPr bwMode="auto">
              <a:xfrm>
                <a:off x="1362" y="684"/>
                <a:ext cx="64" cy="16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1 h 1"/>
                  <a:gd name="T4" fmla="*/ 4 w 4"/>
                  <a:gd name="T5" fmla="*/ 1 h 1"/>
                  <a:gd name="T6" fmla="*/ 4 w 4"/>
                  <a:gd name="T7" fmla="*/ 1 h 1"/>
                  <a:gd name="T8" fmla="*/ 1 w 4"/>
                  <a:gd name="T9" fmla="*/ 0 h 1"/>
                  <a:gd name="T10" fmla="*/ 0 w 4"/>
                  <a:gd name="T11" fmla="*/ 0 h 1"/>
                  <a:gd name="T12" fmla="*/ 0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2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2" name="Freeform 663"/>
              <p:cNvSpPr/>
              <p:nvPr/>
            </p:nvSpPr>
            <p:spPr bwMode="auto">
              <a:xfrm>
                <a:off x="1378" y="684"/>
                <a:ext cx="48" cy="16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2 w 3"/>
                  <a:gd name="T5" fmla="*/ 0 h 1"/>
                  <a:gd name="T6" fmla="*/ 1 w 3"/>
                  <a:gd name="T7" fmla="*/ 0 h 1"/>
                  <a:gd name="T8" fmla="*/ 0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3" name="Freeform 664"/>
              <p:cNvSpPr/>
              <p:nvPr/>
            </p:nvSpPr>
            <p:spPr bwMode="auto">
              <a:xfrm>
                <a:off x="1410" y="684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4" name="Freeform 665"/>
              <p:cNvSpPr/>
              <p:nvPr/>
            </p:nvSpPr>
            <p:spPr bwMode="auto">
              <a:xfrm>
                <a:off x="1314" y="650"/>
                <a:ext cx="176" cy="84"/>
              </a:xfrm>
              <a:custGeom>
                <a:avLst/>
                <a:gdLst>
                  <a:gd name="T0" fmla="*/ 3 w 11"/>
                  <a:gd name="T1" fmla="*/ 4 h 5"/>
                  <a:gd name="T2" fmla="*/ 2 w 11"/>
                  <a:gd name="T3" fmla="*/ 2 h 5"/>
                  <a:gd name="T4" fmla="*/ 6 w 11"/>
                  <a:gd name="T5" fmla="*/ 2 h 5"/>
                  <a:gd name="T6" fmla="*/ 11 w 11"/>
                  <a:gd name="T7" fmla="*/ 0 h 5"/>
                  <a:gd name="T8" fmla="*/ 10 w 11"/>
                  <a:gd name="T9" fmla="*/ 0 h 5"/>
                  <a:gd name="T10" fmla="*/ 1 w 11"/>
                  <a:gd name="T11" fmla="*/ 2 h 5"/>
                  <a:gd name="T12" fmla="*/ 1 w 11"/>
                  <a:gd name="T13" fmla="*/ 4 h 5"/>
                  <a:gd name="T14" fmla="*/ 3 w 11"/>
                  <a:gd name="T15" fmla="*/ 5 h 5"/>
                  <a:gd name="T16" fmla="*/ 3 w 11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5">
                    <a:moveTo>
                      <a:pt x="3" y="4"/>
                    </a:moveTo>
                    <a:cubicBezTo>
                      <a:pt x="2" y="4"/>
                      <a:pt x="1" y="4"/>
                      <a:pt x="2" y="2"/>
                    </a:cubicBezTo>
                    <a:cubicBezTo>
                      <a:pt x="3" y="1"/>
                      <a:pt x="4" y="2"/>
                      <a:pt x="6" y="2"/>
                    </a:cubicBezTo>
                    <a:cubicBezTo>
                      <a:pt x="8" y="2"/>
                      <a:pt x="9" y="2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8" y="3"/>
                      <a:pt x="4" y="0"/>
                      <a:pt x="1" y="2"/>
                    </a:cubicBezTo>
                    <a:cubicBezTo>
                      <a:pt x="1" y="2"/>
                      <a:pt x="0" y="3"/>
                      <a:pt x="1" y="4"/>
                    </a:cubicBezTo>
                    <a:cubicBezTo>
                      <a:pt x="1" y="5"/>
                      <a:pt x="2" y="5"/>
                      <a:pt x="3" y="5"/>
                    </a:cubicBezTo>
                    <a:cubicBezTo>
                      <a:pt x="4" y="5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5" name="Freeform 666"/>
              <p:cNvSpPr/>
              <p:nvPr/>
            </p:nvSpPr>
            <p:spPr bwMode="auto">
              <a:xfrm>
                <a:off x="1410" y="667"/>
                <a:ext cx="64" cy="50"/>
              </a:xfrm>
              <a:custGeom>
                <a:avLst/>
                <a:gdLst>
                  <a:gd name="T0" fmla="*/ 1 w 4"/>
                  <a:gd name="T1" fmla="*/ 3 h 3"/>
                  <a:gd name="T2" fmla="*/ 4 w 4"/>
                  <a:gd name="T3" fmla="*/ 0 h 3"/>
                  <a:gd name="T4" fmla="*/ 4 w 4"/>
                  <a:gd name="T5" fmla="*/ 0 h 3"/>
                  <a:gd name="T6" fmla="*/ 3 w 4"/>
                  <a:gd name="T7" fmla="*/ 0 h 3"/>
                  <a:gd name="T8" fmla="*/ 1 w 4"/>
                  <a:gd name="T9" fmla="*/ 2 h 3"/>
                  <a:gd name="T10" fmla="*/ 0 w 4"/>
                  <a:gd name="T11" fmla="*/ 2 h 3"/>
                  <a:gd name="T12" fmla="*/ 1 w 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6" name="Freeform 667"/>
              <p:cNvSpPr/>
              <p:nvPr/>
            </p:nvSpPr>
            <p:spPr bwMode="auto">
              <a:xfrm>
                <a:off x="1426" y="667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1 h 1"/>
                  <a:gd name="T10" fmla="*/ 0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7" name="Freeform 668"/>
              <p:cNvSpPr/>
              <p:nvPr/>
            </p:nvSpPr>
            <p:spPr bwMode="auto">
              <a:xfrm>
                <a:off x="1426" y="551"/>
                <a:ext cx="112" cy="133"/>
              </a:xfrm>
              <a:custGeom>
                <a:avLst/>
                <a:gdLst>
                  <a:gd name="T0" fmla="*/ 1 w 7"/>
                  <a:gd name="T1" fmla="*/ 8 h 8"/>
                  <a:gd name="T2" fmla="*/ 7 w 7"/>
                  <a:gd name="T3" fmla="*/ 0 h 8"/>
                  <a:gd name="T4" fmla="*/ 6 w 7"/>
                  <a:gd name="T5" fmla="*/ 0 h 8"/>
                  <a:gd name="T6" fmla="*/ 0 w 7"/>
                  <a:gd name="T7" fmla="*/ 8 h 8"/>
                  <a:gd name="T8" fmla="*/ 1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8"/>
                    </a:moveTo>
                    <a:cubicBezTo>
                      <a:pt x="4" y="6"/>
                      <a:pt x="6" y="3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3"/>
                      <a:pt x="3" y="6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8" name="Freeform 669"/>
              <p:cNvSpPr/>
              <p:nvPr/>
            </p:nvSpPr>
            <p:spPr bwMode="auto">
              <a:xfrm>
                <a:off x="1106" y="418"/>
                <a:ext cx="144" cy="199"/>
              </a:xfrm>
              <a:custGeom>
                <a:avLst/>
                <a:gdLst>
                  <a:gd name="T0" fmla="*/ 5 w 9"/>
                  <a:gd name="T1" fmla="*/ 11 h 12"/>
                  <a:gd name="T2" fmla="*/ 3 w 9"/>
                  <a:gd name="T3" fmla="*/ 4 h 12"/>
                  <a:gd name="T4" fmla="*/ 4 w 9"/>
                  <a:gd name="T5" fmla="*/ 2 h 12"/>
                  <a:gd name="T6" fmla="*/ 6 w 9"/>
                  <a:gd name="T7" fmla="*/ 3 h 12"/>
                  <a:gd name="T8" fmla="*/ 8 w 9"/>
                  <a:gd name="T9" fmla="*/ 6 h 12"/>
                  <a:gd name="T10" fmla="*/ 9 w 9"/>
                  <a:gd name="T11" fmla="*/ 6 h 12"/>
                  <a:gd name="T12" fmla="*/ 2 w 9"/>
                  <a:gd name="T13" fmla="*/ 2 h 12"/>
                  <a:gd name="T14" fmla="*/ 4 w 9"/>
                  <a:gd name="T15" fmla="*/ 12 h 12"/>
                  <a:gd name="T16" fmla="*/ 5 w 9"/>
                  <a:gd name="T1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2">
                    <a:moveTo>
                      <a:pt x="5" y="11"/>
                    </a:moveTo>
                    <a:cubicBezTo>
                      <a:pt x="3" y="10"/>
                      <a:pt x="2" y="6"/>
                      <a:pt x="3" y="4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4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8" y="4"/>
                      <a:pt x="5" y="0"/>
                      <a:pt x="2" y="2"/>
                    </a:cubicBezTo>
                    <a:cubicBezTo>
                      <a:pt x="0" y="5"/>
                      <a:pt x="2" y="10"/>
                      <a:pt x="4" y="12"/>
                    </a:cubicBezTo>
                    <a:cubicBezTo>
                      <a:pt x="5" y="12"/>
                      <a:pt x="6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9" name="Freeform 670"/>
              <p:cNvSpPr/>
              <p:nvPr/>
            </p:nvSpPr>
            <p:spPr bwMode="auto">
              <a:xfrm>
                <a:off x="1122" y="434"/>
                <a:ext cx="112" cy="133"/>
              </a:xfrm>
              <a:custGeom>
                <a:avLst/>
                <a:gdLst>
                  <a:gd name="T0" fmla="*/ 3 w 7"/>
                  <a:gd name="T1" fmla="*/ 8 h 8"/>
                  <a:gd name="T2" fmla="*/ 2 w 7"/>
                  <a:gd name="T3" fmla="*/ 2 h 8"/>
                  <a:gd name="T4" fmla="*/ 6 w 7"/>
                  <a:gd name="T5" fmla="*/ 5 h 8"/>
                  <a:gd name="T6" fmla="*/ 7 w 7"/>
                  <a:gd name="T7" fmla="*/ 4 h 8"/>
                  <a:gd name="T8" fmla="*/ 2 w 7"/>
                  <a:gd name="T9" fmla="*/ 2 h 8"/>
                  <a:gd name="T10" fmla="*/ 3 w 7"/>
                  <a:gd name="T11" fmla="*/ 7 h 8"/>
                  <a:gd name="T12" fmla="*/ 4 w 7"/>
                  <a:gd name="T13" fmla="*/ 7 h 8"/>
                  <a:gd name="T14" fmla="*/ 3 w 7"/>
                  <a:gd name="T15" fmla="*/ 3 h 8"/>
                  <a:gd name="T16" fmla="*/ 4 w 7"/>
                  <a:gd name="T17" fmla="*/ 3 h 8"/>
                  <a:gd name="T18" fmla="*/ 5 w 7"/>
                  <a:gd name="T19" fmla="*/ 5 h 8"/>
                  <a:gd name="T20" fmla="*/ 6 w 7"/>
                  <a:gd name="T21" fmla="*/ 5 h 8"/>
                  <a:gd name="T22" fmla="*/ 4 w 7"/>
                  <a:gd name="T23" fmla="*/ 3 h 8"/>
                  <a:gd name="T24" fmla="*/ 3 w 7"/>
                  <a:gd name="T25" fmla="*/ 3 h 8"/>
                  <a:gd name="T26" fmla="*/ 4 w 7"/>
                  <a:gd name="T27" fmla="*/ 6 h 8"/>
                  <a:gd name="T28" fmla="*/ 5 w 7"/>
                  <a:gd name="T29" fmla="*/ 6 h 8"/>
                  <a:gd name="T30" fmla="*/ 4 w 7"/>
                  <a:gd name="T31" fmla="*/ 3 h 8"/>
                  <a:gd name="T32" fmla="*/ 3 w 7"/>
                  <a:gd name="T33" fmla="*/ 4 h 8"/>
                  <a:gd name="T34" fmla="*/ 4 w 7"/>
                  <a:gd name="T35" fmla="*/ 5 h 8"/>
                  <a:gd name="T36" fmla="*/ 5 w 7"/>
                  <a:gd name="T37" fmla="*/ 5 h 8"/>
                  <a:gd name="T38" fmla="*/ 4 w 7"/>
                  <a:gd name="T39" fmla="*/ 2 h 8"/>
                  <a:gd name="T40" fmla="*/ 3 w 7"/>
                  <a:gd name="T41" fmla="*/ 3 h 8"/>
                  <a:gd name="T42" fmla="*/ 2 w 7"/>
                  <a:gd name="T43" fmla="*/ 5 h 8"/>
                  <a:gd name="T44" fmla="*/ 3 w 7"/>
                  <a:gd name="T45" fmla="*/ 5 h 8"/>
                  <a:gd name="T46" fmla="*/ 4 w 7"/>
                  <a:gd name="T47" fmla="*/ 4 h 8"/>
                  <a:gd name="T48" fmla="*/ 3 w 7"/>
                  <a:gd name="T49" fmla="*/ 4 h 8"/>
                  <a:gd name="T50" fmla="*/ 3 w 7"/>
                  <a:gd name="T51" fmla="*/ 4 h 8"/>
                  <a:gd name="T52" fmla="*/ 3 w 7"/>
                  <a:gd name="T53" fmla="*/ 4 h 8"/>
                  <a:gd name="T54" fmla="*/ 3 w 7"/>
                  <a:gd name="T55" fmla="*/ 4 h 8"/>
                  <a:gd name="T56" fmla="*/ 3 w 7"/>
                  <a:gd name="T57" fmla="*/ 4 h 8"/>
                  <a:gd name="T58" fmla="*/ 4 w 7"/>
                  <a:gd name="T59" fmla="*/ 2 h 8"/>
                  <a:gd name="T60" fmla="*/ 3 w 7"/>
                  <a:gd name="T61" fmla="*/ 3 h 8"/>
                  <a:gd name="T62" fmla="*/ 4 w 7"/>
                  <a:gd name="T63" fmla="*/ 5 h 8"/>
                  <a:gd name="T64" fmla="*/ 5 w 7"/>
                  <a:gd name="T65" fmla="*/ 5 h 8"/>
                  <a:gd name="T66" fmla="*/ 4 w 7"/>
                  <a:gd name="T67" fmla="*/ 3 h 8"/>
                  <a:gd name="T68" fmla="*/ 3 w 7"/>
                  <a:gd name="T69" fmla="*/ 4 h 8"/>
                  <a:gd name="T70" fmla="*/ 4 w 7"/>
                  <a:gd name="T71" fmla="*/ 6 h 8"/>
                  <a:gd name="T72" fmla="*/ 5 w 7"/>
                  <a:gd name="T73" fmla="*/ 6 h 8"/>
                  <a:gd name="T74" fmla="*/ 4 w 7"/>
                  <a:gd name="T75" fmla="*/ 3 h 8"/>
                  <a:gd name="T76" fmla="*/ 3 w 7"/>
                  <a:gd name="T77" fmla="*/ 3 h 8"/>
                  <a:gd name="T78" fmla="*/ 5 w 7"/>
                  <a:gd name="T79" fmla="*/ 5 h 8"/>
                  <a:gd name="T80" fmla="*/ 6 w 7"/>
                  <a:gd name="T81" fmla="*/ 5 h 8"/>
                  <a:gd name="T82" fmla="*/ 3 w 7"/>
                  <a:gd name="T83" fmla="*/ 2 h 8"/>
                  <a:gd name="T84" fmla="*/ 3 w 7"/>
                  <a:gd name="T85" fmla="*/ 7 h 8"/>
                  <a:gd name="T86" fmla="*/ 4 w 7"/>
                  <a:gd name="T87" fmla="*/ 7 h 8"/>
                  <a:gd name="T88" fmla="*/ 2 w 7"/>
                  <a:gd name="T89" fmla="*/ 2 h 8"/>
                  <a:gd name="T90" fmla="*/ 6 w 7"/>
                  <a:gd name="T91" fmla="*/ 5 h 8"/>
                  <a:gd name="T92" fmla="*/ 7 w 7"/>
                  <a:gd name="T93" fmla="*/ 5 h 8"/>
                  <a:gd name="T94" fmla="*/ 3 w 7"/>
                  <a:gd name="T95" fmla="*/ 1 h 8"/>
                  <a:gd name="T96" fmla="*/ 2 w 7"/>
                  <a:gd name="T97" fmla="*/ 8 h 8"/>
                  <a:gd name="T98" fmla="*/ 3 w 7"/>
                  <a:gd name="T9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3" y="6"/>
                      <a:pt x="2" y="4"/>
                      <a:pt x="2" y="2"/>
                    </a:cubicBezTo>
                    <a:cubicBezTo>
                      <a:pt x="3" y="0"/>
                      <a:pt x="6" y="4"/>
                      <a:pt x="6" y="5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6" y="3"/>
                      <a:pt x="4" y="1"/>
                      <a:pt x="2" y="2"/>
                    </a:cubicBezTo>
                    <a:cubicBezTo>
                      <a:pt x="0" y="2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6"/>
                      <a:pt x="3" y="4"/>
                      <a:pt x="3" y="3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4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5"/>
                      <a:pt x="4" y="4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4" y="4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4" y="5"/>
                      <a:pt x="3" y="4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5" y="4"/>
                      <a:pt x="4" y="2"/>
                      <a:pt x="3" y="2"/>
                    </a:cubicBezTo>
                    <a:cubicBezTo>
                      <a:pt x="1" y="3"/>
                      <a:pt x="3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3" y="6"/>
                      <a:pt x="2" y="3"/>
                      <a:pt x="2" y="2"/>
                    </a:cubicBezTo>
                    <a:cubicBezTo>
                      <a:pt x="3" y="2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6" y="3"/>
                      <a:pt x="5" y="1"/>
                      <a:pt x="3" y="1"/>
                    </a:cubicBezTo>
                    <a:cubicBezTo>
                      <a:pt x="0" y="2"/>
                      <a:pt x="2" y="6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0" name="Freeform 671"/>
              <p:cNvSpPr/>
              <p:nvPr/>
            </p:nvSpPr>
            <p:spPr bwMode="auto">
              <a:xfrm>
                <a:off x="1154" y="451"/>
                <a:ext cx="32" cy="33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0 w 2"/>
                  <a:gd name="T9" fmla="*/ 0 h 2"/>
                  <a:gd name="T10" fmla="*/ 0 w 2"/>
                  <a:gd name="T11" fmla="*/ 1 h 2"/>
                  <a:gd name="T12" fmla="*/ 0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1 w 2"/>
                  <a:gd name="T23" fmla="*/ 1 h 2"/>
                  <a:gd name="T24" fmla="*/ 1 w 2"/>
                  <a:gd name="T25" fmla="*/ 1 h 2"/>
                  <a:gd name="T26" fmla="*/ 1 w 2"/>
                  <a:gd name="T27" fmla="*/ 1 h 2"/>
                  <a:gd name="T28" fmla="*/ 0 w 2"/>
                  <a:gd name="T29" fmla="*/ 1 h 2"/>
                  <a:gd name="T30" fmla="*/ 0 w 2"/>
                  <a:gd name="T31" fmla="*/ 1 h 2"/>
                  <a:gd name="T32" fmla="*/ 1 w 2"/>
                  <a:gd name="T33" fmla="*/ 1 h 2"/>
                  <a:gd name="T34" fmla="*/ 1 w 2"/>
                  <a:gd name="T35" fmla="*/ 2 h 2"/>
                  <a:gd name="T36" fmla="*/ 2 w 2"/>
                  <a:gd name="T3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1" name="Freeform 672"/>
              <p:cNvSpPr/>
              <p:nvPr/>
            </p:nvSpPr>
            <p:spPr bwMode="auto">
              <a:xfrm>
                <a:off x="1170" y="468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2" name="Freeform 673"/>
              <p:cNvSpPr/>
              <p:nvPr/>
            </p:nvSpPr>
            <p:spPr bwMode="auto">
              <a:xfrm>
                <a:off x="1202" y="501"/>
                <a:ext cx="32" cy="16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0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3" name="Freeform 674"/>
              <p:cNvSpPr/>
              <p:nvPr/>
            </p:nvSpPr>
            <p:spPr bwMode="auto">
              <a:xfrm>
                <a:off x="1170" y="517"/>
                <a:ext cx="32" cy="3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  <a:gd name="T10" fmla="*/ 1 w 2"/>
                  <a:gd name="T11" fmla="*/ 1 h 2"/>
                  <a:gd name="T12" fmla="*/ 1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0 w 2"/>
                  <a:gd name="T19" fmla="*/ 1 h 2"/>
                  <a:gd name="T20" fmla="*/ 1 w 2"/>
                  <a:gd name="T21" fmla="*/ 1 h 2"/>
                  <a:gd name="T22" fmla="*/ 2 w 2"/>
                  <a:gd name="T23" fmla="*/ 1 h 2"/>
                  <a:gd name="T24" fmla="*/ 2 w 2"/>
                  <a:gd name="T25" fmla="*/ 0 h 2"/>
                  <a:gd name="T26" fmla="*/ 1 w 2"/>
                  <a:gd name="T27" fmla="*/ 0 h 2"/>
                  <a:gd name="T28" fmla="*/ 0 w 2"/>
                  <a:gd name="T29" fmla="*/ 1 h 2"/>
                  <a:gd name="T30" fmla="*/ 1 w 2"/>
                  <a:gd name="T31" fmla="*/ 1 h 2"/>
                  <a:gd name="T32" fmla="*/ 1 w 2"/>
                  <a:gd name="T33" fmla="*/ 1 h 2"/>
                  <a:gd name="T34" fmla="*/ 1 w 2"/>
                  <a:gd name="T35" fmla="*/ 1 h 2"/>
                  <a:gd name="T36" fmla="*/ 1 w 2"/>
                  <a:gd name="T37" fmla="*/ 1 h 2"/>
                  <a:gd name="T38" fmla="*/ 0 w 2"/>
                  <a:gd name="T39" fmla="*/ 1 h 2"/>
                  <a:gd name="T40" fmla="*/ 1 w 2"/>
                  <a:gd name="T41" fmla="*/ 1 h 2"/>
                  <a:gd name="T42" fmla="*/ 2 w 2"/>
                  <a:gd name="T43" fmla="*/ 1 h 2"/>
                  <a:gd name="T44" fmla="*/ 1 w 2"/>
                  <a:gd name="T4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4" name="Freeform 675"/>
              <p:cNvSpPr/>
              <p:nvPr/>
            </p:nvSpPr>
            <p:spPr bwMode="auto">
              <a:xfrm>
                <a:off x="1186" y="434"/>
                <a:ext cx="208" cy="50"/>
              </a:xfrm>
              <a:custGeom>
                <a:avLst/>
                <a:gdLst>
                  <a:gd name="T0" fmla="*/ 1 w 13"/>
                  <a:gd name="T1" fmla="*/ 3 h 3"/>
                  <a:gd name="T2" fmla="*/ 5 w 13"/>
                  <a:gd name="T3" fmla="*/ 1 h 3"/>
                  <a:gd name="T4" fmla="*/ 9 w 13"/>
                  <a:gd name="T5" fmla="*/ 2 h 3"/>
                  <a:gd name="T6" fmla="*/ 12 w 13"/>
                  <a:gd name="T7" fmla="*/ 1 h 3"/>
                  <a:gd name="T8" fmla="*/ 11 w 13"/>
                  <a:gd name="T9" fmla="*/ 1 h 3"/>
                  <a:gd name="T10" fmla="*/ 4 w 13"/>
                  <a:gd name="T11" fmla="*/ 0 h 3"/>
                  <a:gd name="T12" fmla="*/ 0 w 13"/>
                  <a:gd name="T13" fmla="*/ 3 h 3"/>
                  <a:gd name="T14" fmla="*/ 1 w 1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3">
                    <a:moveTo>
                      <a:pt x="1" y="3"/>
                    </a:moveTo>
                    <a:cubicBezTo>
                      <a:pt x="2" y="1"/>
                      <a:pt x="4" y="1"/>
                      <a:pt x="5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10" y="3"/>
                      <a:pt x="11" y="2"/>
                      <a:pt x="12" y="1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3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5" name="Freeform 676"/>
              <p:cNvSpPr/>
              <p:nvPr/>
            </p:nvSpPr>
            <p:spPr bwMode="auto">
              <a:xfrm>
                <a:off x="1218" y="451"/>
                <a:ext cx="16" cy="50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6" name="Freeform 677"/>
              <p:cNvSpPr/>
              <p:nvPr/>
            </p:nvSpPr>
            <p:spPr bwMode="auto">
              <a:xfrm>
                <a:off x="1202" y="468"/>
                <a:ext cx="48" cy="33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2" y="1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7" name="Freeform 678"/>
              <p:cNvSpPr/>
              <p:nvPr/>
            </p:nvSpPr>
            <p:spPr bwMode="auto">
              <a:xfrm>
                <a:off x="1218" y="451"/>
                <a:ext cx="112" cy="66"/>
              </a:xfrm>
              <a:custGeom>
                <a:avLst/>
                <a:gdLst>
                  <a:gd name="T0" fmla="*/ 2 w 7"/>
                  <a:gd name="T1" fmla="*/ 3 h 4"/>
                  <a:gd name="T2" fmla="*/ 2 w 7"/>
                  <a:gd name="T3" fmla="*/ 1 h 4"/>
                  <a:gd name="T4" fmla="*/ 2 w 7"/>
                  <a:gd name="T5" fmla="*/ 3 h 4"/>
                  <a:gd name="T6" fmla="*/ 3 w 7"/>
                  <a:gd name="T7" fmla="*/ 1 h 4"/>
                  <a:gd name="T8" fmla="*/ 3 w 7"/>
                  <a:gd name="T9" fmla="*/ 4 h 4"/>
                  <a:gd name="T10" fmla="*/ 3 w 7"/>
                  <a:gd name="T11" fmla="*/ 1 h 4"/>
                  <a:gd name="T12" fmla="*/ 4 w 7"/>
                  <a:gd name="T13" fmla="*/ 3 h 4"/>
                  <a:gd name="T14" fmla="*/ 4 w 7"/>
                  <a:gd name="T15" fmla="*/ 1 h 4"/>
                  <a:gd name="T16" fmla="*/ 5 w 7"/>
                  <a:gd name="T17" fmla="*/ 3 h 4"/>
                  <a:gd name="T18" fmla="*/ 5 w 7"/>
                  <a:gd name="T19" fmla="*/ 1 h 4"/>
                  <a:gd name="T20" fmla="*/ 5 w 7"/>
                  <a:gd name="T21" fmla="*/ 3 h 4"/>
                  <a:gd name="T22" fmla="*/ 6 w 7"/>
                  <a:gd name="T23" fmla="*/ 2 h 4"/>
                  <a:gd name="T24" fmla="*/ 7 w 7"/>
                  <a:gd name="T25" fmla="*/ 2 h 4"/>
                  <a:gd name="T26" fmla="*/ 3 w 7"/>
                  <a:gd name="T27" fmla="*/ 0 h 4"/>
                  <a:gd name="T28" fmla="*/ 3 w 7"/>
                  <a:gd name="T29" fmla="*/ 1 h 4"/>
                  <a:gd name="T30" fmla="*/ 1 w 7"/>
                  <a:gd name="T31" fmla="*/ 1 h 4"/>
                  <a:gd name="T32" fmla="*/ 2 w 7"/>
                  <a:gd name="T33" fmla="*/ 1 h 4"/>
                  <a:gd name="T34" fmla="*/ 3 w 7"/>
                  <a:gd name="T35" fmla="*/ 0 h 4"/>
                  <a:gd name="T36" fmla="*/ 2 w 7"/>
                  <a:gd name="T37" fmla="*/ 0 h 4"/>
                  <a:gd name="T38" fmla="*/ 2 w 7"/>
                  <a:gd name="T39" fmla="*/ 0 h 4"/>
                  <a:gd name="T40" fmla="*/ 1 w 7"/>
                  <a:gd name="T41" fmla="*/ 1 h 4"/>
                  <a:gd name="T42" fmla="*/ 0 w 7"/>
                  <a:gd name="T43" fmla="*/ 1 h 4"/>
                  <a:gd name="T44" fmla="*/ 3 w 7"/>
                  <a:gd name="T45" fmla="*/ 0 h 4"/>
                  <a:gd name="T46" fmla="*/ 0 w 7"/>
                  <a:gd name="T47" fmla="*/ 1 h 4"/>
                  <a:gd name="T48" fmla="*/ 2 w 7"/>
                  <a:gd name="T49" fmla="*/ 1 h 4"/>
                  <a:gd name="T50" fmla="*/ 2 w 7"/>
                  <a:gd name="T51" fmla="*/ 0 h 4"/>
                  <a:gd name="T52" fmla="*/ 2 w 7"/>
                  <a:gd name="T53" fmla="*/ 1 h 4"/>
                  <a:gd name="T54" fmla="*/ 3 w 7"/>
                  <a:gd name="T55" fmla="*/ 0 h 4"/>
                  <a:gd name="T56" fmla="*/ 2 w 7"/>
                  <a:gd name="T57" fmla="*/ 1 h 4"/>
                  <a:gd name="T58" fmla="*/ 2 w 7"/>
                  <a:gd name="T59" fmla="*/ 1 h 4"/>
                  <a:gd name="T60" fmla="*/ 3 w 7"/>
                  <a:gd name="T61" fmla="*/ 1 h 4"/>
                  <a:gd name="T62" fmla="*/ 3 w 7"/>
                  <a:gd name="T63" fmla="*/ 0 h 4"/>
                  <a:gd name="T64" fmla="*/ 6 w 7"/>
                  <a:gd name="T65" fmla="*/ 2 h 4"/>
                  <a:gd name="T66" fmla="*/ 6 w 7"/>
                  <a:gd name="T67" fmla="*/ 2 h 4"/>
                  <a:gd name="T68" fmla="*/ 5 w 7"/>
                  <a:gd name="T69" fmla="*/ 2 h 4"/>
                  <a:gd name="T70" fmla="*/ 5 w 7"/>
                  <a:gd name="T71" fmla="*/ 1 h 4"/>
                  <a:gd name="T72" fmla="*/ 5 w 7"/>
                  <a:gd name="T73" fmla="*/ 3 h 4"/>
                  <a:gd name="T74" fmla="*/ 4 w 7"/>
                  <a:gd name="T75" fmla="*/ 1 h 4"/>
                  <a:gd name="T76" fmla="*/ 4 w 7"/>
                  <a:gd name="T77" fmla="*/ 2 h 4"/>
                  <a:gd name="T78" fmla="*/ 3 w 7"/>
                  <a:gd name="T79" fmla="*/ 1 h 4"/>
                  <a:gd name="T80" fmla="*/ 3 w 7"/>
                  <a:gd name="T81" fmla="*/ 3 h 4"/>
                  <a:gd name="T82" fmla="*/ 3 w 7"/>
                  <a:gd name="T83" fmla="*/ 1 h 4"/>
                  <a:gd name="T84" fmla="*/ 2 w 7"/>
                  <a:gd name="T85" fmla="*/ 3 h 4"/>
                  <a:gd name="T86" fmla="*/ 2 w 7"/>
                  <a:gd name="T87" fmla="*/ 1 h 4"/>
                  <a:gd name="T88" fmla="*/ 2 w 7"/>
                  <a:gd name="T89" fmla="*/ 3 h 4"/>
                  <a:gd name="T90" fmla="*/ 2 w 7"/>
                  <a:gd name="T9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" h="4">
                    <a:moveTo>
                      <a:pt x="1" y="1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"/>
                      <a:pt x="5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8" name="Freeform 679"/>
              <p:cNvSpPr/>
              <p:nvPr/>
            </p:nvSpPr>
            <p:spPr bwMode="auto">
              <a:xfrm>
                <a:off x="1218" y="451"/>
                <a:ext cx="48" cy="17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2 w 3"/>
                  <a:gd name="T7" fmla="*/ 0 h 1"/>
                  <a:gd name="T8" fmla="*/ 2 w 3"/>
                  <a:gd name="T9" fmla="*/ 0 h 1"/>
                  <a:gd name="T10" fmla="*/ 2 w 3"/>
                  <a:gd name="T11" fmla="*/ 0 h 1"/>
                  <a:gd name="T12" fmla="*/ 3 w 3"/>
                  <a:gd name="T13" fmla="*/ 0 h 1"/>
                  <a:gd name="T14" fmla="*/ 3 w 3"/>
                  <a:gd name="T15" fmla="*/ 0 h 1"/>
                  <a:gd name="T16" fmla="*/ 2 w 3"/>
                  <a:gd name="T17" fmla="*/ 0 h 1"/>
                  <a:gd name="T18" fmla="*/ 3 w 3"/>
                  <a:gd name="T19" fmla="*/ 0 h 1"/>
                  <a:gd name="T20" fmla="*/ 3 w 3"/>
                  <a:gd name="T21" fmla="*/ 0 h 1"/>
                  <a:gd name="T22" fmla="*/ 1 w 3"/>
                  <a:gd name="T23" fmla="*/ 0 h 1"/>
                  <a:gd name="T24" fmla="*/ 1 w 3"/>
                  <a:gd name="T25" fmla="*/ 0 h 1"/>
                  <a:gd name="T26" fmla="*/ 2 w 3"/>
                  <a:gd name="T27" fmla="*/ 1 h 1"/>
                  <a:gd name="T28" fmla="*/ 2 w 3"/>
                  <a:gd name="T29" fmla="*/ 0 h 1"/>
                  <a:gd name="T30" fmla="*/ 1 w 3"/>
                  <a:gd name="T31" fmla="*/ 0 h 1"/>
                  <a:gd name="T32" fmla="*/ 1 w 3"/>
                  <a:gd name="T33" fmla="*/ 0 h 1"/>
                  <a:gd name="T34" fmla="*/ 3 w 3"/>
                  <a:gd name="T35" fmla="*/ 0 h 1"/>
                  <a:gd name="T36" fmla="*/ 3 w 3"/>
                  <a:gd name="T37" fmla="*/ 0 h 1"/>
                  <a:gd name="T38" fmla="*/ 2 w 3"/>
                  <a:gd name="T39" fmla="*/ 0 h 1"/>
                  <a:gd name="T40" fmla="*/ 2 w 3"/>
                  <a:gd name="T41" fmla="*/ 0 h 1"/>
                  <a:gd name="T42" fmla="*/ 3 w 3"/>
                  <a:gd name="T43" fmla="*/ 1 h 1"/>
                  <a:gd name="T44" fmla="*/ 3 w 3"/>
                  <a:gd name="T45" fmla="*/ 0 h 1"/>
                  <a:gd name="T46" fmla="*/ 3 w 3"/>
                  <a:gd name="T47" fmla="*/ 0 h 1"/>
                  <a:gd name="T48" fmla="*/ 3 w 3"/>
                  <a:gd name="T49" fmla="*/ 0 h 1"/>
                  <a:gd name="T50" fmla="*/ 2 w 3"/>
                  <a:gd name="T51" fmla="*/ 0 h 1"/>
                  <a:gd name="T52" fmla="*/ 3 w 3"/>
                  <a:gd name="T5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9" name="Freeform 680"/>
              <p:cNvSpPr/>
              <p:nvPr/>
            </p:nvSpPr>
            <p:spPr bwMode="auto">
              <a:xfrm>
                <a:off x="1250" y="484"/>
                <a:ext cx="64" cy="17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1 h 1"/>
                  <a:gd name="T4" fmla="*/ 3 w 4"/>
                  <a:gd name="T5" fmla="*/ 0 h 1"/>
                  <a:gd name="T6" fmla="*/ 1 w 4"/>
                  <a:gd name="T7" fmla="*/ 1 h 1"/>
                  <a:gd name="T8" fmla="*/ 0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0" name="Freeform 681"/>
              <p:cNvSpPr/>
              <p:nvPr/>
            </p:nvSpPr>
            <p:spPr bwMode="auto">
              <a:xfrm>
                <a:off x="1250" y="484"/>
                <a:ext cx="80" cy="33"/>
              </a:xfrm>
              <a:custGeom>
                <a:avLst/>
                <a:gdLst>
                  <a:gd name="T0" fmla="*/ 1 w 5"/>
                  <a:gd name="T1" fmla="*/ 2 h 2"/>
                  <a:gd name="T2" fmla="*/ 4 w 5"/>
                  <a:gd name="T3" fmla="*/ 0 h 2"/>
                  <a:gd name="T4" fmla="*/ 4 w 5"/>
                  <a:gd name="T5" fmla="*/ 0 h 2"/>
                  <a:gd name="T6" fmla="*/ 1 w 5"/>
                  <a:gd name="T7" fmla="*/ 1 h 2"/>
                  <a:gd name="T8" fmla="*/ 1 w 5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1" name="Freeform 682"/>
              <p:cNvSpPr/>
              <p:nvPr/>
            </p:nvSpPr>
            <p:spPr bwMode="auto">
              <a:xfrm>
                <a:off x="1298" y="468"/>
                <a:ext cx="48" cy="16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1 h 1"/>
                  <a:gd name="T8" fmla="*/ 1 w 3"/>
                  <a:gd name="T9" fmla="*/ 1 h 1"/>
                  <a:gd name="T10" fmla="*/ 1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2" name="Freeform 683"/>
              <p:cNvSpPr/>
              <p:nvPr/>
            </p:nvSpPr>
            <p:spPr bwMode="auto">
              <a:xfrm>
                <a:off x="1314" y="468"/>
                <a:ext cx="32" cy="16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3" name="Freeform 684"/>
              <p:cNvSpPr/>
              <p:nvPr/>
            </p:nvSpPr>
            <p:spPr bwMode="auto">
              <a:xfrm>
                <a:off x="1298" y="468"/>
                <a:ext cx="48" cy="16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2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4" name="Freeform 685"/>
              <p:cNvSpPr/>
              <p:nvPr/>
            </p:nvSpPr>
            <p:spPr bwMode="auto">
              <a:xfrm>
                <a:off x="1314" y="484"/>
                <a:ext cx="32" cy="0"/>
              </a:xfrm>
              <a:custGeom>
                <a:avLst/>
                <a:gdLst>
                  <a:gd name="T0" fmla="*/ 1 w 2"/>
                  <a:gd name="T1" fmla="*/ 2 w 2"/>
                  <a:gd name="T2" fmla="*/ 2 w 2"/>
                  <a:gd name="T3" fmla="*/ 1 w 2"/>
                  <a:gd name="T4" fmla="*/ 0 w 2"/>
                  <a:gd name="T5" fmla="*/ 0 w 2"/>
                  <a:gd name="T6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5" name="Freeform 686"/>
              <p:cNvSpPr/>
              <p:nvPr/>
            </p:nvSpPr>
            <p:spPr bwMode="auto">
              <a:xfrm>
                <a:off x="1266" y="484"/>
                <a:ext cx="64" cy="17"/>
              </a:xfrm>
              <a:custGeom>
                <a:avLst/>
                <a:gdLst>
                  <a:gd name="T0" fmla="*/ 0 w 4"/>
                  <a:gd name="T1" fmla="*/ 1 h 1"/>
                  <a:gd name="T2" fmla="*/ 3 w 4"/>
                  <a:gd name="T3" fmla="*/ 0 h 1"/>
                  <a:gd name="T4" fmla="*/ 2 w 4"/>
                  <a:gd name="T5" fmla="*/ 0 h 1"/>
                  <a:gd name="T6" fmla="*/ 0 w 4"/>
                  <a:gd name="T7" fmla="*/ 0 h 1"/>
                  <a:gd name="T8" fmla="*/ 0 w 4"/>
                  <a:gd name="T9" fmla="*/ 1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6" name="Freeform 687"/>
              <p:cNvSpPr/>
              <p:nvPr/>
            </p:nvSpPr>
            <p:spPr bwMode="auto">
              <a:xfrm>
                <a:off x="1266" y="484"/>
                <a:ext cx="64" cy="33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0 h 2"/>
                  <a:gd name="T6" fmla="*/ 3 w 4"/>
                  <a:gd name="T7" fmla="*/ 0 h 2"/>
                  <a:gd name="T8" fmla="*/ 1 w 4"/>
                  <a:gd name="T9" fmla="*/ 1 h 2"/>
                  <a:gd name="T10" fmla="*/ 0 w 4"/>
                  <a:gd name="T11" fmla="*/ 1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7" name="Freeform 688"/>
              <p:cNvSpPr/>
              <p:nvPr/>
            </p:nvSpPr>
            <p:spPr bwMode="auto">
              <a:xfrm>
                <a:off x="866" y="551"/>
                <a:ext cx="144" cy="83"/>
              </a:xfrm>
              <a:custGeom>
                <a:avLst/>
                <a:gdLst>
                  <a:gd name="T0" fmla="*/ 1 w 9"/>
                  <a:gd name="T1" fmla="*/ 0 h 5"/>
                  <a:gd name="T2" fmla="*/ 0 w 9"/>
                  <a:gd name="T3" fmla="*/ 2 h 5"/>
                  <a:gd name="T4" fmla="*/ 1 w 9"/>
                  <a:gd name="T5" fmla="*/ 4 h 5"/>
                  <a:gd name="T6" fmla="*/ 5 w 9"/>
                  <a:gd name="T7" fmla="*/ 3 h 5"/>
                  <a:gd name="T8" fmla="*/ 6 w 9"/>
                  <a:gd name="T9" fmla="*/ 3 h 5"/>
                  <a:gd name="T10" fmla="*/ 8 w 9"/>
                  <a:gd name="T11" fmla="*/ 5 h 5"/>
                  <a:gd name="T12" fmla="*/ 9 w 9"/>
                  <a:gd name="T13" fmla="*/ 4 h 5"/>
                  <a:gd name="T14" fmla="*/ 6 w 9"/>
                  <a:gd name="T15" fmla="*/ 2 h 5"/>
                  <a:gd name="T16" fmla="*/ 3 w 9"/>
                  <a:gd name="T17" fmla="*/ 3 h 5"/>
                  <a:gd name="T18" fmla="*/ 2 w 9"/>
                  <a:gd name="T19" fmla="*/ 1 h 5"/>
                  <a:gd name="T20" fmla="*/ 1 w 9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5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3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8" y="4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2"/>
                    </a:cubicBezTo>
                    <a:cubicBezTo>
                      <a:pt x="5" y="2"/>
                      <a:pt x="4" y="3"/>
                      <a:pt x="3" y="3"/>
                    </a:cubicBezTo>
                    <a:cubicBezTo>
                      <a:pt x="1" y="4"/>
                      <a:pt x="0" y="2"/>
                      <a:pt x="2" y="1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8" name="Freeform 689"/>
              <p:cNvSpPr/>
              <p:nvPr/>
            </p:nvSpPr>
            <p:spPr bwMode="auto">
              <a:xfrm>
                <a:off x="898" y="551"/>
                <a:ext cx="112" cy="66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3 h 4"/>
                  <a:gd name="T4" fmla="*/ 1 w 7"/>
                  <a:gd name="T5" fmla="*/ 2 h 4"/>
                  <a:gd name="T6" fmla="*/ 6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1"/>
                      <a:pt x="1" y="0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2" y="0"/>
                      <a:pt x="6" y="2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9" name="Freeform 690"/>
              <p:cNvSpPr/>
              <p:nvPr/>
            </p:nvSpPr>
            <p:spPr bwMode="auto">
              <a:xfrm>
                <a:off x="882" y="567"/>
                <a:ext cx="48" cy="50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2 h 3"/>
                  <a:gd name="T4" fmla="*/ 2 w 3"/>
                  <a:gd name="T5" fmla="*/ 2 h 3"/>
                  <a:gd name="T6" fmla="*/ 2 w 3"/>
                  <a:gd name="T7" fmla="*/ 2 h 3"/>
                  <a:gd name="T8" fmla="*/ 2 w 3"/>
                  <a:gd name="T9" fmla="*/ 1 h 3"/>
                  <a:gd name="T10" fmla="*/ 1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2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0" name="Freeform 691"/>
              <p:cNvSpPr/>
              <p:nvPr/>
            </p:nvSpPr>
            <p:spPr bwMode="auto">
              <a:xfrm>
                <a:off x="882" y="584"/>
                <a:ext cx="48" cy="17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2 w 3"/>
                  <a:gd name="T9" fmla="*/ 1 h 1"/>
                  <a:gd name="T10" fmla="*/ 1 w 3"/>
                  <a:gd name="T11" fmla="*/ 1 h 1"/>
                  <a:gd name="T12" fmla="*/ 1 w 3"/>
                  <a:gd name="T13" fmla="*/ 0 h 1"/>
                  <a:gd name="T14" fmla="*/ 0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1" name="Freeform 692"/>
              <p:cNvSpPr/>
              <p:nvPr/>
            </p:nvSpPr>
            <p:spPr bwMode="auto">
              <a:xfrm>
                <a:off x="882" y="534"/>
                <a:ext cx="112" cy="83"/>
              </a:xfrm>
              <a:custGeom>
                <a:avLst/>
                <a:gdLst>
                  <a:gd name="T0" fmla="*/ 0 w 7"/>
                  <a:gd name="T1" fmla="*/ 3 h 5"/>
                  <a:gd name="T2" fmla="*/ 4 w 7"/>
                  <a:gd name="T3" fmla="*/ 3 h 5"/>
                  <a:gd name="T4" fmla="*/ 4 w 7"/>
                  <a:gd name="T5" fmla="*/ 2 h 5"/>
                  <a:gd name="T6" fmla="*/ 2 w 7"/>
                  <a:gd name="T7" fmla="*/ 2 h 5"/>
                  <a:gd name="T8" fmla="*/ 2 w 7"/>
                  <a:gd name="T9" fmla="*/ 2 h 5"/>
                  <a:gd name="T10" fmla="*/ 4 w 7"/>
                  <a:gd name="T11" fmla="*/ 3 h 5"/>
                  <a:gd name="T12" fmla="*/ 2 w 7"/>
                  <a:gd name="T13" fmla="*/ 2 h 5"/>
                  <a:gd name="T14" fmla="*/ 3 w 7"/>
                  <a:gd name="T15" fmla="*/ 3 h 5"/>
                  <a:gd name="T16" fmla="*/ 3 w 7"/>
                  <a:gd name="T17" fmla="*/ 1 h 5"/>
                  <a:gd name="T18" fmla="*/ 3 w 7"/>
                  <a:gd name="T19" fmla="*/ 2 h 5"/>
                  <a:gd name="T20" fmla="*/ 5 w 7"/>
                  <a:gd name="T21" fmla="*/ 2 h 5"/>
                  <a:gd name="T22" fmla="*/ 5 w 7"/>
                  <a:gd name="T23" fmla="*/ 2 h 5"/>
                  <a:gd name="T24" fmla="*/ 5 w 7"/>
                  <a:gd name="T25" fmla="*/ 1 h 5"/>
                  <a:gd name="T26" fmla="*/ 4 w 7"/>
                  <a:gd name="T27" fmla="*/ 2 h 5"/>
                  <a:gd name="T28" fmla="*/ 6 w 7"/>
                  <a:gd name="T29" fmla="*/ 3 h 5"/>
                  <a:gd name="T30" fmla="*/ 7 w 7"/>
                  <a:gd name="T31" fmla="*/ 2 h 5"/>
                  <a:gd name="T32" fmla="*/ 6 w 7"/>
                  <a:gd name="T33" fmla="*/ 2 h 5"/>
                  <a:gd name="T34" fmla="*/ 5 w 7"/>
                  <a:gd name="T35" fmla="*/ 2 h 5"/>
                  <a:gd name="T36" fmla="*/ 6 w 7"/>
                  <a:gd name="T37" fmla="*/ 3 h 5"/>
                  <a:gd name="T38" fmla="*/ 7 w 7"/>
                  <a:gd name="T39" fmla="*/ 2 h 5"/>
                  <a:gd name="T40" fmla="*/ 3 w 7"/>
                  <a:gd name="T41" fmla="*/ 1 h 5"/>
                  <a:gd name="T42" fmla="*/ 3 w 7"/>
                  <a:gd name="T43" fmla="*/ 1 h 5"/>
                  <a:gd name="T44" fmla="*/ 4 w 7"/>
                  <a:gd name="T45" fmla="*/ 2 h 5"/>
                  <a:gd name="T46" fmla="*/ 4 w 7"/>
                  <a:gd name="T47" fmla="*/ 1 h 5"/>
                  <a:gd name="T48" fmla="*/ 2 w 7"/>
                  <a:gd name="T49" fmla="*/ 2 h 5"/>
                  <a:gd name="T50" fmla="*/ 2 w 7"/>
                  <a:gd name="T51" fmla="*/ 2 h 5"/>
                  <a:gd name="T52" fmla="*/ 2 w 7"/>
                  <a:gd name="T53" fmla="*/ 3 h 5"/>
                  <a:gd name="T54" fmla="*/ 3 w 7"/>
                  <a:gd name="T55" fmla="*/ 2 h 5"/>
                  <a:gd name="T56" fmla="*/ 3 w 7"/>
                  <a:gd name="T57" fmla="*/ 2 h 5"/>
                  <a:gd name="T58" fmla="*/ 3 w 7"/>
                  <a:gd name="T59" fmla="*/ 2 h 5"/>
                  <a:gd name="T60" fmla="*/ 4 w 7"/>
                  <a:gd name="T61" fmla="*/ 2 h 5"/>
                  <a:gd name="T62" fmla="*/ 5 w 7"/>
                  <a:gd name="T63" fmla="*/ 1 h 5"/>
                  <a:gd name="T64" fmla="*/ 4 w 7"/>
                  <a:gd name="T65" fmla="*/ 1 h 5"/>
                  <a:gd name="T66" fmla="*/ 4 w 7"/>
                  <a:gd name="T67" fmla="*/ 1 h 5"/>
                  <a:gd name="T68" fmla="*/ 6 w 7"/>
                  <a:gd name="T69" fmla="*/ 3 h 5"/>
                  <a:gd name="T70" fmla="*/ 7 w 7"/>
                  <a:gd name="T71" fmla="*/ 2 h 5"/>
                  <a:gd name="T72" fmla="*/ 6 w 7"/>
                  <a:gd name="T73" fmla="*/ 1 h 5"/>
                  <a:gd name="T74" fmla="*/ 5 w 7"/>
                  <a:gd name="T75" fmla="*/ 2 h 5"/>
                  <a:gd name="T76" fmla="*/ 6 w 7"/>
                  <a:gd name="T77" fmla="*/ 3 h 5"/>
                  <a:gd name="T78" fmla="*/ 6 w 7"/>
                  <a:gd name="T79" fmla="*/ 2 h 5"/>
                  <a:gd name="T80" fmla="*/ 5 w 7"/>
                  <a:gd name="T81" fmla="*/ 1 h 5"/>
                  <a:gd name="T82" fmla="*/ 4 w 7"/>
                  <a:gd name="T83" fmla="*/ 2 h 5"/>
                  <a:gd name="T84" fmla="*/ 4 w 7"/>
                  <a:gd name="T85" fmla="*/ 2 h 5"/>
                  <a:gd name="T86" fmla="*/ 5 w 7"/>
                  <a:gd name="T87" fmla="*/ 2 h 5"/>
                  <a:gd name="T88" fmla="*/ 3 w 7"/>
                  <a:gd name="T89" fmla="*/ 1 h 5"/>
                  <a:gd name="T90" fmla="*/ 3 w 7"/>
                  <a:gd name="T91" fmla="*/ 2 h 5"/>
                  <a:gd name="T92" fmla="*/ 3 w 7"/>
                  <a:gd name="T93" fmla="*/ 2 h 5"/>
                  <a:gd name="T94" fmla="*/ 3 w 7"/>
                  <a:gd name="T95" fmla="*/ 3 h 5"/>
                  <a:gd name="T96" fmla="*/ 3 w 7"/>
                  <a:gd name="T97" fmla="*/ 2 h 5"/>
                  <a:gd name="T98" fmla="*/ 3 w 7"/>
                  <a:gd name="T99" fmla="*/ 2 h 5"/>
                  <a:gd name="T100" fmla="*/ 3 w 7"/>
                  <a:gd name="T101" fmla="*/ 2 h 5"/>
                  <a:gd name="T102" fmla="*/ 3 w 7"/>
                  <a:gd name="T103" fmla="*/ 2 h 5"/>
                  <a:gd name="T104" fmla="*/ 2 w 7"/>
                  <a:gd name="T105" fmla="*/ 3 h 5"/>
                  <a:gd name="T106" fmla="*/ 3 w 7"/>
                  <a:gd name="T107" fmla="*/ 3 h 5"/>
                  <a:gd name="T108" fmla="*/ 1 w 7"/>
                  <a:gd name="T109" fmla="*/ 3 h 5"/>
                  <a:gd name="T110" fmla="*/ 0 w 7"/>
                  <a:gd name="T1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1" y="5"/>
                      <a:pt x="3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4"/>
                      <a:pt x="4" y="3"/>
                    </a:cubicBezTo>
                    <a:cubicBezTo>
                      <a:pt x="5" y="2"/>
                      <a:pt x="3" y="1"/>
                      <a:pt x="2" y="2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4" y="4"/>
                      <a:pt x="4" y="2"/>
                      <a:pt x="3" y="1"/>
                    </a:cubicBezTo>
                    <a:cubicBezTo>
                      <a:pt x="3" y="1"/>
                      <a:pt x="2" y="2"/>
                      <a:pt x="3" y="2"/>
                    </a:cubicBezTo>
                    <a:cubicBezTo>
                      <a:pt x="3" y="3"/>
                      <a:pt x="4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5" y="2"/>
                      <a:pt x="5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3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2" name="Freeform 693"/>
              <p:cNvSpPr/>
              <p:nvPr/>
            </p:nvSpPr>
            <p:spPr bwMode="auto">
              <a:xfrm>
                <a:off x="898" y="551"/>
                <a:ext cx="64" cy="16"/>
              </a:xfrm>
              <a:custGeom>
                <a:avLst/>
                <a:gdLst>
                  <a:gd name="T0" fmla="*/ 0 w 4"/>
                  <a:gd name="T1" fmla="*/ 1 h 1"/>
                  <a:gd name="T2" fmla="*/ 3 w 4"/>
                  <a:gd name="T3" fmla="*/ 1 h 1"/>
                  <a:gd name="T4" fmla="*/ 3 w 4"/>
                  <a:gd name="T5" fmla="*/ 0 h 1"/>
                  <a:gd name="T6" fmla="*/ 1 w 4"/>
                  <a:gd name="T7" fmla="*/ 0 h 1"/>
                  <a:gd name="T8" fmla="*/ 0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3" name="Freeform 694"/>
              <p:cNvSpPr/>
              <p:nvPr/>
            </p:nvSpPr>
            <p:spPr bwMode="auto">
              <a:xfrm>
                <a:off x="898" y="567"/>
                <a:ext cx="64" cy="34"/>
              </a:xfrm>
              <a:custGeom>
                <a:avLst/>
                <a:gdLst>
                  <a:gd name="T0" fmla="*/ 0 w 4"/>
                  <a:gd name="T1" fmla="*/ 1 h 2"/>
                  <a:gd name="T2" fmla="*/ 3 w 4"/>
                  <a:gd name="T3" fmla="*/ 1 h 2"/>
                  <a:gd name="T4" fmla="*/ 3 w 4"/>
                  <a:gd name="T5" fmla="*/ 0 h 2"/>
                  <a:gd name="T6" fmla="*/ 1 w 4"/>
                  <a:gd name="T7" fmla="*/ 0 h 2"/>
                  <a:gd name="T8" fmla="*/ 0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1" y="2"/>
                      <a:pt x="2" y="1"/>
                      <a:pt x="3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4" name="Freeform 695"/>
              <p:cNvSpPr/>
              <p:nvPr/>
            </p:nvSpPr>
            <p:spPr bwMode="auto">
              <a:xfrm>
                <a:off x="914" y="584"/>
                <a:ext cx="48" cy="17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0 h 1"/>
                  <a:gd name="T8" fmla="*/ 0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5" name="Freeform 696"/>
              <p:cNvSpPr/>
              <p:nvPr/>
            </p:nvSpPr>
            <p:spPr bwMode="auto">
              <a:xfrm>
                <a:off x="914" y="584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6" name="Freeform 697"/>
              <p:cNvSpPr/>
              <p:nvPr/>
            </p:nvSpPr>
            <p:spPr bwMode="auto">
              <a:xfrm>
                <a:off x="914" y="584"/>
                <a:ext cx="64" cy="17"/>
              </a:xfrm>
              <a:custGeom>
                <a:avLst/>
                <a:gdLst>
                  <a:gd name="T0" fmla="*/ 0 w 4"/>
                  <a:gd name="T1" fmla="*/ 1 h 1"/>
                  <a:gd name="T2" fmla="*/ 3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1 w 4"/>
                  <a:gd name="T9" fmla="*/ 1 h 1"/>
                  <a:gd name="T10" fmla="*/ 0 w 4"/>
                  <a:gd name="T11" fmla="*/ 1 h 1"/>
                  <a:gd name="T12" fmla="*/ 0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7" name="Freeform 698"/>
              <p:cNvSpPr/>
              <p:nvPr/>
            </p:nvSpPr>
            <p:spPr bwMode="auto">
              <a:xfrm>
                <a:off x="946" y="584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1 w 2"/>
                  <a:gd name="T19" fmla="*/ 0 h 1"/>
                  <a:gd name="T20" fmla="*/ 0 w 2"/>
                  <a:gd name="T21" fmla="*/ 0 h 1"/>
                  <a:gd name="T22" fmla="*/ 0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0 w 2"/>
                  <a:gd name="T29" fmla="*/ 0 h 1"/>
                  <a:gd name="T30" fmla="*/ 0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0 h 1"/>
                  <a:gd name="T40" fmla="*/ 1 w 2"/>
                  <a:gd name="T41" fmla="*/ 0 h 1"/>
                  <a:gd name="T42" fmla="*/ 1 w 2"/>
                  <a:gd name="T43" fmla="*/ 0 h 1"/>
                  <a:gd name="T44" fmla="*/ 1 w 2"/>
                  <a:gd name="T45" fmla="*/ 0 h 1"/>
                  <a:gd name="T46" fmla="*/ 1 w 2"/>
                  <a:gd name="T47" fmla="*/ 0 h 1"/>
                  <a:gd name="T48" fmla="*/ 1 w 2"/>
                  <a:gd name="T49" fmla="*/ 0 h 1"/>
                  <a:gd name="T50" fmla="*/ 1 w 2"/>
                  <a:gd name="T51" fmla="*/ 0 h 1"/>
                  <a:gd name="T52" fmla="*/ 0 w 2"/>
                  <a:gd name="T53" fmla="*/ 0 h 1"/>
                  <a:gd name="T54" fmla="*/ 1 w 2"/>
                  <a:gd name="T55" fmla="*/ 0 h 1"/>
                  <a:gd name="T56" fmla="*/ 1 w 2"/>
                  <a:gd name="T57" fmla="*/ 0 h 1"/>
                  <a:gd name="T58" fmla="*/ 1 w 2"/>
                  <a:gd name="T59" fmla="*/ 0 h 1"/>
                  <a:gd name="T60" fmla="*/ 1 w 2"/>
                  <a:gd name="T61" fmla="*/ 0 h 1"/>
                  <a:gd name="T62" fmla="*/ 0 w 2"/>
                  <a:gd name="T63" fmla="*/ 0 h 1"/>
                  <a:gd name="T64" fmla="*/ 0 w 2"/>
                  <a:gd name="T6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8" name="Freeform 699"/>
              <p:cNvSpPr/>
              <p:nvPr/>
            </p:nvSpPr>
            <p:spPr bwMode="auto">
              <a:xfrm>
                <a:off x="946" y="584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0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9" name="Freeform 700"/>
              <p:cNvSpPr/>
              <p:nvPr/>
            </p:nvSpPr>
            <p:spPr bwMode="auto">
              <a:xfrm>
                <a:off x="946" y="534"/>
                <a:ext cx="32" cy="33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1 h 2"/>
                  <a:gd name="T10" fmla="*/ 1 w 2"/>
                  <a:gd name="T11" fmla="*/ 2 h 2"/>
                  <a:gd name="T12" fmla="*/ 2 w 2"/>
                  <a:gd name="T13" fmla="*/ 2 h 2"/>
                  <a:gd name="T14" fmla="*/ 1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0" name="Freeform 701"/>
              <p:cNvSpPr/>
              <p:nvPr/>
            </p:nvSpPr>
            <p:spPr bwMode="auto">
              <a:xfrm>
                <a:off x="898" y="567"/>
                <a:ext cx="16" cy="17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0 w 1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1" name="Freeform 702"/>
              <p:cNvSpPr/>
              <p:nvPr/>
            </p:nvSpPr>
            <p:spPr bwMode="auto">
              <a:xfrm>
                <a:off x="1234" y="567"/>
                <a:ext cx="144" cy="150"/>
              </a:xfrm>
              <a:custGeom>
                <a:avLst/>
                <a:gdLst>
                  <a:gd name="T0" fmla="*/ 8 w 9"/>
                  <a:gd name="T1" fmla="*/ 3 h 9"/>
                  <a:gd name="T2" fmla="*/ 7 w 9"/>
                  <a:gd name="T3" fmla="*/ 1 h 9"/>
                  <a:gd name="T4" fmla="*/ 5 w 9"/>
                  <a:gd name="T5" fmla="*/ 1 h 9"/>
                  <a:gd name="T6" fmla="*/ 3 w 9"/>
                  <a:gd name="T7" fmla="*/ 4 h 9"/>
                  <a:gd name="T8" fmla="*/ 0 w 9"/>
                  <a:gd name="T9" fmla="*/ 9 h 9"/>
                  <a:gd name="T10" fmla="*/ 1 w 9"/>
                  <a:gd name="T11" fmla="*/ 9 h 9"/>
                  <a:gd name="T12" fmla="*/ 4 w 9"/>
                  <a:gd name="T13" fmla="*/ 4 h 9"/>
                  <a:gd name="T14" fmla="*/ 6 w 9"/>
                  <a:gd name="T15" fmla="*/ 1 h 9"/>
                  <a:gd name="T16" fmla="*/ 7 w 9"/>
                  <a:gd name="T17" fmla="*/ 2 h 9"/>
                  <a:gd name="T18" fmla="*/ 7 w 9"/>
                  <a:gd name="T19" fmla="*/ 3 h 9"/>
                  <a:gd name="T20" fmla="*/ 8 w 9"/>
                  <a:gd name="T2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9">
                    <a:moveTo>
                      <a:pt x="8" y="3"/>
                    </a:moveTo>
                    <a:cubicBezTo>
                      <a:pt x="8" y="2"/>
                      <a:pt x="9" y="1"/>
                      <a:pt x="7" y="1"/>
                    </a:cubicBezTo>
                    <a:cubicBezTo>
                      <a:pt x="7" y="0"/>
                      <a:pt x="6" y="0"/>
                      <a:pt x="5" y="1"/>
                    </a:cubicBezTo>
                    <a:cubicBezTo>
                      <a:pt x="4" y="1"/>
                      <a:pt x="4" y="3"/>
                      <a:pt x="3" y="4"/>
                    </a:cubicBezTo>
                    <a:cubicBezTo>
                      <a:pt x="3" y="6"/>
                      <a:pt x="2" y="8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3" y="8"/>
                      <a:pt x="3" y="6"/>
                      <a:pt x="4" y="4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2" name="Freeform 703"/>
              <p:cNvSpPr/>
              <p:nvPr/>
            </p:nvSpPr>
            <p:spPr bwMode="auto">
              <a:xfrm>
                <a:off x="1282" y="617"/>
                <a:ext cx="48" cy="83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5 h 5"/>
                  <a:gd name="T4" fmla="*/ 1 w 3"/>
                  <a:gd name="T5" fmla="*/ 4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3" name="Freeform 704"/>
              <p:cNvSpPr/>
              <p:nvPr/>
            </p:nvSpPr>
            <p:spPr bwMode="auto">
              <a:xfrm>
                <a:off x="1266" y="567"/>
                <a:ext cx="96" cy="133"/>
              </a:xfrm>
              <a:custGeom>
                <a:avLst/>
                <a:gdLst>
                  <a:gd name="T0" fmla="*/ 1 w 6"/>
                  <a:gd name="T1" fmla="*/ 8 h 8"/>
                  <a:gd name="T2" fmla="*/ 3 w 6"/>
                  <a:gd name="T3" fmla="*/ 4 h 8"/>
                  <a:gd name="T4" fmla="*/ 3 w 6"/>
                  <a:gd name="T5" fmla="*/ 3 h 8"/>
                  <a:gd name="T6" fmla="*/ 4 w 6"/>
                  <a:gd name="T7" fmla="*/ 2 h 8"/>
                  <a:gd name="T8" fmla="*/ 4 w 6"/>
                  <a:gd name="T9" fmla="*/ 1 h 8"/>
                  <a:gd name="T10" fmla="*/ 3 w 6"/>
                  <a:gd name="T11" fmla="*/ 5 h 8"/>
                  <a:gd name="T12" fmla="*/ 4 w 6"/>
                  <a:gd name="T13" fmla="*/ 5 h 8"/>
                  <a:gd name="T14" fmla="*/ 5 w 6"/>
                  <a:gd name="T15" fmla="*/ 1 h 8"/>
                  <a:gd name="T16" fmla="*/ 3 w 6"/>
                  <a:gd name="T17" fmla="*/ 2 h 8"/>
                  <a:gd name="T18" fmla="*/ 2 w 6"/>
                  <a:gd name="T19" fmla="*/ 4 h 8"/>
                  <a:gd name="T20" fmla="*/ 1 w 6"/>
                  <a:gd name="T21" fmla="*/ 7 h 8"/>
                  <a:gd name="T22" fmla="*/ 1 w 6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8">
                    <a:moveTo>
                      <a:pt x="1" y="8"/>
                    </a:moveTo>
                    <a:cubicBezTo>
                      <a:pt x="2" y="6"/>
                      <a:pt x="3" y="5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3" y="6"/>
                      <a:pt x="4" y="6"/>
                      <a:pt x="4" y="5"/>
                    </a:cubicBezTo>
                    <a:cubicBezTo>
                      <a:pt x="5" y="4"/>
                      <a:pt x="6" y="1"/>
                      <a:pt x="5" y="1"/>
                    </a:cubicBez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4" name="Freeform 705"/>
              <p:cNvSpPr/>
              <p:nvPr/>
            </p:nvSpPr>
            <p:spPr bwMode="auto">
              <a:xfrm>
                <a:off x="1298" y="601"/>
                <a:ext cx="48" cy="66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3 h 4"/>
                  <a:gd name="T4" fmla="*/ 1 w 3"/>
                  <a:gd name="T5" fmla="*/ 3 h 4"/>
                  <a:gd name="T6" fmla="*/ 3 w 3"/>
                  <a:gd name="T7" fmla="*/ 0 h 4"/>
                  <a:gd name="T8" fmla="*/ 2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5" name="Freeform 706"/>
              <p:cNvSpPr/>
              <p:nvPr/>
            </p:nvSpPr>
            <p:spPr bwMode="auto">
              <a:xfrm>
                <a:off x="1298" y="601"/>
                <a:ext cx="32" cy="83"/>
              </a:xfrm>
              <a:custGeom>
                <a:avLst/>
                <a:gdLst>
                  <a:gd name="T0" fmla="*/ 1 w 2"/>
                  <a:gd name="T1" fmla="*/ 0 h 5"/>
                  <a:gd name="T2" fmla="*/ 0 w 2"/>
                  <a:gd name="T3" fmla="*/ 5 h 5"/>
                  <a:gd name="T4" fmla="*/ 1 w 2"/>
                  <a:gd name="T5" fmla="*/ 5 h 5"/>
                  <a:gd name="T6" fmla="*/ 2 w 2"/>
                  <a:gd name="T7" fmla="*/ 0 h 5"/>
                  <a:gd name="T8" fmla="*/ 1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3"/>
                      <a:pt x="2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6" name="Freeform 707"/>
              <p:cNvSpPr/>
              <p:nvPr/>
            </p:nvSpPr>
            <p:spPr bwMode="auto">
              <a:xfrm>
                <a:off x="1298" y="601"/>
                <a:ext cx="32" cy="66"/>
              </a:xfrm>
              <a:custGeom>
                <a:avLst/>
                <a:gdLst>
                  <a:gd name="T0" fmla="*/ 1 w 2"/>
                  <a:gd name="T1" fmla="*/ 0 h 4"/>
                  <a:gd name="T2" fmla="*/ 0 w 2"/>
                  <a:gd name="T3" fmla="*/ 4 h 4"/>
                  <a:gd name="T4" fmla="*/ 1 w 2"/>
                  <a:gd name="T5" fmla="*/ 4 h 4"/>
                  <a:gd name="T6" fmla="*/ 2 w 2"/>
                  <a:gd name="T7" fmla="*/ 0 h 4"/>
                  <a:gd name="T8" fmla="*/ 1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7" name="Freeform 708"/>
              <p:cNvSpPr/>
              <p:nvPr/>
            </p:nvSpPr>
            <p:spPr bwMode="auto">
              <a:xfrm>
                <a:off x="1298" y="584"/>
                <a:ext cx="48" cy="50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3 h 3"/>
                  <a:gd name="T4" fmla="*/ 1 w 3"/>
                  <a:gd name="T5" fmla="*/ 3 h 3"/>
                  <a:gd name="T6" fmla="*/ 2 w 3"/>
                  <a:gd name="T7" fmla="*/ 0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8" name="Freeform 709"/>
              <p:cNvSpPr/>
              <p:nvPr/>
            </p:nvSpPr>
            <p:spPr bwMode="auto">
              <a:xfrm>
                <a:off x="1266" y="601"/>
                <a:ext cx="64" cy="83"/>
              </a:xfrm>
              <a:custGeom>
                <a:avLst/>
                <a:gdLst>
                  <a:gd name="T0" fmla="*/ 2 w 4"/>
                  <a:gd name="T1" fmla="*/ 1 h 5"/>
                  <a:gd name="T2" fmla="*/ 0 w 4"/>
                  <a:gd name="T3" fmla="*/ 4 h 5"/>
                  <a:gd name="T4" fmla="*/ 1 w 4"/>
                  <a:gd name="T5" fmla="*/ 4 h 5"/>
                  <a:gd name="T6" fmla="*/ 3 w 4"/>
                  <a:gd name="T7" fmla="*/ 1 h 5"/>
                  <a:gd name="T8" fmla="*/ 2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1"/>
                    </a:moveTo>
                    <a:cubicBezTo>
                      <a:pt x="1" y="1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4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9" name="Freeform 710"/>
              <p:cNvSpPr/>
              <p:nvPr/>
            </p:nvSpPr>
            <p:spPr bwMode="auto">
              <a:xfrm>
                <a:off x="1266" y="617"/>
                <a:ext cx="32" cy="67"/>
              </a:xfrm>
              <a:custGeom>
                <a:avLst/>
                <a:gdLst>
                  <a:gd name="T0" fmla="*/ 1 w 2"/>
                  <a:gd name="T1" fmla="*/ 1 h 4"/>
                  <a:gd name="T2" fmla="*/ 1 w 2"/>
                  <a:gd name="T3" fmla="*/ 4 h 4"/>
                  <a:gd name="T4" fmla="*/ 2 w 2"/>
                  <a:gd name="T5" fmla="*/ 4 h 4"/>
                  <a:gd name="T6" fmla="*/ 2 w 2"/>
                  <a:gd name="T7" fmla="*/ 1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2"/>
                      <a:pt x="1" y="3"/>
                      <a:pt x="1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0" name="Freeform 711"/>
              <p:cNvSpPr/>
              <p:nvPr/>
            </p:nvSpPr>
            <p:spPr bwMode="auto">
              <a:xfrm>
                <a:off x="1250" y="584"/>
                <a:ext cx="112" cy="133"/>
              </a:xfrm>
              <a:custGeom>
                <a:avLst/>
                <a:gdLst>
                  <a:gd name="T0" fmla="*/ 2 w 7"/>
                  <a:gd name="T1" fmla="*/ 5 h 8"/>
                  <a:gd name="T2" fmla="*/ 0 w 7"/>
                  <a:gd name="T3" fmla="*/ 7 h 8"/>
                  <a:gd name="T4" fmla="*/ 1 w 7"/>
                  <a:gd name="T5" fmla="*/ 7 h 8"/>
                  <a:gd name="T6" fmla="*/ 4 w 7"/>
                  <a:gd name="T7" fmla="*/ 5 h 8"/>
                  <a:gd name="T8" fmla="*/ 6 w 7"/>
                  <a:gd name="T9" fmla="*/ 1 h 8"/>
                  <a:gd name="T10" fmla="*/ 6 w 7"/>
                  <a:gd name="T11" fmla="*/ 0 h 8"/>
                  <a:gd name="T12" fmla="*/ 4 w 7"/>
                  <a:gd name="T13" fmla="*/ 3 h 8"/>
                  <a:gd name="T14" fmla="*/ 0 w 7"/>
                  <a:gd name="T15" fmla="*/ 7 h 8"/>
                  <a:gd name="T16" fmla="*/ 1 w 7"/>
                  <a:gd name="T17" fmla="*/ 7 h 8"/>
                  <a:gd name="T18" fmla="*/ 3 w 7"/>
                  <a:gd name="T19" fmla="*/ 5 h 8"/>
                  <a:gd name="T20" fmla="*/ 2 w 7"/>
                  <a:gd name="T2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8">
                    <a:moveTo>
                      <a:pt x="2" y="5"/>
                    </a:move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8"/>
                      <a:pt x="1" y="7"/>
                    </a:cubicBezTo>
                    <a:cubicBezTo>
                      <a:pt x="2" y="7"/>
                      <a:pt x="3" y="6"/>
                      <a:pt x="4" y="5"/>
                    </a:cubicBezTo>
                    <a:cubicBezTo>
                      <a:pt x="5" y="4"/>
                      <a:pt x="5" y="1"/>
                      <a:pt x="6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5"/>
                      <a:pt x="2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6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1" name="Freeform 712"/>
              <p:cNvSpPr/>
              <p:nvPr/>
            </p:nvSpPr>
            <p:spPr bwMode="auto">
              <a:xfrm>
                <a:off x="1282" y="567"/>
                <a:ext cx="96" cy="83"/>
              </a:xfrm>
              <a:custGeom>
                <a:avLst/>
                <a:gdLst>
                  <a:gd name="T0" fmla="*/ 5 w 6"/>
                  <a:gd name="T1" fmla="*/ 3 h 5"/>
                  <a:gd name="T2" fmla="*/ 6 w 6"/>
                  <a:gd name="T3" fmla="*/ 1 h 5"/>
                  <a:gd name="T4" fmla="*/ 3 w 6"/>
                  <a:gd name="T5" fmla="*/ 0 h 5"/>
                  <a:gd name="T6" fmla="*/ 1 w 6"/>
                  <a:gd name="T7" fmla="*/ 5 h 5"/>
                  <a:gd name="T8" fmla="*/ 2 w 6"/>
                  <a:gd name="T9" fmla="*/ 5 h 5"/>
                  <a:gd name="T10" fmla="*/ 3 w 6"/>
                  <a:gd name="T11" fmla="*/ 1 h 5"/>
                  <a:gd name="T12" fmla="*/ 5 w 6"/>
                  <a:gd name="T13" fmla="*/ 1 h 5"/>
                  <a:gd name="T14" fmla="*/ 4 w 6"/>
                  <a:gd name="T15" fmla="*/ 3 h 5"/>
                  <a:gd name="T16" fmla="*/ 5 w 6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5" y="3"/>
                    </a:moveTo>
                    <a:cubicBezTo>
                      <a:pt x="5" y="2"/>
                      <a:pt x="6" y="1"/>
                      <a:pt x="6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2" name="Freeform 713"/>
              <p:cNvSpPr/>
              <p:nvPr/>
            </p:nvSpPr>
            <p:spPr bwMode="auto">
              <a:xfrm>
                <a:off x="1314" y="567"/>
                <a:ext cx="48" cy="17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0 h 1"/>
                  <a:gd name="T14" fmla="*/ 1 w 3"/>
                  <a:gd name="T15" fmla="*/ 1 h 1"/>
                  <a:gd name="T16" fmla="*/ 1 w 3"/>
                  <a:gd name="T17" fmla="*/ 1 h 1"/>
                  <a:gd name="T18" fmla="*/ 2 w 3"/>
                  <a:gd name="T19" fmla="*/ 1 h 1"/>
                  <a:gd name="T20" fmla="*/ 2 w 3"/>
                  <a:gd name="T21" fmla="*/ 1 h 1"/>
                  <a:gd name="T22" fmla="*/ 3 w 3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3" name="Freeform 714"/>
              <p:cNvSpPr/>
              <p:nvPr/>
            </p:nvSpPr>
            <p:spPr bwMode="auto">
              <a:xfrm>
                <a:off x="1330" y="567"/>
                <a:ext cx="32" cy="17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4" name="Freeform 715"/>
              <p:cNvSpPr/>
              <p:nvPr/>
            </p:nvSpPr>
            <p:spPr bwMode="auto">
              <a:xfrm>
                <a:off x="1346" y="567"/>
                <a:ext cx="32" cy="5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3 h 3"/>
                  <a:gd name="T6" fmla="*/ 2 w 2"/>
                  <a:gd name="T7" fmla="*/ 0 h 3"/>
                  <a:gd name="T8" fmla="*/ 1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1" y="1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5" name="Freeform 716"/>
              <p:cNvSpPr/>
              <p:nvPr/>
            </p:nvSpPr>
            <p:spPr bwMode="auto">
              <a:xfrm>
                <a:off x="1314" y="584"/>
                <a:ext cx="32" cy="66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4 h 4"/>
                  <a:gd name="T4" fmla="*/ 1 w 2"/>
                  <a:gd name="T5" fmla="*/ 4 h 4"/>
                  <a:gd name="T6" fmla="*/ 2 w 2"/>
                  <a:gd name="T7" fmla="*/ 0 h 4"/>
                  <a:gd name="T8" fmla="*/ 1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3"/>
                      <a:pt x="2" y="2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6" name="Freeform 717"/>
              <p:cNvSpPr/>
              <p:nvPr/>
            </p:nvSpPr>
            <p:spPr bwMode="auto">
              <a:xfrm>
                <a:off x="1266" y="617"/>
                <a:ext cx="64" cy="100"/>
              </a:xfrm>
              <a:custGeom>
                <a:avLst/>
                <a:gdLst>
                  <a:gd name="T0" fmla="*/ 3 w 4"/>
                  <a:gd name="T1" fmla="*/ 1 h 6"/>
                  <a:gd name="T2" fmla="*/ 0 w 4"/>
                  <a:gd name="T3" fmla="*/ 5 h 6"/>
                  <a:gd name="T4" fmla="*/ 1 w 4"/>
                  <a:gd name="T5" fmla="*/ 6 h 6"/>
                  <a:gd name="T6" fmla="*/ 4 w 4"/>
                  <a:gd name="T7" fmla="*/ 1 h 6"/>
                  <a:gd name="T8" fmla="*/ 3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2" y="3"/>
                      <a:pt x="1" y="4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4"/>
                      <a:pt x="3" y="3"/>
                      <a:pt x="4" y="1"/>
                    </a:cubicBezTo>
                    <a:cubicBezTo>
                      <a:pt x="4" y="0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7" name="Freeform 718"/>
              <p:cNvSpPr/>
              <p:nvPr/>
            </p:nvSpPr>
            <p:spPr bwMode="auto">
              <a:xfrm>
                <a:off x="1266" y="634"/>
                <a:ext cx="48" cy="50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1 w 3"/>
                  <a:gd name="T5" fmla="*/ 3 h 3"/>
                  <a:gd name="T6" fmla="*/ 3 w 3"/>
                  <a:gd name="T7" fmla="*/ 1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8" name="Freeform 719"/>
              <p:cNvSpPr/>
              <p:nvPr/>
            </p:nvSpPr>
            <p:spPr bwMode="auto">
              <a:xfrm>
                <a:off x="722" y="434"/>
                <a:ext cx="112" cy="233"/>
              </a:xfrm>
              <a:custGeom>
                <a:avLst/>
                <a:gdLst>
                  <a:gd name="T0" fmla="*/ 4 w 7"/>
                  <a:gd name="T1" fmla="*/ 0 h 14"/>
                  <a:gd name="T2" fmla="*/ 1 w 7"/>
                  <a:gd name="T3" fmla="*/ 10 h 14"/>
                  <a:gd name="T4" fmla="*/ 6 w 7"/>
                  <a:gd name="T5" fmla="*/ 12 h 14"/>
                  <a:gd name="T6" fmla="*/ 6 w 7"/>
                  <a:gd name="T7" fmla="*/ 12 h 14"/>
                  <a:gd name="T8" fmla="*/ 2 w 7"/>
                  <a:gd name="T9" fmla="*/ 8 h 14"/>
                  <a:gd name="T10" fmla="*/ 5 w 7"/>
                  <a:gd name="T11" fmla="*/ 0 h 14"/>
                  <a:gd name="T12" fmla="*/ 4 w 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4">
                    <a:moveTo>
                      <a:pt x="4" y="0"/>
                    </a:moveTo>
                    <a:cubicBezTo>
                      <a:pt x="3" y="4"/>
                      <a:pt x="0" y="6"/>
                      <a:pt x="1" y="10"/>
                    </a:cubicBezTo>
                    <a:cubicBezTo>
                      <a:pt x="2" y="13"/>
                      <a:pt x="4" y="14"/>
                      <a:pt x="6" y="12"/>
                    </a:cubicBezTo>
                    <a:cubicBezTo>
                      <a:pt x="7" y="12"/>
                      <a:pt x="6" y="11"/>
                      <a:pt x="6" y="12"/>
                    </a:cubicBezTo>
                    <a:cubicBezTo>
                      <a:pt x="3" y="14"/>
                      <a:pt x="2" y="9"/>
                      <a:pt x="2" y="8"/>
                    </a:cubicBezTo>
                    <a:cubicBezTo>
                      <a:pt x="2" y="5"/>
                      <a:pt x="4" y="3"/>
                      <a:pt x="5" y="0"/>
                    </a:cubicBezTo>
                    <a:cubicBezTo>
                      <a:pt x="6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9" name="Freeform 720"/>
              <p:cNvSpPr/>
              <p:nvPr/>
            </p:nvSpPr>
            <p:spPr bwMode="auto">
              <a:xfrm>
                <a:off x="754" y="501"/>
                <a:ext cx="48" cy="116"/>
              </a:xfrm>
              <a:custGeom>
                <a:avLst/>
                <a:gdLst>
                  <a:gd name="T0" fmla="*/ 2 w 3"/>
                  <a:gd name="T1" fmla="*/ 1 h 7"/>
                  <a:gd name="T2" fmla="*/ 2 w 3"/>
                  <a:gd name="T3" fmla="*/ 7 h 7"/>
                  <a:gd name="T4" fmla="*/ 3 w 3"/>
                  <a:gd name="T5" fmla="*/ 7 h 7"/>
                  <a:gd name="T6" fmla="*/ 3 w 3"/>
                  <a:gd name="T7" fmla="*/ 1 h 7"/>
                  <a:gd name="T8" fmla="*/ 2 w 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2" y="1"/>
                    </a:moveTo>
                    <a:cubicBezTo>
                      <a:pt x="0" y="2"/>
                      <a:pt x="1" y="5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2" y="5"/>
                      <a:pt x="1" y="2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0" name="Freeform 721"/>
              <p:cNvSpPr/>
              <p:nvPr/>
            </p:nvSpPr>
            <p:spPr bwMode="auto">
              <a:xfrm>
                <a:off x="754" y="484"/>
                <a:ext cx="48" cy="117"/>
              </a:xfrm>
              <a:custGeom>
                <a:avLst/>
                <a:gdLst>
                  <a:gd name="T0" fmla="*/ 2 w 3"/>
                  <a:gd name="T1" fmla="*/ 0 h 7"/>
                  <a:gd name="T2" fmla="*/ 0 w 3"/>
                  <a:gd name="T3" fmla="*/ 6 h 7"/>
                  <a:gd name="T4" fmla="*/ 1 w 3"/>
                  <a:gd name="T5" fmla="*/ 6 h 7"/>
                  <a:gd name="T6" fmla="*/ 2 w 3"/>
                  <a:gd name="T7" fmla="*/ 1 h 7"/>
                  <a:gd name="T8" fmla="*/ 2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2" y="0"/>
                    </a:moveTo>
                    <a:cubicBezTo>
                      <a:pt x="0" y="1"/>
                      <a:pt x="0" y="4"/>
                      <a:pt x="0" y="6"/>
                    </a:cubicBezTo>
                    <a:cubicBezTo>
                      <a:pt x="0" y="7"/>
                      <a:pt x="1" y="6"/>
                      <a:pt x="1" y="6"/>
                    </a:cubicBezTo>
                    <a:cubicBezTo>
                      <a:pt x="1" y="5"/>
                      <a:pt x="1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1" name="Freeform 722"/>
              <p:cNvSpPr/>
              <p:nvPr/>
            </p:nvSpPr>
            <p:spPr bwMode="auto">
              <a:xfrm>
                <a:off x="770" y="468"/>
                <a:ext cx="16" cy="66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1 w 1"/>
                  <a:gd name="T5" fmla="*/ 4 h 4"/>
                  <a:gd name="T6" fmla="*/ 1 w 1"/>
                  <a:gd name="T7" fmla="*/ 1 h 4"/>
                  <a:gd name="T8" fmla="*/ 0 w 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2" name="Freeform 723"/>
              <p:cNvSpPr/>
              <p:nvPr/>
            </p:nvSpPr>
            <p:spPr bwMode="auto">
              <a:xfrm>
                <a:off x="738" y="484"/>
                <a:ext cx="64" cy="117"/>
              </a:xfrm>
              <a:custGeom>
                <a:avLst/>
                <a:gdLst>
                  <a:gd name="T0" fmla="*/ 3 w 4"/>
                  <a:gd name="T1" fmla="*/ 0 h 7"/>
                  <a:gd name="T2" fmla="*/ 1 w 4"/>
                  <a:gd name="T3" fmla="*/ 7 h 7"/>
                  <a:gd name="T4" fmla="*/ 2 w 4"/>
                  <a:gd name="T5" fmla="*/ 7 h 7"/>
                  <a:gd name="T6" fmla="*/ 3 w 4"/>
                  <a:gd name="T7" fmla="*/ 0 h 7"/>
                  <a:gd name="T8" fmla="*/ 3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cubicBezTo>
                      <a:pt x="1" y="2"/>
                      <a:pt x="0" y="4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1" y="4"/>
                      <a:pt x="2" y="2"/>
                      <a:pt x="3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3" name="Freeform 724"/>
              <p:cNvSpPr/>
              <p:nvPr/>
            </p:nvSpPr>
            <p:spPr bwMode="auto">
              <a:xfrm>
                <a:off x="738" y="534"/>
                <a:ext cx="64" cy="100"/>
              </a:xfrm>
              <a:custGeom>
                <a:avLst/>
                <a:gdLst>
                  <a:gd name="T0" fmla="*/ 1 w 4"/>
                  <a:gd name="T1" fmla="*/ 1 h 6"/>
                  <a:gd name="T2" fmla="*/ 2 w 4"/>
                  <a:gd name="T3" fmla="*/ 5 h 6"/>
                  <a:gd name="T4" fmla="*/ 3 w 4"/>
                  <a:gd name="T5" fmla="*/ 5 h 6"/>
                  <a:gd name="T6" fmla="*/ 2 w 4"/>
                  <a:gd name="T7" fmla="*/ 1 h 6"/>
                  <a:gd name="T8" fmla="*/ 1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3" y="6"/>
                      <a:pt x="4" y="5"/>
                      <a:pt x="3" y="5"/>
                    </a:cubicBezTo>
                    <a:cubicBezTo>
                      <a:pt x="2" y="4"/>
                      <a:pt x="1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4" name="Freeform 725"/>
              <p:cNvSpPr/>
              <p:nvPr/>
            </p:nvSpPr>
            <p:spPr bwMode="auto">
              <a:xfrm>
                <a:off x="754" y="584"/>
                <a:ext cx="48" cy="50"/>
              </a:xfrm>
              <a:custGeom>
                <a:avLst/>
                <a:gdLst>
                  <a:gd name="T0" fmla="*/ 0 w 3"/>
                  <a:gd name="T1" fmla="*/ 0 h 3"/>
                  <a:gd name="T2" fmla="*/ 2 w 3"/>
                  <a:gd name="T3" fmla="*/ 3 h 3"/>
                  <a:gd name="T4" fmla="*/ 3 w 3"/>
                  <a:gd name="T5" fmla="*/ 2 h 3"/>
                  <a:gd name="T6" fmla="*/ 1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5" name="Freeform 726"/>
              <p:cNvSpPr/>
              <p:nvPr/>
            </p:nvSpPr>
            <p:spPr bwMode="auto">
              <a:xfrm>
                <a:off x="754" y="584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3 h 3"/>
                  <a:gd name="T6" fmla="*/ 1 w 3"/>
                  <a:gd name="T7" fmla="*/ 1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6" name="Freeform 727"/>
              <p:cNvSpPr/>
              <p:nvPr/>
            </p:nvSpPr>
            <p:spPr bwMode="auto">
              <a:xfrm>
                <a:off x="754" y="601"/>
                <a:ext cx="48" cy="33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2 h 2"/>
                  <a:gd name="T8" fmla="*/ 2 w 3"/>
                  <a:gd name="T9" fmla="*/ 0 h 2"/>
                  <a:gd name="T10" fmla="*/ 1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7" name="Freeform 728"/>
              <p:cNvSpPr/>
              <p:nvPr/>
            </p:nvSpPr>
            <p:spPr bwMode="auto">
              <a:xfrm>
                <a:off x="770" y="617"/>
                <a:ext cx="16" cy="1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8" name="Freeform 729"/>
              <p:cNvSpPr/>
              <p:nvPr/>
            </p:nvSpPr>
            <p:spPr bwMode="auto">
              <a:xfrm>
                <a:off x="754" y="601"/>
                <a:ext cx="48" cy="33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2 w 3"/>
                  <a:gd name="T7" fmla="*/ 2 h 2"/>
                  <a:gd name="T8" fmla="*/ 2 w 3"/>
                  <a:gd name="T9" fmla="*/ 1 h 2"/>
                  <a:gd name="T10" fmla="*/ 1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9" name="Freeform 730"/>
              <p:cNvSpPr/>
              <p:nvPr/>
            </p:nvSpPr>
            <p:spPr bwMode="auto">
              <a:xfrm>
                <a:off x="754" y="584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3 h 3"/>
                  <a:gd name="T6" fmla="*/ 1 w 3"/>
                  <a:gd name="T7" fmla="*/ 1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0" name="Freeform 731"/>
              <p:cNvSpPr/>
              <p:nvPr/>
            </p:nvSpPr>
            <p:spPr bwMode="auto">
              <a:xfrm>
                <a:off x="754" y="584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1 w 3"/>
                  <a:gd name="T9" fmla="*/ 1 h 3"/>
                  <a:gd name="T10" fmla="*/ 0 w 3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1" name="Freeform 732"/>
              <p:cNvSpPr/>
              <p:nvPr/>
            </p:nvSpPr>
            <p:spPr bwMode="auto">
              <a:xfrm>
                <a:off x="738" y="634"/>
                <a:ext cx="224" cy="149"/>
              </a:xfrm>
              <a:custGeom>
                <a:avLst/>
                <a:gdLst>
                  <a:gd name="T0" fmla="*/ 4 w 14"/>
                  <a:gd name="T1" fmla="*/ 0 h 9"/>
                  <a:gd name="T2" fmla="*/ 1 w 14"/>
                  <a:gd name="T3" fmla="*/ 2 h 9"/>
                  <a:gd name="T4" fmla="*/ 2 w 14"/>
                  <a:gd name="T5" fmla="*/ 6 h 9"/>
                  <a:gd name="T6" fmla="*/ 14 w 14"/>
                  <a:gd name="T7" fmla="*/ 6 h 9"/>
                  <a:gd name="T8" fmla="*/ 13 w 14"/>
                  <a:gd name="T9" fmla="*/ 5 h 9"/>
                  <a:gd name="T10" fmla="*/ 4 w 14"/>
                  <a:gd name="T11" fmla="*/ 6 h 9"/>
                  <a:gd name="T12" fmla="*/ 4 w 14"/>
                  <a:gd name="T13" fmla="*/ 0 h 9"/>
                  <a:gd name="T14" fmla="*/ 4 w 14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4" y="0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5" y="9"/>
                      <a:pt x="11" y="8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7"/>
                      <a:pt x="6" y="8"/>
                      <a:pt x="4" y="6"/>
                    </a:cubicBezTo>
                    <a:cubicBezTo>
                      <a:pt x="1" y="5"/>
                      <a:pt x="1" y="1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2" name="Freeform 733"/>
              <p:cNvSpPr/>
              <p:nvPr/>
            </p:nvSpPr>
            <p:spPr bwMode="auto">
              <a:xfrm>
                <a:off x="770" y="634"/>
                <a:ext cx="64" cy="83"/>
              </a:xfrm>
              <a:custGeom>
                <a:avLst/>
                <a:gdLst>
                  <a:gd name="T0" fmla="*/ 1 w 4"/>
                  <a:gd name="T1" fmla="*/ 0 h 5"/>
                  <a:gd name="T2" fmla="*/ 2 w 4"/>
                  <a:gd name="T3" fmla="*/ 5 h 5"/>
                  <a:gd name="T4" fmla="*/ 3 w 4"/>
                  <a:gd name="T5" fmla="*/ 5 h 5"/>
                  <a:gd name="T6" fmla="*/ 2 w 4"/>
                  <a:gd name="T7" fmla="*/ 0 h 5"/>
                  <a:gd name="T8" fmla="*/ 1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5"/>
                      <a:pt x="3" y="5"/>
                    </a:cubicBezTo>
                    <a:cubicBezTo>
                      <a:pt x="2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3" name="Freeform 734"/>
              <p:cNvSpPr/>
              <p:nvPr/>
            </p:nvSpPr>
            <p:spPr bwMode="auto">
              <a:xfrm>
                <a:off x="754" y="634"/>
                <a:ext cx="48" cy="83"/>
              </a:xfrm>
              <a:custGeom>
                <a:avLst/>
                <a:gdLst>
                  <a:gd name="T0" fmla="*/ 1 w 3"/>
                  <a:gd name="T1" fmla="*/ 0 h 5"/>
                  <a:gd name="T2" fmla="*/ 2 w 3"/>
                  <a:gd name="T3" fmla="*/ 5 h 5"/>
                  <a:gd name="T4" fmla="*/ 3 w 3"/>
                  <a:gd name="T5" fmla="*/ 5 h 5"/>
                  <a:gd name="T6" fmla="*/ 2 w 3"/>
                  <a:gd name="T7" fmla="*/ 0 h 5"/>
                  <a:gd name="T8" fmla="*/ 1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2" y="4"/>
                      <a:pt x="1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4" name="Freeform 735"/>
              <p:cNvSpPr/>
              <p:nvPr/>
            </p:nvSpPr>
            <p:spPr bwMode="auto">
              <a:xfrm>
                <a:off x="770" y="650"/>
                <a:ext cx="32" cy="84"/>
              </a:xfrm>
              <a:custGeom>
                <a:avLst/>
                <a:gdLst>
                  <a:gd name="T0" fmla="*/ 1 w 2"/>
                  <a:gd name="T1" fmla="*/ 1 h 5"/>
                  <a:gd name="T2" fmla="*/ 0 w 2"/>
                  <a:gd name="T3" fmla="*/ 5 h 5"/>
                  <a:gd name="T4" fmla="*/ 1 w 2"/>
                  <a:gd name="T5" fmla="*/ 4 h 5"/>
                  <a:gd name="T6" fmla="*/ 1 w 2"/>
                  <a:gd name="T7" fmla="*/ 1 h 5"/>
                  <a:gd name="T8" fmla="*/ 1 w 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1" y="1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5" name="Freeform 736"/>
              <p:cNvSpPr/>
              <p:nvPr/>
            </p:nvSpPr>
            <p:spPr bwMode="auto">
              <a:xfrm>
                <a:off x="770" y="667"/>
                <a:ext cx="32" cy="67"/>
              </a:xfrm>
              <a:custGeom>
                <a:avLst/>
                <a:gdLst>
                  <a:gd name="T0" fmla="*/ 0 w 2"/>
                  <a:gd name="T1" fmla="*/ 1 h 4"/>
                  <a:gd name="T2" fmla="*/ 1 w 2"/>
                  <a:gd name="T3" fmla="*/ 4 h 4"/>
                  <a:gd name="T4" fmla="*/ 2 w 2"/>
                  <a:gd name="T5" fmla="*/ 3 h 4"/>
                  <a:gd name="T6" fmla="*/ 1 w 2"/>
                  <a:gd name="T7" fmla="*/ 1 h 4"/>
                  <a:gd name="T8" fmla="*/ 0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6" name="Freeform 737"/>
              <p:cNvSpPr/>
              <p:nvPr/>
            </p:nvSpPr>
            <p:spPr bwMode="auto">
              <a:xfrm>
                <a:off x="754" y="667"/>
                <a:ext cx="48" cy="67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3 h 4"/>
                  <a:gd name="T4" fmla="*/ 2 w 3"/>
                  <a:gd name="T5" fmla="*/ 3 h 4"/>
                  <a:gd name="T6" fmla="*/ 2 w 3"/>
                  <a:gd name="T7" fmla="*/ 0 h 4"/>
                  <a:gd name="T8" fmla="*/ 1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2" y="4"/>
                      <a:pt x="3" y="3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7" name="Freeform 738"/>
              <p:cNvSpPr/>
              <p:nvPr/>
            </p:nvSpPr>
            <p:spPr bwMode="auto">
              <a:xfrm>
                <a:off x="754" y="650"/>
                <a:ext cx="64" cy="84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5 h 5"/>
                  <a:gd name="T4" fmla="*/ 3 w 4"/>
                  <a:gd name="T5" fmla="*/ 5 h 5"/>
                  <a:gd name="T6" fmla="*/ 1 w 4"/>
                  <a:gd name="T7" fmla="*/ 0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5"/>
                      <a:pt x="3" y="5"/>
                    </a:cubicBezTo>
                    <a:cubicBezTo>
                      <a:pt x="2" y="4"/>
                      <a:pt x="1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8" name="Freeform 739"/>
              <p:cNvSpPr/>
              <p:nvPr/>
            </p:nvSpPr>
            <p:spPr bwMode="auto">
              <a:xfrm>
                <a:off x="786" y="634"/>
                <a:ext cx="64" cy="100"/>
              </a:xfrm>
              <a:custGeom>
                <a:avLst/>
                <a:gdLst>
                  <a:gd name="T0" fmla="*/ 0 w 4"/>
                  <a:gd name="T1" fmla="*/ 1 h 6"/>
                  <a:gd name="T2" fmla="*/ 3 w 4"/>
                  <a:gd name="T3" fmla="*/ 6 h 6"/>
                  <a:gd name="T4" fmla="*/ 3 w 4"/>
                  <a:gd name="T5" fmla="*/ 6 h 6"/>
                  <a:gd name="T6" fmla="*/ 1 w 4"/>
                  <a:gd name="T7" fmla="*/ 1 h 6"/>
                  <a:gd name="T8" fmla="*/ 0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0" y="3"/>
                      <a:pt x="1" y="5"/>
                      <a:pt x="3" y="6"/>
                    </a:cubicBezTo>
                    <a:cubicBezTo>
                      <a:pt x="3" y="6"/>
                      <a:pt x="4" y="6"/>
                      <a:pt x="3" y="6"/>
                    </a:cubicBezTo>
                    <a:cubicBezTo>
                      <a:pt x="2" y="4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9" name="Freeform 740"/>
              <p:cNvSpPr/>
              <p:nvPr/>
            </p:nvSpPr>
            <p:spPr bwMode="auto">
              <a:xfrm>
                <a:off x="786" y="650"/>
                <a:ext cx="80" cy="84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4 h 5"/>
                  <a:gd name="T4" fmla="*/ 4 w 5"/>
                  <a:gd name="T5" fmla="*/ 4 h 5"/>
                  <a:gd name="T6" fmla="*/ 1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1" y="2"/>
                      <a:pt x="2" y="3"/>
                      <a:pt x="3" y="4"/>
                    </a:cubicBezTo>
                    <a:cubicBezTo>
                      <a:pt x="4" y="5"/>
                      <a:pt x="5" y="4"/>
                      <a:pt x="4" y="4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0" name="Freeform 741"/>
              <p:cNvSpPr/>
              <p:nvPr/>
            </p:nvSpPr>
            <p:spPr bwMode="auto">
              <a:xfrm>
                <a:off x="786" y="634"/>
                <a:ext cx="80" cy="83"/>
              </a:xfrm>
              <a:custGeom>
                <a:avLst/>
                <a:gdLst>
                  <a:gd name="T0" fmla="*/ 0 w 5"/>
                  <a:gd name="T1" fmla="*/ 0 h 5"/>
                  <a:gd name="T2" fmla="*/ 4 w 5"/>
                  <a:gd name="T3" fmla="*/ 4 h 5"/>
                  <a:gd name="T4" fmla="*/ 4 w 5"/>
                  <a:gd name="T5" fmla="*/ 4 h 5"/>
                  <a:gd name="T6" fmla="*/ 1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cubicBezTo>
                      <a:pt x="1" y="2"/>
                      <a:pt x="2" y="3"/>
                      <a:pt x="4" y="4"/>
                    </a:cubicBezTo>
                    <a:cubicBezTo>
                      <a:pt x="4" y="5"/>
                      <a:pt x="5" y="4"/>
                      <a:pt x="4" y="4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1" name="Freeform 742"/>
              <p:cNvSpPr/>
              <p:nvPr/>
            </p:nvSpPr>
            <p:spPr bwMode="auto">
              <a:xfrm>
                <a:off x="786" y="650"/>
                <a:ext cx="96" cy="67"/>
              </a:xfrm>
              <a:custGeom>
                <a:avLst/>
                <a:gdLst>
                  <a:gd name="T0" fmla="*/ 0 w 6"/>
                  <a:gd name="T1" fmla="*/ 0 h 4"/>
                  <a:gd name="T2" fmla="*/ 5 w 6"/>
                  <a:gd name="T3" fmla="*/ 4 h 4"/>
                  <a:gd name="T4" fmla="*/ 5 w 6"/>
                  <a:gd name="T5" fmla="*/ 4 h 4"/>
                  <a:gd name="T6" fmla="*/ 1 w 6"/>
                  <a:gd name="T7" fmla="*/ 0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1" y="2"/>
                      <a:pt x="3" y="3"/>
                      <a:pt x="5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4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2" name="Freeform 743"/>
              <p:cNvSpPr/>
              <p:nvPr/>
            </p:nvSpPr>
            <p:spPr bwMode="auto">
              <a:xfrm>
                <a:off x="802" y="684"/>
                <a:ext cx="48" cy="5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3 w 3"/>
                  <a:gd name="T5" fmla="*/ 2 h 3"/>
                  <a:gd name="T6" fmla="*/ 1 w 3"/>
                  <a:gd name="T7" fmla="*/ 1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3" name="Freeform 744"/>
              <p:cNvSpPr/>
              <p:nvPr/>
            </p:nvSpPr>
            <p:spPr bwMode="auto">
              <a:xfrm>
                <a:off x="786" y="717"/>
                <a:ext cx="80" cy="17"/>
              </a:xfrm>
              <a:custGeom>
                <a:avLst/>
                <a:gdLst>
                  <a:gd name="T0" fmla="*/ 0 w 5"/>
                  <a:gd name="T1" fmla="*/ 0 h 1"/>
                  <a:gd name="T2" fmla="*/ 4 w 5"/>
                  <a:gd name="T3" fmla="*/ 1 h 1"/>
                  <a:gd name="T4" fmla="*/ 4 w 5"/>
                  <a:gd name="T5" fmla="*/ 1 h 1"/>
                  <a:gd name="T6" fmla="*/ 1 w 5"/>
                  <a:gd name="T7" fmla="*/ 0 h 1"/>
                  <a:gd name="T8" fmla="*/ 0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1"/>
                      <a:pt x="2" y="1"/>
                      <a:pt x="4" y="1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4" name="Freeform 745"/>
              <p:cNvSpPr/>
              <p:nvPr/>
            </p:nvSpPr>
            <p:spPr bwMode="auto">
              <a:xfrm>
                <a:off x="802" y="700"/>
                <a:ext cx="80" cy="50"/>
              </a:xfrm>
              <a:custGeom>
                <a:avLst/>
                <a:gdLst>
                  <a:gd name="T0" fmla="*/ 0 w 5"/>
                  <a:gd name="T1" fmla="*/ 1 h 3"/>
                  <a:gd name="T2" fmla="*/ 4 w 5"/>
                  <a:gd name="T3" fmla="*/ 3 h 3"/>
                  <a:gd name="T4" fmla="*/ 4 w 5"/>
                  <a:gd name="T5" fmla="*/ 2 h 3"/>
                  <a:gd name="T6" fmla="*/ 1 w 5"/>
                  <a:gd name="T7" fmla="*/ 1 h 3"/>
                  <a:gd name="T8" fmla="*/ 0 w 5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cubicBezTo>
                      <a:pt x="1" y="2"/>
                      <a:pt x="2" y="3"/>
                      <a:pt x="4" y="3"/>
                    </a:cubicBezTo>
                    <a:cubicBezTo>
                      <a:pt x="4" y="3"/>
                      <a:pt x="5" y="2"/>
                      <a:pt x="4" y="2"/>
                    </a:cubicBezTo>
                    <a:cubicBezTo>
                      <a:pt x="3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5" name="Freeform 746"/>
              <p:cNvSpPr/>
              <p:nvPr/>
            </p:nvSpPr>
            <p:spPr bwMode="auto">
              <a:xfrm>
                <a:off x="786" y="700"/>
                <a:ext cx="48" cy="34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2 h 2"/>
                  <a:gd name="T4" fmla="*/ 3 w 3"/>
                  <a:gd name="T5" fmla="*/ 2 h 2"/>
                  <a:gd name="T6" fmla="*/ 1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1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6" name="Freeform 747"/>
              <p:cNvSpPr/>
              <p:nvPr/>
            </p:nvSpPr>
            <p:spPr bwMode="auto">
              <a:xfrm>
                <a:off x="802" y="717"/>
                <a:ext cx="48" cy="33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2 h 2"/>
                  <a:gd name="T4" fmla="*/ 3 w 3"/>
                  <a:gd name="T5" fmla="*/ 1 h 2"/>
                  <a:gd name="T6" fmla="*/ 1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7" name="Freeform 748"/>
              <p:cNvSpPr/>
              <p:nvPr/>
            </p:nvSpPr>
            <p:spPr bwMode="auto">
              <a:xfrm>
                <a:off x="786" y="717"/>
                <a:ext cx="48" cy="33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2 h 2"/>
                  <a:gd name="T4" fmla="*/ 3 w 3"/>
                  <a:gd name="T5" fmla="*/ 2 h 2"/>
                  <a:gd name="T6" fmla="*/ 1 w 3"/>
                  <a:gd name="T7" fmla="*/ 1 h 2"/>
                  <a:gd name="T8" fmla="*/ 0 w 3"/>
                  <a:gd name="T9" fmla="*/ 1 h 2"/>
                  <a:gd name="T10" fmla="*/ 0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8" name="Freeform 749"/>
              <p:cNvSpPr/>
              <p:nvPr/>
            </p:nvSpPr>
            <p:spPr bwMode="auto">
              <a:xfrm>
                <a:off x="802" y="717"/>
                <a:ext cx="96" cy="50"/>
              </a:xfrm>
              <a:custGeom>
                <a:avLst/>
                <a:gdLst>
                  <a:gd name="T0" fmla="*/ 0 w 6"/>
                  <a:gd name="T1" fmla="*/ 1 h 3"/>
                  <a:gd name="T2" fmla="*/ 6 w 6"/>
                  <a:gd name="T3" fmla="*/ 1 h 3"/>
                  <a:gd name="T4" fmla="*/ 5 w 6"/>
                  <a:gd name="T5" fmla="*/ 1 h 3"/>
                  <a:gd name="T6" fmla="*/ 1 w 6"/>
                  <a:gd name="T7" fmla="*/ 0 h 3"/>
                  <a:gd name="T8" fmla="*/ 0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1"/>
                    </a:moveTo>
                    <a:cubicBezTo>
                      <a:pt x="1" y="3"/>
                      <a:pt x="4" y="2"/>
                      <a:pt x="6" y="1"/>
                    </a:cubicBezTo>
                    <a:cubicBezTo>
                      <a:pt x="6" y="1"/>
                      <a:pt x="5" y="0"/>
                      <a:pt x="5" y="1"/>
                    </a:cubicBezTo>
                    <a:cubicBezTo>
                      <a:pt x="4" y="2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9" name="Freeform 750"/>
              <p:cNvSpPr/>
              <p:nvPr/>
            </p:nvSpPr>
            <p:spPr bwMode="auto">
              <a:xfrm>
                <a:off x="834" y="717"/>
                <a:ext cx="64" cy="17"/>
              </a:xfrm>
              <a:custGeom>
                <a:avLst/>
                <a:gdLst>
                  <a:gd name="T0" fmla="*/ 0 w 4"/>
                  <a:gd name="T1" fmla="*/ 0 h 1"/>
                  <a:gd name="T2" fmla="*/ 3 w 4"/>
                  <a:gd name="T3" fmla="*/ 1 h 1"/>
                  <a:gd name="T4" fmla="*/ 4 w 4"/>
                  <a:gd name="T5" fmla="*/ 1 h 1"/>
                  <a:gd name="T6" fmla="*/ 4 w 4"/>
                  <a:gd name="T7" fmla="*/ 1 h 1"/>
                  <a:gd name="T8" fmla="*/ 1 w 4"/>
                  <a:gd name="T9" fmla="*/ 0 h 1"/>
                  <a:gd name="T10" fmla="*/ 0 w 4"/>
                  <a:gd name="T11" fmla="*/ 0 h 1"/>
                  <a:gd name="T12" fmla="*/ 0 w 4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2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0" name="Freeform 751"/>
              <p:cNvSpPr/>
              <p:nvPr/>
            </p:nvSpPr>
            <p:spPr bwMode="auto">
              <a:xfrm>
                <a:off x="850" y="700"/>
                <a:ext cx="64" cy="34"/>
              </a:xfrm>
              <a:custGeom>
                <a:avLst/>
                <a:gdLst>
                  <a:gd name="T0" fmla="*/ 0 w 4"/>
                  <a:gd name="T1" fmla="*/ 1 h 2"/>
                  <a:gd name="T2" fmla="*/ 3 w 4"/>
                  <a:gd name="T3" fmla="*/ 2 h 2"/>
                  <a:gd name="T4" fmla="*/ 3 w 4"/>
                  <a:gd name="T5" fmla="*/ 2 h 2"/>
                  <a:gd name="T6" fmla="*/ 1 w 4"/>
                  <a:gd name="T7" fmla="*/ 1 h 2"/>
                  <a:gd name="T8" fmla="*/ 0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3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17" name="Freeform 753"/>
            <p:cNvSpPr/>
            <p:nvPr/>
          </p:nvSpPr>
          <p:spPr bwMode="auto">
            <a:xfrm>
              <a:off x="1323976" y="1138238"/>
              <a:ext cx="101600" cy="26988"/>
            </a:xfrm>
            <a:custGeom>
              <a:avLst/>
              <a:gdLst>
                <a:gd name="T0" fmla="*/ 1 w 4"/>
                <a:gd name="T1" fmla="*/ 0 h 1"/>
                <a:gd name="T2" fmla="*/ 3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2 w 4"/>
                <a:gd name="T9" fmla="*/ 0 h 1"/>
                <a:gd name="T10" fmla="*/ 1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8" name="Freeform 754"/>
            <p:cNvSpPr/>
            <p:nvPr/>
          </p:nvSpPr>
          <p:spPr bwMode="auto">
            <a:xfrm>
              <a:off x="1298576" y="1138238"/>
              <a:ext cx="127000" cy="26988"/>
            </a:xfrm>
            <a:custGeom>
              <a:avLst/>
              <a:gdLst>
                <a:gd name="T0" fmla="*/ 0 w 5"/>
                <a:gd name="T1" fmla="*/ 1 h 1"/>
                <a:gd name="T2" fmla="*/ 4 w 5"/>
                <a:gd name="T3" fmla="*/ 1 h 1"/>
                <a:gd name="T4" fmla="*/ 5 w 5"/>
                <a:gd name="T5" fmla="*/ 1 h 1"/>
                <a:gd name="T6" fmla="*/ 4 w 5"/>
                <a:gd name="T7" fmla="*/ 0 h 1"/>
                <a:gd name="T8" fmla="*/ 1 w 5"/>
                <a:gd name="T9" fmla="*/ 0 h 1"/>
                <a:gd name="T10" fmla="*/ 0 w 5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3" y="0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9" name="Freeform 755"/>
            <p:cNvSpPr/>
            <p:nvPr/>
          </p:nvSpPr>
          <p:spPr bwMode="auto">
            <a:xfrm>
              <a:off x="1323976" y="1138238"/>
              <a:ext cx="127000" cy="26988"/>
            </a:xfrm>
            <a:custGeom>
              <a:avLst/>
              <a:gdLst>
                <a:gd name="T0" fmla="*/ 0 w 5"/>
                <a:gd name="T1" fmla="*/ 1 h 1"/>
                <a:gd name="T2" fmla="*/ 4 w 5"/>
                <a:gd name="T3" fmla="*/ 1 h 1"/>
                <a:gd name="T4" fmla="*/ 4 w 5"/>
                <a:gd name="T5" fmla="*/ 1 h 1"/>
                <a:gd name="T6" fmla="*/ 1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5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0" name="Freeform 756"/>
            <p:cNvSpPr/>
            <p:nvPr/>
          </p:nvSpPr>
          <p:spPr bwMode="auto">
            <a:xfrm>
              <a:off x="1349376" y="1165225"/>
              <a:ext cx="101600" cy="25400"/>
            </a:xfrm>
            <a:custGeom>
              <a:avLst/>
              <a:gdLst>
                <a:gd name="T0" fmla="*/ 0 w 4"/>
                <a:gd name="T1" fmla="*/ 0 h 1"/>
                <a:gd name="T2" fmla="*/ 3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1 w 4"/>
                <a:gd name="T9" fmla="*/ 0 h 1"/>
                <a:gd name="T10" fmla="*/ 0 w 4"/>
                <a:gd name="T11" fmla="*/ 0 h 1"/>
                <a:gd name="T12" fmla="*/ 0 w 4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1" name="Freeform 757"/>
            <p:cNvSpPr/>
            <p:nvPr/>
          </p:nvSpPr>
          <p:spPr bwMode="auto">
            <a:xfrm>
              <a:off x="1349376" y="1165225"/>
              <a:ext cx="76200" cy="25400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3 w 3"/>
                <a:gd name="T7" fmla="*/ 0 h 1"/>
                <a:gd name="T8" fmla="*/ 1 w 3"/>
                <a:gd name="T9" fmla="*/ 0 h 1"/>
                <a:gd name="T10" fmla="*/ 0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2" name="Freeform 758"/>
            <p:cNvSpPr/>
            <p:nvPr/>
          </p:nvSpPr>
          <p:spPr bwMode="auto">
            <a:xfrm>
              <a:off x="1349376" y="1165225"/>
              <a:ext cx="101600" cy="25400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1 h 1"/>
                <a:gd name="T4" fmla="*/ 3 w 4"/>
                <a:gd name="T5" fmla="*/ 0 h 1"/>
                <a:gd name="T6" fmla="*/ 1 w 4"/>
                <a:gd name="T7" fmla="*/ 1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3" name="Freeform 759"/>
            <p:cNvSpPr/>
            <p:nvPr/>
          </p:nvSpPr>
          <p:spPr bwMode="auto">
            <a:xfrm>
              <a:off x="1374776" y="1165225"/>
              <a:ext cx="101600" cy="25400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3 w 4"/>
                <a:gd name="T7" fmla="*/ 0 h 1"/>
                <a:gd name="T8" fmla="*/ 1 w 4"/>
                <a:gd name="T9" fmla="*/ 0 h 1"/>
                <a:gd name="T10" fmla="*/ 0 w 4"/>
                <a:gd name="T11" fmla="*/ 1 h 1"/>
                <a:gd name="T12" fmla="*/ 0 w 4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4" name="Freeform 760"/>
            <p:cNvSpPr/>
            <p:nvPr/>
          </p:nvSpPr>
          <p:spPr bwMode="auto">
            <a:xfrm>
              <a:off x="1400176" y="1165225"/>
              <a:ext cx="76200" cy="0"/>
            </a:xfrm>
            <a:custGeom>
              <a:avLst/>
              <a:gdLst>
                <a:gd name="T0" fmla="*/ 1 w 3"/>
                <a:gd name="T1" fmla="*/ 2 w 3"/>
                <a:gd name="T2" fmla="*/ 2 w 3"/>
                <a:gd name="T3" fmla="*/ 2 w 3"/>
                <a:gd name="T4" fmla="*/ 1 w 3"/>
                <a:gd name="T5" fmla="*/ 1 w 3"/>
                <a:gd name="T6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5" name="Freeform 761"/>
            <p:cNvSpPr/>
            <p:nvPr/>
          </p:nvSpPr>
          <p:spPr bwMode="auto">
            <a:xfrm>
              <a:off x="1400176" y="1138238"/>
              <a:ext cx="76200" cy="26988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1 h 1"/>
                <a:gd name="T6" fmla="*/ 2 w 3"/>
                <a:gd name="T7" fmla="*/ 1 h 1"/>
                <a:gd name="T8" fmla="*/ 1 w 3"/>
                <a:gd name="T9" fmla="*/ 1 h 1"/>
                <a:gd name="T10" fmla="*/ 0 w 3"/>
                <a:gd name="T11" fmla="*/ 1 h 1"/>
                <a:gd name="T12" fmla="*/ 0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6" name="Freeform 762"/>
            <p:cNvSpPr/>
            <p:nvPr/>
          </p:nvSpPr>
          <p:spPr bwMode="auto">
            <a:xfrm>
              <a:off x="1425576" y="1165225"/>
              <a:ext cx="50800" cy="25400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7" name="Freeform 763"/>
            <p:cNvSpPr/>
            <p:nvPr/>
          </p:nvSpPr>
          <p:spPr bwMode="auto">
            <a:xfrm>
              <a:off x="1400176" y="1165225"/>
              <a:ext cx="76200" cy="0"/>
            </a:xfrm>
            <a:custGeom>
              <a:avLst/>
              <a:gdLst>
                <a:gd name="T0" fmla="*/ 1 w 3"/>
                <a:gd name="T1" fmla="*/ 3 w 3"/>
                <a:gd name="T2" fmla="*/ 3 w 3"/>
                <a:gd name="T3" fmla="*/ 2 w 3"/>
                <a:gd name="T4" fmla="*/ 2 w 3"/>
                <a:gd name="T5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8" name="Freeform 764"/>
            <p:cNvSpPr/>
            <p:nvPr/>
          </p:nvSpPr>
          <p:spPr bwMode="auto">
            <a:xfrm>
              <a:off x="1425576" y="1165225"/>
              <a:ext cx="50800" cy="25400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0 w 2"/>
                <a:gd name="T11" fmla="*/ 0 h 1"/>
                <a:gd name="T12" fmla="*/ 1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9" name="Freeform 765"/>
            <p:cNvSpPr/>
            <p:nvPr/>
          </p:nvSpPr>
          <p:spPr bwMode="auto">
            <a:xfrm>
              <a:off x="1425576" y="1165225"/>
              <a:ext cx="50800" cy="25400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0" name="Freeform 766"/>
            <p:cNvSpPr/>
            <p:nvPr/>
          </p:nvSpPr>
          <p:spPr bwMode="auto">
            <a:xfrm>
              <a:off x="1425576" y="1165225"/>
              <a:ext cx="76200" cy="25400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0 h 1"/>
                <a:gd name="T4" fmla="*/ 1 w 3"/>
                <a:gd name="T5" fmla="*/ 0 h 1"/>
                <a:gd name="T6" fmla="*/ 1 w 3"/>
                <a:gd name="T7" fmla="*/ 0 h 1"/>
                <a:gd name="T8" fmla="*/ 1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1" name="Freeform 767"/>
            <p:cNvSpPr/>
            <p:nvPr/>
          </p:nvSpPr>
          <p:spPr bwMode="auto">
            <a:xfrm>
              <a:off x="434976" y="55563"/>
              <a:ext cx="508000" cy="898525"/>
            </a:xfrm>
            <a:custGeom>
              <a:avLst/>
              <a:gdLst>
                <a:gd name="T0" fmla="*/ 19 w 20"/>
                <a:gd name="T1" fmla="*/ 0 h 34"/>
                <a:gd name="T2" fmla="*/ 2 w 20"/>
                <a:gd name="T3" fmla="*/ 18 h 34"/>
                <a:gd name="T4" fmla="*/ 7 w 20"/>
                <a:gd name="T5" fmla="*/ 16 h 34"/>
                <a:gd name="T6" fmla="*/ 8 w 20"/>
                <a:gd name="T7" fmla="*/ 20 h 34"/>
                <a:gd name="T8" fmla="*/ 9 w 20"/>
                <a:gd name="T9" fmla="*/ 34 h 34"/>
                <a:gd name="T10" fmla="*/ 9 w 20"/>
                <a:gd name="T11" fmla="*/ 33 h 34"/>
                <a:gd name="T12" fmla="*/ 9 w 20"/>
                <a:gd name="T13" fmla="*/ 21 h 34"/>
                <a:gd name="T14" fmla="*/ 7 w 20"/>
                <a:gd name="T15" fmla="*/ 14 h 34"/>
                <a:gd name="T16" fmla="*/ 1 w 20"/>
                <a:gd name="T17" fmla="*/ 17 h 34"/>
                <a:gd name="T18" fmla="*/ 8 w 20"/>
                <a:gd name="T19" fmla="*/ 19 h 34"/>
                <a:gd name="T20" fmla="*/ 20 w 20"/>
                <a:gd name="T21" fmla="*/ 0 h 34"/>
                <a:gd name="T22" fmla="*/ 19 w 20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34">
                  <a:moveTo>
                    <a:pt x="19" y="0"/>
                  </a:moveTo>
                  <a:cubicBezTo>
                    <a:pt x="16" y="3"/>
                    <a:pt x="10" y="26"/>
                    <a:pt x="2" y="18"/>
                  </a:cubicBezTo>
                  <a:cubicBezTo>
                    <a:pt x="0" y="15"/>
                    <a:pt x="5" y="13"/>
                    <a:pt x="7" y="16"/>
                  </a:cubicBezTo>
                  <a:cubicBezTo>
                    <a:pt x="8" y="17"/>
                    <a:pt x="8" y="19"/>
                    <a:pt x="8" y="20"/>
                  </a:cubicBezTo>
                  <a:cubicBezTo>
                    <a:pt x="9" y="24"/>
                    <a:pt x="10" y="29"/>
                    <a:pt x="9" y="34"/>
                  </a:cubicBezTo>
                  <a:cubicBezTo>
                    <a:pt x="8" y="34"/>
                    <a:pt x="9" y="34"/>
                    <a:pt x="9" y="33"/>
                  </a:cubicBezTo>
                  <a:cubicBezTo>
                    <a:pt x="11" y="29"/>
                    <a:pt x="10" y="25"/>
                    <a:pt x="9" y="21"/>
                  </a:cubicBezTo>
                  <a:cubicBezTo>
                    <a:pt x="9" y="19"/>
                    <a:pt x="9" y="16"/>
                    <a:pt x="7" y="14"/>
                  </a:cubicBezTo>
                  <a:cubicBezTo>
                    <a:pt x="5" y="13"/>
                    <a:pt x="0" y="14"/>
                    <a:pt x="1" y="17"/>
                  </a:cubicBezTo>
                  <a:cubicBezTo>
                    <a:pt x="1" y="21"/>
                    <a:pt x="5" y="21"/>
                    <a:pt x="8" y="19"/>
                  </a:cubicBezTo>
                  <a:cubicBezTo>
                    <a:pt x="15" y="14"/>
                    <a:pt x="15" y="6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768"/>
            <p:cNvSpPr/>
            <p:nvPr/>
          </p:nvSpPr>
          <p:spPr bwMode="auto">
            <a:xfrm>
              <a:off x="434976" y="55563"/>
              <a:ext cx="508000" cy="898525"/>
            </a:xfrm>
            <a:custGeom>
              <a:avLst/>
              <a:gdLst>
                <a:gd name="T0" fmla="*/ 9 w 20"/>
                <a:gd name="T1" fmla="*/ 34 h 34"/>
                <a:gd name="T2" fmla="*/ 6 w 20"/>
                <a:gd name="T3" fmla="*/ 14 h 34"/>
                <a:gd name="T4" fmla="*/ 1 w 20"/>
                <a:gd name="T5" fmla="*/ 16 h 34"/>
                <a:gd name="T6" fmla="*/ 7 w 20"/>
                <a:gd name="T7" fmla="*/ 19 h 34"/>
                <a:gd name="T8" fmla="*/ 13 w 20"/>
                <a:gd name="T9" fmla="*/ 13 h 34"/>
                <a:gd name="T10" fmla="*/ 20 w 20"/>
                <a:gd name="T11" fmla="*/ 0 h 34"/>
                <a:gd name="T12" fmla="*/ 19 w 20"/>
                <a:gd name="T13" fmla="*/ 0 h 34"/>
                <a:gd name="T14" fmla="*/ 13 w 20"/>
                <a:gd name="T15" fmla="*/ 10 h 34"/>
                <a:gd name="T16" fmla="*/ 2 w 20"/>
                <a:gd name="T17" fmla="*/ 17 h 34"/>
                <a:gd name="T18" fmla="*/ 6 w 20"/>
                <a:gd name="T19" fmla="*/ 15 h 34"/>
                <a:gd name="T20" fmla="*/ 8 w 20"/>
                <a:gd name="T21" fmla="*/ 20 h 34"/>
                <a:gd name="T22" fmla="*/ 8 w 20"/>
                <a:gd name="T23" fmla="*/ 33 h 34"/>
                <a:gd name="T24" fmla="*/ 9 w 20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4">
                  <a:moveTo>
                    <a:pt x="9" y="34"/>
                  </a:moveTo>
                  <a:cubicBezTo>
                    <a:pt x="11" y="28"/>
                    <a:pt x="10" y="19"/>
                    <a:pt x="6" y="14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20"/>
                    <a:pt x="5" y="21"/>
                    <a:pt x="7" y="19"/>
                  </a:cubicBezTo>
                  <a:cubicBezTo>
                    <a:pt x="10" y="18"/>
                    <a:pt x="12" y="15"/>
                    <a:pt x="13" y="13"/>
                  </a:cubicBezTo>
                  <a:cubicBezTo>
                    <a:pt x="15" y="8"/>
                    <a:pt x="18" y="4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7" y="3"/>
                    <a:pt x="15" y="6"/>
                    <a:pt x="13" y="10"/>
                  </a:cubicBezTo>
                  <a:cubicBezTo>
                    <a:pt x="12" y="12"/>
                    <a:pt x="5" y="26"/>
                    <a:pt x="2" y="17"/>
                  </a:cubicBezTo>
                  <a:cubicBezTo>
                    <a:pt x="1" y="15"/>
                    <a:pt x="4" y="13"/>
                    <a:pt x="6" y="15"/>
                  </a:cubicBezTo>
                  <a:cubicBezTo>
                    <a:pt x="7" y="17"/>
                    <a:pt x="7" y="19"/>
                    <a:pt x="8" y="20"/>
                  </a:cubicBezTo>
                  <a:cubicBezTo>
                    <a:pt x="9" y="25"/>
                    <a:pt x="10" y="29"/>
                    <a:pt x="8" y="33"/>
                  </a:cubicBezTo>
                  <a:cubicBezTo>
                    <a:pt x="8" y="34"/>
                    <a:pt x="9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3" name="Freeform 769"/>
            <p:cNvSpPr/>
            <p:nvPr/>
          </p:nvSpPr>
          <p:spPr bwMode="auto">
            <a:xfrm>
              <a:off x="663576" y="30163"/>
              <a:ext cx="279400" cy="474663"/>
            </a:xfrm>
            <a:custGeom>
              <a:avLst/>
              <a:gdLst>
                <a:gd name="T0" fmla="*/ 10 w 11"/>
                <a:gd name="T1" fmla="*/ 1 h 18"/>
                <a:gd name="T2" fmla="*/ 6 w 11"/>
                <a:gd name="T3" fmla="*/ 10 h 18"/>
                <a:gd name="T4" fmla="*/ 1 w 11"/>
                <a:gd name="T5" fmla="*/ 18 h 18"/>
                <a:gd name="T6" fmla="*/ 2 w 11"/>
                <a:gd name="T7" fmla="*/ 18 h 18"/>
                <a:gd name="T8" fmla="*/ 7 w 11"/>
                <a:gd name="T9" fmla="*/ 9 h 18"/>
                <a:gd name="T10" fmla="*/ 11 w 11"/>
                <a:gd name="T11" fmla="*/ 1 h 18"/>
                <a:gd name="T12" fmla="*/ 10 w 11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8">
                  <a:moveTo>
                    <a:pt x="10" y="1"/>
                  </a:moveTo>
                  <a:cubicBezTo>
                    <a:pt x="9" y="4"/>
                    <a:pt x="8" y="7"/>
                    <a:pt x="6" y="10"/>
                  </a:cubicBezTo>
                  <a:cubicBezTo>
                    <a:pt x="4" y="13"/>
                    <a:pt x="3" y="16"/>
                    <a:pt x="1" y="18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4" y="15"/>
                    <a:pt x="5" y="12"/>
                    <a:pt x="7" y="9"/>
                  </a:cubicBezTo>
                  <a:cubicBezTo>
                    <a:pt x="9" y="6"/>
                    <a:pt x="11" y="4"/>
                    <a:pt x="11" y="1"/>
                  </a:cubicBezTo>
                  <a:cubicBezTo>
                    <a:pt x="11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4" name="Freeform 770"/>
            <p:cNvSpPr/>
            <p:nvPr/>
          </p:nvSpPr>
          <p:spPr bwMode="auto">
            <a:xfrm>
              <a:off x="460376" y="241300"/>
              <a:ext cx="381000" cy="633413"/>
            </a:xfrm>
            <a:custGeom>
              <a:avLst/>
              <a:gdLst>
                <a:gd name="T0" fmla="*/ 14 w 15"/>
                <a:gd name="T1" fmla="*/ 1 h 24"/>
                <a:gd name="T2" fmla="*/ 11 w 15"/>
                <a:gd name="T3" fmla="*/ 7 h 24"/>
                <a:gd name="T4" fmla="*/ 1 w 15"/>
                <a:gd name="T5" fmla="*/ 9 h 24"/>
                <a:gd name="T6" fmla="*/ 5 w 15"/>
                <a:gd name="T7" fmla="*/ 8 h 24"/>
                <a:gd name="T8" fmla="*/ 6 w 15"/>
                <a:gd name="T9" fmla="*/ 10 h 24"/>
                <a:gd name="T10" fmla="*/ 7 w 15"/>
                <a:gd name="T11" fmla="*/ 14 h 24"/>
                <a:gd name="T12" fmla="*/ 8 w 15"/>
                <a:gd name="T13" fmla="*/ 24 h 24"/>
                <a:gd name="T14" fmla="*/ 9 w 15"/>
                <a:gd name="T15" fmla="*/ 23 h 24"/>
                <a:gd name="T16" fmla="*/ 7 w 15"/>
                <a:gd name="T17" fmla="*/ 11 h 24"/>
                <a:gd name="T18" fmla="*/ 4 w 15"/>
                <a:gd name="T19" fmla="*/ 6 h 24"/>
                <a:gd name="T20" fmla="*/ 0 w 15"/>
                <a:gd name="T21" fmla="*/ 10 h 24"/>
                <a:gd name="T22" fmla="*/ 6 w 15"/>
                <a:gd name="T23" fmla="*/ 12 h 24"/>
                <a:gd name="T24" fmla="*/ 15 w 15"/>
                <a:gd name="T25" fmla="*/ 1 h 24"/>
                <a:gd name="T26" fmla="*/ 14 w 15"/>
                <a:gd name="T2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4">
                  <a:moveTo>
                    <a:pt x="14" y="1"/>
                  </a:moveTo>
                  <a:cubicBezTo>
                    <a:pt x="13" y="3"/>
                    <a:pt x="12" y="5"/>
                    <a:pt x="11" y="7"/>
                  </a:cubicBezTo>
                  <a:cubicBezTo>
                    <a:pt x="9" y="10"/>
                    <a:pt x="2" y="16"/>
                    <a:pt x="1" y="9"/>
                  </a:cubicBezTo>
                  <a:cubicBezTo>
                    <a:pt x="2" y="9"/>
                    <a:pt x="4" y="8"/>
                    <a:pt x="5" y="8"/>
                  </a:cubicBezTo>
                  <a:cubicBezTo>
                    <a:pt x="5" y="8"/>
                    <a:pt x="6" y="9"/>
                    <a:pt x="6" y="10"/>
                  </a:cubicBezTo>
                  <a:cubicBezTo>
                    <a:pt x="7" y="11"/>
                    <a:pt x="7" y="13"/>
                    <a:pt x="7" y="14"/>
                  </a:cubicBezTo>
                  <a:cubicBezTo>
                    <a:pt x="8" y="17"/>
                    <a:pt x="8" y="21"/>
                    <a:pt x="8" y="24"/>
                  </a:cubicBezTo>
                  <a:cubicBezTo>
                    <a:pt x="8" y="24"/>
                    <a:pt x="9" y="24"/>
                    <a:pt x="9" y="23"/>
                  </a:cubicBezTo>
                  <a:cubicBezTo>
                    <a:pt x="9" y="19"/>
                    <a:pt x="9" y="15"/>
                    <a:pt x="7" y="11"/>
                  </a:cubicBezTo>
                  <a:cubicBezTo>
                    <a:pt x="7" y="9"/>
                    <a:pt x="6" y="7"/>
                    <a:pt x="4" y="6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4" y="13"/>
                    <a:pt x="6" y="12"/>
                  </a:cubicBezTo>
                  <a:cubicBezTo>
                    <a:pt x="11" y="10"/>
                    <a:pt x="13" y="5"/>
                    <a:pt x="15" y="1"/>
                  </a:cubicBezTo>
                  <a:cubicBezTo>
                    <a:pt x="15" y="0"/>
                    <a:pt x="14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5" name="Freeform 771"/>
            <p:cNvSpPr/>
            <p:nvPr/>
          </p:nvSpPr>
          <p:spPr bwMode="auto">
            <a:xfrm>
              <a:off x="485776" y="452438"/>
              <a:ext cx="127000" cy="131763"/>
            </a:xfrm>
            <a:custGeom>
              <a:avLst/>
              <a:gdLst>
                <a:gd name="T0" fmla="*/ 5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3 w 5"/>
                <a:gd name="T7" fmla="*/ 4 h 5"/>
                <a:gd name="T8" fmla="*/ 2 w 5"/>
                <a:gd name="T9" fmla="*/ 2 h 5"/>
                <a:gd name="T10" fmla="*/ 2 w 5"/>
                <a:gd name="T11" fmla="*/ 1 h 5"/>
                <a:gd name="T12" fmla="*/ 4 w 5"/>
                <a:gd name="T13" fmla="*/ 1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772"/>
            <p:cNvSpPr/>
            <p:nvPr/>
          </p:nvSpPr>
          <p:spPr bwMode="auto">
            <a:xfrm>
              <a:off x="485776" y="452438"/>
              <a:ext cx="50800" cy="7937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1 w 2"/>
                <a:gd name="T9" fmla="*/ 0 h 3"/>
                <a:gd name="T10" fmla="*/ 1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7" name="Freeform 773"/>
            <p:cNvSpPr/>
            <p:nvPr/>
          </p:nvSpPr>
          <p:spPr bwMode="auto">
            <a:xfrm>
              <a:off x="485776" y="452438"/>
              <a:ext cx="50800" cy="10477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4 h 4"/>
                <a:gd name="T6" fmla="*/ 1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Freeform 774"/>
            <p:cNvSpPr/>
            <p:nvPr/>
          </p:nvSpPr>
          <p:spPr bwMode="auto">
            <a:xfrm>
              <a:off x="485776" y="452438"/>
              <a:ext cx="50800" cy="79375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3 h 3"/>
                <a:gd name="T4" fmla="*/ 2 w 2"/>
                <a:gd name="T5" fmla="*/ 3 h 3"/>
                <a:gd name="T6" fmla="*/ 1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9" name="Freeform 775"/>
            <p:cNvSpPr/>
            <p:nvPr/>
          </p:nvSpPr>
          <p:spPr bwMode="auto">
            <a:xfrm>
              <a:off x="485776" y="477838"/>
              <a:ext cx="76200" cy="106363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0" name="Freeform 776"/>
            <p:cNvSpPr/>
            <p:nvPr/>
          </p:nvSpPr>
          <p:spPr bwMode="auto">
            <a:xfrm>
              <a:off x="511176" y="531813"/>
              <a:ext cx="127000" cy="77788"/>
            </a:xfrm>
            <a:custGeom>
              <a:avLst/>
              <a:gdLst>
                <a:gd name="T0" fmla="*/ 0 w 5"/>
                <a:gd name="T1" fmla="*/ 1 h 3"/>
                <a:gd name="T2" fmla="*/ 4 w 5"/>
                <a:gd name="T3" fmla="*/ 1 h 3"/>
                <a:gd name="T4" fmla="*/ 4 w 5"/>
                <a:gd name="T5" fmla="*/ 1 h 3"/>
                <a:gd name="T6" fmla="*/ 1 w 5"/>
                <a:gd name="T7" fmla="*/ 0 h 3"/>
                <a:gd name="T8" fmla="*/ 0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1" y="3"/>
                    <a:pt x="3" y="2"/>
                    <a:pt x="4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1" name="Freeform 777"/>
            <p:cNvSpPr/>
            <p:nvPr/>
          </p:nvSpPr>
          <p:spPr bwMode="auto">
            <a:xfrm>
              <a:off x="536576" y="531813"/>
              <a:ext cx="127000" cy="5238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2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2" name="Freeform 778"/>
            <p:cNvSpPr/>
            <p:nvPr/>
          </p:nvSpPr>
          <p:spPr bwMode="auto">
            <a:xfrm>
              <a:off x="612776" y="557213"/>
              <a:ext cx="25400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3" name="Freeform 779"/>
            <p:cNvSpPr/>
            <p:nvPr/>
          </p:nvSpPr>
          <p:spPr bwMode="auto">
            <a:xfrm>
              <a:off x="282576" y="768350"/>
              <a:ext cx="152400" cy="290513"/>
            </a:xfrm>
            <a:custGeom>
              <a:avLst/>
              <a:gdLst>
                <a:gd name="T0" fmla="*/ 2 w 6"/>
                <a:gd name="T1" fmla="*/ 11 h 11"/>
                <a:gd name="T2" fmla="*/ 3 w 6"/>
                <a:gd name="T3" fmla="*/ 5 h 11"/>
                <a:gd name="T4" fmla="*/ 5 w 6"/>
                <a:gd name="T5" fmla="*/ 4 h 11"/>
                <a:gd name="T6" fmla="*/ 3 w 6"/>
                <a:gd name="T7" fmla="*/ 0 h 11"/>
                <a:gd name="T8" fmla="*/ 2 w 6"/>
                <a:gd name="T9" fmla="*/ 0 h 11"/>
                <a:gd name="T10" fmla="*/ 3 w 6"/>
                <a:gd name="T11" fmla="*/ 2 h 11"/>
                <a:gd name="T12" fmla="*/ 4 w 6"/>
                <a:gd name="T13" fmla="*/ 2 h 11"/>
                <a:gd name="T14" fmla="*/ 3 w 6"/>
                <a:gd name="T15" fmla="*/ 4 h 11"/>
                <a:gd name="T16" fmla="*/ 1 w 6"/>
                <a:gd name="T17" fmla="*/ 11 h 11"/>
                <a:gd name="T18" fmla="*/ 2 w 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1">
                  <a:moveTo>
                    <a:pt x="2" y="11"/>
                  </a:moveTo>
                  <a:cubicBezTo>
                    <a:pt x="1" y="9"/>
                    <a:pt x="2" y="7"/>
                    <a:pt x="3" y="5"/>
                  </a:cubicBezTo>
                  <a:cubicBezTo>
                    <a:pt x="3" y="5"/>
                    <a:pt x="5" y="4"/>
                    <a:pt x="5" y="4"/>
                  </a:cubicBezTo>
                  <a:cubicBezTo>
                    <a:pt x="6" y="2"/>
                    <a:pt x="3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3"/>
                    <a:pt x="4" y="4"/>
                    <a:pt x="3" y="4"/>
                  </a:cubicBezTo>
                  <a:cubicBezTo>
                    <a:pt x="1" y="6"/>
                    <a:pt x="0" y="8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4" name="Freeform 780"/>
            <p:cNvSpPr/>
            <p:nvPr/>
          </p:nvSpPr>
          <p:spPr bwMode="auto">
            <a:xfrm>
              <a:off x="333376" y="768350"/>
              <a:ext cx="76200" cy="79375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3 h 3"/>
                <a:gd name="T4" fmla="*/ 2 w 3"/>
                <a:gd name="T5" fmla="*/ 3 h 3"/>
                <a:gd name="T6" fmla="*/ 1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5" name="Freeform 781"/>
            <p:cNvSpPr/>
            <p:nvPr/>
          </p:nvSpPr>
          <p:spPr bwMode="auto">
            <a:xfrm>
              <a:off x="333376" y="795338"/>
              <a:ext cx="50800" cy="7937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6" name="Freeform 782"/>
            <p:cNvSpPr/>
            <p:nvPr/>
          </p:nvSpPr>
          <p:spPr bwMode="auto">
            <a:xfrm>
              <a:off x="282576" y="795338"/>
              <a:ext cx="101600" cy="211138"/>
            </a:xfrm>
            <a:custGeom>
              <a:avLst/>
              <a:gdLst>
                <a:gd name="T0" fmla="*/ 3 w 4"/>
                <a:gd name="T1" fmla="*/ 2 h 8"/>
                <a:gd name="T2" fmla="*/ 0 w 4"/>
                <a:gd name="T3" fmla="*/ 7 h 8"/>
                <a:gd name="T4" fmla="*/ 1 w 4"/>
                <a:gd name="T5" fmla="*/ 7 h 8"/>
                <a:gd name="T6" fmla="*/ 2 w 4"/>
                <a:gd name="T7" fmla="*/ 2 h 8"/>
                <a:gd name="T8" fmla="*/ 1 w 4"/>
                <a:gd name="T9" fmla="*/ 2 h 8"/>
                <a:gd name="T10" fmla="*/ 0 w 4"/>
                <a:gd name="T11" fmla="*/ 5 h 8"/>
                <a:gd name="T12" fmla="*/ 1 w 4"/>
                <a:gd name="T13" fmla="*/ 5 h 8"/>
                <a:gd name="T14" fmla="*/ 3 w 4"/>
                <a:gd name="T15" fmla="*/ 1 h 8"/>
                <a:gd name="T16" fmla="*/ 2 w 4"/>
                <a:gd name="T17" fmla="*/ 1 h 8"/>
                <a:gd name="T18" fmla="*/ 2 w 4"/>
                <a:gd name="T19" fmla="*/ 3 h 8"/>
                <a:gd name="T20" fmla="*/ 3 w 4"/>
                <a:gd name="T21" fmla="*/ 3 h 8"/>
                <a:gd name="T22" fmla="*/ 3 w 4"/>
                <a:gd name="T23" fmla="*/ 1 h 8"/>
                <a:gd name="T24" fmla="*/ 2 w 4"/>
                <a:gd name="T25" fmla="*/ 1 h 8"/>
                <a:gd name="T26" fmla="*/ 0 w 4"/>
                <a:gd name="T27" fmla="*/ 5 h 8"/>
                <a:gd name="T28" fmla="*/ 1 w 4"/>
                <a:gd name="T29" fmla="*/ 5 h 8"/>
                <a:gd name="T30" fmla="*/ 2 w 4"/>
                <a:gd name="T31" fmla="*/ 2 h 8"/>
                <a:gd name="T32" fmla="*/ 1 w 4"/>
                <a:gd name="T33" fmla="*/ 2 h 8"/>
                <a:gd name="T34" fmla="*/ 0 w 4"/>
                <a:gd name="T35" fmla="*/ 7 h 8"/>
                <a:gd name="T36" fmla="*/ 1 w 4"/>
                <a:gd name="T37" fmla="*/ 7 h 8"/>
                <a:gd name="T38" fmla="*/ 4 w 4"/>
                <a:gd name="T39" fmla="*/ 2 h 8"/>
                <a:gd name="T40" fmla="*/ 3 w 4"/>
                <a:gd name="T4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8">
                  <a:moveTo>
                    <a:pt x="3" y="2"/>
                  </a:moveTo>
                  <a:cubicBezTo>
                    <a:pt x="1" y="3"/>
                    <a:pt x="1" y="5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5"/>
                    <a:pt x="2" y="4"/>
                    <a:pt x="2" y="2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2" y="5"/>
                    <a:pt x="2" y="3"/>
                    <a:pt x="4" y="2"/>
                  </a:cubicBezTo>
                  <a:cubicBezTo>
                    <a:pt x="4" y="1"/>
                    <a:pt x="3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7" name="Freeform 783"/>
            <p:cNvSpPr/>
            <p:nvPr/>
          </p:nvSpPr>
          <p:spPr bwMode="auto">
            <a:xfrm>
              <a:off x="333376" y="847725"/>
              <a:ext cx="25400" cy="523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784"/>
            <p:cNvSpPr/>
            <p:nvPr/>
          </p:nvSpPr>
          <p:spPr bwMode="auto">
            <a:xfrm>
              <a:off x="358776" y="847725"/>
              <a:ext cx="25400" cy="269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785"/>
            <p:cNvSpPr/>
            <p:nvPr/>
          </p:nvSpPr>
          <p:spPr bwMode="auto">
            <a:xfrm>
              <a:off x="307976" y="847725"/>
              <a:ext cx="101600" cy="7937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2 h 3"/>
                <a:gd name="T4" fmla="*/ 1 w 4"/>
                <a:gd name="T5" fmla="*/ 2 h 3"/>
                <a:gd name="T6" fmla="*/ 3 w 4"/>
                <a:gd name="T7" fmla="*/ 0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2"/>
                    <a:pt x="2" y="1"/>
                    <a:pt x="3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786"/>
            <p:cNvSpPr/>
            <p:nvPr/>
          </p:nvSpPr>
          <p:spPr bwMode="auto">
            <a:xfrm>
              <a:off x="307976" y="847725"/>
              <a:ext cx="76200" cy="79375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2 h 3"/>
                <a:gd name="T4" fmla="*/ 1 w 3"/>
                <a:gd name="T5" fmla="*/ 2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787"/>
            <p:cNvSpPr/>
            <p:nvPr/>
          </p:nvSpPr>
          <p:spPr bwMode="auto">
            <a:xfrm>
              <a:off x="180976" y="742950"/>
              <a:ext cx="177800" cy="288925"/>
            </a:xfrm>
            <a:custGeom>
              <a:avLst/>
              <a:gdLst>
                <a:gd name="T0" fmla="*/ 4 w 7"/>
                <a:gd name="T1" fmla="*/ 11 h 11"/>
                <a:gd name="T2" fmla="*/ 2 w 7"/>
                <a:gd name="T3" fmla="*/ 5 h 11"/>
                <a:gd name="T4" fmla="*/ 7 w 7"/>
                <a:gd name="T5" fmla="*/ 1 h 11"/>
                <a:gd name="T6" fmla="*/ 6 w 7"/>
                <a:gd name="T7" fmla="*/ 1 h 11"/>
                <a:gd name="T8" fmla="*/ 0 w 7"/>
                <a:gd name="T9" fmla="*/ 5 h 11"/>
                <a:gd name="T10" fmla="*/ 4 w 7"/>
                <a:gd name="T11" fmla="*/ 11 h 11"/>
                <a:gd name="T12" fmla="*/ 4 w 7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4" y="11"/>
                  </a:moveTo>
                  <a:cubicBezTo>
                    <a:pt x="2" y="10"/>
                    <a:pt x="1" y="7"/>
                    <a:pt x="2" y="5"/>
                  </a:cubicBezTo>
                  <a:cubicBezTo>
                    <a:pt x="2" y="2"/>
                    <a:pt x="5" y="2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4" y="2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4" y="11"/>
                    <a:pt x="5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788"/>
            <p:cNvSpPr/>
            <p:nvPr/>
          </p:nvSpPr>
          <p:spPr bwMode="auto">
            <a:xfrm>
              <a:off x="206376" y="742950"/>
              <a:ext cx="152400" cy="263525"/>
            </a:xfrm>
            <a:custGeom>
              <a:avLst/>
              <a:gdLst>
                <a:gd name="T0" fmla="*/ 6 w 6"/>
                <a:gd name="T1" fmla="*/ 0 h 10"/>
                <a:gd name="T2" fmla="*/ 2 w 6"/>
                <a:gd name="T3" fmla="*/ 9 h 10"/>
                <a:gd name="T4" fmla="*/ 3 w 6"/>
                <a:gd name="T5" fmla="*/ 9 h 10"/>
                <a:gd name="T6" fmla="*/ 6 w 6"/>
                <a:gd name="T7" fmla="*/ 1 h 10"/>
                <a:gd name="T8" fmla="*/ 6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2" y="1"/>
                    <a:pt x="0" y="5"/>
                    <a:pt x="2" y="9"/>
                  </a:cubicBezTo>
                  <a:cubicBezTo>
                    <a:pt x="2" y="10"/>
                    <a:pt x="3" y="9"/>
                    <a:pt x="3" y="9"/>
                  </a:cubicBezTo>
                  <a:cubicBezTo>
                    <a:pt x="1" y="6"/>
                    <a:pt x="2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789"/>
            <p:cNvSpPr/>
            <p:nvPr/>
          </p:nvSpPr>
          <p:spPr bwMode="auto">
            <a:xfrm>
              <a:off x="206376" y="768350"/>
              <a:ext cx="127000" cy="211138"/>
            </a:xfrm>
            <a:custGeom>
              <a:avLst/>
              <a:gdLst>
                <a:gd name="T0" fmla="*/ 3 w 5"/>
                <a:gd name="T1" fmla="*/ 8 h 8"/>
                <a:gd name="T2" fmla="*/ 1 w 5"/>
                <a:gd name="T3" fmla="*/ 5 h 8"/>
                <a:gd name="T4" fmla="*/ 2 w 5"/>
                <a:gd name="T5" fmla="*/ 2 h 8"/>
                <a:gd name="T6" fmla="*/ 1 w 5"/>
                <a:gd name="T7" fmla="*/ 2 h 8"/>
                <a:gd name="T8" fmla="*/ 1 w 5"/>
                <a:gd name="T9" fmla="*/ 7 h 8"/>
                <a:gd name="T10" fmla="*/ 2 w 5"/>
                <a:gd name="T11" fmla="*/ 7 h 8"/>
                <a:gd name="T12" fmla="*/ 4 w 5"/>
                <a:gd name="T13" fmla="*/ 1 h 8"/>
                <a:gd name="T14" fmla="*/ 3 w 5"/>
                <a:gd name="T15" fmla="*/ 1 h 8"/>
                <a:gd name="T16" fmla="*/ 2 w 5"/>
                <a:gd name="T17" fmla="*/ 3 h 8"/>
                <a:gd name="T18" fmla="*/ 3 w 5"/>
                <a:gd name="T19" fmla="*/ 3 h 8"/>
                <a:gd name="T20" fmla="*/ 4 w 5"/>
                <a:gd name="T21" fmla="*/ 2 h 8"/>
                <a:gd name="T22" fmla="*/ 3 w 5"/>
                <a:gd name="T23" fmla="*/ 1 h 8"/>
                <a:gd name="T24" fmla="*/ 2 w 5"/>
                <a:gd name="T25" fmla="*/ 3 h 8"/>
                <a:gd name="T26" fmla="*/ 3 w 5"/>
                <a:gd name="T27" fmla="*/ 4 h 8"/>
                <a:gd name="T28" fmla="*/ 5 w 5"/>
                <a:gd name="T29" fmla="*/ 2 h 8"/>
                <a:gd name="T30" fmla="*/ 4 w 5"/>
                <a:gd name="T31" fmla="*/ 1 h 8"/>
                <a:gd name="T32" fmla="*/ 2 w 5"/>
                <a:gd name="T33" fmla="*/ 4 h 8"/>
                <a:gd name="T34" fmla="*/ 3 w 5"/>
                <a:gd name="T35" fmla="*/ 4 h 8"/>
                <a:gd name="T36" fmla="*/ 5 w 5"/>
                <a:gd name="T37" fmla="*/ 2 h 8"/>
                <a:gd name="T38" fmla="*/ 4 w 5"/>
                <a:gd name="T39" fmla="*/ 2 h 8"/>
                <a:gd name="T40" fmla="*/ 3 w 5"/>
                <a:gd name="T41" fmla="*/ 3 h 8"/>
                <a:gd name="T42" fmla="*/ 3 w 5"/>
                <a:gd name="T43" fmla="*/ 3 h 8"/>
                <a:gd name="T44" fmla="*/ 4 w 5"/>
                <a:gd name="T45" fmla="*/ 1 h 8"/>
                <a:gd name="T46" fmla="*/ 3 w 5"/>
                <a:gd name="T47" fmla="*/ 1 h 8"/>
                <a:gd name="T48" fmla="*/ 2 w 5"/>
                <a:gd name="T49" fmla="*/ 3 h 8"/>
                <a:gd name="T50" fmla="*/ 3 w 5"/>
                <a:gd name="T51" fmla="*/ 3 h 8"/>
                <a:gd name="T52" fmla="*/ 4 w 5"/>
                <a:gd name="T53" fmla="*/ 1 h 8"/>
                <a:gd name="T54" fmla="*/ 3 w 5"/>
                <a:gd name="T55" fmla="*/ 1 h 8"/>
                <a:gd name="T56" fmla="*/ 1 w 5"/>
                <a:gd name="T57" fmla="*/ 7 h 8"/>
                <a:gd name="T58" fmla="*/ 2 w 5"/>
                <a:gd name="T59" fmla="*/ 7 h 8"/>
                <a:gd name="T60" fmla="*/ 2 w 5"/>
                <a:gd name="T61" fmla="*/ 2 h 8"/>
                <a:gd name="T62" fmla="*/ 1 w 5"/>
                <a:gd name="T63" fmla="*/ 2 h 8"/>
                <a:gd name="T64" fmla="*/ 0 w 5"/>
                <a:gd name="T65" fmla="*/ 5 h 8"/>
                <a:gd name="T66" fmla="*/ 2 w 5"/>
                <a:gd name="T67" fmla="*/ 8 h 8"/>
                <a:gd name="T68" fmla="*/ 3 w 5"/>
                <a:gd name="T6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2" y="7"/>
                    <a:pt x="1" y="6"/>
                    <a:pt x="1" y="5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4" name="Freeform 790"/>
            <p:cNvSpPr/>
            <p:nvPr/>
          </p:nvSpPr>
          <p:spPr bwMode="auto">
            <a:xfrm>
              <a:off x="231776" y="795338"/>
              <a:ext cx="101600" cy="52388"/>
            </a:xfrm>
            <a:custGeom>
              <a:avLst/>
              <a:gdLst>
                <a:gd name="T0" fmla="*/ 3 w 4"/>
                <a:gd name="T1" fmla="*/ 0 h 2"/>
                <a:gd name="T2" fmla="*/ 0 w 4"/>
                <a:gd name="T3" fmla="*/ 2 h 2"/>
                <a:gd name="T4" fmla="*/ 1 w 4"/>
                <a:gd name="T5" fmla="*/ 2 h 2"/>
                <a:gd name="T6" fmla="*/ 1 w 4"/>
                <a:gd name="T7" fmla="*/ 2 h 2"/>
                <a:gd name="T8" fmla="*/ 3 w 4"/>
                <a:gd name="T9" fmla="*/ 0 h 2"/>
                <a:gd name="T10" fmla="*/ 4 w 4"/>
                <a:gd name="T11" fmla="*/ 0 h 2"/>
                <a:gd name="T12" fmla="*/ 3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5" name="Freeform 791"/>
            <p:cNvSpPr/>
            <p:nvPr/>
          </p:nvSpPr>
          <p:spPr bwMode="auto">
            <a:xfrm>
              <a:off x="231776" y="795338"/>
              <a:ext cx="76200" cy="7937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1 w 3"/>
                <a:gd name="T5" fmla="*/ 2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6" name="Freeform 792"/>
            <p:cNvSpPr/>
            <p:nvPr/>
          </p:nvSpPr>
          <p:spPr bwMode="auto">
            <a:xfrm>
              <a:off x="206376" y="795338"/>
              <a:ext cx="76200" cy="158750"/>
            </a:xfrm>
            <a:custGeom>
              <a:avLst/>
              <a:gdLst>
                <a:gd name="T0" fmla="*/ 2 w 3"/>
                <a:gd name="T1" fmla="*/ 1 h 6"/>
                <a:gd name="T2" fmla="*/ 2 w 3"/>
                <a:gd name="T3" fmla="*/ 6 h 6"/>
                <a:gd name="T4" fmla="*/ 3 w 3"/>
                <a:gd name="T5" fmla="*/ 5 h 6"/>
                <a:gd name="T6" fmla="*/ 3 w 3"/>
                <a:gd name="T7" fmla="*/ 1 h 6"/>
                <a:gd name="T8" fmla="*/ 2 w 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0" y="2"/>
                    <a:pt x="1" y="4"/>
                    <a:pt x="2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2" y="4"/>
                    <a:pt x="1" y="2"/>
                    <a:pt x="3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7" name="Freeform 793"/>
            <p:cNvSpPr/>
            <p:nvPr/>
          </p:nvSpPr>
          <p:spPr bwMode="auto">
            <a:xfrm>
              <a:off x="206376" y="900113"/>
              <a:ext cx="76200" cy="106363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4 h 4"/>
                <a:gd name="T4" fmla="*/ 2 w 3"/>
                <a:gd name="T5" fmla="*/ 3 h 4"/>
                <a:gd name="T6" fmla="*/ 2 w 3"/>
                <a:gd name="T7" fmla="*/ 2 h 4"/>
                <a:gd name="T8" fmla="*/ 2 w 3"/>
                <a:gd name="T9" fmla="*/ 0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3" y="4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1" y="0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8" name="Freeform 794"/>
            <p:cNvSpPr/>
            <p:nvPr/>
          </p:nvSpPr>
          <p:spPr bwMode="auto">
            <a:xfrm>
              <a:off x="206376" y="954088"/>
              <a:ext cx="76200" cy="52388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9" name="Freeform 795"/>
            <p:cNvSpPr/>
            <p:nvPr/>
          </p:nvSpPr>
          <p:spPr bwMode="auto">
            <a:xfrm>
              <a:off x="282576" y="874713"/>
              <a:ext cx="50800" cy="2540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0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0" name="Freeform 796"/>
            <p:cNvSpPr/>
            <p:nvPr/>
          </p:nvSpPr>
          <p:spPr bwMode="auto">
            <a:xfrm>
              <a:off x="333376" y="636588"/>
              <a:ext cx="203200" cy="211138"/>
            </a:xfrm>
            <a:custGeom>
              <a:avLst/>
              <a:gdLst>
                <a:gd name="T0" fmla="*/ 0 w 8"/>
                <a:gd name="T1" fmla="*/ 6 h 8"/>
                <a:gd name="T2" fmla="*/ 3 w 8"/>
                <a:gd name="T3" fmla="*/ 1 h 8"/>
                <a:gd name="T4" fmla="*/ 2 w 8"/>
                <a:gd name="T5" fmla="*/ 1 h 8"/>
                <a:gd name="T6" fmla="*/ 3 w 8"/>
                <a:gd name="T7" fmla="*/ 4 h 8"/>
                <a:gd name="T8" fmla="*/ 1 w 8"/>
                <a:gd name="T9" fmla="*/ 6 h 8"/>
                <a:gd name="T10" fmla="*/ 0 w 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6"/>
                  </a:moveTo>
                  <a:cubicBezTo>
                    <a:pt x="1" y="8"/>
                    <a:pt x="8" y="3"/>
                    <a:pt x="3" y="1"/>
                  </a:cubicBezTo>
                  <a:cubicBezTo>
                    <a:pt x="2" y="0"/>
                    <a:pt x="1" y="1"/>
                    <a:pt x="2" y="1"/>
                  </a:cubicBezTo>
                  <a:cubicBezTo>
                    <a:pt x="3" y="2"/>
                    <a:pt x="4" y="3"/>
                    <a:pt x="3" y="4"/>
                  </a:cubicBezTo>
                  <a:cubicBezTo>
                    <a:pt x="3" y="5"/>
                    <a:pt x="2" y="7"/>
                    <a:pt x="1" y="6"/>
                  </a:cubicBezTo>
                  <a:cubicBezTo>
                    <a:pt x="1" y="5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1" name="Freeform 797"/>
            <p:cNvSpPr/>
            <p:nvPr/>
          </p:nvSpPr>
          <p:spPr bwMode="auto">
            <a:xfrm>
              <a:off x="358776" y="636588"/>
              <a:ext cx="76200" cy="184150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6 h 7"/>
                <a:gd name="T4" fmla="*/ 1 w 3"/>
                <a:gd name="T5" fmla="*/ 6 h 7"/>
                <a:gd name="T6" fmla="*/ 2 w 3"/>
                <a:gd name="T7" fmla="*/ 2 h 7"/>
                <a:gd name="T8" fmla="*/ 1 w 3"/>
                <a:gd name="T9" fmla="*/ 2 h 7"/>
                <a:gd name="T10" fmla="*/ 0 w 3"/>
                <a:gd name="T11" fmla="*/ 6 h 7"/>
                <a:gd name="T12" fmla="*/ 1 w 3"/>
                <a:gd name="T13" fmla="*/ 6 h 7"/>
                <a:gd name="T14" fmla="*/ 2 w 3"/>
                <a:gd name="T15" fmla="*/ 2 h 7"/>
                <a:gd name="T16" fmla="*/ 1 w 3"/>
                <a:gd name="T17" fmla="*/ 2 h 7"/>
                <a:gd name="T18" fmla="*/ 0 w 3"/>
                <a:gd name="T19" fmla="*/ 7 h 7"/>
                <a:gd name="T20" fmla="*/ 1 w 3"/>
                <a:gd name="T21" fmla="*/ 7 h 7"/>
                <a:gd name="T22" fmla="*/ 1 w 3"/>
                <a:gd name="T23" fmla="*/ 0 h 7"/>
                <a:gd name="T24" fmla="*/ 0 w 3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2" y="2"/>
                    <a:pt x="3" y="5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5"/>
                    <a:pt x="3" y="3"/>
                    <a:pt x="2" y="2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0" y="7"/>
                    <a:pt x="1" y="7"/>
                    <a:pt x="1" y="6"/>
                  </a:cubicBezTo>
                  <a:cubicBezTo>
                    <a:pt x="2" y="5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3" y="5"/>
                    <a:pt x="3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2" name="Freeform 798"/>
            <p:cNvSpPr/>
            <p:nvPr/>
          </p:nvSpPr>
          <p:spPr bwMode="auto">
            <a:xfrm>
              <a:off x="358776" y="688975"/>
              <a:ext cx="50800" cy="131763"/>
            </a:xfrm>
            <a:custGeom>
              <a:avLst/>
              <a:gdLst>
                <a:gd name="T0" fmla="*/ 1 w 2"/>
                <a:gd name="T1" fmla="*/ 1 h 5"/>
                <a:gd name="T2" fmla="*/ 0 w 2"/>
                <a:gd name="T3" fmla="*/ 4 h 5"/>
                <a:gd name="T4" fmla="*/ 1 w 2"/>
                <a:gd name="T5" fmla="*/ 4 h 5"/>
                <a:gd name="T6" fmla="*/ 2 w 2"/>
                <a:gd name="T7" fmla="*/ 1 h 5"/>
                <a:gd name="T8" fmla="*/ 1 w 2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3" name="Freeform 799"/>
            <p:cNvSpPr/>
            <p:nvPr/>
          </p:nvSpPr>
          <p:spPr bwMode="auto">
            <a:xfrm>
              <a:off x="358776" y="742950"/>
              <a:ext cx="50800" cy="77788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1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4" name="Freeform 800"/>
            <p:cNvSpPr/>
            <p:nvPr/>
          </p:nvSpPr>
          <p:spPr bwMode="auto">
            <a:xfrm>
              <a:off x="358776" y="847725"/>
              <a:ext cx="50800" cy="269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1 w 2"/>
                <a:gd name="T7" fmla="*/ 0 h 1"/>
                <a:gd name="T8" fmla="*/ 2 w 2"/>
                <a:gd name="T9" fmla="*/ 0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5" name="Freeform 801"/>
            <p:cNvSpPr/>
            <p:nvPr/>
          </p:nvSpPr>
          <p:spPr bwMode="auto">
            <a:xfrm>
              <a:off x="53976" y="636588"/>
              <a:ext cx="127000" cy="474663"/>
            </a:xfrm>
            <a:custGeom>
              <a:avLst/>
              <a:gdLst>
                <a:gd name="T0" fmla="*/ 1 w 5"/>
                <a:gd name="T1" fmla="*/ 0 h 18"/>
                <a:gd name="T2" fmla="*/ 2 w 5"/>
                <a:gd name="T3" fmla="*/ 4 h 18"/>
                <a:gd name="T4" fmla="*/ 3 w 5"/>
                <a:gd name="T5" fmla="*/ 6 h 18"/>
                <a:gd name="T6" fmla="*/ 2 w 5"/>
                <a:gd name="T7" fmla="*/ 9 h 18"/>
                <a:gd name="T8" fmla="*/ 2 w 5"/>
                <a:gd name="T9" fmla="*/ 18 h 18"/>
                <a:gd name="T10" fmla="*/ 3 w 5"/>
                <a:gd name="T11" fmla="*/ 17 h 18"/>
                <a:gd name="T12" fmla="*/ 4 w 5"/>
                <a:gd name="T13" fmla="*/ 7 h 18"/>
                <a:gd name="T14" fmla="*/ 4 w 5"/>
                <a:gd name="T15" fmla="*/ 5 h 18"/>
                <a:gd name="T16" fmla="*/ 2 w 5"/>
                <a:gd name="T17" fmla="*/ 0 h 18"/>
                <a:gd name="T18" fmla="*/ 1 w 5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1" y="2"/>
                    <a:pt x="1" y="3"/>
                    <a:pt x="2" y="4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4" y="6"/>
                    <a:pt x="3" y="8"/>
                    <a:pt x="2" y="9"/>
                  </a:cubicBezTo>
                  <a:cubicBezTo>
                    <a:pt x="1" y="12"/>
                    <a:pt x="0" y="15"/>
                    <a:pt x="2" y="18"/>
                  </a:cubicBezTo>
                  <a:cubicBezTo>
                    <a:pt x="2" y="18"/>
                    <a:pt x="3" y="18"/>
                    <a:pt x="3" y="17"/>
                  </a:cubicBezTo>
                  <a:cubicBezTo>
                    <a:pt x="0" y="14"/>
                    <a:pt x="2" y="10"/>
                    <a:pt x="4" y="7"/>
                  </a:cubicBezTo>
                  <a:cubicBezTo>
                    <a:pt x="4" y="7"/>
                    <a:pt x="5" y="6"/>
                    <a:pt x="4" y="5"/>
                  </a:cubicBezTo>
                  <a:cubicBezTo>
                    <a:pt x="3" y="4"/>
                    <a:pt x="2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6" name="Freeform 802"/>
            <p:cNvSpPr/>
            <p:nvPr/>
          </p:nvSpPr>
          <p:spPr bwMode="auto">
            <a:xfrm>
              <a:off x="28576" y="688975"/>
              <a:ext cx="127000" cy="422275"/>
            </a:xfrm>
            <a:custGeom>
              <a:avLst/>
              <a:gdLst>
                <a:gd name="T0" fmla="*/ 4 w 5"/>
                <a:gd name="T1" fmla="*/ 15 h 16"/>
                <a:gd name="T2" fmla="*/ 4 w 5"/>
                <a:gd name="T3" fmla="*/ 6 h 16"/>
                <a:gd name="T4" fmla="*/ 2 w 5"/>
                <a:gd name="T5" fmla="*/ 1 h 16"/>
                <a:gd name="T6" fmla="*/ 1 w 5"/>
                <a:gd name="T7" fmla="*/ 1 h 16"/>
                <a:gd name="T8" fmla="*/ 1 w 5"/>
                <a:gd name="T9" fmla="*/ 11 h 16"/>
                <a:gd name="T10" fmla="*/ 2 w 5"/>
                <a:gd name="T11" fmla="*/ 10 h 16"/>
                <a:gd name="T12" fmla="*/ 2 w 5"/>
                <a:gd name="T13" fmla="*/ 1 h 16"/>
                <a:gd name="T14" fmla="*/ 1 w 5"/>
                <a:gd name="T15" fmla="*/ 1 h 16"/>
                <a:gd name="T16" fmla="*/ 3 w 5"/>
                <a:gd name="T17" fmla="*/ 5 h 16"/>
                <a:gd name="T18" fmla="*/ 1 w 5"/>
                <a:gd name="T19" fmla="*/ 9 h 16"/>
                <a:gd name="T20" fmla="*/ 3 w 5"/>
                <a:gd name="T21" fmla="*/ 16 h 16"/>
                <a:gd name="T22" fmla="*/ 4 w 5"/>
                <a:gd name="T2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6">
                  <a:moveTo>
                    <a:pt x="4" y="15"/>
                  </a:moveTo>
                  <a:cubicBezTo>
                    <a:pt x="1" y="12"/>
                    <a:pt x="2" y="9"/>
                    <a:pt x="4" y="6"/>
                  </a:cubicBezTo>
                  <a:cubicBezTo>
                    <a:pt x="5" y="4"/>
                    <a:pt x="3" y="2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4"/>
                    <a:pt x="0" y="7"/>
                    <a:pt x="1" y="11"/>
                  </a:cubicBezTo>
                  <a:cubicBezTo>
                    <a:pt x="1" y="11"/>
                    <a:pt x="2" y="11"/>
                    <a:pt x="2" y="10"/>
                  </a:cubicBezTo>
                  <a:cubicBezTo>
                    <a:pt x="1" y="7"/>
                    <a:pt x="2" y="4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2" y="2"/>
                    <a:pt x="3" y="4"/>
                    <a:pt x="3" y="5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1" y="11"/>
                    <a:pt x="1" y="13"/>
                    <a:pt x="3" y="16"/>
                  </a:cubicBezTo>
                  <a:cubicBezTo>
                    <a:pt x="3" y="16"/>
                    <a:pt x="4" y="16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7" name="Freeform 803"/>
            <p:cNvSpPr/>
            <p:nvPr/>
          </p:nvSpPr>
          <p:spPr bwMode="auto">
            <a:xfrm>
              <a:off x="3176" y="715963"/>
              <a:ext cx="76200" cy="26352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5 h 10"/>
                <a:gd name="T4" fmla="*/ 1 w 3"/>
                <a:gd name="T5" fmla="*/ 10 h 10"/>
                <a:gd name="T6" fmla="*/ 2 w 3"/>
                <a:gd name="T7" fmla="*/ 10 h 10"/>
                <a:gd name="T8" fmla="*/ 2 w 3"/>
                <a:gd name="T9" fmla="*/ 5 h 10"/>
                <a:gd name="T10" fmla="*/ 2 w 3"/>
                <a:gd name="T11" fmla="*/ 1 h 10"/>
                <a:gd name="T12" fmla="*/ 1 w 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2" y="10"/>
                    <a:pt x="3" y="10"/>
                    <a:pt x="2" y="10"/>
                  </a:cubicBezTo>
                  <a:cubicBezTo>
                    <a:pt x="1" y="9"/>
                    <a:pt x="2" y="7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8" name="Freeform 804"/>
            <p:cNvSpPr/>
            <p:nvPr/>
          </p:nvSpPr>
          <p:spPr bwMode="auto">
            <a:xfrm>
              <a:off x="53976" y="768350"/>
              <a:ext cx="25400" cy="131763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0 h 5"/>
                <a:gd name="T4" fmla="*/ 0 w 1"/>
                <a:gd name="T5" fmla="*/ 0 h 5"/>
                <a:gd name="T6" fmla="*/ 0 w 1"/>
                <a:gd name="T7" fmla="*/ 0 h 5"/>
                <a:gd name="T8" fmla="*/ 0 w 1"/>
                <a:gd name="T9" fmla="*/ 0 h 5"/>
                <a:gd name="T10" fmla="*/ 0 w 1"/>
                <a:gd name="T11" fmla="*/ 2 h 5"/>
                <a:gd name="T12" fmla="*/ 0 w 1"/>
                <a:gd name="T13" fmla="*/ 5 h 5"/>
                <a:gd name="T14" fmla="*/ 1 w 1"/>
                <a:gd name="T15" fmla="*/ 4 h 5"/>
                <a:gd name="T16" fmla="*/ 1 w 1"/>
                <a:gd name="T17" fmla="*/ 1 h 5"/>
                <a:gd name="T18" fmla="*/ 1 w 1"/>
                <a:gd name="T19" fmla="*/ 0 h 5"/>
                <a:gd name="T20" fmla="*/ 0 w 1"/>
                <a:gd name="T21" fmla="*/ 0 h 5"/>
                <a:gd name="T22" fmla="*/ 1 w 1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5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9" name="Freeform 805"/>
            <p:cNvSpPr/>
            <p:nvPr/>
          </p:nvSpPr>
          <p:spPr bwMode="auto">
            <a:xfrm>
              <a:off x="53976" y="715963"/>
              <a:ext cx="25400" cy="238125"/>
            </a:xfrm>
            <a:custGeom>
              <a:avLst/>
              <a:gdLst>
                <a:gd name="T0" fmla="*/ 0 w 1"/>
                <a:gd name="T1" fmla="*/ 1 h 9"/>
                <a:gd name="T2" fmla="*/ 0 w 1"/>
                <a:gd name="T3" fmla="*/ 9 h 9"/>
                <a:gd name="T4" fmla="*/ 1 w 1"/>
                <a:gd name="T5" fmla="*/ 9 h 9"/>
                <a:gd name="T6" fmla="*/ 1 w 1"/>
                <a:gd name="T7" fmla="*/ 0 h 9"/>
                <a:gd name="T8" fmla="*/ 0 w 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1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6"/>
                    <a:pt x="1" y="3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0" name="Freeform 806"/>
            <p:cNvSpPr/>
            <p:nvPr/>
          </p:nvSpPr>
          <p:spPr bwMode="auto">
            <a:xfrm>
              <a:off x="28576" y="742950"/>
              <a:ext cx="50800" cy="157163"/>
            </a:xfrm>
            <a:custGeom>
              <a:avLst/>
              <a:gdLst>
                <a:gd name="T0" fmla="*/ 1 w 2"/>
                <a:gd name="T1" fmla="*/ 1 h 6"/>
                <a:gd name="T2" fmla="*/ 1 w 2"/>
                <a:gd name="T3" fmla="*/ 6 h 6"/>
                <a:gd name="T4" fmla="*/ 2 w 2"/>
                <a:gd name="T5" fmla="*/ 5 h 6"/>
                <a:gd name="T6" fmla="*/ 2 w 2"/>
                <a:gd name="T7" fmla="*/ 1 h 6"/>
                <a:gd name="T8" fmla="*/ 1 w 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1" y="4"/>
                    <a:pt x="2" y="2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1" name="Freeform 807"/>
            <p:cNvSpPr/>
            <p:nvPr/>
          </p:nvSpPr>
          <p:spPr bwMode="auto">
            <a:xfrm>
              <a:off x="79376" y="742950"/>
              <a:ext cx="25400" cy="13176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3 h 5"/>
                <a:gd name="T6" fmla="*/ 1 w 1"/>
                <a:gd name="T7" fmla="*/ 2 h 5"/>
                <a:gd name="T8" fmla="*/ 0 w 1"/>
                <a:gd name="T9" fmla="*/ 2 h 5"/>
                <a:gd name="T10" fmla="*/ 0 w 1"/>
                <a:gd name="T11" fmla="*/ 5 h 5"/>
                <a:gd name="T12" fmla="*/ 1 w 1"/>
                <a:gd name="T13" fmla="*/ 5 h 5"/>
                <a:gd name="T14" fmla="*/ 1 w 1"/>
                <a:gd name="T15" fmla="*/ 4 h 5"/>
                <a:gd name="T16" fmla="*/ 0 w 1"/>
                <a:gd name="T17" fmla="*/ 4 h 5"/>
                <a:gd name="T18" fmla="*/ 0 w 1"/>
                <a:gd name="T19" fmla="*/ 4 h 5"/>
                <a:gd name="T20" fmla="*/ 1 w 1"/>
                <a:gd name="T21" fmla="*/ 5 h 5"/>
                <a:gd name="T22" fmla="*/ 1 w 1"/>
                <a:gd name="T23" fmla="*/ 2 h 5"/>
                <a:gd name="T24" fmla="*/ 0 w 1"/>
                <a:gd name="T25" fmla="*/ 2 h 5"/>
                <a:gd name="T26" fmla="*/ 0 w 1"/>
                <a:gd name="T27" fmla="*/ 3 h 5"/>
                <a:gd name="T28" fmla="*/ 1 w 1"/>
                <a:gd name="T29" fmla="*/ 3 h 5"/>
                <a:gd name="T30" fmla="*/ 1 w 1"/>
                <a:gd name="T31" fmla="*/ 0 h 5"/>
                <a:gd name="T32" fmla="*/ 0 w 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2" name="Freeform 808"/>
            <p:cNvSpPr/>
            <p:nvPr/>
          </p:nvSpPr>
          <p:spPr bwMode="auto">
            <a:xfrm>
              <a:off x="53976" y="795338"/>
              <a:ext cx="50800" cy="79375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3" name="Freeform 809"/>
            <p:cNvSpPr/>
            <p:nvPr/>
          </p:nvSpPr>
          <p:spPr bwMode="auto">
            <a:xfrm>
              <a:off x="104776" y="795338"/>
              <a:ext cx="25400" cy="523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4" name="Freeform 810"/>
            <p:cNvSpPr/>
            <p:nvPr/>
          </p:nvSpPr>
          <p:spPr bwMode="auto">
            <a:xfrm>
              <a:off x="104776" y="768350"/>
              <a:ext cx="50800" cy="79375"/>
            </a:xfrm>
            <a:custGeom>
              <a:avLst/>
              <a:gdLst>
                <a:gd name="T0" fmla="*/ 1 w 2"/>
                <a:gd name="T1" fmla="*/ 1 h 3"/>
                <a:gd name="T2" fmla="*/ 0 w 2"/>
                <a:gd name="T3" fmla="*/ 3 h 3"/>
                <a:gd name="T4" fmla="*/ 1 w 2"/>
                <a:gd name="T5" fmla="*/ 3 h 3"/>
                <a:gd name="T6" fmla="*/ 2 w 2"/>
                <a:gd name="T7" fmla="*/ 1 h 3"/>
                <a:gd name="T8" fmla="*/ 1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5" name="Freeform 811"/>
            <p:cNvSpPr/>
            <p:nvPr/>
          </p:nvSpPr>
          <p:spPr bwMode="auto">
            <a:xfrm>
              <a:off x="104776" y="768350"/>
              <a:ext cx="25400" cy="5238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1 w 1"/>
                <a:gd name="T5" fmla="*/ 1 h 2"/>
                <a:gd name="T6" fmla="*/ 1 w 1"/>
                <a:gd name="T7" fmla="*/ 1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6" name="Freeform 812"/>
            <p:cNvSpPr/>
            <p:nvPr/>
          </p:nvSpPr>
          <p:spPr bwMode="auto">
            <a:xfrm>
              <a:off x="79376" y="795338"/>
              <a:ext cx="50800" cy="104775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4 h 4"/>
                <a:gd name="T4" fmla="*/ 1 w 2"/>
                <a:gd name="T5" fmla="*/ 4 h 4"/>
                <a:gd name="T6" fmla="*/ 2 w 2"/>
                <a:gd name="T7" fmla="*/ 0 h 4"/>
                <a:gd name="T8" fmla="*/ 1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7" name="Freeform 813"/>
            <p:cNvSpPr/>
            <p:nvPr/>
          </p:nvSpPr>
          <p:spPr bwMode="auto">
            <a:xfrm>
              <a:off x="53976" y="795338"/>
              <a:ext cx="50800" cy="131763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5 h 5"/>
                <a:gd name="T4" fmla="*/ 1 w 2"/>
                <a:gd name="T5" fmla="*/ 5 h 5"/>
                <a:gd name="T6" fmla="*/ 2 w 2"/>
                <a:gd name="T7" fmla="*/ 0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3"/>
                    <a:pt x="1" y="2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8" name="Freeform 814"/>
            <p:cNvSpPr/>
            <p:nvPr/>
          </p:nvSpPr>
          <p:spPr bwMode="auto">
            <a:xfrm>
              <a:off x="28576" y="847725"/>
              <a:ext cx="50800" cy="131763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1 w 2"/>
                <a:gd name="T5" fmla="*/ 4 h 5"/>
                <a:gd name="T6" fmla="*/ 1 w 2"/>
                <a:gd name="T7" fmla="*/ 0 h 5"/>
                <a:gd name="T8" fmla="*/ 0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5"/>
                    <a:pt x="2" y="5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9" name="Freeform 815"/>
            <p:cNvSpPr/>
            <p:nvPr/>
          </p:nvSpPr>
          <p:spPr bwMode="auto">
            <a:xfrm>
              <a:off x="28576" y="900113"/>
              <a:ext cx="25400" cy="539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0" name="Freeform 816"/>
            <p:cNvSpPr/>
            <p:nvPr/>
          </p:nvSpPr>
          <p:spPr bwMode="auto">
            <a:xfrm>
              <a:off x="28576" y="900113"/>
              <a:ext cx="50800" cy="5397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476250"/>
            <a:ext cx="10515600" cy="5689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90800" y="3006000"/>
            <a:ext cx="5472000" cy="5220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8322" y="1571867"/>
            <a:ext cx="3487705" cy="4266759"/>
            <a:chOff x="1282701" y="1617662"/>
            <a:chExt cx="3070225" cy="3756026"/>
          </a:xfrm>
        </p:grpSpPr>
        <p:sp>
          <p:nvSpPr>
            <p:cNvPr id="8" name="Freeform 5"/>
            <p:cNvSpPr/>
            <p:nvPr/>
          </p:nvSpPr>
          <p:spPr bwMode="auto">
            <a:xfrm>
              <a:off x="3079751" y="5056188"/>
              <a:ext cx="125413" cy="22225"/>
            </a:xfrm>
            <a:custGeom>
              <a:avLst/>
              <a:gdLst>
                <a:gd name="T0" fmla="*/ 0 w 11"/>
                <a:gd name="T1" fmla="*/ 1 h 2"/>
                <a:gd name="T2" fmla="*/ 2 w 11"/>
                <a:gd name="T3" fmla="*/ 1 h 2"/>
                <a:gd name="T4" fmla="*/ 10 w 11"/>
                <a:gd name="T5" fmla="*/ 2 h 2"/>
                <a:gd name="T6" fmla="*/ 11 w 11"/>
                <a:gd name="T7" fmla="*/ 2 h 2"/>
                <a:gd name="T8" fmla="*/ 10 w 11"/>
                <a:gd name="T9" fmla="*/ 2 h 2"/>
                <a:gd name="T10" fmla="*/ 0 w 1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5" y="1"/>
                    <a:pt x="7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7" y="2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079751" y="4976813"/>
              <a:ext cx="90488" cy="22225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4 w 8"/>
                <a:gd name="T5" fmla="*/ 1 h 2"/>
                <a:gd name="T6" fmla="*/ 6 w 8"/>
                <a:gd name="T7" fmla="*/ 2 h 2"/>
                <a:gd name="T8" fmla="*/ 8 w 8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5" y="2"/>
                    <a:pt x="3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214563" y="4818063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1" y="1"/>
                    <a:pt x="2" y="1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57413" y="4738688"/>
              <a:ext cx="57150" cy="66675"/>
            </a:xfrm>
            <a:custGeom>
              <a:avLst/>
              <a:gdLst>
                <a:gd name="T0" fmla="*/ 5 w 5"/>
                <a:gd name="T1" fmla="*/ 6 h 6"/>
                <a:gd name="T2" fmla="*/ 4 w 5"/>
                <a:gd name="T3" fmla="*/ 6 h 6"/>
                <a:gd name="T4" fmla="*/ 0 w 5"/>
                <a:gd name="T5" fmla="*/ 0 h 6"/>
                <a:gd name="T6" fmla="*/ 5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cubicBezTo>
                    <a:pt x="5" y="6"/>
                    <a:pt x="5" y="6"/>
                    <a:pt x="4" y="6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2" y="2"/>
                    <a:pt x="3" y="5"/>
                    <a:pt x="5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03451" y="4659313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3" y="7"/>
                    <a:pt x="1" y="3"/>
                    <a:pt x="0" y="0"/>
                  </a:cubicBezTo>
                  <a:cubicBezTo>
                    <a:pt x="2" y="3"/>
                    <a:pt x="3" y="6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863851" y="446563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1 w 2"/>
                <a:gd name="T5" fmla="*/ 0 h 7"/>
                <a:gd name="T6" fmla="*/ 2 w 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2" y="2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886076" y="4465638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181351" y="4408488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943226" y="4364038"/>
              <a:ext cx="22225" cy="33338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0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0"/>
                    <a:pt x="1" y="0"/>
                  </a:cubicBezTo>
                  <a:cubicBezTo>
                    <a:pt x="2" y="0"/>
                    <a:pt x="1" y="1"/>
                    <a:pt x="2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851151" y="4352925"/>
              <a:ext cx="23813" cy="55563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1 w 2"/>
                <a:gd name="T5" fmla="*/ 0 h 5"/>
                <a:gd name="T6" fmla="*/ 1 w 2"/>
                <a:gd name="T7" fmla="*/ 2 h 5"/>
                <a:gd name="T8" fmla="*/ 1 w 2"/>
                <a:gd name="T9" fmla="*/ 4 h 5"/>
                <a:gd name="T10" fmla="*/ 1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0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840038" y="4306888"/>
              <a:ext cx="11113" cy="46038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0 h 4"/>
                <a:gd name="T4" fmla="*/ 1 w 1"/>
                <a:gd name="T5" fmla="*/ 0 h 4"/>
                <a:gd name="T6" fmla="*/ 1 w 1"/>
                <a:gd name="T7" fmla="*/ 2 h 4"/>
                <a:gd name="T8" fmla="*/ 0 w 1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897188" y="4249738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2 h 4"/>
                <a:gd name="T8" fmla="*/ 1 w 2"/>
                <a:gd name="T9" fmla="*/ 0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773488" y="3863975"/>
              <a:ext cx="22225" cy="9048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0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170238" y="4113213"/>
              <a:ext cx="11113" cy="2381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3341688" y="3932238"/>
              <a:ext cx="90488" cy="114300"/>
            </a:xfrm>
            <a:custGeom>
              <a:avLst/>
              <a:gdLst>
                <a:gd name="T0" fmla="*/ 7 w 8"/>
                <a:gd name="T1" fmla="*/ 10 h 10"/>
                <a:gd name="T2" fmla="*/ 0 w 8"/>
                <a:gd name="T3" fmla="*/ 1 h 10"/>
                <a:gd name="T4" fmla="*/ 1 w 8"/>
                <a:gd name="T5" fmla="*/ 1 h 10"/>
                <a:gd name="T6" fmla="*/ 6 w 8"/>
                <a:gd name="T7" fmla="*/ 8 h 10"/>
                <a:gd name="T8" fmla="*/ 7 w 8"/>
                <a:gd name="T9" fmla="*/ 7 h 10"/>
                <a:gd name="T10" fmla="*/ 6 w 8"/>
                <a:gd name="T11" fmla="*/ 9 h 10"/>
                <a:gd name="T12" fmla="*/ 7 w 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7" y="10"/>
                  </a:moveTo>
                  <a:cubicBezTo>
                    <a:pt x="4" y="7"/>
                    <a:pt x="1" y="5"/>
                    <a:pt x="0" y="1"/>
                  </a:cubicBezTo>
                  <a:cubicBezTo>
                    <a:pt x="1" y="0"/>
                    <a:pt x="0" y="2"/>
                    <a:pt x="1" y="1"/>
                  </a:cubicBezTo>
                  <a:cubicBezTo>
                    <a:pt x="3" y="4"/>
                    <a:pt x="5" y="6"/>
                    <a:pt x="6" y="8"/>
                  </a:cubicBezTo>
                  <a:cubicBezTo>
                    <a:pt x="7" y="7"/>
                    <a:pt x="6" y="7"/>
                    <a:pt x="7" y="7"/>
                  </a:cubicBezTo>
                  <a:cubicBezTo>
                    <a:pt x="7" y="8"/>
                    <a:pt x="8" y="9"/>
                    <a:pt x="6" y="9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2828926" y="4148138"/>
              <a:ext cx="57150" cy="90488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7 h 8"/>
                <a:gd name="T4" fmla="*/ 0 w 5"/>
                <a:gd name="T5" fmla="*/ 7 h 8"/>
                <a:gd name="T6" fmla="*/ 5 w 5"/>
                <a:gd name="T7" fmla="*/ 0 h 8"/>
                <a:gd name="T8" fmla="*/ 1 w 5"/>
                <a:gd name="T9" fmla="*/ 6 h 8"/>
                <a:gd name="T10" fmla="*/ 3 w 5"/>
                <a:gd name="T11" fmla="*/ 5 h 8"/>
                <a:gd name="T12" fmla="*/ 0 w 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3" y="2"/>
                    <a:pt x="5" y="0"/>
                  </a:cubicBezTo>
                  <a:cubicBezTo>
                    <a:pt x="4" y="2"/>
                    <a:pt x="2" y="4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2" y="6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3795713" y="367188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0 w 2"/>
                <a:gd name="T5" fmla="*/ 0 h 7"/>
                <a:gd name="T6" fmla="*/ 2 w 2"/>
                <a:gd name="T7" fmla="*/ 6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773488" y="3660775"/>
              <a:ext cx="22225" cy="90488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8 h 8"/>
                <a:gd name="T4" fmla="*/ 1 w 2"/>
                <a:gd name="T5" fmla="*/ 0 h 8"/>
                <a:gd name="T6" fmla="*/ 2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3"/>
                    <a:pt x="2" y="5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49488" y="4022725"/>
              <a:ext cx="57150" cy="114300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10 h 10"/>
                <a:gd name="T4" fmla="*/ 0 w 5"/>
                <a:gd name="T5" fmla="*/ 0 h 10"/>
                <a:gd name="T6" fmla="*/ 1 w 5"/>
                <a:gd name="T7" fmla="*/ 2 h 10"/>
                <a:gd name="T8" fmla="*/ 5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7"/>
                    <a:pt x="0" y="4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5"/>
                    <a:pt x="4" y="8"/>
                    <a:pt x="5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282826" y="3989388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5 w 6"/>
                <a:gd name="T3" fmla="*/ 9 h 9"/>
                <a:gd name="T4" fmla="*/ 0 w 6"/>
                <a:gd name="T5" fmla="*/ 0 h 9"/>
                <a:gd name="T6" fmla="*/ 1 w 6"/>
                <a:gd name="T7" fmla="*/ 2 h 9"/>
                <a:gd name="T8" fmla="*/ 4 w 6"/>
                <a:gd name="T9" fmla="*/ 8 h 9"/>
                <a:gd name="T10" fmla="*/ 6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3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4"/>
                    <a:pt x="4" y="6"/>
                    <a:pt x="4" y="8"/>
                  </a:cubicBezTo>
                  <a:cubicBezTo>
                    <a:pt x="5" y="9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271713" y="4000500"/>
              <a:ext cx="46038" cy="101600"/>
            </a:xfrm>
            <a:custGeom>
              <a:avLst/>
              <a:gdLst>
                <a:gd name="T0" fmla="*/ 4 w 4"/>
                <a:gd name="T1" fmla="*/ 9 h 9"/>
                <a:gd name="T2" fmla="*/ 4 w 4"/>
                <a:gd name="T3" fmla="*/ 9 h 9"/>
                <a:gd name="T4" fmla="*/ 0 w 4"/>
                <a:gd name="T5" fmla="*/ 0 h 9"/>
                <a:gd name="T6" fmla="*/ 4 w 4"/>
                <a:gd name="T7" fmla="*/ 8 h 9"/>
                <a:gd name="T8" fmla="*/ 4 w 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2" y="2"/>
                    <a:pt x="2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3306763" y="3671888"/>
              <a:ext cx="46038" cy="55563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1"/>
                    <a:pt x="3" y="3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3317876" y="3660775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3" y="2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3681413" y="3467100"/>
              <a:ext cx="46038" cy="101600"/>
            </a:xfrm>
            <a:custGeom>
              <a:avLst/>
              <a:gdLst>
                <a:gd name="T0" fmla="*/ 1 w 4"/>
                <a:gd name="T1" fmla="*/ 0 h 9"/>
                <a:gd name="T2" fmla="*/ 3 w 4"/>
                <a:gd name="T3" fmla="*/ 6 h 9"/>
                <a:gd name="T4" fmla="*/ 3 w 4"/>
                <a:gd name="T5" fmla="*/ 9 h 9"/>
                <a:gd name="T6" fmla="*/ 1 w 4"/>
                <a:gd name="T7" fmla="*/ 3 h 9"/>
                <a:gd name="T8" fmla="*/ 1 w 4"/>
                <a:gd name="T9" fmla="*/ 8 h 9"/>
                <a:gd name="T10" fmla="*/ 1 w 4"/>
                <a:gd name="T11" fmla="*/ 3 h 9"/>
                <a:gd name="T12" fmla="*/ 1 w 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cubicBezTo>
                    <a:pt x="2" y="2"/>
                    <a:pt x="2" y="3"/>
                    <a:pt x="3" y="6"/>
                  </a:cubicBezTo>
                  <a:cubicBezTo>
                    <a:pt x="3" y="7"/>
                    <a:pt x="4" y="8"/>
                    <a:pt x="3" y="9"/>
                  </a:cubicBezTo>
                  <a:cubicBezTo>
                    <a:pt x="2" y="7"/>
                    <a:pt x="2" y="5"/>
                    <a:pt x="1" y="3"/>
                  </a:cubicBezTo>
                  <a:cubicBezTo>
                    <a:pt x="1" y="4"/>
                    <a:pt x="2" y="7"/>
                    <a:pt x="1" y="8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851151" y="3773488"/>
              <a:ext cx="34925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3830638" y="346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840038" y="3727450"/>
              <a:ext cx="68263" cy="68263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1 h 6"/>
                <a:gd name="T4" fmla="*/ 3 w 6"/>
                <a:gd name="T5" fmla="*/ 2 h 6"/>
                <a:gd name="T6" fmla="*/ 6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4" y="5"/>
                    <a:pt x="2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5" y="5"/>
                    <a:pt x="6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3830638" y="3444875"/>
              <a:ext cx="0" cy="22225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3511551" y="3467100"/>
              <a:ext cx="22225" cy="101600"/>
            </a:xfrm>
            <a:custGeom>
              <a:avLst/>
              <a:gdLst>
                <a:gd name="T0" fmla="*/ 2 w 2"/>
                <a:gd name="T1" fmla="*/ 9 h 9"/>
                <a:gd name="T2" fmla="*/ 1 w 2"/>
                <a:gd name="T3" fmla="*/ 9 h 9"/>
                <a:gd name="T4" fmla="*/ 0 w 2"/>
                <a:gd name="T5" fmla="*/ 0 h 9"/>
                <a:gd name="T6" fmla="*/ 2 w 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2" y="9"/>
                    <a:pt x="1" y="9"/>
                    <a:pt x="1" y="9"/>
                  </a:cubicBezTo>
                  <a:cubicBezTo>
                    <a:pt x="1" y="6"/>
                    <a:pt x="0" y="3"/>
                    <a:pt x="0" y="0"/>
                  </a:cubicBezTo>
                  <a:cubicBezTo>
                    <a:pt x="1" y="3"/>
                    <a:pt x="1" y="6"/>
                    <a:pt x="2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3489326" y="3421063"/>
              <a:ext cx="249238" cy="68263"/>
            </a:xfrm>
            <a:custGeom>
              <a:avLst/>
              <a:gdLst>
                <a:gd name="T0" fmla="*/ 0 w 22"/>
                <a:gd name="T1" fmla="*/ 0 h 6"/>
                <a:gd name="T2" fmla="*/ 4 w 22"/>
                <a:gd name="T3" fmla="*/ 2 h 6"/>
                <a:gd name="T4" fmla="*/ 12 w 22"/>
                <a:gd name="T5" fmla="*/ 3 h 6"/>
                <a:gd name="T6" fmla="*/ 20 w 22"/>
                <a:gd name="T7" fmla="*/ 3 h 6"/>
                <a:gd name="T8" fmla="*/ 21 w 22"/>
                <a:gd name="T9" fmla="*/ 4 h 6"/>
                <a:gd name="T10" fmla="*/ 21 w 22"/>
                <a:gd name="T11" fmla="*/ 5 h 6"/>
                <a:gd name="T12" fmla="*/ 22 w 22"/>
                <a:gd name="T13" fmla="*/ 5 h 6"/>
                <a:gd name="T14" fmla="*/ 20 w 22"/>
                <a:gd name="T15" fmla="*/ 6 h 6"/>
                <a:gd name="T16" fmla="*/ 20 w 22"/>
                <a:gd name="T17" fmla="*/ 4 h 6"/>
                <a:gd name="T18" fmla="*/ 18 w 22"/>
                <a:gd name="T19" fmla="*/ 4 h 6"/>
                <a:gd name="T20" fmla="*/ 2 w 22"/>
                <a:gd name="T21" fmla="*/ 2 h 6"/>
                <a:gd name="T22" fmla="*/ 0 w 2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">
                  <a:moveTo>
                    <a:pt x="0" y="0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7" y="3"/>
                    <a:pt x="9" y="3"/>
                    <a:pt x="12" y="3"/>
                  </a:cubicBezTo>
                  <a:cubicBezTo>
                    <a:pt x="15" y="3"/>
                    <a:pt x="17" y="4"/>
                    <a:pt x="20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1" y="5"/>
                    <a:pt x="21" y="5"/>
                  </a:cubicBezTo>
                  <a:cubicBezTo>
                    <a:pt x="21" y="5"/>
                    <a:pt x="21" y="4"/>
                    <a:pt x="22" y="5"/>
                  </a:cubicBezTo>
                  <a:cubicBezTo>
                    <a:pt x="22" y="5"/>
                    <a:pt x="21" y="6"/>
                    <a:pt x="20" y="6"/>
                  </a:cubicBezTo>
                  <a:cubicBezTo>
                    <a:pt x="19" y="6"/>
                    <a:pt x="20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2" y="4"/>
                    <a:pt x="6" y="4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3500438" y="3467100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  <a:cubicBezTo>
                    <a:pt x="1" y="2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282826" y="3875088"/>
              <a:ext cx="34925" cy="68263"/>
            </a:xfrm>
            <a:custGeom>
              <a:avLst/>
              <a:gdLst>
                <a:gd name="T0" fmla="*/ 2 w 3"/>
                <a:gd name="T1" fmla="*/ 6 h 6"/>
                <a:gd name="T2" fmla="*/ 0 w 3"/>
                <a:gd name="T3" fmla="*/ 0 h 6"/>
                <a:gd name="T4" fmla="*/ 2 w 3"/>
                <a:gd name="T5" fmla="*/ 5 h 6"/>
                <a:gd name="T6" fmla="*/ 3 w 3"/>
                <a:gd name="T7" fmla="*/ 5 h 6"/>
                <a:gd name="T8" fmla="*/ 2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  <a:cubicBezTo>
                    <a:pt x="1" y="0"/>
                    <a:pt x="1" y="4"/>
                    <a:pt x="2" y="5"/>
                  </a:cubicBezTo>
                  <a:cubicBezTo>
                    <a:pt x="3" y="5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919413" y="3660775"/>
              <a:ext cx="57150" cy="55563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5 w 5"/>
                <a:gd name="T5" fmla="*/ 5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4"/>
                    <a:pt x="1" y="2"/>
                    <a:pt x="0" y="0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82826" y="3830638"/>
              <a:ext cx="34925" cy="44450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0 h 4"/>
                <a:gd name="T6" fmla="*/ 2 w 3"/>
                <a:gd name="T7" fmla="*/ 3 h 4"/>
                <a:gd name="T8" fmla="*/ 3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1" y="3"/>
                    <a:pt x="1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3090863" y="3535363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5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782888" y="3648075"/>
              <a:ext cx="46038" cy="46038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4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2" y="4"/>
                    <a:pt x="1" y="1"/>
                    <a:pt x="0" y="0"/>
                  </a:cubicBezTo>
                  <a:cubicBezTo>
                    <a:pt x="1" y="1"/>
                    <a:pt x="3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41513" y="3910013"/>
              <a:ext cx="68263" cy="79375"/>
            </a:xfrm>
            <a:custGeom>
              <a:avLst/>
              <a:gdLst>
                <a:gd name="T0" fmla="*/ 0 w 6"/>
                <a:gd name="T1" fmla="*/ 6 h 7"/>
                <a:gd name="T2" fmla="*/ 6 w 6"/>
                <a:gd name="T3" fmla="*/ 0 h 7"/>
                <a:gd name="T4" fmla="*/ 1 w 6"/>
                <a:gd name="T5" fmla="*/ 6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cubicBezTo>
                    <a:pt x="2" y="4"/>
                    <a:pt x="4" y="2"/>
                    <a:pt x="6" y="0"/>
                  </a:cubicBezTo>
                  <a:cubicBezTo>
                    <a:pt x="5" y="2"/>
                    <a:pt x="2" y="4"/>
                    <a:pt x="1" y="6"/>
                  </a:cubicBezTo>
                  <a:cubicBezTo>
                    <a:pt x="1" y="7"/>
                    <a:pt x="0" y="7"/>
                    <a:pt x="0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3148013" y="3546475"/>
              <a:ext cx="22225" cy="22225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3397251" y="3467100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293938" y="3784600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0 h 4"/>
                <a:gd name="T4" fmla="*/ 1 w 3"/>
                <a:gd name="T5" fmla="*/ 3 h 4"/>
                <a:gd name="T6" fmla="*/ 2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2" y="3"/>
                    <a:pt x="3" y="4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3124201" y="3513138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2055813" y="3875088"/>
              <a:ext cx="11113" cy="2381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1 w 1"/>
                <a:gd name="T5" fmla="*/ 1 h 2"/>
                <a:gd name="T6" fmla="*/ 0 w 1"/>
                <a:gd name="T7" fmla="*/ 1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3409951" y="3354388"/>
              <a:ext cx="33338" cy="55563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1 w 3"/>
                <a:gd name="T5" fmla="*/ 4 h 5"/>
                <a:gd name="T6" fmla="*/ 0 w 3"/>
                <a:gd name="T7" fmla="*/ 0 h 5"/>
                <a:gd name="T8" fmla="*/ 2 w 3"/>
                <a:gd name="T9" fmla="*/ 3 h 5"/>
                <a:gd name="T10" fmla="*/ 3 w 3"/>
                <a:gd name="T11" fmla="*/ 2 h 5"/>
                <a:gd name="T12" fmla="*/ 3 w 3"/>
                <a:gd name="T13" fmla="*/ 0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" y="2"/>
                    <a:pt x="2" y="0"/>
                    <a:pt x="3" y="0"/>
                  </a:cubicBezTo>
                  <a:cubicBezTo>
                    <a:pt x="3" y="1"/>
                    <a:pt x="3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3148013" y="3433763"/>
              <a:ext cx="57150" cy="22225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0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2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3443288" y="3330575"/>
              <a:ext cx="33338" cy="34925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1" y="3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3317876" y="33543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136901" y="3341688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4 h 4"/>
                <a:gd name="T4" fmla="*/ 1 w 2"/>
                <a:gd name="T5" fmla="*/ 1 h 4"/>
                <a:gd name="T6" fmla="*/ 2 w 2"/>
                <a:gd name="T7" fmla="*/ 0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3101976" y="3365500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1 h 3"/>
                <a:gd name="T4" fmla="*/ 1 w 1"/>
                <a:gd name="T5" fmla="*/ 0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1" y="2"/>
                    <a:pt x="0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443163" y="3433763"/>
              <a:ext cx="44450" cy="6667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2" y="2"/>
                    <a:pt x="0" y="0"/>
                  </a:cubicBezTo>
                  <a:cubicBezTo>
                    <a:pt x="2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487613" y="3275013"/>
              <a:ext cx="92075" cy="134938"/>
            </a:xfrm>
            <a:custGeom>
              <a:avLst/>
              <a:gdLst>
                <a:gd name="T0" fmla="*/ 1 w 8"/>
                <a:gd name="T1" fmla="*/ 12 h 12"/>
                <a:gd name="T2" fmla="*/ 3 w 8"/>
                <a:gd name="T3" fmla="*/ 4 h 12"/>
                <a:gd name="T4" fmla="*/ 8 w 8"/>
                <a:gd name="T5" fmla="*/ 0 h 12"/>
                <a:gd name="T6" fmla="*/ 8 w 8"/>
                <a:gd name="T7" fmla="*/ 7 h 12"/>
                <a:gd name="T8" fmla="*/ 8 w 8"/>
                <a:gd name="T9" fmla="*/ 8 h 12"/>
                <a:gd name="T10" fmla="*/ 7 w 8"/>
                <a:gd name="T11" fmla="*/ 1 h 12"/>
                <a:gd name="T12" fmla="*/ 1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1" y="12"/>
                  </a:moveTo>
                  <a:cubicBezTo>
                    <a:pt x="0" y="9"/>
                    <a:pt x="2" y="6"/>
                    <a:pt x="3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6"/>
                    <a:pt x="7" y="3"/>
                    <a:pt x="7" y="1"/>
                  </a:cubicBezTo>
                  <a:cubicBezTo>
                    <a:pt x="3" y="3"/>
                    <a:pt x="1" y="7"/>
                    <a:pt x="1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3773488" y="2900363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987676" y="3114675"/>
              <a:ext cx="12700" cy="34925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965451" y="3114675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0"/>
                    <a:pt x="1" y="0"/>
                  </a:cubicBezTo>
                  <a:cubicBezTo>
                    <a:pt x="2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624138" y="3182938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397126" y="32623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6 h 6"/>
                <a:gd name="T4" fmla="*/ 2 w 4"/>
                <a:gd name="T5" fmla="*/ 2 h 6"/>
                <a:gd name="T6" fmla="*/ 1 w 4"/>
                <a:gd name="T7" fmla="*/ 0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6"/>
                    <a:pt x="3" y="5"/>
                    <a:pt x="3" y="6"/>
                  </a:cubicBezTo>
                  <a:cubicBezTo>
                    <a:pt x="3" y="4"/>
                    <a:pt x="1" y="3"/>
                    <a:pt x="2" y="2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2" y="2"/>
                    <a:pt x="2" y="3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419351" y="3251200"/>
              <a:ext cx="34925" cy="68263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635251" y="3149600"/>
              <a:ext cx="34925" cy="68263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4057651" y="2706688"/>
              <a:ext cx="57150" cy="34925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4" y="1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3000376" y="3048000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1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3181351" y="2911475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2 h 8"/>
                <a:gd name="T8" fmla="*/ 1 w 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2101851" y="3240088"/>
              <a:ext cx="44450" cy="90488"/>
            </a:xfrm>
            <a:custGeom>
              <a:avLst/>
              <a:gdLst>
                <a:gd name="T0" fmla="*/ 4 w 4"/>
                <a:gd name="T1" fmla="*/ 8 h 8"/>
                <a:gd name="T2" fmla="*/ 3 w 4"/>
                <a:gd name="T3" fmla="*/ 8 h 8"/>
                <a:gd name="T4" fmla="*/ 0 w 4"/>
                <a:gd name="T5" fmla="*/ 0 h 8"/>
                <a:gd name="T6" fmla="*/ 4 w 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3" y="8"/>
                    <a:pt x="3" y="8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1" y="2"/>
                    <a:pt x="2" y="5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2214563" y="3182938"/>
              <a:ext cx="46038" cy="79375"/>
            </a:xfrm>
            <a:custGeom>
              <a:avLst/>
              <a:gdLst>
                <a:gd name="T0" fmla="*/ 4 w 4"/>
                <a:gd name="T1" fmla="*/ 7 h 7"/>
                <a:gd name="T2" fmla="*/ 3 w 4"/>
                <a:gd name="T3" fmla="*/ 7 h 7"/>
                <a:gd name="T4" fmla="*/ 0 w 4"/>
                <a:gd name="T5" fmla="*/ 0 h 7"/>
                <a:gd name="T6" fmla="*/ 4 w 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4" y="7"/>
                    <a:pt x="3" y="7"/>
                    <a:pt x="3" y="7"/>
                  </a:cubicBez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3" y="6"/>
                    <a:pt x="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2659063" y="3048000"/>
              <a:ext cx="44450" cy="66675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0 h 6"/>
                <a:gd name="T4" fmla="*/ 4 w 4"/>
                <a:gd name="T5" fmla="*/ 5 h 6"/>
                <a:gd name="T6" fmla="*/ 4 w 4"/>
                <a:gd name="T7" fmla="*/ 6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4"/>
                    <a:pt x="4" y="5"/>
                  </a:cubicBezTo>
                  <a:cubicBezTo>
                    <a:pt x="3" y="5"/>
                    <a:pt x="4" y="5"/>
                    <a:pt x="4" y="6"/>
                  </a:cubicBezTo>
                  <a:cubicBezTo>
                    <a:pt x="2" y="5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2238376" y="3194050"/>
              <a:ext cx="33338" cy="57150"/>
            </a:xfrm>
            <a:custGeom>
              <a:avLst/>
              <a:gdLst>
                <a:gd name="T0" fmla="*/ 3 w 3"/>
                <a:gd name="T1" fmla="*/ 5 h 5"/>
                <a:gd name="T2" fmla="*/ 2 w 3"/>
                <a:gd name="T3" fmla="*/ 5 h 5"/>
                <a:gd name="T4" fmla="*/ 0 w 3"/>
                <a:gd name="T5" fmla="*/ 0 h 5"/>
                <a:gd name="T6" fmla="*/ 3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2" y="5"/>
                    <a:pt x="2" y="5"/>
                  </a:cubicBezTo>
                  <a:cubicBezTo>
                    <a:pt x="2" y="3"/>
                    <a:pt x="1" y="1"/>
                    <a:pt x="0" y="0"/>
                  </a:cubicBezTo>
                  <a:cubicBezTo>
                    <a:pt x="2" y="1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3136901" y="2854325"/>
              <a:ext cx="22225" cy="682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0 h 6"/>
                <a:gd name="T4" fmla="*/ 2 w 2"/>
                <a:gd name="T5" fmla="*/ 6 h 6"/>
                <a:gd name="T6" fmla="*/ 1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3124201" y="280828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5"/>
                    <a:pt x="0" y="2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2293938" y="3070225"/>
              <a:ext cx="34925" cy="57150"/>
            </a:xfrm>
            <a:custGeom>
              <a:avLst/>
              <a:gdLst>
                <a:gd name="T0" fmla="*/ 2 w 3"/>
                <a:gd name="T1" fmla="*/ 5 h 5"/>
                <a:gd name="T2" fmla="*/ 1 w 3"/>
                <a:gd name="T3" fmla="*/ 0 h 5"/>
                <a:gd name="T4" fmla="*/ 2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4"/>
                    <a:pt x="0" y="1"/>
                    <a:pt x="1" y="0"/>
                  </a:cubicBezTo>
                  <a:cubicBezTo>
                    <a:pt x="1" y="1"/>
                    <a:pt x="3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2271713" y="3070225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2238376" y="30813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2782888" y="2900363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2749551" y="2706688"/>
              <a:ext cx="136525" cy="147638"/>
            </a:xfrm>
            <a:custGeom>
              <a:avLst/>
              <a:gdLst>
                <a:gd name="T0" fmla="*/ 12 w 12"/>
                <a:gd name="T1" fmla="*/ 13 h 13"/>
                <a:gd name="T2" fmla="*/ 11 w 12"/>
                <a:gd name="T3" fmla="*/ 13 h 13"/>
                <a:gd name="T4" fmla="*/ 0 w 12"/>
                <a:gd name="T5" fmla="*/ 0 h 13"/>
                <a:gd name="T6" fmla="*/ 8 w 12"/>
                <a:gd name="T7" fmla="*/ 9 h 13"/>
                <a:gd name="T8" fmla="*/ 12 w 12"/>
                <a:gd name="T9" fmla="*/ 12 h 13"/>
                <a:gd name="T10" fmla="*/ 12 w 1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13"/>
                    <a:pt x="12" y="13"/>
                    <a:pt x="11" y="13"/>
                  </a:cubicBezTo>
                  <a:cubicBezTo>
                    <a:pt x="8" y="9"/>
                    <a:pt x="4" y="4"/>
                    <a:pt x="0" y="0"/>
                  </a:cubicBezTo>
                  <a:cubicBezTo>
                    <a:pt x="3" y="2"/>
                    <a:pt x="6" y="6"/>
                    <a:pt x="8" y="9"/>
                  </a:cubicBezTo>
                  <a:cubicBezTo>
                    <a:pt x="10" y="10"/>
                    <a:pt x="10" y="11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2249488" y="2990850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520826" y="3070225"/>
              <a:ext cx="92075" cy="158750"/>
            </a:xfrm>
            <a:custGeom>
              <a:avLst/>
              <a:gdLst>
                <a:gd name="T0" fmla="*/ 0 w 8"/>
                <a:gd name="T1" fmla="*/ 14 h 14"/>
                <a:gd name="T2" fmla="*/ 7 w 8"/>
                <a:gd name="T3" fmla="*/ 0 h 14"/>
                <a:gd name="T4" fmla="*/ 8 w 8"/>
                <a:gd name="T5" fmla="*/ 0 h 14"/>
                <a:gd name="T6" fmla="*/ 1 w 8"/>
                <a:gd name="T7" fmla="*/ 14 h 14"/>
                <a:gd name="T8" fmla="*/ 0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5" y="5"/>
                    <a:pt x="3" y="9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668463" y="3103563"/>
              <a:ext cx="12700" cy="2381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2181226" y="2876550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3068638" y="2514600"/>
              <a:ext cx="22225" cy="101600"/>
            </a:xfrm>
            <a:custGeom>
              <a:avLst/>
              <a:gdLst>
                <a:gd name="T0" fmla="*/ 1 w 2"/>
                <a:gd name="T1" fmla="*/ 8 h 9"/>
                <a:gd name="T2" fmla="*/ 0 w 2"/>
                <a:gd name="T3" fmla="*/ 9 h 9"/>
                <a:gd name="T4" fmla="*/ 1 w 2"/>
                <a:gd name="T5" fmla="*/ 0 h 9"/>
                <a:gd name="T6" fmla="*/ 1 w 2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1" y="8"/>
                  </a:moveTo>
                  <a:cubicBezTo>
                    <a:pt x="1" y="9"/>
                    <a:pt x="0" y="9"/>
                    <a:pt x="0" y="9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2101851" y="2876550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2112963" y="286543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3500438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0 w 3"/>
                <a:gd name="T3" fmla="*/ 0 h 10"/>
                <a:gd name="T4" fmla="*/ 2 w 3"/>
                <a:gd name="T5" fmla="*/ 7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1"/>
                    <a:pt x="1" y="5"/>
                    <a:pt x="2" y="7"/>
                  </a:cubicBezTo>
                  <a:cubicBezTo>
                    <a:pt x="1" y="7"/>
                    <a:pt x="3" y="9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3465513" y="2309813"/>
              <a:ext cx="34925" cy="112713"/>
            </a:xfrm>
            <a:custGeom>
              <a:avLst/>
              <a:gdLst>
                <a:gd name="T0" fmla="*/ 3 w 3"/>
                <a:gd name="T1" fmla="*/ 10 h 10"/>
                <a:gd name="T2" fmla="*/ 2 w 3"/>
                <a:gd name="T3" fmla="*/ 10 h 10"/>
                <a:gd name="T4" fmla="*/ 0 w 3"/>
                <a:gd name="T5" fmla="*/ 0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2" y="10"/>
                  </a:cubicBezTo>
                  <a:cubicBezTo>
                    <a:pt x="1" y="7"/>
                    <a:pt x="0" y="3"/>
                    <a:pt x="0" y="0"/>
                  </a:cubicBezTo>
                  <a:cubicBezTo>
                    <a:pt x="1" y="2"/>
                    <a:pt x="1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3432176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10 h 10"/>
                <a:gd name="T4" fmla="*/ 1 w 3"/>
                <a:gd name="T5" fmla="*/ 2 h 10"/>
                <a:gd name="T6" fmla="*/ 1 w 3"/>
                <a:gd name="T7" fmla="*/ 0 h 10"/>
                <a:gd name="T8" fmla="*/ 3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1" y="7"/>
                    <a:pt x="1" y="5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3432176" y="24003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3386138" y="2263775"/>
              <a:ext cx="46038" cy="136525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0 w 4"/>
                <a:gd name="T5" fmla="*/ 2 h 12"/>
                <a:gd name="T6" fmla="*/ 0 w 4"/>
                <a:gd name="T7" fmla="*/ 0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9"/>
                    <a:pt x="1" y="6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5"/>
                    <a:pt x="3" y="7"/>
                    <a:pt x="4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2146301" y="2728913"/>
              <a:ext cx="23813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2146301" y="2695575"/>
              <a:ext cx="23813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3500438" y="21971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3476626" y="211613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6"/>
                    <a:pt x="0" y="2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5"/>
                    <a:pt x="2" y="7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2055813" y="2536825"/>
              <a:ext cx="136525" cy="101600"/>
            </a:xfrm>
            <a:custGeom>
              <a:avLst/>
              <a:gdLst>
                <a:gd name="T0" fmla="*/ 4 w 12"/>
                <a:gd name="T1" fmla="*/ 4 h 9"/>
                <a:gd name="T2" fmla="*/ 7 w 12"/>
                <a:gd name="T3" fmla="*/ 5 h 9"/>
                <a:gd name="T4" fmla="*/ 8 w 12"/>
                <a:gd name="T5" fmla="*/ 8 h 9"/>
                <a:gd name="T6" fmla="*/ 2 w 12"/>
                <a:gd name="T7" fmla="*/ 6 h 9"/>
                <a:gd name="T8" fmla="*/ 5 w 12"/>
                <a:gd name="T9" fmla="*/ 1 h 9"/>
                <a:gd name="T10" fmla="*/ 10 w 12"/>
                <a:gd name="T11" fmla="*/ 5 h 9"/>
                <a:gd name="T12" fmla="*/ 8 w 12"/>
                <a:gd name="T13" fmla="*/ 9 h 9"/>
                <a:gd name="T14" fmla="*/ 4 w 12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4"/>
                  </a:moveTo>
                  <a:cubicBezTo>
                    <a:pt x="4" y="2"/>
                    <a:pt x="6" y="5"/>
                    <a:pt x="7" y="5"/>
                  </a:cubicBezTo>
                  <a:cubicBezTo>
                    <a:pt x="8" y="6"/>
                    <a:pt x="7" y="7"/>
                    <a:pt x="8" y="8"/>
                  </a:cubicBezTo>
                  <a:cubicBezTo>
                    <a:pt x="12" y="2"/>
                    <a:pt x="1" y="0"/>
                    <a:pt x="2" y="6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7" y="1"/>
                    <a:pt x="9" y="3"/>
                    <a:pt x="10" y="5"/>
                  </a:cubicBezTo>
                  <a:cubicBezTo>
                    <a:pt x="10" y="6"/>
                    <a:pt x="10" y="9"/>
                    <a:pt x="8" y="9"/>
                  </a:cubicBezTo>
                  <a:cubicBezTo>
                    <a:pt x="6" y="9"/>
                    <a:pt x="7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2874963" y="2197100"/>
              <a:ext cx="68263" cy="112713"/>
            </a:xfrm>
            <a:custGeom>
              <a:avLst/>
              <a:gdLst>
                <a:gd name="T0" fmla="*/ 6 w 6"/>
                <a:gd name="T1" fmla="*/ 10 h 10"/>
                <a:gd name="T2" fmla="*/ 6 w 6"/>
                <a:gd name="T3" fmla="*/ 10 h 10"/>
                <a:gd name="T4" fmla="*/ 0 w 6"/>
                <a:gd name="T5" fmla="*/ 0 h 10"/>
                <a:gd name="T6" fmla="*/ 6 w 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6"/>
                    <a:pt x="3" y="3"/>
                    <a:pt x="0" y="0"/>
                  </a:cubicBezTo>
                  <a:cubicBezTo>
                    <a:pt x="3" y="2"/>
                    <a:pt x="5" y="6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2157413" y="2422525"/>
              <a:ext cx="80963" cy="114300"/>
            </a:xfrm>
            <a:custGeom>
              <a:avLst/>
              <a:gdLst>
                <a:gd name="T0" fmla="*/ 7 w 7"/>
                <a:gd name="T1" fmla="*/ 10 h 10"/>
                <a:gd name="T2" fmla="*/ 6 w 7"/>
                <a:gd name="T3" fmla="*/ 10 h 10"/>
                <a:gd name="T4" fmla="*/ 0 w 7"/>
                <a:gd name="T5" fmla="*/ 0 h 10"/>
                <a:gd name="T6" fmla="*/ 3 w 7"/>
                <a:gd name="T7" fmla="*/ 4 h 10"/>
                <a:gd name="T8" fmla="*/ 6 w 7"/>
                <a:gd name="T9" fmla="*/ 9 h 10"/>
                <a:gd name="T10" fmla="*/ 7 w 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2" y="2"/>
                    <a:pt x="3" y="4"/>
                  </a:cubicBezTo>
                  <a:cubicBezTo>
                    <a:pt x="4" y="6"/>
                    <a:pt x="5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3148013" y="219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3363913" y="2060575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0" y="2"/>
                    <a:pt x="1" y="0"/>
                  </a:cubicBezTo>
                  <a:cubicBezTo>
                    <a:pt x="1" y="2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3033713" y="2197100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3022601" y="2184400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3044826" y="2173288"/>
              <a:ext cx="11113" cy="2381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2454276" y="2252663"/>
              <a:ext cx="33338" cy="90488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1 h 8"/>
                <a:gd name="T4" fmla="*/ 3 w 3"/>
                <a:gd name="T5" fmla="*/ 2 h 8"/>
                <a:gd name="T6" fmla="*/ 2 w 3"/>
                <a:gd name="T7" fmla="*/ 8 h 8"/>
                <a:gd name="T8" fmla="*/ 2 w 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3" y="6"/>
                    <a:pt x="3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3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3113088" y="2116138"/>
              <a:ext cx="11113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2362201" y="2309813"/>
              <a:ext cx="34925" cy="57150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3159126" y="2036763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0 h 4"/>
                <a:gd name="T4" fmla="*/ 1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1" y="1"/>
                    <a:pt x="1" y="0"/>
                  </a:cubicBezTo>
                  <a:cubicBezTo>
                    <a:pt x="2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3022601" y="2036763"/>
              <a:ext cx="33338" cy="92075"/>
            </a:xfrm>
            <a:custGeom>
              <a:avLst/>
              <a:gdLst>
                <a:gd name="T0" fmla="*/ 0 w 3"/>
                <a:gd name="T1" fmla="*/ 7 h 8"/>
                <a:gd name="T2" fmla="*/ 0 w 3"/>
                <a:gd name="T3" fmla="*/ 7 h 8"/>
                <a:gd name="T4" fmla="*/ 3 w 3"/>
                <a:gd name="T5" fmla="*/ 0 h 8"/>
                <a:gd name="T6" fmla="*/ 0 w 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5"/>
                    <a:pt x="2" y="2"/>
                    <a:pt x="3" y="0"/>
                  </a:cubicBezTo>
                  <a:cubicBezTo>
                    <a:pt x="2" y="3"/>
                    <a:pt x="1" y="5"/>
                    <a:pt x="0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2443163" y="2287588"/>
              <a:ext cx="22225" cy="22225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3249613" y="1946275"/>
              <a:ext cx="23813" cy="68263"/>
            </a:xfrm>
            <a:custGeom>
              <a:avLst/>
              <a:gdLst>
                <a:gd name="T0" fmla="*/ 1 w 2"/>
                <a:gd name="T1" fmla="*/ 0 h 6"/>
                <a:gd name="T2" fmla="*/ 1 w 2"/>
                <a:gd name="T3" fmla="*/ 4 h 6"/>
                <a:gd name="T4" fmla="*/ 1 w 2"/>
                <a:gd name="T5" fmla="*/ 6 h 6"/>
                <a:gd name="T6" fmla="*/ 1 w 2"/>
                <a:gd name="T7" fmla="*/ 1 h 6"/>
                <a:gd name="T8" fmla="*/ 1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2" y="6"/>
                    <a:pt x="1" y="6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3273426" y="1935163"/>
              <a:ext cx="11113" cy="68263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0 w 1"/>
                <a:gd name="T5" fmla="*/ 6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3170238" y="1957388"/>
              <a:ext cx="79375" cy="79375"/>
            </a:xfrm>
            <a:custGeom>
              <a:avLst/>
              <a:gdLst>
                <a:gd name="T0" fmla="*/ 0 w 7"/>
                <a:gd name="T1" fmla="*/ 5 h 7"/>
                <a:gd name="T2" fmla="*/ 7 w 7"/>
                <a:gd name="T3" fmla="*/ 0 h 7"/>
                <a:gd name="T4" fmla="*/ 2 w 7"/>
                <a:gd name="T5" fmla="*/ 5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2" y="5"/>
                    <a:pt x="5" y="2"/>
                    <a:pt x="7" y="0"/>
                  </a:cubicBezTo>
                  <a:cubicBezTo>
                    <a:pt x="6" y="2"/>
                    <a:pt x="4" y="4"/>
                    <a:pt x="2" y="5"/>
                  </a:cubicBezTo>
                  <a:cubicBezTo>
                    <a:pt x="2" y="6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2817813" y="1935163"/>
              <a:ext cx="22225" cy="125413"/>
            </a:xfrm>
            <a:custGeom>
              <a:avLst/>
              <a:gdLst>
                <a:gd name="T0" fmla="*/ 2 w 2"/>
                <a:gd name="T1" fmla="*/ 11 h 11"/>
                <a:gd name="T2" fmla="*/ 1 w 2"/>
                <a:gd name="T3" fmla="*/ 11 h 11"/>
                <a:gd name="T4" fmla="*/ 0 w 2"/>
                <a:gd name="T5" fmla="*/ 0 h 11"/>
                <a:gd name="T6" fmla="*/ 2 w 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" y="3"/>
                    <a:pt x="1" y="7"/>
                    <a:pt x="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2397126" y="217328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2782888" y="1912938"/>
              <a:ext cx="23813" cy="112713"/>
            </a:xfrm>
            <a:custGeom>
              <a:avLst/>
              <a:gdLst>
                <a:gd name="T0" fmla="*/ 2 w 2"/>
                <a:gd name="T1" fmla="*/ 10 h 10"/>
                <a:gd name="T2" fmla="*/ 0 w 2"/>
                <a:gd name="T3" fmla="*/ 0 h 10"/>
                <a:gd name="T4" fmla="*/ 2 w 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0">
                  <a:moveTo>
                    <a:pt x="2" y="10"/>
                  </a:moveTo>
                  <a:cubicBezTo>
                    <a:pt x="1" y="8"/>
                    <a:pt x="0" y="2"/>
                    <a:pt x="0" y="0"/>
                  </a:cubicBezTo>
                  <a:cubicBezTo>
                    <a:pt x="1" y="3"/>
                    <a:pt x="1" y="7"/>
                    <a:pt x="2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2613026" y="1935163"/>
              <a:ext cx="11113" cy="57150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1" y="1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2601913" y="19700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3136901" y="1765300"/>
              <a:ext cx="44450" cy="57150"/>
            </a:xfrm>
            <a:custGeom>
              <a:avLst/>
              <a:gdLst>
                <a:gd name="T0" fmla="*/ 0 w 4"/>
                <a:gd name="T1" fmla="*/ 5 h 5"/>
                <a:gd name="T2" fmla="*/ 4 w 4"/>
                <a:gd name="T3" fmla="*/ 0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3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2328863" y="1981200"/>
              <a:ext cx="22225" cy="90488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8 h 8"/>
                <a:gd name="T4" fmla="*/ 1 w 2"/>
                <a:gd name="T5" fmla="*/ 0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2" y="3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2386013" y="1844675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1 w 2"/>
                <a:gd name="T3" fmla="*/ 0 h 4"/>
                <a:gd name="T4" fmla="*/ 0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0" y="1"/>
                    <a:pt x="1" y="0"/>
                  </a:cubicBezTo>
                  <a:cubicBezTo>
                    <a:pt x="1" y="1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2374901" y="1811338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2249488" y="1855788"/>
              <a:ext cx="22225" cy="2222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9"/>
            <p:cNvSpPr>
              <a:spLocks noEditPoints="1"/>
            </p:cNvSpPr>
            <p:nvPr/>
          </p:nvSpPr>
          <p:spPr bwMode="auto">
            <a:xfrm>
              <a:off x="1282701" y="1617662"/>
              <a:ext cx="3070225" cy="3756026"/>
            </a:xfrm>
            <a:custGeom>
              <a:avLst/>
              <a:gdLst>
                <a:gd name="T0" fmla="*/ 204 w 270"/>
                <a:gd name="T1" fmla="*/ 134 h 331"/>
                <a:gd name="T2" fmla="*/ 227 w 270"/>
                <a:gd name="T3" fmla="*/ 91 h 331"/>
                <a:gd name="T4" fmla="*/ 211 w 270"/>
                <a:gd name="T5" fmla="*/ 63 h 331"/>
                <a:gd name="T6" fmla="*/ 120 w 270"/>
                <a:gd name="T7" fmla="*/ 32 h 331"/>
                <a:gd name="T8" fmla="*/ 61 w 270"/>
                <a:gd name="T9" fmla="*/ 44 h 331"/>
                <a:gd name="T10" fmla="*/ 17 w 270"/>
                <a:gd name="T11" fmla="*/ 68 h 331"/>
                <a:gd name="T12" fmla="*/ 46 w 270"/>
                <a:gd name="T13" fmla="*/ 129 h 331"/>
                <a:gd name="T14" fmla="*/ 101 w 270"/>
                <a:gd name="T15" fmla="*/ 81 h 331"/>
                <a:gd name="T16" fmla="*/ 70 w 270"/>
                <a:gd name="T17" fmla="*/ 164 h 331"/>
                <a:gd name="T18" fmla="*/ 155 w 270"/>
                <a:gd name="T19" fmla="*/ 255 h 331"/>
                <a:gd name="T20" fmla="*/ 163 w 270"/>
                <a:gd name="T21" fmla="*/ 150 h 331"/>
                <a:gd name="T22" fmla="*/ 142 w 270"/>
                <a:gd name="T23" fmla="*/ 110 h 331"/>
                <a:gd name="T24" fmla="*/ 185 w 270"/>
                <a:gd name="T25" fmla="*/ 226 h 331"/>
                <a:gd name="T26" fmla="*/ 252 w 270"/>
                <a:gd name="T27" fmla="*/ 175 h 331"/>
                <a:gd name="T28" fmla="*/ 176 w 270"/>
                <a:gd name="T29" fmla="*/ 46 h 331"/>
                <a:gd name="T30" fmla="*/ 27 w 270"/>
                <a:gd name="T31" fmla="*/ 94 h 331"/>
                <a:gd name="T32" fmla="*/ 41 w 270"/>
                <a:gd name="T33" fmla="*/ 82 h 331"/>
                <a:gd name="T34" fmla="*/ 53 w 270"/>
                <a:gd name="T35" fmla="*/ 94 h 331"/>
                <a:gd name="T36" fmla="*/ 34 w 270"/>
                <a:gd name="T37" fmla="*/ 64 h 331"/>
                <a:gd name="T38" fmla="*/ 72 w 270"/>
                <a:gd name="T39" fmla="*/ 89 h 331"/>
                <a:gd name="T40" fmla="*/ 161 w 270"/>
                <a:gd name="T41" fmla="*/ 166 h 331"/>
                <a:gd name="T42" fmla="*/ 117 w 270"/>
                <a:gd name="T43" fmla="*/ 66 h 331"/>
                <a:gd name="T44" fmla="*/ 129 w 270"/>
                <a:gd name="T45" fmla="*/ 56 h 331"/>
                <a:gd name="T46" fmla="*/ 107 w 270"/>
                <a:gd name="T47" fmla="*/ 115 h 331"/>
                <a:gd name="T48" fmla="*/ 93 w 270"/>
                <a:gd name="T49" fmla="*/ 87 h 331"/>
                <a:gd name="T50" fmla="*/ 77 w 270"/>
                <a:gd name="T51" fmla="*/ 125 h 331"/>
                <a:gd name="T52" fmla="*/ 129 w 270"/>
                <a:gd name="T53" fmla="*/ 146 h 331"/>
                <a:gd name="T54" fmla="*/ 141 w 270"/>
                <a:gd name="T55" fmla="*/ 147 h 331"/>
                <a:gd name="T56" fmla="*/ 115 w 270"/>
                <a:gd name="T57" fmla="*/ 169 h 331"/>
                <a:gd name="T58" fmla="*/ 105 w 270"/>
                <a:gd name="T59" fmla="*/ 185 h 331"/>
                <a:gd name="T60" fmla="*/ 108 w 270"/>
                <a:gd name="T61" fmla="*/ 170 h 331"/>
                <a:gd name="T62" fmla="*/ 81 w 270"/>
                <a:gd name="T63" fmla="*/ 178 h 331"/>
                <a:gd name="T64" fmla="*/ 69 w 270"/>
                <a:gd name="T65" fmla="*/ 168 h 331"/>
                <a:gd name="T66" fmla="*/ 54 w 270"/>
                <a:gd name="T67" fmla="*/ 188 h 331"/>
                <a:gd name="T68" fmla="*/ 60 w 270"/>
                <a:gd name="T69" fmla="*/ 194 h 331"/>
                <a:gd name="T70" fmla="*/ 61 w 270"/>
                <a:gd name="T71" fmla="*/ 185 h 331"/>
                <a:gd name="T72" fmla="*/ 57 w 270"/>
                <a:gd name="T73" fmla="*/ 185 h 331"/>
                <a:gd name="T74" fmla="*/ 103 w 270"/>
                <a:gd name="T75" fmla="*/ 203 h 331"/>
                <a:gd name="T76" fmla="*/ 96 w 270"/>
                <a:gd name="T77" fmla="*/ 225 h 331"/>
                <a:gd name="T78" fmla="*/ 96 w 270"/>
                <a:gd name="T79" fmla="*/ 233 h 331"/>
                <a:gd name="T80" fmla="*/ 103 w 270"/>
                <a:gd name="T81" fmla="*/ 222 h 331"/>
                <a:gd name="T82" fmla="*/ 104 w 270"/>
                <a:gd name="T83" fmla="*/ 192 h 331"/>
                <a:gd name="T84" fmla="*/ 115 w 270"/>
                <a:gd name="T85" fmla="*/ 214 h 331"/>
                <a:gd name="T86" fmla="*/ 127 w 270"/>
                <a:gd name="T87" fmla="*/ 252 h 331"/>
                <a:gd name="T88" fmla="*/ 125 w 270"/>
                <a:gd name="T89" fmla="*/ 243 h 331"/>
                <a:gd name="T90" fmla="*/ 130 w 270"/>
                <a:gd name="T91" fmla="*/ 244 h 331"/>
                <a:gd name="T92" fmla="*/ 170 w 270"/>
                <a:gd name="T93" fmla="*/ 237 h 331"/>
                <a:gd name="T94" fmla="*/ 161 w 270"/>
                <a:gd name="T95" fmla="*/ 240 h 331"/>
                <a:gd name="T96" fmla="*/ 172 w 270"/>
                <a:gd name="T97" fmla="*/ 230 h 331"/>
                <a:gd name="T98" fmla="*/ 155 w 270"/>
                <a:gd name="T99" fmla="*/ 241 h 331"/>
                <a:gd name="T100" fmla="*/ 165 w 270"/>
                <a:gd name="T101" fmla="*/ 323 h 331"/>
                <a:gd name="T102" fmla="*/ 177 w 270"/>
                <a:gd name="T103" fmla="*/ 233 h 331"/>
                <a:gd name="T104" fmla="*/ 151 w 270"/>
                <a:gd name="T105" fmla="*/ 196 h 331"/>
                <a:gd name="T106" fmla="*/ 145 w 270"/>
                <a:gd name="T107" fmla="*/ 228 h 331"/>
                <a:gd name="T108" fmla="*/ 126 w 270"/>
                <a:gd name="T109" fmla="*/ 163 h 331"/>
                <a:gd name="T110" fmla="*/ 142 w 270"/>
                <a:gd name="T111" fmla="*/ 136 h 331"/>
                <a:gd name="T112" fmla="*/ 125 w 270"/>
                <a:gd name="T113" fmla="*/ 130 h 331"/>
                <a:gd name="T114" fmla="*/ 147 w 270"/>
                <a:gd name="T115" fmla="*/ 75 h 331"/>
                <a:gd name="T116" fmla="*/ 211 w 270"/>
                <a:gd name="T117" fmla="*/ 130 h 331"/>
                <a:gd name="T118" fmla="*/ 187 w 270"/>
                <a:gd name="T119" fmla="*/ 122 h 331"/>
                <a:gd name="T120" fmla="*/ 197 w 270"/>
                <a:gd name="T121" fmla="*/ 187 h 331"/>
                <a:gd name="T122" fmla="*/ 174 w 270"/>
                <a:gd name="T123" fmla="*/ 198 h 331"/>
                <a:gd name="T124" fmla="*/ 228 w 270"/>
                <a:gd name="T125" fmla="*/ 19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331">
                  <a:moveTo>
                    <a:pt x="253" y="172"/>
                  </a:moveTo>
                  <a:cubicBezTo>
                    <a:pt x="256" y="174"/>
                    <a:pt x="257" y="176"/>
                    <a:pt x="260" y="177"/>
                  </a:cubicBezTo>
                  <a:cubicBezTo>
                    <a:pt x="260" y="178"/>
                    <a:pt x="262" y="179"/>
                    <a:pt x="263" y="179"/>
                  </a:cubicBezTo>
                  <a:cubicBezTo>
                    <a:pt x="263" y="179"/>
                    <a:pt x="263" y="179"/>
                    <a:pt x="263" y="179"/>
                  </a:cubicBezTo>
                  <a:cubicBezTo>
                    <a:pt x="264" y="180"/>
                    <a:pt x="265" y="181"/>
                    <a:pt x="266" y="182"/>
                  </a:cubicBezTo>
                  <a:cubicBezTo>
                    <a:pt x="267" y="182"/>
                    <a:pt x="268" y="183"/>
                    <a:pt x="269" y="183"/>
                  </a:cubicBezTo>
                  <a:cubicBezTo>
                    <a:pt x="268" y="182"/>
                    <a:pt x="268" y="181"/>
                    <a:pt x="267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6" y="180"/>
                    <a:pt x="265" y="180"/>
                    <a:pt x="264" y="179"/>
                  </a:cubicBezTo>
                  <a:cubicBezTo>
                    <a:pt x="261" y="177"/>
                    <a:pt x="259" y="176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3"/>
                  </a:cubicBezTo>
                  <a:cubicBezTo>
                    <a:pt x="255" y="174"/>
                    <a:pt x="255" y="174"/>
                    <a:pt x="255" y="173"/>
                  </a:cubicBezTo>
                  <a:cubicBezTo>
                    <a:pt x="255" y="173"/>
                    <a:pt x="255" y="174"/>
                    <a:pt x="256" y="173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8" y="174"/>
                    <a:pt x="261" y="176"/>
                    <a:pt x="264" y="177"/>
                  </a:cubicBezTo>
                  <a:cubicBezTo>
                    <a:pt x="265" y="177"/>
                    <a:pt x="267" y="179"/>
                    <a:pt x="269" y="178"/>
                  </a:cubicBezTo>
                  <a:cubicBezTo>
                    <a:pt x="263" y="176"/>
                    <a:pt x="257" y="174"/>
                    <a:pt x="252" y="171"/>
                  </a:cubicBezTo>
                  <a:cubicBezTo>
                    <a:pt x="252" y="170"/>
                    <a:pt x="251" y="170"/>
                    <a:pt x="251" y="169"/>
                  </a:cubicBezTo>
                  <a:cubicBezTo>
                    <a:pt x="252" y="169"/>
                    <a:pt x="253" y="170"/>
                    <a:pt x="253" y="169"/>
                  </a:cubicBezTo>
                  <a:cubicBezTo>
                    <a:pt x="254" y="171"/>
                    <a:pt x="256" y="171"/>
                    <a:pt x="257" y="172"/>
                  </a:cubicBezTo>
                  <a:cubicBezTo>
                    <a:pt x="259" y="173"/>
                    <a:pt x="261" y="173"/>
                    <a:pt x="263" y="174"/>
                  </a:cubicBezTo>
                  <a:cubicBezTo>
                    <a:pt x="265" y="174"/>
                    <a:pt x="267" y="175"/>
                    <a:pt x="269" y="175"/>
                  </a:cubicBezTo>
                  <a:cubicBezTo>
                    <a:pt x="268" y="173"/>
                    <a:pt x="267" y="174"/>
                    <a:pt x="265" y="174"/>
                  </a:cubicBezTo>
                  <a:cubicBezTo>
                    <a:pt x="264" y="173"/>
                    <a:pt x="263" y="173"/>
                    <a:pt x="261" y="173"/>
                  </a:cubicBezTo>
                  <a:cubicBezTo>
                    <a:pt x="259" y="171"/>
                    <a:pt x="255" y="171"/>
                    <a:pt x="253" y="170"/>
                  </a:cubicBezTo>
                  <a:cubicBezTo>
                    <a:pt x="254" y="170"/>
                    <a:pt x="255" y="170"/>
                    <a:pt x="255" y="170"/>
                  </a:cubicBezTo>
                  <a:cubicBezTo>
                    <a:pt x="256" y="170"/>
                    <a:pt x="258" y="170"/>
                    <a:pt x="259" y="170"/>
                  </a:cubicBezTo>
                  <a:cubicBezTo>
                    <a:pt x="259" y="171"/>
                    <a:pt x="260" y="170"/>
                    <a:pt x="261" y="171"/>
                  </a:cubicBezTo>
                  <a:cubicBezTo>
                    <a:pt x="262" y="171"/>
                    <a:pt x="263" y="171"/>
                    <a:pt x="265" y="171"/>
                  </a:cubicBezTo>
                  <a:cubicBezTo>
                    <a:pt x="266" y="171"/>
                    <a:pt x="268" y="172"/>
                    <a:pt x="268" y="170"/>
                  </a:cubicBezTo>
                  <a:cubicBezTo>
                    <a:pt x="262" y="170"/>
                    <a:pt x="257" y="169"/>
                    <a:pt x="251" y="169"/>
                  </a:cubicBezTo>
                  <a:cubicBezTo>
                    <a:pt x="251" y="168"/>
                    <a:pt x="250" y="168"/>
                    <a:pt x="250" y="168"/>
                  </a:cubicBezTo>
                  <a:cubicBezTo>
                    <a:pt x="250" y="168"/>
                    <a:pt x="249" y="168"/>
                    <a:pt x="249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0" y="167"/>
                    <a:pt x="251" y="167"/>
                    <a:pt x="251" y="168"/>
                  </a:cubicBezTo>
                  <a:cubicBezTo>
                    <a:pt x="252" y="167"/>
                    <a:pt x="254" y="168"/>
                    <a:pt x="256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9" y="168"/>
                    <a:pt x="262" y="168"/>
                    <a:pt x="264" y="168"/>
                  </a:cubicBezTo>
                  <a:cubicBezTo>
                    <a:pt x="265" y="169"/>
                    <a:pt x="266" y="169"/>
                    <a:pt x="266" y="168"/>
                  </a:cubicBezTo>
                  <a:cubicBezTo>
                    <a:pt x="261" y="167"/>
                    <a:pt x="255" y="167"/>
                    <a:pt x="250" y="167"/>
                  </a:cubicBezTo>
                  <a:cubicBezTo>
                    <a:pt x="254" y="166"/>
                    <a:pt x="259" y="167"/>
                    <a:pt x="264" y="166"/>
                  </a:cubicBezTo>
                  <a:cubicBezTo>
                    <a:pt x="263" y="165"/>
                    <a:pt x="261" y="165"/>
                    <a:pt x="260" y="166"/>
                  </a:cubicBezTo>
                  <a:cubicBezTo>
                    <a:pt x="256" y="166"/>
                    <a:pt x="252" y="166"/>
                    <a:pt x="249" y="165"/>
                  </a:cubicBezTo>
                  <a:cubicBezTo>
                    <a:pt x="247" y="166"/>
                    <a:pt x="246" y="165"/>
                    <a:pt x="246" y="166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6" y="165"/>
                    <a:pt x="247" y="165"/>
                    <a:pt x="248" y="165"/>
                  </a:cubicBezTo>
                  <a:cubicBezTo>
                    <a:pt x="251" y="166"/>
                    <a:pt x="253" y="165"/>
                    <a:pt x="256" y="165"/>
                  </a:cubicBezTo>
                  <a:cubicBezTo>
                    <a:pt x="257" y="165"/>
                    <a:pt x="260" y="165"/>
                    <a:pt x="261" y="164"/>
                  </a:cubicBezTo>
                  <a:cubicBezTo>
                    <a:pt x="262" y="165"/>
                    <a:pt x="265" y="165"/>
                    <a:pt x="265" y="163"/>
                  </a:cubicBezTo>
                  <a:cubicBezTo>
                    <a:pt x="260" y="164"/>
                    <a:pt x="256" y="164"/>
                    <a:pt x="252" y="164"/>
                  </a:cubicBezTo>
                  <a:cubicBezTo>
                    <a:pt x="250" y="164"/>
                    <a:pt x="247" y="165"/>
                    <a:pt x="245" y="164"/>
                  </a:cubicBezTo>
                  <a:cubicBezTo>
                    <a:pt x="246" y="164"/>
                    <a:pt x="247" y="164"/>
                    <a:pt x="247" y="164"/>
                  </a:cubicBezTo>
                  <a:cubicBezTo>
                    <a:pt x="248" y="164"/>
                    <a:pt x="250" y="164"/>
                    <a:pt x="251" y="163"/>
                  </a:cubicBezTo>
                  <a:cubicBezTo>
                    <a:pt x="252" y="164"/>
                    <a:pt x="255" y="164"/>
                    <a:pt x="257" y="163"/>
                  </a:cubicBezTo>
                  <a:cubicBezTo>
                    <a:pt x="258" y="163"/>
                    <a:pt x="259" y="163"/>
                    <a:pt x="260" y="163"/>
                  </a:cubicBezTo>
                  <a:cubicBezTo>
                    <a:pt x="260" y="163"/>
                    <a:pt x="262" y="163"/>
                    <a:pt x="262" y="163"/>
                  </a:cubicBezTo>
                  <a:cubicBezTo>
                    <a:pt x="262" y="163"/>
                    <a:pt x="262" y="162"/>
                    <a:pt x="262" y="162"/>
                  </a:cubicBezTo>
                  <a:cubicBezTo>
                    <a:pt x="256" y="162"/>
                    <a:pt x="251" y="164"/>
                    <a:pt x="246" y="163"/>
                  </a:cubicBezTo>
                  <a:cubicBezTo>
                    <a:pt x="244" y="163"/>
                    <a:pt x="242" y="163"/>
                    <a:pt x="241" y="162"/>
                  </a:cubicBezTo>
                  <a:cubicBezTo>
                    <a:pt x="243" y="162"/>
                    <a:pt x="246" y="162"/>
                    <a:pt x="248" y="161"/>
                  </a:cubicBezTo>
                  <a:cubicBezTo>
                    <a:pt x="248" y="162"/>
                    <a:pt x="249" y="162"/>
                    <a:pt x="249" y="162"/>
                  </a:cubicBezTo>
                  <a:cubicBezTo>
                    <a:pt x="252" y="161"/>
                    <a:pt x="256" y="161"/>
                    <a:pt x="260" y="161"/>
                  </a:cubicBezTo>
                  <a:cubicBezTo>
                    <a:pt x="260" y="160"/>
                    <a:pt x="260" y="160"/>
                    <a:pt x="260" y="160"/>
                  </a:cubicBezTo>
                  <a:cubicBezTo>
                    <a:pt x="253" y="160"/>
                    <a:pt x="247" y="161"/>
                    <a:pt x="241" y="162"/>
                  </a:cubicBezTo>
                  <a:cubicBezTo>
                    <a:pt x="240" y="161"/>
                    <a:pt x="238" y="160"/>
                    <a:pt x="238" y="159"/>
                  </a:cubicBezTo>
                  <a:cubicBezTo>
                    <a:pt x="242" y="159"/>
                    <a:pt x="243" y="160"/>
                    <a:pt x="246" y="159"/>
                  </a:cubicBezTo>
                  <a:cubicBezTo>
                    <a:pt x="247" y="160"/>
                    <a:pt x="249" y="160"/>
                    <a:pt x="249" y="159"/>
                  </a:cubicBezTo>
                  <a:cubicBezTo>
                    <a:pt x="252" y="159"/>
                    <a:pt x="255" y="159"/>
                    <a:pt x="258" y="160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7" y="159"/>
                    <a:pt x="255" y="158"/>
                    <a:pt x="255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2" y="158"/>
                    <a:pt x="248" y="159"/>
                    <a:pt x="245" y="159"/>
                  </a:cubicBezTo>
                  <a:cubicBezTo>
                    <a:pt x="244" y="159"/>
                    <a:pt x="243" y="159"/>
                    <a:pt x="242" y="159"/>
                  </a:cubicBezTo>
                  <a:cubicBezTo>
                    <a:pt x="241" y="158"/>
                    <a:pt x="239" y="159"/>
                    <a:pt x="237" y="159"/>
                  </a:cubicBezTo>
                  <a:cubicBezTo>
                    <a:pt x="236" y="158"/>
                    <a:pt x="236" y="158"/>
                    <a:pt x="235" y="158"/>
                  </a:cubicBezTo>
                  <a:cubicBezTo>
                    <a:pt x="237" y="158"/>
                    <a:pt x="240" y="158"/>
                    <a:pt x="240" y="157"/>
                  </a:cubicBezTo>
                  <a:cubicBezTo>
                    <a:pt x="241" y="158"/>
                    <a:pt x="242" y="158"/>
                    <a:pt x="244" y="157"/>
                  </a:cubicBezTo>
                  <a:cubicBezTo>
                    <a:pt x="244" y="157"/>
                    <a:pt x="243" y="158"/>
                    <a:pt x="244" y="158"/>
                  </a:cubicBezTo>
                  <a:cubicBezTo>
                    <a:pt x="245" y="158"/>
                    <a:pt x="247" y="157"/>
                    <a:pt x="248" y="157"/>
                  </a:cubicBezTo>
                  <a:cubicBezTo>
                    <a:pt x="249" y="157"/>
                    <a:pt x="251" y="157"/>
                    <a:pt x="253" y="156"/>
                  </a:cubicBezTo>
                  <a:cubicBezTo>
                    <a:pt x="253" y="157"/>
                    <a:pt x="255" y="157"/>
                    <a:pt x="255" y="156"/>
                  </a:cubicBezTo>
                  <a:cubicBezTo>
                    <a:pt x="250" y="155"/>
                    <a:pt x="244" y="157"/>
                    <a:pt x="239" y="157"/>
                  </a:cubicBezTo>
                  <a:cubicBezTo>
                    <a:pt x="241" y="157"/>
                    <a:pt x="247" y="156"/>
                    <a:pt x="252" y="156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45" y="155"/>
                    <a:pt x="239" y="156"/>
                    <a:pt x="233" y="156"/>
                  </a:cubicBezTo>
                  <a:cubicBezTo>
                    <a:pt x="233" y="156"/>
                    <a:pt x="232" y="156"/>
                    <a:pt x="232" y="156"/>
                  </a:cubicBezTo>
                  <a:cubicBezTo>
                    <a:pt x="235" y="156"/>
                    <a:pt x="239" y="155"/>
                    <a:pt x="241" y="155"/>
                  </a:cubicBezTo>
                  <a:cubicBezTo>
                    <a:pt x="241" y="155"/>
                    <a:pt x="241" y="154"/>
                    <a:pt x="241" y="154"/>
                  </a:cubicBezTo>
                  <a:cubicBezTo>
                    <a:pt x="243" y="155"/>
                    <a:pt x="245" y="154"/>
                    <a:pt x="247" y="154"/>
                  </a:cubicBezTo>
                  <a:cubicBezTo>
                    <a:pt x="248" y="153"/>
                    <a:pt x="250" y="154"/>
                    <a:pt x="249" y="152"/>
                  </a:cubicBezTo>
                  <a:cubicBezTo>
                    <a:pt x="245" y="153"/>
                    <a:pt x="241" y="154"/>
                    <a:pt x="237" y="155"/>
                  </a:cubicBezTo>
                  <a:cubicBezTo>
                    <a:pt x="235" y="155"/>
                    <a:pt x="232" y="155"/>
                    <a:pt x="230" y="154"/>
                  </a:cubicBezTo>
                  <a:cubicBezTo>
                    <a:pt x="232" y="154"/>
                    <a:pt x="232" y="154"/>
                    <a:pt x="233" y="154"/>
                  </a:cubicBezTo>
                  <a:cubicBezTo>
                    <a:pt x="233" y="154"/>
                    <a:pt x="233" y="154"/>
                    <a:pt x="234" y="154"/>
                  </a:cubicBezTo>
                  <a:cubicBezTo>
                    <a:pt x="235" y="154"/>
                    <a:pt x="238" y="154"/>
                    <a:pt x="240" y="153"/>
                  </a:cubicBezTo>
                  <a:cubicBezTo>
                    <a:pt x="242" y="153"/>
                    <a:pt x="244" y="152"/>
                    <a:pt x="246" y="151"/>
                  </a:cubicBezTo>
                  <a:cubicBezTo>
                    <a:pt x="246" y="150"/>
                    <a:pt x="244" y="151"/>
                    <a:pt x="243" y="151"/>
                  </a:cubicBezTo>
                  <a:cubicBezTo>
                    <a:pt x="239" y="152"/>
                    <a:pt x="234" y="154"/>
                    <a:pt x="231" y="153"/>
                  </a:cubicBezTo>
                  <a:cubicBezTo>
                    <a:pt x="232" y="152"/>
                    <a:pt x="233" y="153"/>
                    <a:pt x="234" y="152"/>
                  </a:cubicBezTo>
                  <a:cubicBezTo>
                    <a:pt x="232" y="152"/>
                    <a:pt x="231" y="153"/>
                    <a:pt x="229" y="153"/>
                  </a:cubicBezTo>
                  <a:cubicBezTo>
                    <a:pt x="228" y="152"/>
                    <a:pt x="227" y="152"/>
                    <a:pt x="226" y="150"/>
                  </a:cubicBezTo>
                  <a:cubicBezTo>
                    <a:pt x="227" y="150"/>
                    <a:pt x="227" y="151"/>
                    <a:pt x="228" y="150"/>
                  </a:cubicBezTo>
                  <a:cubicBezTo>
                    <a:pt x="230" y="152"/>
                    <a:pt x="235" y="150"/>
                    <a:pt x="237" y="152"/>
                  </a:cubicBezTo>
                  <a:cubicBezTo>
                    <a:pt x="238" y="151"/>
                    <a:pt x="240" y="151"/>
                    <a:pt x="241" y="151"/>
                  </a:cubicBezTo>
                  <a:cubicBezTo>
                    <a:pt x="242" y="151"/>
                    <a:pt x="245" y="151"/>
                    <a:pt x="245" y="149"/>
                  </a:cubicBezTo>
                  <a:cubicBezTo>
                    <a:pt x="239" y="150"/>
                    <a:pt x="233" y="151"/>
                    <a:pt x="228" y="150"/>
                  </a:cubicBezTo>
                  <a:cubicBezTo>
                    <a:pt x="230" y="149"/>
                    <a:pt x="231" y="150"/>
                    <a:pt x="232" y="149"/>
                  </a:cubicBezTo>
                  <a:cubicBezTo>
                    <a:pt x="232" y="149"/>
                    <a:pt x="233" y="149"/>
                    <a:pt x="233" y="149"/>
                  </a:cubicBezTo>
                  <a:cubicBezTo>
                    <a:pt x="236" y="148"/>
                    <a:pt x="238" y="148"/>
                    <a:pt x="241" y="148"/>
                  </a:cubicBezTo>
                  <a:cubicBezTo>
                    <a:pt x="242" y="147"/>
                    <a:pt x="243" y="148"/>
                    <a:pt x="243" y="146"/>
                  </a:cubicBezTo>
                  <a:cubicBezTo>
                    <a:pt x="237" y="147"/>
                    <a:pt x="231" y="149"/>
                    <a:pt x="225" y="150"/>
                  </a:cubicBezTo>
                  <a:cubicBezTo>
                    <a:pt x="224" y="149"/>
                    <a:pt x="223" y="149"/>
                    <a:pt x="224" y="148"/>
                  </a:cubicBezTo>
                  <a:cubicBezTo>
                    <a:pt x="225" y="148"/>
                    <a:pt x="228" y="149"/>
                    <a:pt x="231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4" y="147"/>
                    <a:pt x="237" y="147"/>
                    <a:pt x="240" y="146"/>
                  </a:cubicBezTo>
                  <a:cubicBezTo>
                    <a:pt x="239" y="145"/>
                    <a:pt x="237" y="146"/>
                    <a:pt x="235" y="146"/>
                  </a:cubicBezTo>
                  <a:cubicBezTo>
                    <a:pt x="233" y="147"/>
                    <a:pt x="231" y="147"/>
                    <a:pt x="230" y="147"/>
                  </a:cubicBezTo>
                  <a:cubicBezTo>
                    <a:pt x="229" y="147"/>
                    <a:pt x="229" y="147"/>
                    <a:pt x="229" y="148"/>
                  </a:cubicBezTo>
                  <a:cubicBezTo>
                    <a:pt x="226" y="147"/>
                    <a:pt x="221" y="149"/>
                    <a:pt x="221" y="146"/>
                  </a:cubicBezTo>
                  <a:cubicBezTo>
                    <a:pt x="226" y="146"/>
                    <a:pt x="231" y="145"/>
                    <a:pt x="236" y="143"/>
                  </a:cubicBezTo>
                  <a:cubicBezTo>
                    <a:pt x="236" y="142"/>
                    <a:pt x="237" y="142"/>
                    <a:pt x="236" y="141"/>
                  </a:cubicBezTo>
                  <a:cubicBezTo>
                    <a:pt x="233" y="142"/>
                    <a:pt x="231" y="142"/>
                    <a:pt x="229" y="143"/>
                  </a:cubicBezTo>
                  <a:cubicBezTo>
                    <a:pt x="230" y="143"/>
                    <a:pt x="230" y="143"/>
                    <a:pt x="229" y="143"/>
                  </a:cubicBezTo>
                  <a:cubicBezTo>
                    <a:pt x="226" y="143"/>
                    <a:pt x="222" y="144"/>
                    <a:pt x="218" y="144"/>
                  </a:cubicBezTo>
                  <a:cubicBezTo>
                    <a:pt x="218" y="144"/>
                    <a:pt x="217" y="144"/>
                    <a:pt x="218" y="143"/>
                  </a:cubicBezTo>
                  <a:cubicBezTo>
                    <a:pt x="220" y="143"/>
                    <a:pt x="222" y="142"/>
                    <a:pt x="224" y="142"/>
                  </a:cubicBezTo>
                  <a:cubicBezTo>
                    <a:pt x="224" y="142"/>
                    <a:pt x="225" y="142"/>
                    <a:pt x="225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2"/>
                    <a:pt x="228" y="141"/>
                    <a:pt x="229" y="141"/>
                  </a:cubicBezTo>
                  <a:cubicBezTo>
                    <a:pt x="230" y="140"/>
                    <a:pt x="233" y="141"/>
                    <a:pt x="233" y="139"/>
                  </a:cubicBezTo>
                  <a:cubicBezTo>
                    <a:pt x="227" y="141"/>
                    <a:pt x="222" y="142"/>
                    <a:pt x="217" y="142"/>
                  </a:cubicBezTo>
                  <a:cubicBezTo>
                    <a:pt x="215" y="143"/>
                    <a:pt x="214" y="143"/>
                    <a:pt x="214" y="142"/>
                  </a:cubicBezTo>
                  <a:cubicBezTo>
                    <a:pt x="216" y="142"/>
                    <a:pt x="218" y="141"/>
                    <a:pt x="220" y="141"/>
                  </a:cubicBezTo>
                  <a:cubicBezTo>
                    <a:pt x="220" y="141"/>
                    <a:pt x="221" y="141"/>
                    <a:pt x="221" y="140"/>
                  </a:cubicBezTo>
                  <a:cubicBezTo>
                    <a:pt x="221" y="141"/>
                    <a:pt x="222" y="141"/>
                    <a:pt x="222" y="141"/>
                  </a:cubicBezTo>
                  <a:cubicBezTo>
                    <a:pt x="223" y="140"/>
                    <a:pt x="229" y="139"/>
                    <a:pt x="231" y="139"/>
                  </a:cubicBezTo>
                  <a:cubicBezTo>
                    <a:pt x="231" y="139"/>
                    <a:pt x="231" y="139"/>
                    <a:pt x="231" y="138"/>
                  </a:cubicBezTo>
                  <a:cubicBezTo>
                    <a:pt x="229" y="138"/>
                    <a:pt x="227" y="139"/>
                    <a:pt x="225" y="139"/>
                  </a:cubicBezTo>
                  <a:cubicBezTo>
                    <a:pt x="221" y="140"/>
                    <a:pt x="216" y="141"/>
                    <a:pt x="213" y="141"/>
                  </a:cubicBezTo>
                  <a:cubicBezTo>
                    <a:pt x="212" y="141"/>
                    <a:pt x="211" y="141"/>
                    <a:pt x="212" y="140"/>
                  </a:cubicBezTo>
                  <a:cubicBezTo>
                    <a:pt x="213" y="140"/>
                    <a:pt x="213" y="140"/>
                    <a:pt x="214" y="140"/>
                  </a:cubicBezTo>
                  <a:cubicBezTo>
                    <a:pt x="214" y="140"/>
                    <a:pt x="215" y="140"/>
                    <a:pt x="215" y="140"/>
                  </a:cubicBezTo>
                  <a:cubicBezTo>
                    <a:pt x="216" y="140"/>
                    <a:pt x="218" y="140"/>
                    <a:pt x="219" y="139"/>
                  </a:cubicBezTo>
                  <a:cubicBezTo>
                    <a:pt x="221" y="139"/>
                    <a:pt x="223" y="138"/>
                    <a:pt x="224" y="137"/>
                  </a:cubicBezTo>
                  <a:cubicBezTo>
                    <a:pt x="225" y="138"/>
                    <a:pt x="226" y="137"/>
                    <a:pt x="226" y="137"/>
                  </a:cubicBezTo>
                  <a:cubicBezTo>
                    <a:pt x="227" y="137"/>
                    <a:pt x="229" y="137"/>
                    <a:pt x="229" y="136"/>
                  </a:cubicBezTo>
                  <a:cubicBezTo>
                    <a:pt x="224" y="137"/>
                    <a:pt x="219" y="139"/>
                    <a:pt x="214" y="139"/>
                  </a:cubicBezTo>
                  <a:cubicBezTo>
                    <a:pt x="214" y="138"/>
                    <a:pt x="216" y="139"/>
                    <a:pt x="215" y="138"/>
                  </a:cubicBezTo>
                  <a:cubicBezTo>
                    <a:pt x="214" y="139"/>
                    <a:pt x="210" y="140"/>
                    <a:pt x="209" y="139"/>
                  </a:cubicBezTo>
                  <a:cubicBezTo>
                    <a:pt x="210" y="139"/>
                    <a:pt x="212" y="138"/>
                    <a:pt x="213" y="138"/>
                  </a:cubicBezTo>
                  <a:cubicBezTo>
                    <a:pt x="214" y="138"/>
                    <a:pt x="217" y="138"/>
                    <a:pt x="216" y="138"/>
                  </a:cubicBezTo>
                  <a:cubicBezTo>
                    <a:pt x="216" y="138"/>
                    <a:pt x="217" y="138"/>
                    <a:pt x="217" y="137"/>
                  </a:cubicBezTo>
                  <a:cubicBezTo>
                    <a:pt x="218" y="137"/>
                    <a:pt x="220" y="137"/>
                    <a:pt x="222" y="136"/>
                  </a:cubicBezTo>
                  <a:cubicBezTo>
                    <a:pt x="223" y="136"/>
                    <a:pt x="227" y="136"/>
                    <a:pt x="227" y="135"/>
                  </a:cubicBezTo>
                  <a:cubicBezTo>
                    <a:pt x="220" y="136"/>
                    <a:pt x="214" y="138"/>
                    <a:pt x="208" y="138"/>
                  </a:cubicBezTo>
                  <a:cubicBezTo>
                    <a:pt x="209" y="137"/>
                    <a:pt x="210" y="137"/>
                    <a:pt x="211" y="136"/>
                  </a:cubicBezTo>
                  <a:cubicBezTo>
                    <a:pt x="209" y="137"/>
                    <a:pt x="206" y="138"/>
                    <a:pt x="205" y="136"/>
                  </a:cubicBezTo>
                  <a:cubicBezTo>
                    <a:pt x="207" y="136"/>
                    <a:pt x="207" y="136"/>
                    <a:pt x="209" y="136"/>
                  </a:cubicBezTo>
                  <a:cubicBezTo>
                    <a:pt x="209" y="136"/>
                    <a:pt x="209" y="135"/>
                    <a:pt x="210" y="135"/>
                  </a:cubicBezTo>
                  <a:cubicBezTo>
                    <a:pt x="215" y="135"/>
                    <a:pt x="220" y="134"/>
                    <a:pt x="224" y="132"/>
                  </a:cubicBezTo>
                  <a:cubicBezTo>
                    <a:pt x="224" y="133"/>
                    <a:pt x="225" y="132"/>
                    <a:pt x="225" y="132"/>
                  </a:cubicBezTo>
                  <a:cubicBezTo>
                    <a:pt x="218" y="133"/>
                    <a:pt x="213" y="135"/>
                    <a:pt x="206" y="135"/>
                  </a:cubicBezTo>
                  <a:cubicBezTo>
                    <a:pt x="207" y="134"/>
                    <a:pt x="208" y="135"/>
                    <a:pt x="209" y="134"/>
                  </a:cubicBezTo>
                  <a:cubicBezTo>
                    <a:pt x="206" y="134"/>
                    <a:pt x="203" y="136"/>
                    <a:pt x="201" y="135"/>
                  </a:cubicBezTo>
                  <a:cubicBezTo>
                    <a:pt x="202" y="134"/>
                    <a:pt x="202" y="135"/>
                    <a:pt x="203" y="135"/>
                  </a:cubicBezTo>
                  <a:cubicBezTo>
                    <a:pt x="203" y="134"/>
                    <a:pt x="204" y="135"/>
                    <a:pt x="204" y="134"/>
                  </a:cubicBezTo>
                  <a:cubicBezTo>
                    <a:pt x="205" y="134"/>
                    <a:pt x="206" y="134"/>
                    <a:pt x="205" y="134"/>
                  </a:cubicBezTo>
                  <a:cubicBezTo>
                    <a:pt x="208" y="133"/>
                    <a:pt x="210" y="133"/>
                    <a:pt x="213" y="132"/>
                  </a:cubicBezTo>
                  <a:cubicBezTo>
                    <a:pt x="213" y="132"/>
                    <a:pt x="215" y="132"/>
                    <a:pt x="215" y="131"/>
                  </a:cubicBezTo>
                  <a:cubicBezTo>
                    <a:pt x="216" y="131"/>
                    <a:pt x="216" y="132"/>
                    <a:pt x="216" y="132"/>
                  </a:cubicBezTo>
                  <a:cubicBezTo>
                    <a:pt x="217" y="130"/>
                    <a:pt x="220" y="131"/>
                    <a:pt x="221" y="130"/>
                  </a:cubicBezTo>
                  <a:cubicBezTo>
                    <a:pt x="221" y="129"/>
                    <a:pt x="218" y="130"/>
                    <a:pt x="218" y="128"/>
                  </a:cubicBezTo>
                  <a:cubicBezTo>
                    <a:pt x="218" y="128"/>
                    <a:pt x="217" y="128"/>
                    <a:pt x="217" y="128"/>
                  </a:cubicBezTo>
                  <a:cubicBezTo>
                    <a:pt x="213" y="125"/>
                    <a:pt x="209" y="121"/>
                    <a:pt x="204" y="118"/>
                  </a:cubicBezTo>
                  <a:cubicBezTo>
                    <a:pt x="206" y="121"/>
                    <a:pt x="209" y="122"/>
                    <a:pt x="211" y="124"/>
                  </a:cubicBezTo>
                  <a:cubicBezTo>
                    <a:pt x="210" y="125"/>
                    <a:pt x="210" y="124"/>
                    <a:pt x="209" y="125"/>
                  </a:cubicBezTo>
                  <a:cubicBezTo>
                    <a:pt x="207" y="122"/>
                    <a:pt x="205" y="121"/>
                    <a:pt x="202" y="119"/>
                  </a:cubicBezTo>
                  <a:cubicBezTo>
                    <a:pt x="202" y="118"/>
                    <a:pt x="203" y="118"/>
                    <a:pt x="203" y="118"/>
                  </a:cubicBezTo>
                  <a:cubicBezTo>
                    <a:pt x="202" y="118"/>
                    <a:pt x="201" y="118"/>
                    <a:pt x="200" y="118"/>
                  </a:cubicBezTo>
                  <a:cubicBezTo>
                    <a:pt x="200" y="118"/>
                    <a:pt x="200" y="119"/>
                    <a:pt x="199" y="119"/>
                  </a:cubicBezTo>
                  <a:cubicBezTo>
                    <a:pt x="199" y="116"/>
                    <a:pt x="204" y="114"/>
                    <a:pt x="205" y="117"/>
                  </a:cubicBezTo>
                  <a:cubicBezTo>
                    <a:pt x="205" y="117"/>
                    <a:pt x="205" y="117"/>
                    <a:pt x="205" y="117"/>
                  </a:cubicBezTo>
                  <a:cubicBezTo>
                    <a:pt x="204" y="118"/>
                    <a:pt x="204" y="117"/>
                    <a:pt x="203" y="117"/>
                  </a:cubicBezTo>
                  <a:cubicBezTo>
                    <a:pt x="203" y="118"/>
                    <a:pt x="204" y="118"/>
                    <a:pt x="204" y="118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05" y="118"/>
                    <a:pt x="205" y="117"/>
                    <a:pt x="205" y="117"/>
                  </a:cubicBezTo>
                  <a:cubicBezTo>
                    <a:pt x="206" y="118"/>
                    <a:pt x="207" y="119"/>
                    <a:pt x="208" y="119"/>
                  </a:cubicBezTo>
                  <a:cubicBezTo>
                    <a:pt x="207" y="118"/>
                    <a:pt x="206" y="118"/>
                    <a:pt x="206" y="117"/>
                  </a:cubicBezTo>
                  <a:cubicBezTo>
                    <a:pt x="211" y="120"/>
                    <a:pt x="215" y="125"/>
                    <a:pt x="220" y="128"/>
                  </a:cubicBezTo>
                  <a:cubicBezTo>
                    <a:pt x="220" y="128"/>
                    <a:pt x="221" y="128"/>
                    <a:pt x="221" y="128"/>
                  </a:cubicBezTo>
                  <a:cubicBezTo>
                    <a:pt x="220" y="127"/>
                    <a:pt x="220" y="126"/>
                    <a:pt x="219" y="125"/>
                  </a:cubicBezTo>
                  <a:cubicBezTo>
                    <a:pt x="218" y="125"/>
                    <a:pt x="220" y="126"/>
                    <a:pt x="219" y="126"/>
                  </a:cubicBezTo>
                  <a:cubicBezTo>
                    <a:pt x="215" y="124"/>
                    <a:pt x="211" y="120"/>
                    <a:pt x="207" y="117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1" y="119"/>
                    <a:pt x="215" y="121"/>
                    <a:pt x="218" y="125"/>
                  </a:cubicBezTo>
                  <a:cubicBezTo>
                    <a:pt x="218" y="124"/>
                    <a:pt x="217" y="124"/>
                    <a:pt x="216" y="123"/>
                  </a:cubicBezTo>
                  <a:cubicBezTo>
                    <a:pt x="219" y="124"/>
                    <a:pt x="221" y="126"/>
                    <a:pt x="223" y="128"/>
                  </a:cubicBezTo>
                  <a:cubicBezTo>
                    <a:pt x="223" y="128"/>
                    <a:pt x="223" y="128"/>
                    <a:pt x="224" y="128"/>
                  </a:cubicBezTo>
                  <a:cubicBezTo>
                    <a:pt x="221" y="125"/>
                    <a:pt x="219" y="124"/>
                    <a:pt x="216" y="121"/>
                  </a:cubicBezTo>
                  <a:cubicBezTo>
                    <a:pt x="214" y="119"/>
                    <a:pt x="212" y="117"/>
                    <a:pt x="209" y="116"/>
                  </a:cubicBezTo>
                  <a:cubicBezTo>
                    <a:pt x="210" y="116"/>
                    <a:pt x="210" y="115"/>
                    <a:pt x="211" y="115"/>
                  </a:cubicBezTo>
                  <a:cubicBezTo>
                    <a:pt x="212" y="117"/>
                    <a:pt x="214" y="118"/>
                    <a:pt x="216" y="120"/>
                  </a:cubicBezTo>
                  <a:cubicBezTo>
                    <a:pt x="216" y="119"/>
                    <a:pt x="215" y="119"/>
                    <a:pt x="216" y="119"/>
                  </a:cubicBezTo>
                  <a:cubicBezTo>
                    <a:pt x="218" y="120"/>
                    <a:pt x="219" y="122"/>
                    <a:pt x="222" y="124"/>
                  </a:cubicBezTo>
                  <a:cubicBezTo>
                    <a:pt x="222" y="123"/>
                    <a:pt x="222" y="123"/>
                    <a:pt x="222" y="123"/>
                  </a:cubicBezTo>
                  <a:cubicBezTo>
                    <a:pt x="222" y="125"/>
                    <a:pt x="224" y="126"/>
                    <a:pt x="225" y="126"/>
                  </a:cubicBezTo>
                  <a:cubicBezTo>
                    <a:pt x="220" y="122"/>
                    <a:pt x="216" y="118"/>
                    <a:pt x="211" y="114"/>
                  </a:cubicBezTo>
                  <a:cubicBezTo>
                    <a:pt x="212" y="114"/>
                    <a:pt x="213" y="114"/>
                    <a:pt x="214" y="115"/>
                  </a:cubicBezTo>
                  <a:cubicBezTo>
                    <a:pt x="214" y="115"/>
                    <a:pt x="214" y="115"/>
                    <a:pt x="214" y="115"/>
                  </a:cubicBezTo>
                  <a:cubicBezTo>
                    <a:pt x="216" y="117"/>
                    <a:pt x="218" y="118"/>
                    <a:pt x="220" y="119"/>
                  </a:cubicBezTo>
                  <a:cubicBezTo>
                    <a:pt x="220" y="121"/>
                    <a:pt x="222" y="122"/>
                    <a:pt x="222" y="122"/>
                  </a:cubicBezTo>
                  <a:cubicBezTo>
                    <a:pt x="224" y="123"/>
                    <a:pt x="225" y="125"/>
                    <a:pt x="227" y="125"/>
                  </a:cubicBezTo>
                  <a:cubicBezTo>
                    <a:pt x="226" y="124"/>
                    <a:pt x="224" y="123"/>
                    <a:pt x="223" y="122"/>
                  </a:cubicBezTo>
                  <a:cubicBezTo>
                    <a:pt x="220" y="119"/>
                    <a:pt x="217" y="117"/>
                    <a:pt x="215" y="114"/>
                  </a:cubicBezTo>
                  <a:cubicBezTo>
                    <a:pt x="216" y="114"/>
                    <a:pt x="216" y="115"/>
                    <a:pt x="217" y="115"/>
                  </a:cubicBezTo>
                  <a:cubicBezTo>
                    <a:pt x="217" y="114"/>
                    <a:pt x="215" y="114"/>
                    <a:pt x="216" y="113"/>
                  </a:cubicBezTo>
                  <a:cubicBezTo>
                    <a:pt x="220" y="118"/>
                    <a:pt x="225" y="121"/>
                    <a:pt x="230" y="125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27" y="122"/>
                    <a:pt x="224" y="120"/>
                    <a:pt x="221" y="117"/>
                  </a:cubicBezTo>
                  <a:cubicBezTo>
                    <a:pt x="220" y="116"/>
                    <a:pt x="218" y="114"/>
                    <a:pt x="216" y="113"/>
                  </a:cubicBezTo>
                  <a:cubicBezTo>
                    <a:pt x="217" y="113"/>
                    <a:pt x="217" y="113"/>
                    <a:pt x="217" y="113"/>
                  </a:cubicBezTo>
                  <a:cubicBezTo>
                    <a:pt x="218" y="113"/>
                    <a:pt x="218" y="114"/>
                    <a:pt x="219" y="114"/>
                  </a:cubicBezTo>
                  <a:cubicBezTo>
                    <a:pt x="219" y="113"/>
                    <a:pt x="218" y="113"/>
                    <a:pt x="217" y="112"/>
                  </a:cubicBezTo>
                  <a:cubicBezTo>
                    <a:pt x="218" y="112"/>
                    <a:pt x="218" y="112"/>
                    <a:pt x="219" y="112"/>
                  </a:cubicBezTo>
                  <a:cubicBezTo>
                    <a:pt x="221" y="114"/>
                    <a:pt x="223" y="116"/>
                    <a:pt x="226" y="118"/>
                  </a:cubicBezTo>
                  <a:cubicBezTo>
                    <a:pt x="226" y="118"/>
                    <a:pt x="228" y="120"/>
                    <a:pt x="230" y="121"/>
                  </a:cubicBezTo>
                  <a:cubicBezTo>
                    <a:pt x="230" y="121"/>
                    <a:pt x="231" y="123"/>
                    <a:pt x="233" y="123"/>
                  </a:cubicBezTo>
                  <a:cubicBezTo>
                    <a:pt x="232" y="121"/>
                    <a:pt x="230" y="121"/>
                    <a:pt x="229" y="120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6" y="117"/>
                    <a:pt x="222" y="115"/>
                    <a:pt x="219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3" y="114"/>
                    <a:pt x="226" y="116"/>
                    <a:pt x="228" y="118"/>
                  </a:cubicBezTo>
                  <a:cubicBezTo>
                    <a:pt x="230" y="120"/>
                    <a:pt x="233" y="122"/>
                    <a:pt x="235" y="124"/>
                  </a:cubicBezTo>
                  <a:cubicBezTo>
                    <a:pt x="235" y="122"/>
                    <a:pt x="233" y="121"/>
                    <a:pt x="231" y="120"/>
                  </a:cubicBezTo>
                  <a:cubicBezTo>
                    <a:pt x="231" y="119"/>
                    <a:pt x="230" y="118"/>
                    <a:pt x="229" y="118"/>
                  </a:cubicBezTo>
                  <a:cubicBezTo>
                    <a:pt x="229" y="117"/>
                    <a:pt x="227" y="116"/>
                    <a:pt x="226" y="114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4" y="113"/>
                    <a:pt x="223" y="112"/>
                    <a:pt x="221" y="111"/>
                  </a:cubicBezTo>
                  <a:cubicBezTo>
                    <a:pt x="222" y="111"/>
                    <a:pt x="222" y="110"/>
                    <a:pt x="222" y="110"/>
                  </a:cubicBezTo>
                  <a:cubicBezTo>
                    <a:pt x="222" y="111"/>
                    <a:pt x="223" y="111"/>
                    <a:pt x="223" y="112"/>
                  </a:cubicBezTo>
                  <a:cubicBezTo>
                    <a:pt x="224" y="111"/>
                    <a:pt x="224" y="112"/>
                    <a:pt x="225" y="112"/>
                  </a:cubicBezTo>
                  <a:cubicBezTo>
                    <a:pt x="226" y="113"/>
                    <a:pt x="227" y="114"/>
                    <a:pt x="228" y="115"/>
                  </a:cubicBezTo>
                  <a:cubicBezTo>
                    <a:pt x="230" y="116"/>
                    <a:pt x="233" y="118"/>
                    <a:pt x="234" y="120"/>
                  </a:cubicBezTo>
                  <a:cubicBezTo>
                    <a:pt x="235" y="121"/>
                    <a:pt x="236" y="122"/>
                    <a:pt x="237" y="121"/>
                  </a:cubicBezTo>
                  <a:cubicBezTo>
                    <a:pt x="232" y="117"/>
                    <a:pt x="228" y="113"/>
                    <a:pt x="223" y="110"/>
                  </a:cubicBezTo>
                  <a:cubicBezTo>
                    <a:pt x="224" y="109"/>
                    <a:pt x="225" y="109"/>
                    <a:pt x="226" y="109"/>
                  </a:cubicBezTo>
                  <a:cubicBezTo>
                    <a:pt x="230" y="112"/>
                    <a:pt x="233" y="115"/>
                    <a:pt x="237" y="118"/>
                  </a:cubicBezTo>
                  <a:cubicBezTo>
                    <a:pt x="237" y="119"/>
                    <a:pt x="237" y="119"/>
                    <a:pt x="238" y="119"/>
                  </a:cubicBezTo>
                  <a:cubicBezTo>
                    <a:pt x="236" y="116"/>
                    <a:pt x="233" y="114"/>
                    <a:pt x="231" y="112"/>
                  </a:cubicBezTo>
                  <a:cubicBezTo>
                    <a:pt x="230" y="111"/>
                    <a:pt x="228" y="110"/>
                    <a:pt x="226" y="108"/>
                  </a:cubicBezTo>
                  <a:cubicBezTo>
                    <a:pt x="227" y="109"/>
                    <a:pt x="227" y="109"/>
                    <a:pt x="227" y="108"/>
                  </a:cubicBezTo>
                  <a:cubicBezTo>
                    <a:pt x="232" y="111"/>
                    <a:pt x="236" y="114"/>
                    <a:pt x="240" y="118"/>
                  </a:cubicBezTo>
                  <a:cubicBezTo>
                    <a:pt x="240" y="116"/>
                    <a:pt x="237" y="115"/>
                    <a:pt x="236" y="113"/>
                  </a:cubicBezTo>
                  <a:cubicBezTo>
                    <a:pt x="233" y="111"/>
                    <a:pt x="231" y="109"/>
                    <a:pt x="228" y="107"/>
                  </a:cubicBezTo>
                  <a:cubicBezTo>
                    <a:pt x="229" y="106"/>
                    <a:pt x="229" y="108"/>
                    <a:pt x="230" y="108"/>
                  </a:cubicBezTo>
                  <a:cubicBezTo>
                    <a:pt x="230" y="107"/>
                    <a:pt x="229" y="108"/>
                    <a:pt x="229" y="107"/>
                  </a:cubicBezTo>
                  <a:cubicBezTo>
                    <a:pt x="230" y="107"/>
                    <a:pt x="231" y="108"/>
                    <a:pt x="232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5" y="110"/>
                    <a:pt x="237" y="112"/>
                    <a:pt x="239" y="114"/>
                  </a:cubicBezTo>
                  <a:cubicBezTo>
                    <a:pt x="241" y="115"/>
                    <a:pt x="242" y="116"/>
                    <a:pt x="243" y="116"/>
                  </a:cubicBezTo>
                  <a:cubicBezTo>
                    <a:pt x="239" y="112"/>
                    <a:pt x="235" y="110"/>
                    <a:pt x="231" y="106"/>
                  </a:cubicBezTo>
                  <a:cubicBezTo>
                    <a:pt x="230" y="106"/>
                    <a:pt x="230" y="107"/>
                    <a:pt x="230" y="107"/>
                  </a:cubicBezTo>
                  <a:cubicBezTo>
                    <a:pt x="231" y="107"/>
                    <a:pt x="230" y="106"/>
                    <a:pt x="230" y="106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6" y="108"/>
                    <a:pt x="240" y="112"/>
                    <a:pt x="244" y="114"/>
                  </a:cubicBezTo>
                  <a:cubicBezTo>
                    <a:pt x="245" y="113"/>
                    <a:pt x="243" y="113"/>
                    <a:pt x="242" y="112"/>
                  </a:cubicBezTo>
                  <a:cubicBezTo>
                    <a:pt x="240" y="110"/>
                    <a:pt x="237" y="108"/>
                    <a:pt x="234" y="106"/>
                  </a:cubicBezTo>
                  <a:cubicBezTo>
                    <a:pt x="233" y="106"/>
                    <a:pt x="233" y="106"/>
                    <a:pt x="233" y="105"/>
                  </a:cubicBezTo>
                  <a:cubicBezTo>
                    <a:pt x="235" y="103"/>
                    <a:pt x="237" y="107"/>
                    <a:pt x="23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39" y="107"/>
                    <a:pt x="240" y="109"/>
                    <a:pt x="242" y="109"/>
                  </a:cubicBezTo>
                  <a:cubicBezTo>
                    <a:pt x="243" y="111"/>
                    <a:pt x="245" y="112"/>
                    <a:pt x="247" y="113"/>
                  </a:cubicBezTo>
                  <a:cubicBezTo>
                    <a:pt x="246" y="111"/>
                    <a:pt x="243" y="110"/>
                    <a:pt x="242" y="108"/>
                  </a:cubicBezTo>
                  <a:cubicBezTo>
                    <a:pt x="240" y="108"/>
                    <a:pt x="239" y="107"/>
                    <a:pt x="238" y="106"/>
                  </a:cubicBezTo>
                  <a:cubicBezTo>
                    <a:pt x="237" y="106"/>
                    <a:pt x="236" y="105"/>
                    <a:pt x="236" y="104"/>
                  </a:cubicBezTo>
                  <a:cubicBezTo>
                    <a:pt x="237" y="104"/>
                    <a:pt x="238" y="105"/>
                    <a:pt x="239" y="105"/>
                  </a:cubicBezTo>
                  <a:cubicBezTo>
                    <a:pt x="240" y="107"/>
                    <a:pt x="242" y="108"/>
                    <a:pt x="243" y="109"/>
                  </a:cubicBezTo>
                  <a:cubicBezTo>
                    <a:pt x="245" y="110"/>
                    <a:pt x="246" y="111"/>
                    <a:pt x="247" y="110"/>
                  </a:cubicBezTo>
                  <a:cubicBezTo>
                    <a:pt x="244" y="108"/>
                    <a:pt x="241" y="106"/>
                    <a:pt x="238" y="104"/>
                  </a:cubicBezTo>
                  <a:cubicBezTo>
                    <a:pt x="239" y="104"/>
                    <a:pt x="241" y="104"/>
                    <a:pt x="242" y="104"/>
                  </a:cubicBezTo>
                  <a:cubicBezTo>
                    <a:pt x="243" y="104"/>
                    <a:pt x="245" y="105"/>
                    <a:pt x="247" y="105"/>
                  </a:cubicBezTo>
                  <a:cubicBezTo>
                    <a:pt x="248" y="105"/>
                    <a:pt x="251" y="105"/>
                    <a:pt x="252" y="104"/>
                  </a:cubicBezTo>
                  <a:cubicBezTo>
                    <a:pt x="247" y="104"/>
                    <a:pt x="243" y="104"/>
                    <a:pt x="239" y="103"/>
                  </a:cubicBezTo>
                  <a:cubicBezTo>
                    <a:pt x="241" y="103"/>
                    <a:pt x="243" y="102"/>
                    <a:pt x="245" y="101"/>
                  </a:cubicBezTo>
                  <a:cubicBezTo>
                    <a:pt x="246" y="101"/>
                    <a:pt x="247" y="101"/>
                    <a:pt x="247" y="100"/>
                  </a:cubicBezTo>
                  <a:cubicBezTo>
                    <a:pt x="243" y="101"/>
                    <a:pt x="241" y="103"/>
                    <a:pt x="237" y="103"/>
                  </a:cubicBezTo>
                  <a:cubicBezTo>
                    <a:pt x="238" y="102"/>
                    <a:pt x="242" y="101"/>
                    <a:pt x="243" y="99"/>
                  </a:cubicBezTo>
                  <a:cubicBezTo>
                    <a:pt x="242" y="100"/>
                    <a:pt x="241" y="100"/>
                    <a:pt x="240" y="101"/>
                  </a:cubicBezTo>
                  <a:cubicBezTo>
                    <a:pt x="238" y="102"/>
                    <a:pt x="236" y="103"/>
                    <a:pt x="235" y="103"/>
                  </a:cubicBezTo>
                  <a:cubicBezTo>
                    <a:pt x="236" y="101"/>
                    <a:pt x="238" y="101"/>
                    <a:pt x="239" y="99"/>
                  </a:cubicBezTo>
                  <a:cubicBezTo>
                    <a:pt x="240" y="99"/>
                    <a:pt x="241" y="98"/>
                    <a:pt x="241" y="98"/>
                  </a:cubicBezTo>
                  <a:cubicBezTo>
                    <a:pt x="243" y="97"/>
                    <a:pt x="245" y="96"/>
                    <a:pt x="247" y="94"/>
                  </a:cubicBezTo>
                  <a:cubicBezTo>
                    <a:pt x="248" y="94"/>
                    <a:pt x="249" y="94"/>
                    <a:pt x="249" y="93"/>
                  </a:cubicBezTo>
                  <a:cubicBezTo>
                    <a:pt x="245" y="95"/>
                    <a:pt x="241" y="98"/>
                    <a:pt x="238" y="100"/>
                  </a:cubicBezTo>
                  <a:cubicBezTo>
                    <a:pt x="238" y="98"/>
                    <a:pt x="240" y="98"/>
                    <a:pt x="241" y="97"/>
                  </a:cubicBezTo>
                  <a:cubicBezTo>
                    <a:pt x="241" y="97"/>
                    <a:pt x="242" y="97"/>
                    <a:pt x="242" y="96"/>
                  </a:cubicBezTo>
                  <a:cubicBezTo>
                    <a:pt x="243" y="95"/>
                    <a:pt x="245" y="94"/>
                    <a:pt x="247" y="92"/>
                  </a:cubicBezTo>
                  <a:cubicBezTo>
                    <a:pt x="248" y="92"/>
                    <a:pt x="249" y="91"/>
                    <a:pt x="249" y="90"/>
                  </a:cubicBezTo>
                  <a:cubicBezTo>
                    <a:pt x="248" y="90"/>
                    <a:pt x="247" y="92"/>
                    <a:pt x="246" y="92"/>
                  </a:cubicBezTo>
                  <a:cubicBezTo>
                    <a:pt x="245" y="94"/>
                    <a:pt x="242" y="95"/>
                    <a:pt x="241" y="97"/>
                  </a:cubicBezTo>
                  <a:cubicBezTo>
                    <a:pt x="240" y="97"/>
                    <a:pt x="240" y="98"/>
                    <a:pt x="240" y="97"/>
                  </a:cubicBezTo>
                  <a:cubicBezTo>
                    <a:pt x="242" y="94"/>
                    <a:pt x="246" y="91"/>
                    <a:pt x="247" y="87"/>
                  </a:cubicBezTo>
                  <a:cubicBezTo>
                    <a:pt x="244" y="92"/>
                    <a:pt x="239" y="97"/>
                    <a:pt x="235" y="101"/>
                  </a:cubicBezTo>
                  <a:cubicBezTo>
                    <a:pt x="236" y="99"/>
                    <a:pt x="238" y="96"/>
                    <a:pt x="240" y="94"/>
                  </a:cubicBezTo>
                  <a:cubicBezTo>
                    <a:pt x="241" y="93"/>
                    <a:pt x="243" y="90"/>
                    <a:pt x="241" y="89"/>
                  </a:cubicBezTo>
                  <a:cubicBezTo>
                    <a:pt x="240" y="94"/>
                    <a:pt x="236" y="98"/>
                    <a:pt x="233" y="102"/>
                  </a:cubicBezTo>
                  <a:cubicBezTo>
                    <a:pt x="233" y="101"/>
                    <a:pt x="234" y="100"/>
                    <a:pt x="234" y="100"/>
                  </a:cubicBezTo>
                  <a:cubicBezTo>
                    <a:pt x="235" y="99"/>
                    <a:pt x="235" y="98"/>
                    <a:pt x="236" y="97"/>
                  </a:cubicBezTo>
                  <a:cubicBezTo>
                    <a:pt x="236" y="96"/>
                    <a:pt x="237" y="96"/>
                    <a:pt x="237" y="95"/>
                  </a:cubicBezTo>
                  <a:cubicBezTo>
                    <a:pt x="237" y="94"/>
                    <a:pt x="237" y="94"/>
                    <a:pt x="238" y="94"/>
                  </a:cubicBezTo>
                  <a:cubicBezTo>
                    <a:pt x="239" y="92"/>
                    <a:pt x="242" y="90"/>
                    <a:pt x="240" y="87"/>
                  </a:cubicBezTo>
                  <a:cubicBezTo>
                    <a:pt x="239" y="87"/>
                    <a:pt x="239" y="88"/>
                    <a:pt x="239" y="88"/>
                  </a:cubicBezTo>
                  <a:cubicBezTo>
                    <a:pt x="239" y="88"/>
                    <a:pt x="240" y="88"/>
                    <a:pt x="240" y="89"/>
                  </a:cubicBezTo>
                  <a:cubicBezTo>
                    <a:pt x="237" y="94"/>
                    <a:pt x="234" y="100"/>
                    <a:pt x="230" y="104"/>
                  </a:cubicBezTo>
                  <a:cubicBezTo>
                    <a:pt x="229" y="104"/>
                    <a:pt x="229" y="104"/>
                    <a:pt x="228" y="104"/>
                  </a:cubicBezTo>
                  <a:cubicBezTo>
                    <a:pt x="228" y="104"/>
                    <a:pt x="229" y="105"/>
                    <a:pt x="229" y="105"/>
                  </a:cubicBezTo>
                  <a:cubicBezTo>
                    <a:pt x="227" y="105"/>
                    <a:pt x="226" y="106"/>
                    <a:pt x="225" y="106"/>
                  </a:cubicBezTo>
                  <a:cubicBezTo>
                    <a:pt x="225" y="105"/>
                    <a:pt x="226" y="105"/>
                    <a:pt x="227" y="105"/>
                  </a:cubicBezTo>
                  <a:cubicBezTo>
                    <a:pt x="227" y="105"/>
                    <a:pt x="226" y="105"/>
                    <a:pt x="226" y="105"/>
                  </a:cubicBezTo>
                  <a:cubicBezTo>
                    <a:pt x="228" y="105"/>
                    <a:pt x="228" y="103"/>
                    <a:pt x="229" y="102"/>
                  </a:cubicBezTo>
                  <a:cubicBezTo>
                    <a:pt x="230" y="100"/>
                    <a:pt x="231" y="98"/>
                    <a:pt x="232" y="96"/>
                  </a:cubicBezTo>
                  <a:cubicBezTo>
                    <a:pt x="234" y="94"/>
                    <a:pt x="235" y="92"/>
                    <a:pt x="236" y="90"/>
                  </a:cubicBezTo>
                  <a:cubicBezTo>
                    <a:pt x="237" y="89"/>
                    <a:pt x="237" y="88"/>
                    <a:pt x="236" y="87"/>
                  </a:cubicBezTo>
                  <a:cubicBezTo>
                    <a:pt x="235" y="87"/>
                    <a:pt x="235" y="88"/>
                    <a:pt x="236" y="89"/>
                  </a:cubicBezTo>
                  <a:cubicBezTo>
                    <a:pt x="233" y="93"/>
                    <a:pt x="231" y="98"/>
                    <a:pt x="228" y="102"/>
                  </a:cubicBezTo>
                  <a:cubicBezTo>
                    <a:pt x="230" y="97"/>
                    <a:pt x="234" y="93"/>
                    <a:pt x="234" y="86"/>
                  </a:cubicBezTo>
                  <a:cubicBezTo>
                    <a:pt x="234" y="87"/>
                    <a:pt x="234" y="88"/>
                    <a:pt x="234" y="90"/>
                  </a:cubicBezTo>
                  <a:cubicBezTo>
                    <a:pt x="233" y="90"/>
                    <a:pt x="233" y="90"/>
                    <a:pt x="233" y="90"/>
                  </a:cubicBezTo>
                  <a:cubicBezTo>
                    <a:pt x="232" y="93"/>
                    <a:pt x="231" y="95"/>
                    <a:pt x="229" y="98"/>
                  </a:cubicBezTo>
                  <a:cubicBezTo>
                    <a:pt x="228" y="100"/>
                    <a:pt x="228" y="103"/>
                    <a:pt x="226" y="104"/>
                  </a:cubicBezTo>
                  <a:cubicBezTo>
                    <a:pt x="227" y="103"/>
                    <a:pt x="227" y="101"/>
                    <a:pt x="228" y="100"/>
                  </a:cubicBezTo>
                  <a:cubicBezTo>
                    <a:pt x="228" y="98"/>
                    <a:pt x="229" y="96"/>
                    <a:pt x="229" y="94"/>
                  </a:cubicBezTo>
                  <a:cubicBezTo>
                    <a:pt x="230" y="94"/>
                    <a:pt x="231" y="92"/>
                    <a:pt x="229" y="92"/>
                  </a:cubicBezTo>
                  <a:cubicBezTo>
                    <a:pt x="228" y="97"/>
                    <a:pt x="226" y="102"/>
                    <a:pt x="223" y="107"/>
                  </a:cubicBezTo>
                  <a:cubicBezTo>
                    <a:pt x="223" y="107"/>
                    <a:pt x="222" y="108"/>
                    <a:pt x="221" y="108"/>
                  </a:cubicBezTo>
                  <a:cubicBezTo>
                    <a:pt x="223" y="103"/>
                    <a:pt x="227" y="98"/>
                    <a:pt x="227" y="91"/>
                  </a:cubicBezTo>
                  <a:cubicBezTo>
                    <a:pt x="227" y="91"/>
                    <a:pt x="227" y="90"/>
                    <a:pt x="226" y="91"/>
                  </a:cubicBezTo>
                  <a:cubicBezTo>
                    <a:pt x="226" y="91"/>
                    <a:pt x="227" y="91"/>
                    <a:pt x="227" y="92"/>
                  </a:cubicBezTo>
                  <a:cubicBezTo>
                    <a:pt x="225" y="98"/>
                    <a:pt x="223" y="103"/>
                    <a:pt x="220" y="108"/>
                  </a:cubicBezTo>
                  <a:cubicBezTo>
                    <a:pt x="218" y="109"/>
                    <a:pt x="217" y="110"/>
                    <a:pt x="216" y="110"/>
                  </a:cubicBezTo>
                  <a:cubicBezTo>
                    <a:pt x="216" y="108"/>
                    <a:pt x="217" y="107"/>
                    <a:pt x="217" y="105"/>
                  </a:cubicBezTo>
                  <a:cubicBezTo>
                    <a:pt x="217" y="105"/>
                    <a:pt x="218" y="105"/>
                    <a:pt x="218" y="105"/>
                  </a:cubicBezTo>
                  <a:cubicBezTo>
                    <a:pt x="219" y="101"/>
                    <a:pt x="222" y="98"/>
                    <a:pt x="223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3" y="93"/>
                    <a:pt x="225" y="92"/>
                    <a:pt x="223" y="91"/>
                  </a:cubicBezTo>
                  <a:cubicBezTo>
                    <a:pt x="223" y="93"/>
                    <a:pt x="221" y="95"/>
                    <a:pt x="221" y="97"/>
                  </a:cubicBezTo>
                  <a:cubicBezTo>
                    <a:pt x="220" y="97"/>
                    <a:pt x="220" y="99"/>
                    <a:pt x="220" y="100"/>
                  </a:cubicBezTo>
                  <a:cubicBezTo>
                    <a:pt x="217" y="103"/>
                    <a:pt x="216" y="108"/>
                    <a:pt x="214" y="111"/>
                  </a:cubicBezTo>
                  <a:cubicBezTo>
                    <a:pt x="214" y="110"/>
                    <a:pt x="215" y="109"/>
                    <a:pt x="214" y="108"/>
                  </a:cubicBezTo>
                  <a:cubicBezTo>
                    <a:pt x="216" y="106"/>
                    <a:pt x="217" y="104"/>
                    <a:pt x="218" y="101"/>
                  </a:cubicBezTo>
                  <a:cubicBezTo>
                    <a:pt x="219" y="100"/>
                    <a:pt x="220" y="97"/>
                    <a:pt x="221" y="95"/>
                  </a:cubicBezTo>
                  <a:cubicBezTo>
                    <a:pt x="221" y="94"/>
                    <a:pt x="222" y="92"/>
                    <a:pt x="221" y="92"/>
                  </a:cubicBezTo>
                  <a:cubicBezTo>
                    <a:pt x="220" y="96"/>
                    <a:pt x="218" y="99"/>
                    <a:pt x="216" y="103"/>
                  </a:cubicBezTo>
                  <a:cubicBezTo>
                    <a:pt x="215" y="106"/>
                    <a:pt x="214" y="108"/>
                    <a:pt x="213" y="110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2"/>
                    <a:pt x="213" y="113"/>
                    <a:pt x="214" y="113"/>
                  </a:cubicBezTo>
                  <a:cubicBezTo>
                    <a:pt x="213" y="113"/>
                    <a:pt x="212" y="112"/>
                    <a:pt x="212" y="112"/>
                  </a:cubicBezTo>
                  <a:cubicBezTo>
                    <a:pt x="212" y="112"/>
                    <a:pt x="213" y="112"/>
                    <a:pt x="212" y="112"/>
                  </a:cubicBezTo>
                  <a:cubicBezTo>
                    <a:pt x="213" y="111"/>
                    <a:pt x="212" y="112"/>
                    <a:pt x="211" y="112"/>
                  </a:cubicBezTo>
                  <a:cubicBezTo>
                    <a:pt x="213" y="105"/>
                    <a:pt x="217" y="99"/>
                    <a:pt x="218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7" y="93"/>
                    <a:pt x="217" y="94"/>
                    <a:pt x="216" y="95"/>
                  </a:cubicBezTo>
                  <a:cubicBezTo>
                    <a:pt x="217" y="95"/>
                    <a:pt x="217" y="94"/>
                    <a:pt x="217" y="94"/>
                  </a:cubicBezTo>
                  <a:cubicBezTo>
                    <a:pt x="216" y="100"/>
                    <a:pt x="212" y="106"/>
                    <a:pt x="210" y="113"/>
                  </a:cubicBezTo>
                  <a:cubicBezTo>
                    <a:pt x="209" y="112"/>
                    <a:pt x="209" y="114"/>
                    <a:pt x="208" y="113"/>
                  </a:cubicBezTo>
                  <a:cubicBezTo>
                    <a:pt x="208" y="112"/>
                    <a:pt x="209" y="111"/>
                    <a:pt x="209" y="110"/>
                  </a:cubicBezTo>
                  <a:cubicBezTo>
                    <a:pt x="211" y="106"/>
                    <a:pt x="213" y="102"/>
                    <a:pt x="213" y="97"/>
                  </a:cubicBezTo>
                  <a:cubicBezTo>
                    <a:pt x="214" y="96"/>
                    <a:pt x="214" y="95"/>
                    <a:pt x="214" y="95"/>
                  </a:cubicBezTo>
                  <a:cubicBezTo>
                    <a:pt x="212" y="96"/>
                    <a:pt x="212" y="99"/>
                    <a:pt x="211" y="100"/>
                  </a:cubicBezTo>
                  <a:cubicBezTo>
                    <a:pt x="212" y="100"/>
                    <a:pt x="212" y="98"/>
                    <a:pt x="213" y="98"/>
                  </a:cubicBezTo>
                  <a:cubicBezTo>
                    <a:pt x="211" y="102"/>
                    <a:pt x="209" y="107"/>
                    <a:pt x="208" y="111"/>
                  </a:cubicBezTo>
                  <a:cubicBezTo>
                    <a:pt x="207" y="113"/>
                    <a:pt x="206" y="115"/>
                    <a:pt x="204" y="115"/>
                  </a:cubicBezTo>
                  <a:cubicBezTo>
                    <a:pt x="205" y="112"/>
                    <a:pt x="206" y="110"/>
                    <a:pt x="206" y="107"/>
                  </a:cubicBezTo>
                  <a:cubicBezTo>
                    <a:pt x="207" y="106"/>
                    <a:pt x="208" y="104"/>
                    <a:pt x="208" y="102"/>
                  </a:cubicBezTo>
                  <a:cubicBezTo>
                    <a:pt x="209" y="100"/>
                    <a:pt x="210" y="98"/>
                    <a:pt x="209" y="96"/>
                  </a:cubicBezTo>
                  <a:cubicBezTo>
                    <a:pt x="208" y="96"/>
                    <a:pt x="209" y="98"/>
                    <a:pt x="208" y="99"/>
                  </a:cubicBezTo>
                  <a:cubicBezTo>
                    <a:pt x="208" y="99"/>
                    <a:pt x="208" y="99"/>
                    <a:pt x="208" y="99"/>
                  </a:cubicBezTo>
                  <a:cubicBezTo>
                    <a:pt x="207" y="104"/>
                    <a:pt x="205" y="110"/>
                    <a:pt x="203" y="115"/>
                  </a:cubicBezTo>
                  <a:cubicBezTo>
                    <a:pt x="202" y="116"/>
                    <a:pt x="201" y="117"/>
                    <a:pt x="200" y="116"/>
                  </a:cubicBezTo>
                  <a:cubicBezTo>
                    <a:pt x="201" y="114"/>
                    <a:pt x="202" y="112"/>
                    <a:pt x="203" y="109"/>
                  </a:cubicBezTo>
                  <a:cubicBezTo>
                    <a:pt x="205" y="107"/>
                    <a:pt x="205" y="104"/>
                    <a:pt x="206" y="102"/>
                  </a:cubicBezTo>
                  <a:cubicBezTo>
                    <a:pt x="205" y="101"/>
                    <a:pt x="206" y="100"/>
                    <a:pt x="206" y="99"/>
                  </a:cubicBezTo>
                  <a:cubicBezTo>
                    <a:pt x="205" y="99"/>
                    <a:pt x="205" y="100"/>
                    <a:pt x="205" y="100"/>
                  </a:cubicBezTo>
                  <a:cubicBezTo>
                    <a:pt x="204" y="100"/>
                    <a:pt x="205" y="100"/>
                    <a:pt x="205" y="100"/>
                  </a:cubicBezTo>
                  <a:cubicBezTo>
                    <a:pt x="205" y="101"/>
                    <a:pt x="205" y="101"/>
                    <a:pt x="205" y="102"/>
                  </a:cubicBezTo>
                  <a:cubicBezTo>
                    <a:pt x="204" y="102"/>
                    <a:pt x="204" y="103"/>
                    <a:pt x="204" y="104"/>
                  </a:cubicBezTo>
                  <a:cubicBezTo>
                    <a:pt x="203" y="107"/>
                    <a:pt x="201" y="110"/>
                    <a:pt x="201" y="113"/>
                  </a:cubicBezTo>
                  <a:cubicBezTo>
                    <a:pt x="200" y="114"/>
                    <a:pt x="200" y="114"/>
                    <a:pt x="200" y="115"/>
                  </a:cubicBezTo>
                  <a:cubicBezTo>
                    <a:pt x="200" y="115"/>
                    <a:pt x="200" y="115"/>
                    <a:pt x="200" y="116"/>
                  </a:cubicBezTo>
                  <a:cubicBezTo>
                    <a:pt x="199" y="115"/>
                    <a:pt x="200" y="116"/>
                    <a:pt x="199" y="117"/>
                  </a:cubicBezTo>
                  <a:cubicBezTo>
                    <a:pt x="198" y="117"/>
                    <a:pt x="197" y="118"/>
                    <a:pt x="196" y="118"/>
                  </a:cubicBezTo>
                  <a:cubicBezTo>
                    <a:pt x="196" y="117"/>
                    <a:pt x="197" y="116"/>
                    <a:pt x="198" y="115"/>
                  </a:cubicBezTo>
                  <a:cubicBezTo>
                    <a:pt x="198" y="114"/>
                    <a:pt x="198" y="113"/>
                    <a:pt x="198" y="112"/>
                  </a:cubicBezTo>
                  <a:cubicBezTo>
                    <a:pt x="200" y="109"/>
                    <a:pt x="202" y="105"/>
                    <a:pt x="201" y="102"/>
                  </a:cubicBezTo>
                  <a:cubicBezTo>
                    <a:pt x="200" y="102"/>
                    <a:pt x="200" y="104"/>
                    <a:pt x="200" y="105"/>
                  </a:cubicBezTo>
                  <a:cubicBezTo>
                    <a:pt x="200" y="104"/>
                    <a:pt x="200" y="103"/>
                    <a:pt x="201" y="103"/>
                  </a:cubicBezTo>
                  <a:cubicBezTo>
                    <a:pt x="200" y="107"/>
                    <a:pt x="198" y="111"/>
                    <a:pt x="197" y="115"/>
                  </a:cubicBezTo>
                  <a:cubicBezTo>
                    <a:pt x="196" y="116"/>
                    <a:pt x="196" y="119"/>
                    <a:pt x="194" y="119"/>
                  </a:cubicBezTo>
                  <a:cubicBezTo>
                    <a:pt x="195" y="115"/>
                    <a:pt x="197" y="112"/>
                    <a:pt x="197" y="109"/>
                  </a:cubicBezTo>
                  <a:cubicBezTo>
                    <a:pt x="198" y="109"/>
                    <a:pt x="198" y="108"/>
                    <a:pt x="199" y="107"/>
                  </a:cubicBezTo>
                  <a:cubicBezTo>
                    <a:pt x="199" y="106"/>
                    <a:pt x="200" y="105"/>
                    <a:pt x="199" y="103"/>
                  </a:cubicBezTo>
                  <a:cubicBezTo>
                    <a:pt x="199" y="103"/>
                    <a:pt x="199" y="104"/>
                    <a:pt x="199" y="103"/>
                  </a:cubicBezTo>
                  <a:cubicBezTo>
                    <a:pt x="198" y="104"/>
                    <a:pt x="198" y="105"/>
                    <a:pt x="198" y="106"/>
                  </a:cubicBezTo>
                  <a:cubicBezTo>
                    <a:pt x="197" y="106"/>
                    <a:pt x="197" y="106"/>
                    <a:pt x="197" y="107"/>
                  </a:cubicBezTo>
                  <a:cubicBezTo>
                    <a:pt x="198" y="107"/>
                    <a:pt x="198" y="105"/>
                    <a:pt x="198" y="105"/>
                  </a:cubicBezTo>
                  <a:cubicBezTo>
                    <a:pt x="198" y="108"/>
                    <a:pt x="196" y="111"/>
                    <a:pt x="195" y="113"/>
                  </a:cubicBezTo>
                  <a:cubicBezTo>
                    <a:pt x="195" y="114"/>
                    <a:pt x="195" y="113"/>
                    <a:pt x="195" y="114"/>
                  </a:cubicBezTo>
                  <a:cubicBezTo>
                    <a:pt x="193" y="115"/>
                    <a:pt x="194" y="120"/>
                    <a:pt x="191" y="120"/>
                  </a:cubicBezTo>
                  <a:cubicBezTo>
                    <a:pt x="193" y="114"/>
                    <a:pt x="196" y="110"/>
                    <a:pt x="197" y="104"/>
                  </a:cubicBezTo>
                  <a:cubicBezTo>
                    <a:pt x="197" y="104"/>
                    <a:pt x="197" y="103"/>
                    <a:pt x="196" y="103"/>
                  </a:cubicBezTo>
                  <a:cubicBezTo>
                    <a:pt x="195" y="105"/>
                    <a:pt x="195" y="107"/>
                    <a:pt x="194" y="108"/>
                  </a:cubicBezTo>
                  <a:cubicBezTo>
                    <a:pt x="194" y="107"/>
                    <a:pt x="195" y="107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3" y="107"/>
                    <a:pt x="192" y="108"/>
                    <a:pt x="192" y="110"/>
                  </a:cubicBezTo>
                  <a:cubicBezTo>
                    <a:pt x="193" y="109"/>
                    <a:pt x="193" y="108"/>
                    <a:pt x="193" y="107"/>
                  </a:cubicBezTo>
                  <a:cubicBezTo>
                    <a:pt x="192" y="111"/>
                    <a:pt x="190" y="115"/>
                    <a:pt x="189" y="118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18"/>
                    <a:pt x="188" y="117"/>
                    <a:pt x="190" y="116"/>
                  </a:cubicBezTo>
                  <a:cubicBezTo>
                    <a:pt x="189" y="116"/>
                    <a:pt x="189" y="116"/>
                    <a:pt x="189" y="115"/>
                  </a:cubicBezTo>
                  <a:cubicBezTo>
                    <a:pt x="190" y="114"/>
                    <a:pt x="191" y="112"/>
                    <a:pt x="190" y="110"/>
                  </a:cubicBezTo>
                  <a:cubicBezTo>
                    <a:pt x="190" y="109"/>
                    <a:pt x="190" y="110"/>
                    <a:pt x="190" y="109"/>
                  </a:cubicBezTo>
                  <a:cubicBezTo>
                    <a:pt x="189" y="110"/>
                    <a:pt x="189" y="112"/>
                    <a:pt x="188" y="112"/>
                  </a:cubicBezTo>
                  <a:cubicBezTo>
                    <a:pt x="188" y="111"/>
                    <a:pt x="189" y="111"/>
                    <a:pt x="188" y="109"/>
                  </a:cubicBezTo>
                  <a:cubicBezTo>
                    <a:pt x="187" y="110"/>
                    <a:pt x="187" y="112"/>
                    <a:pt x="187" y="113"/>
                  </a:cubicBezTo>
                  <a:cubicBezTo>
                    <a:pt x="187" y="114"/>
                    <a:pt x="187" y="116"/>
                    <a:pt x="187" y="117"/>
                  </a:cubicBezTo>
                  <a:cubicBezTo>
                    <a:pt x="186" y="117"/>
                    <a:pt x="186" y="117"/>
                    <a:pt x="185" y="117"/>
                  </a:cubicBezTo>
                  <a:cubicBezTo>
                    <a:pt x="185" y="115"/>
                    <a:pt x="185" y="113"/>
                    <a:pt x="186" y="112"/>
                  </a:cubicBezTo>
                  <a:cubicBezTo>
                    <a:pt x="186" y="111"/>
                    <a:pt x="187" y="111"/>
                    <a:pt x="187" y="110"/>
                  </a:cubicBezTo>
                  <a:cubicBezTo>
                    <a:pt x="186" y="110"/>
                    <a:pt x="186" y="111"/>
                    <a:pt x="186" y="111"/>
                  </a:cubicBezTo>
                  <a:cubicBezTo>
                    <a:pt x="186" y="111"/>
                    <a:pt x="185" y="111"/>
                    <a:pt x="185" y="111"/>
                  </a:cubicBezTo>
                  <a:cubicBezTo>
                    <a:pt x="184" y="113"/>
                    <a:pt x="182" y="115"/>
                    <a:pt x="180" y="117"/>
                  </a:cubicBezTo>
                  <a:cubicBezTo>
                    <a:pt x="180" y="117"/>
                    <a:pt x="179" y="117"/>
                    <a:pt x="179" y="117"/>
                  </a:cubicBezTo>
                  <a:cubicBezTo>
                    <a:pt x="178" y="119"/>
                    <a:pt x="175" y="121"/>
                    <a:pt x="172" y="123"/>
                  </a:cubicBezTo>
                  <a:cubicBezTo>
                    <a:pt x="170" y="124"/>
                    <a:pt x="167" y="124"/>
                    <a:pt x="167" y="124"/>
                  </a:cubicBezTo>
                  <a:cubicBezTo>
                    <a:pt x="166" y="123"/>
                    <a:pt x="166" y="121"/>
                    <a:pt x="166" y="120"/>
                  </a:cubicBezTo>
                  <a:cubicBezTo>
                    <a:pt x="166" y="121"/>
                    <a:pt x="166" y="123"/>
                    <a:pt x="166" y="124"/>
                  </a:cubicBezTo>
                  <a:cubicBezTo>
                    <a:pt x="160" y="119"/>
                    <a:pt x="157" y="110"/>
                    <a:pt x="154" y="102"/>
                  </a:cubicBezTo>
                  <a:cubicBezTo>
                    <a:pt x="155" y="102"/>
                    <a:pt x="155" y="102"/>
                    <a:pt x="156" y="101"/>
                  </a:cubicBezTo>
                  <a:cubicBezTo>
                    <a:pt x="156" y="100"/>
                    <a:pt x="154" y="102"/>
                    <a:pt x="154" y="100"/>
                  </a:cubicBezTo>
                  <a:cubicBezTo>
                    <a:pt x="154" y="100"/>
                    <a:pt x="156" y="100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3" y="99"/>
                    <a:pt x="153" y="98"/>
                    <a:pt x="153" y="98"/>
                  </a:cubicBezTo>
                  <a:cubicBezTo>
                    <a:pt x="154" y="98"/>
                    <a:pt x="155" y="98"/>
                    <a:pt x="155" y="97"/>
                  </a:cubicBezTo>
                  <a:cubicBezTo>
                    <a:pt x="154" y="96"/>
                    <a:pt x="154" y="97"/>
                    <a:pt x="153" y="97"/>
                  </a:cubicBezTo>
                  <a:cubicBezTo>
                    <a:pt x="153" y="96"/>
                    <a:pt x="153" y="96"/>
                    <a:pt x="152" y="95"/>
                  </a:cubicBezTo>
                  <a:cubicBezTo>
                    <a:pt x="153" y="95"/>
                    <a:pt x="155" y="94"/>
                    <a:pt x="155" y="93"/>
                  </a:cubicBezTo>
                  <a:cubicBezTo>
                    <a:pt x="154" y="92"/>
                    <a:pt x="153" y="94"/>
                    <a:pt x="152" y="94"/>
                  </a:cubicBezTo>
                  <a:cubicBezTo>
                    <a:pt x="152" y="93"/>
                    <a:pt x="154" y="93"/>
                    <a:pt x="154" y="92"/>
                  </a:cubicBezTo>
                  <a:cubicBezTo>
                    <a:pt x="154" y="91"/>
                    <a:pt x="153" y="92"/>
                    <a:pt x="152" y="93"/>
                  </a:cubicBezTo>
                  <a:cubicBezTo>
                    <a:pt x="152" y="92"/>
                    <a:pt x="152" y="92"/>
                    <a:pt x="152" y="91"/>
                  </a:cubicBezTo>
                  <a:cubicBezTo>
                    <a:pt x="152" y="90"/>
                    <a:pt x="154" y="89"/>
                    <a:pt x="154" y="88"/>
                  </a:cubicBezTo>
                  <a:cubicBezTo>
                    <a:pt x="153" y="87"/>
                    <a:pt x="152" y="89"/>
                    <a:pt x="152" y="90"/>
                  </a:cubicBezTo>
                  <a:cubicBezTo>
                    <a:pt x="151" y="89"/>
                    <a:pt x="151" y="89"/>
                    <a:pt x="151" y="88"/>
                  </a:cubicBezTo>
                  <a:cubicBezTo>
                    <a:pt x="151" y="88"/>
                    <a:pt x="153" y="88"/>
                    <a:pt x="152" y="87"/>
                  </a:cubicBezTo>
                  <a:cubicBezTo>
                    <a:pt x="152" y="86"/>
                    <a:pt x="151" y="87"/>
                    <a:pt x="151" y="87"/>
                  </a:cubicBezTo>
                  <a:cubicBezTo>
                    <a:pt x="151" y="86"/>
                    <a:pt x="153" y="85"/>
                    <a:pt x="154" y="84"/>
                  </a:cubicBezTo>
                  <a:cubicBezTo>
                    <a:pt x="153" y="82"/>
                    <a:pt x="151" y="85"/>
                    <a:pt x="151" y="85"/>
                  </a:cubicBezTo>
                  <a:cubicBezTo>
                    <a:pt x="150" y="85"/>
                    <a:pt x="150" y="84"/>
                    <a:pt x="150" y="84"/>
                  </a:cubicBezTo>
                  <a:cubicBezTo>
                    <a:pt x="151" y="83"/>
                    <a:pt x="152" y="83"/>
                    <a:pt x="152" y="82"/>
                  </a:cubicBezTo>
                  <a:cubicBezTo>
                    <a:pt x="152" y="82"/>
                    <a:pt x="152" y="82"/>
                    <a:pt x="152" y="81"/>
                  </a:cubicBezTo>
                  <a:cubicBezTo>
                    <a:pt x="151" y="81"/>
                    <a:pt x="151" y="83"/>
                    <a:pt x="150" y="82"/>
                  </a:cubicBezTo>
                  <a:cubicBezTo>
                    <a:pt x="149" y="81"/>
                    <a:pt x="151" y="80"/>
                    <a:pt x="151" y="79"/>
                  </a:cubicBezTo>
                  <a:cubicBezTo>
                    <a:pt x="151" y="78"/>
                    <a:pt x="150" y="79"/>
                    <a:pt x="149" y="79"/>
                  </a:cubicBezTo>
                  <a:cubicBezTo>
                    <a:pt x="149" y="77"/>
                    <a:pt x="150" y="76"/>
                    <a:pt x="150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77"/>
                    <a:pt x="148" y="80"/>
                    <a:pt x="146" y="82"/>
                  </a:cubicBezTo>
                  <a:cubicBezTo>
                    <a:pt x="147" y="80"/>
                    <a:pt x="148" y="79"/>
                    <a:pt x="148" y="76"/>
                  </a:cubicBezTo>
                  <a:cubicBezTo>
                    <a:pt x="147" y="77"/>
                    <a:pt x="147" y="79"/>
                    <a:pt x="146" y="80"/>
                  </a:cubicBezTo>
                  <a:cubicBezTo>
                    <a:pt x="146" y="77"/>
                    <a:pt x="148" y="76"/>
                    <a:pt x="150" y="74"/>
                  </a:cubicBezTo>
                  <a:cubicBezTo>
                    <a:pt x="150" y="76"/>
                    <a:pt x="152" y="75"/>
                    <a:pt x="154" y="75"/>
                  </a:cubicBezTo>
                  <a:cubicBezTo>
                    <a:pt x="155" y="80"/>
                    <a:pt x="155" y="86"/>
                    <a:pt x="158" y="89"/>
                  </a:cubicBezTo>
                  <a:cubicBezTo>
                    <a:pt x="159" y="89"/>
                    <a:pt x="158" y="88"/>
                    <a:pt x="159" y="87"/>
                  </a:cubicBezTo>
                  <a:cubicBezTo>
                    <a:pt x="158" y="87"/>
                    <a:pt x="158" y="88"/>
                    <a:pt x="158" y="88"/>
                  </a:cubicBezTo>
                  <a:cubicBezTo>
                    <a:pt x="154" y="84"/>
                    <a:pt x="158" y="80"/>
                    <a:pt x="157" y="76"/>
                  </a:cubicBezTo>
                  <a:cubicBezTo>
                    <a:pt x="155" y="77"/>
                    <a:pt x="156" y="79"/>
                    <a:pt x="155" y="80"/>
                  </a:cubicBezTo>
                  <a:cubicBezTo>
                    <a:pt x="155" y="79"/>
                    <a:pt x="155" y="77"/>
                    <a:pt x="154" y="75"/>
                  </a:cubicBezTo>
                  <a:cubicBezTo>
                    <a:pt x="159" y="73"/>
                    <a:pt x="159" y="70"/>
                    <a:pt x="160" y="67"/>
                  </a:cubicBezTo>
                  <a:cubicBezTo>
                    <a:pt x="166" y="66"/>
                    <a:pt x="172" y="65"/>
                    <a:pt x="176" y="69"/>
                  </a:cubicBezTo>
                  <a:cubicBezTo>
                    <a:pt x="174" y="66"/>
                    <a:pt x="171" y="65"/>
                    <a:pt x="167" y="65"/>
                  </a:cubicBezTo>
                  <a:cubicBezTo>
                    <a:pt x="165" y="65"/>
                    <a:pt x="163" y="65"/>
                    <a:pt x="160" y="66"/>
                  </a:cubicBezTo>
                  <a:cubicBezTo>
                    <a:pt x="161" y="65"/>
                    <a:pt x="161" y="63"/>
                    <a:pt x="161" y="61"/>
                  </a:cubicBezTo>
                  <a:cubicBezTo>
                    <a:pt x="165" y="60"/>
                    <a:pt x="169" y="58"/>
                    <a:pt x="174" y="57"/>
                  </a:cubicBezTo>
                  <a:cubicBezTo>
                    <a:pt x="174" y="59"/>
                    <a:pt x="174" y="60"/>
                    <a:pt x="176" y="62"/>
                  </a:cubicBezTo>
                  <a:cubicBezTo>
                    <a:pt x="175" y="59"/>
                    <a:pt x="174" y="59"/>
                    <a:pt x="174" y="57"/>
                  </a:cubicBezTo>
                  <a:cubicBezTo>
                    <a:pt x="175" y="57"/>
                    <a:pt x="175" y="56"/>
                    <a:pt x="175" y="57"/>
                  </a:cubicBezTo>
                  <a:cubicBezTo>
                    <a:pt x="176" y="59"/>
                    <a:pt x="177" y="61"/>
                    <a:pt x="178" y="63"/>
                  </a:cubicBezTo>
                  <a:cubicBezTo>
                    <a:pt x="178" y="63"/>
                    <a:pt x="178" y="62"/>
                    <a:pt x="177" y="60"/>
                  </a:cubicBezTo>
                  <a:cubicBezTo>
                    <a:pt x="177" y="59"/>
                    <a:pt x="176" y="58"/>
                    <a:pt x="176" y="57"/>
                  </a:cubicBezTo>
                  <a:cubicBezTo>
                    <a:pt x="185" y="55"/>
                    <a:pt x="192" y="54"/>
                    <a:pt x="198" y="56"/>
                  </a:cubicBezTo>
                  <a:cubicBezTo>
                    <a:pt x="199" y="58"/>
                    <a:pt x="200" y="60"/>
                    <a:pt x="200" y="62"/>
                  </a:cubicBezTo>
                  <a:cubicBezTo>
                    <a:pt x="200" y="60"/>
                    <a:pt x="199" y="58"/>
                    <a:pt x="199" y="56"/>
                  </a:cubicBezTo>
                  <a:cubicBezTo>
                    <a:pt x="200" y="56"/>
                    <a:pt x="200" y="56"/>
                    <a:pt x="201" y="57"/>
                  </a:cubicBezTo>
                  <a:cubicBezTo>
                    <a:pt x="201" y="59"/>
                    <a:pt x="202" y="61"/>
                    <a:pt x="202" y="63"/>
                  </a:cubicBezTo>
                  <a:cubicBezTo>
                    <a:pt x="203" y="61"/>
                    <a:pt x="201" y="59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4" y="62"/>
                    <a:pt x="204" y="66"/>
                    <a:pt x="206" y="70"/>
                  </a:cubicBezTo>
                  <a:cubicBezTo>
                    <a:pt x="206" y="68"/>
                    <a:pt x="205" y="64"/>
                    <a:pt x="204" y="60"/>
                  </a:cubicBezTo>
                  <a:cubicBezTo>
                    <a:pt x="203" y="60"/>
                    <a:pt x="203" y="58"/>
                    <a:pt x="203" y="57"/>
                  </a:cubicBezTo>
                  <a:cubicBezTo>
                    <a:pt x="205" y="60"/>
                    <a:pt x="205" y="66"/>
                    <a:pt x="207" y="69"/>
                  </a:cubicBezTo>
                  <a:cubicBezTo>
                    <a:pt x="206" y="65"/>
                    <a:pt x="205" y="62"/>
                    <a:pt x="204" y="58"/>
                  </a:cubicBezTo>
                  <a:cubicBezTo>
                    <a:pt x="205" y="58"/>
                    <a:pt x="205" y="58"/>
                    <a:pt x="205" y="59"/>
                  </a:cubicBezTo>
                  <a:cubicBezTo>
                    <a:pt x="207" y="62"/>
                    <a:pt x="207" y="66"/>
                    <a:pt x="209" y="70"/>
                  </a:cubicBezTo>
                  <a:cubicBezTo>
                    <a:pt x="205" y="78"/>
                    <a:pt x="201" y="87"/>
                    <a:pt x="193" y="93"/>
                  </a:cubicBezTo>
                  <a:cubicBezTo>
                    <a:pt x="192" y="94"/>
                    <a:pt x="190" y="94"/>
                    <a:pt x="190" y="96"/>
                  </a:cubicBezTo>
                  <a:cubicBezTo>
                    <a:pt x="202" y="89"/>
                    <a:pt x="206" y="77"/>
                    <a:pt x="211" y="66"/>
                  </a:cubicBezTo>
                  <a:cubicBezTo>
                    <a:pt x="211" y="65"/>
                    <a:pt x="211" y="64"/>
                    <a:pt x="211" y="63"/>
                  </a:cubicBezTo>
                  <a:cubicBezTo>
                    <a:pt x="211" y="62"/>
                    <a:pt x="212" y="60"/>
                    <a:pt x="210" y="60"/>
                  </a:cubicBezTo>
                  <a:cubicBezTo>
                    <a:pt x="210" y="61"/>
                    <a:pt x="211" y="63"/>
                    <a:pt x="210" y="64"/>
                  </a:cubicBezTo>
                  <a:cubicBezTo>
                    <a:pt x="210" y="62"/>
                    <a:pt x="210" y="61"/>
                    <a:pt x="209" y="59"/>
                  </a:cubicBezTo>
                  <a:cubicBezTo>
                    <a:pt x="212" y="58"/>
                    <a:pt x="215" y="59"/>
                    <a:pt x="218" y="59"/>
                  </a:cubicBezTo>
                  <a:cubicBezTo>
                    <a:pt x="216" y="57"/>
                    <a:pt x="213" y="58"/>
                    <a:pt x="210" y="58"/>
                  </a:cubicBezTo>
                  <a:cubicBezTo>
                    <a:pt x="210" y="58"/>
                    <a:pt x="210" y="57"/>
                    <a:pt x="210" y="57"/>
                  </a:cubicBezTo>
                  <a:cubicBezTo>
                    <a:pt x="211" y="58"/>
                    <a:pt x="213" y="57"/>
                    <a:pt x="214" y="56"/>
                  </a:cubicBezTo>
                  <a:cubicBezTo>
                    <a:pt x="212" y="53"/>
                    <a:pt x="204" y="54"/>
                    <a:pt x="204" y="49"/>
                  </a:cubicBezTo>
                  <a:cubicBezTo>
                    <a:pt x="204" y="49"/>
                    <a:pt x="203" y="50"/>
                    <a:pt x="203" y="49"/>
                  </a:cubicBezTo>
                  <a:cubicBezTo>
                    <a:pt x="201" y="45"/>
                    <a:pt x="204" y="43"/>
                    <a:pt x="206" y="40"/>
                  </a:cubicBezTo>
                  <a:cubicBezTo>
                    <a:pt x="205" y="40"/>
                    <a:pt x="204" y="41"/>
                    <a:pt x="204" y="42"/>
                  </a:cubicBezTo>
                  <a:cubicBezTo>
                    <a:pt x="204" y="42"/>
                    <a:pt x="203" y="41"/>
                    <a:pt x="203" y="42"/>
                  </a:cubicBezTo>
                  <a:cubicBezTo>
                    <a:pt x="203" y="42"/>
                    <a:pt x="203" y="43"/>
                    <a:pt x="202" y="43"/>
                  </a:cubicBezTo>
                  <a:cubicBezTo>
                    <a:pt x="202" y="42"/>
                    <a:pt x="202" y="41"/>
                    <a:pt x="201" y="41"/>
                  </a:cubicBezTo>
                  <a:cubicBezTo>
                    <a:pt x="201" y="41"/>
                    <a:pt x="200" y="42"/>
                    <a:pt x="199" y="42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9" y="42"/>
                    <a:pt x="198" y="42"/>
                  </a:cubicBezTo>
                  <a:cubicBezTo>
                    <a:pt x="197" y="42"/>
                    <a:pt x="197" y="42"/>
                    <a:pt x="196" y="42"/>
                  </a:cubicBezTo>
                  <a:cubicBezTo>
                    <a:pt x="196" y="42"/>
                    <a:pt x="196" y="41"/>
                    <a:pt x="196" y="42"/>
                  </a:cubicBezTo>
                  <a:cubicBezTo>
                    <a:pt x="195" y="42"/>
                    <a:pt x="196" y="42"/>
                    <a:pt x="195" y="42"/>
                  </a:cubicBezTo>
                  <a:cubicBezTo>
                    <a:pt x="192" y="43"/>
                    <a:pt x="191" y="41"/>
                    <a:pt x="189" y="39"/>
                  </a:cubicBezTo>
                  <a:cubicBezTo>
                    <a:pt x="189" y="39"/>
                    <a:pt x="189" y="38"/>
                    <a:pt x="189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8" y="38"/>
                    <a:pt x="189" y="38"/>
                    <a:pt x="189" y="37"/>
                  </a:cubicBezTo>
                  <a:cubicBezTo>
                    <a:pt x="189" y="36"/>
                    <a:pt x="189" y="36"/>
                    <a:pt x="188" y="35"/>
                  </a:cubicBezTo>
                  <a:cubicBezTo>
                    <a:pt x="188" y="33"/>
                    <a:pt x="189" y="30"/>
                    <a:pt x="188" y="29"/>
                  </a:cubicBezTo>
                  <a:cubicBezTo>
                    <a:pt x="187" y="29"/>
                    <a:pt x="188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5" y="35"/>
                    <a:pt x="183" y="38"/>
                    <a:pt x="180" y="41"/>
                  </a:cubicBezTo>
                  <a:cubicBezTo>
                    <a:pt x="180" y="41"/>
                    <a:pt x="178" y="41"/>
                    <a:pt x="179" y="42"/>
                  </a:cubicBezTo>
                  <a:cubicBezTo>
                    <a:pt x="183" y="41"/>
                    <a:pt x="184" y="37"/>
                    <a:pt x="185" y="35"/>
                  </a:cubicBezTo>
                  <a:cubicBezTo>
                    <a:pt x="186" y="35"/>
                    <a:pt x="186" y="36"/>
                    <a:pt x="186" y="37"/>
                  </a:cubicBezTo>
                  <a:cubicBezTo>
                    <a:pt x="186" y="36"/>
                    <a:pt x="185" y="36"/>
                    <a:pt x="185" y="36"/>
                  </a:cubicBezTo>
                  <a:cubicBezTo>
                    <a:pt x="185" y="37"/>
                    <a:pt x="185" y="38"/>
                    <a:pt x="184" y="38"/>
                  </a:cubicBezTo>
                  <a:cubicBezTo>
                    <a:pt x="185" y="39"/>
                    <a:pt x="184" y="41"/>
                    <a:pt x="185" y="43"/>
                  </a:cubicBezTo>
                  <a:cubicBezTo>
                    <a:pt x="186" y="40"/>
                    <a:pt x="186" y="37"/>
                    <a:pt x="187" y="34"/>
                  </a:cubicBezTo>
                  <a:cubicBezTo>
                    <a:pt x="187" y="35"/>
                    <a:pt x="187" y="38"/>
                    <a:pt x="188" y="39"/>
                  </a:cubicBezTo>
                  <a:cubicBezTo>
                    <a:pt x="190" y="42"/>
                    <a:pt x="192" y="44"/>
                    <a:pt x="195" y="43"/>
                  </a:cubicBezTo>
                  <a:cubicBezTo>
                    <a:pt x="196" y="46"/>
                    <a:pt x="197" y="50"/>
                    <a:pt x="198" y="53"/>
                  </a:cubicBezTo>
                  <a:cubicBezTo>
                    <a:pt x="198" y="50"/>
                    <a:pt x="197" y="46"/>
                    <a:pt x="196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8" y="45"/>
                    <a:pt x="198" y="48"/>
                    <a:pt x="199" y="51"/>
                  </a:cubicBezTo>
                  <a:cubicBezTo>
                    <a:pt x="200" y="51"/>
                    <a:pt x="199" y="50"/>
                    <a:pt x="20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49"/>
                    <a:pt x="201" y="49"/>
                    <a:pt x="200" y="48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202" y="47"/>
                    <a:pt x="201" y="47"/>
                    <a:pt x="202" y="46"/>
                  </a:cubicBezTo>
                  <a:cubicBezTo>
                    <a:pt x="202" y="47"/>
                    <a:pt x="201" y="47"/>
                    <a:pt x="202" y="48"/>
                  </a:cubicBezTo>
                  <a:cubicBezTo>
                    <a:pt x="201" y="48"/>
                    <a:pt x="201" y="48"/>
                    <a:pt x="201" y="49"/>
                  </a:cubicBezTo>
                  <a:cubicBezTo>
                    <a:pt x="202" y="50"/>
                    <a:pt x="202" y="52"/>
                    <a:pt x="202" y="54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2" y="55"/>
                    <a:pt x="202" y="56"/>
                    <a:pt x="202" y="56"/>
                  </a:cubicBezTo>
                  <a:cubicBezTo>
                    <a:pt x="195" y="53"/>
                    <a:pt x="186" y="54"/>
                    <a:pt x="177" y="55"/>
                  </a:cubicBezTo>
                  <a:cubicBezTo>
                    <a:pt x="178" y="54"/>
                    <a:pt x="177" y="52"/>
                    <a:pt x="178" y="51"/>
                  </a:cubicBezTo>
                  <a:cubicBezTo>
                    <a:pt x="178" y="53"/>
                    <a:pt x="178" y="54"/>
                    <a:pt x="178" y="55"/>
                  </a:cubicBezTo>
                  <a:cubicBezTo>
                    <a:pt x="180" y="55"/>
                    <a:pt x="179" y="53"/>
                    <a:pt x="179" y="52"/>
                  </a:cubicBezTo>
                  <a:cubicBezTo>
                    <a:pt x="181" y="53"/>
                    <a:pt x="184" y="53"/>
                    <a:pt x="185" y="52"/>
                  </a:cubicBezTo>
                  <a:cubicBezTo>
                    <a:pt x="184" y="52"/>
                    <a:pt x="182" y="52"/>
                    <a:pt x="181" y="52"/>
                  </a:cubicBezTo>
                  <a:cubicBezTo>
                    <a:pt x="181" y="51"/>
                    <a:pt x="180" y="50"/>
                    <a:pt x="181" y="49"/>
                  </a:cubicBezTo>
                  <a:cubicBezTo>
                    <a:pt x="181" y="49"/>
                    <a:pt x="181" y="48"/>
                    <a:pt x="182" y="48"/>
                  </a:cubicBezTo>
                  <a:cubicBezTo>
                    <a:pt x="181" y="49"/>
                    <a:pt x="182" y="50"/>
                    <a:pt x="182" y="51"/>
                  </a:cubicBezTo>
                  <a:cubicBezTo>
                    <a:pt x="182" y="51"/>
                    <a:pt x="182" y="49"/>
                    <a:pt x="182" y="48"/>
                  </a:cubicBezTo>
                  <a:cubicBezTo>
                    <a:pt x="185" y="48"/>
                    <a:pt x="187" y="49"/>
                    <a:pt x="189" y="49"/>
                  </a:cubicBezTo>
                  <a:cubicBezTo>
                    <a:pt x="187" y="47"/>
                    <a:pt x="185" y="48"/>
                    <a:pt x="182" y="48"/>
                  </a:cubicBezTo>
                  <a:cubicBezTo>
                    <a:pt x="182" y="47"/>
                    <a:pt x="182" y="44"/>
                    <a:pt x="181" y="44"/>
                  </a:cubicBezTo>
                  <a:cubicBezTo>
                    <a:pt x="181" y="45"/>
                    <a:pt x="182" y="47"/>
                    <a:pt x="181" y="48"/>
                  </a:cubicBezTo>
                  <a:cubicBezTo>
                    <a:pt x="181" y="48"/>
                    <a:pt x="181" y="49"/>
                    <a:pt x="180" y="48"/>
                  </a:cubicBezTo>
                  <a:cubicBezTo>
                    <a:pt x="180" y="47"/>
                    <a:pt x="181" y="45"/>
                    <a:pt x="180" y="44"/>
                  </a:cubicBezTo>
                  <a:cubicBezTo>
                    <a:pt x="179" y="46"/>
                    <a:pt x="179" y="47"/>
                    <a:pt x="179" y="48"/>
                  </a:cubicBezTo>
                  <a:cubicBezTo>
                    <a:pt x="180" y="48"/>
                    <a:pt x="179" y="47"/>
                    <a:pt x="180" y="47"/>
                  </a:cubicBezTo>
                  <a:cubicBezTo>
                    <a:pt x="180" y="47"/>
                    <a:pt x="180" y="48"/>
                    <a:pt x="180" y="49"/>
                  </a:cubicBezTo>
                  <a:cubicBezTo>
                    <a:pt x="180" y="48"/>
                    <a:pt x="179" y="49"/>
                    <a:pt x="179" y="49"/>
                  </a:cubicBezTo>
                  <a:cubicBezTo>
                    <a:pt x="179" y="48"/>
                    <a:pt x="179" y="46"/>
                    <a:pt x="178" y="45"/>
                  </a:cubicBezTo>
                  <a:cubicBezTo>
                    <a:pt x="177" y="46"/>
                    <a:pt x="178" y="47"/>
                    <a:pt x="177" y="48"/>
                  </a:cubicBezTo>
                  <a:cubicBezTo>
                    <a:pt x="177" y="47"/>
                    <a:pt x="177" y="46"/>
                    <a:pt x="177" y="45"/>
                  </a:cubicBezTo>
                  <a:cubicBezTo>
                    <a:pt x="178" y="45"/>
                    <a:pt x="180" y="44"/>
                    <a:pt x="180" y="43"/>
                  </a:cubicBezTo>
                  <a:cubicBezTo>
                    <a:pt x="178" y="42"/>
                    <a:pt x="177" y="43"/>
                    <a:pt x="176" y="41"/>
                  </a:cubicBezTo>
                  <a:cubicBezTo>
                    <a:pt x="172" y="37"/>
                    <a:pt x="179" y="31"/>
                    <a:pt x="182" y="29"/>
                  </a:cubicBezTo>
                  <a:cubicBezTo>
                    <a:pt x="182" y="29"/>
                    <a:pt x="183" y="27"/>
                    <a:pt x="183" y="27"/>
                  </a:cubicBezTo>
                  <a:cubicBezTo>
                    <a:pt x="184" y="26"/>
                    <a:pt x="184" y="25"/>
                    <a:pt x="184" y="25"/>
                  </a:cubicBezTo>
                  <a:cubicBezTo>
                    <a:pt x="183" y="26"/>
                    <a:pt x="178" y="28"/>
                    <a:pt x="177" y="28"/>
                  </a:cubicBezTo>
                  <a:cubicBezTo>
                    <a:pt x="176" y="28"/>
                    <a:pt x="174" y="26"/>
                    <a:pt x="173" y="26"/>
                  </a:cubicBezTo>
                  <a:cubicBezTo>
                    <a:pt x="172" y="23"/>
                    <a:pt x="174" y="20"/>
                    <a:pt x="176" y="18"/>
                  </a:cubicBezTo>
                  <a:cubicBezTo>
                    <a:pt x="176" y="17"/>
                    <a:pt x="176" y="17"/>
                    <a:pt x="176" y="16"/>
                  </a:cubicBezTo>
                  <a:cubicBezTo>
                    <a:pt x="173" y="17"/>
                    <a:pt x="169" y="21"/>
                    <a:pt x="168" y="18"/>
                  </a:cubicBezTo>
                  <a:cubicBezTo>
                    <a:pt x="167" y="14"/>
                    <a:pt x="169" y="10"/>
                    <a:pt x="168" y="6"/>
                  </a:cubicBezTo>
                  <a:cubicBezTo>
                    <a:pt x="169" y="5"/>
                    <a:pt x="170" y="1"/>
                    <a:pt x="168" y="0"/>
                  </a:cubicBezTo>
                  <a:cubicBezTo>
                    <a:pt x="168" y="5"/>
                    <a:pt x="164" y="8"/>
                    <a:pt x="162" y="11"/>
                  </a:cubicBezTo>
                  <a:cubicBezTo>
                    <a:pt x="160" y="15"/>
                    <a:pt x="161" y="18"/>
                    <a:pt x="160" y="22"/>
                  </a:cubicBezTo>
                  <a:cubicBezTo>
                    <a:pt x="159" y="23"/>
                    <a:pt x="160" y="25"/>
                    <a:pt x="157" y="26"/>
                  </a:cubicBezTo>
                  <a:cubicBezTo>
                    <a:pt x="155" y="25"/>
                    <a:pt x="155" y="22"/>
                    <a:pt x="154" y="22"/>
                  </a:cubicBezTo>
                  <a:cubicBezTo>
                    <a:pt x="153" y="23"/>
                    <a:pt x="154" y="23"/>
                    <a:pt x="154" y="23"/>
                  </a:cubicBezTo>
                  <a:cubicBezTo>
                    <a:pt x="154" y="27"/>
                    <a:pt x="157" y="35"/>
                    <a:pt x="153" y="37"/>
                  </a:cubicBezTo>
                  <a:cubicBezTo>
                    <a:pt x="150" y="38"/>
                    <a:pt x="149" y="35"/>
                    <a:pt x="147" y="35"/>
                  </a:cubicBezTo>
                  <a:cubicBezTo>
                    <a:pt x="146" y="39"/>
                    <a:pt x="150" y="41"/>
                    <a:pt x="151" y="44"/>
                  </a:cubicBezTo>
                  <a:cubicBezTo>
                    <a:pt x="151" y="45"/>
                    <a:pt x="151" y="45"/>
                    <a:pt x="152" y="46"/>
                  </a:cubicBezTo>
                  <a:cubicBezTo>
                    <a:pt x="152" y="45"/>
                    <a:pt x="151" y="45"/>
                    <a:pt x="152" y="44"/>
                  </a:cubicBezTo>
                  <a:cubicBezTo>
                    <a:pt x="152" y="45"/>
                    <a:pt x="152" y="45"/>
                    <a:pt x="152" y="46"/>
                  </a:cubicBezTo>
                  <a:cubicBezTo>
                    <a:pt x="150" y="48"/>
                    <a:pt x="149" y="51"/>
                    <a:pt x="150" y="53"/>
                  </a:cubicBezTo>
                  <a:cubicBezTo>
                    <a:pt x="151" y="54"/>
                    <a:pt x="152" y="56"/>
                    <a:pt x="153" y="55"/>
                  </a:cubicBezTo>
                  <a:cubicBezTo>
                    <a:pt x="148" y="52"/>
                    <a:pt x="153" y="44"/>
                    <a:pt x="158" y="47"/>
                  </a:cubicBezTo>
                  <a:cubicBezTo>
                    <a:pt x="161" y="48"/>
                    <a:pt x="160" y="54"/>
                    <a:pt x="158" y="55"/>
                  </a:cubicBezTo>
                  <a:cubicBezTo>
                    <a:pt x="157" y="55"/>
                    <a:pt x="157" y="55"/>
                    <a:pt x="156" y="55"/>
                  </a:cubicBezTo>
                  <a:cubicBezTo>
                    <a:pt x="158" y="57"/>
                    <a:pt x="159" y="55"/>
                    <a:pt x="160" y="54"/>
                  </a:cubicBezTo>
                  <a:cubicBezTo>
                    <a:pt x="162" y="51"/>
                    <a:pt x="161" y="46"/>
                    <a:pt x="157" y="45"/>
                  </a:cubicBezTo>
                  <a:cubicBezTo>
                    <a:pt x="158" y="45"/>
                    <a:pt x="158" y="44"/>
                    <a:pt x="158" y="44"/>
                  </a:cubicBezTo>
                  <a:cubicBezTo>
                    <a:pt x="158" y="44"/>
                    <a:pt x="157" y="45"/>
                    <a:pt x="158" y="45"/>
                  </a:cubicBezTo>
                  <a:cubicBezTo>
                    <a:pt x="159" y="44"/>
                    <a:pt x="159" y="42"/>
                    <a:pt x="160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3" y="39"/>
                    <a:pt x="167" y="44"/>
                    <a:pt x="165" y="47"/>
                  </a:cubicBezTo>
                  <a:cubicBezTo>
                    <a:pt x="164" y="47"/>
                    <a:pt x="161" y="47"/>
                    <a:pt x="161" y="49"/>
                  </a:cubicBezTo>
                  <a:cubicBezTo>
                    <a:pt x="162" y="48"/>
                    <a:pt x="164" y="47"/>
                    <a:pt x="165" y="48"/>
                  </a:cubicBezTo>
                  <a:cubicBezTo>
                    <a:pt x="165" y="48"/>
                    <a:pt x="164" y="49"/>
                    <a:pt x="164" y="49"/>
                  </a:cubicBezTo>
                  <a:cubicBezTo>
                    <a:pt x="165" y="49"/>
                    <a:pt x="165" y="49"/>
                    <a:pt x="166" y="48"/>
                  </a:cubicBezTo>
                  <a:cubicBezTo>
                    <a:pt x="170" y="51"/>
                    <a:pt x="170" y="59"/>
                    <a:pt x="163" y="59"/>
                  </a:cubicBezTo>
                  <a:cubicBezTo>
                    <a:pt x="162" y="59"/>
                    <a:pt x="162" y="58"/>
                    <a:pt x="161" y="58"/>
                  </a:cubicBezTo>
                  <a:cubicBezTo>
                    <a:pt x="161" y="59"/>
                    <a:pt x="162" y="60"/>
                    <a:pt x="162" y="60"/>
                  </a:cubicBezTo>
                  <a:cubicBezTo>
                    <a:pt x="162" y="60"/>
                    <a:pt x="161" y="61"/>
                    <a:pt x="161" y="60"/>
                  </a:cubicBezTo>
                  <a:cubicBezTo>
                    <a:pt x="161" y="59"/>
                    <a:pt x="160" y="56"/>
                    <a:pt x="157" y="58"/>
                  </a:cubicBezTo>
                  <a:cubicBezTo>
                    <a:pt x="157" y="57"/>
                    <a:pt x="156" y="57"/>
                    <a:pt x="155" y="57"/>
                  </a:cubicBezTo>
                  <a:cubicBezTo>
                    <a:pt x="155" y="58"/>
                    <a:pt x="155" y="58"/>
                    <a:pt x="155" y="59"/>
                  </a:cubicBezTo>
                  <a:cubicBezTo>
                    <a:pt x="157" y="57"/>
                    <a:pt x="157" y="59"/>
                    <a:pt x="157" y="60"/>
                  </a:cubicBezTo>
                  <a:cubicBezTo>
                    <a:pt x="157" y="61"/>
                    <a:pt x="156" y="64"/>
                    <a:pt x="155" y="66"/>
                  </a:cubicBezTo>
                  <a:cubicBezTo>
                    <a:pt x="155" y="67"/>
                    <a:pt x="154" y="68"/>
                    <a:pt x="154" y="68"/>
                  </a:cubicBezTo>
                  <a:cubicBezTo>
                    <a:pt x="155" y="68"/>
                    <a:pt x="155" y="67"/>
                    <a:pt x="155" y="67"/>
                  </a:cubicBezTo>
                  <a:cubicBezTo>
                    <a:pt x="157" y="64"/>
                    <a:pt x="157" y="61"/>
                    <a:pt x="158" y="58"/>
                  </a:cubicBezTo>
                  <a:cubicBezTo>
                    <a:pt x="159" y="58"/>
                    <a:pt x="160" y="59"/>
                    <a:pt x="160" y="60"/>
                  </a:cubicBezTo>
                  <a:cubicBezTo>
                    <a:pt x="160" y="63"/>
                    <a:pt x="160" y="69"/>
                    <a:pt x="158" y="72"/>
                  </a:cubicBezTo>
                  <a:cubicBezTo>
                    <a:pt x="157" y="73"/>
                    <a:pt x="154" y="75"/>
                    <a:pt x="153" y="75"/>
                  </a:cubicBezTo>
                  <a:cubicBezTo>
                    <a:pt x="152" y="75"/>
                    <a:pt x="151" y="74"/>
                    <a:pt x="150" y="74"/>
                  </a:cubicBezTo>
                  <a:cubicBezTo>
                    <a:pt x="150" y="74"/>
                    <a:pt x="150" y="74"/>
                    <a:pt x="150" y="73"/>
                  </a:cubicBezTo>
                  <a:cubicBezTo>
                    <a:pt x="149" y="74"/>
                    <a:pt x="149" y="73"/>
                    <a:pt x="149" y="73"/>
                  </a:cubicBezTo>
                  <a:cubicBezTo>
                    <a:pt x="145" y="71"/>
                    <a:pt x="146" y="66"/>
                    <a:pt x="147" y="63"/>
                  </a:cubicBezTo>
                  <a:cubicBezTo>
                    <a:pt x="147" y="60"/>
                    <a:pt x="148" y="58"/>
                    <a:pt x="150" y="57"/>
                  </a:cubicBezTo>
                  <a:cubicBezTo>
                    <a:pt x="151" y="57"/>
                    <a:pt x="152" y="57"/>
                    <a:pt x="153" y="58"/>
                  </a:cubicBezTo>
                  <a:cubicBezTo>
                    <a:pt x="154" y="60"/>
                    <a:pt x="152" y="62"/>
                    <a:pt x="151" y="63"/>
                  </a:cubicBezTo>
                  <a:cubicBezTo>
                    <a:pt x="151" y="62"/>
                    <a:pt x="151" y="60"/>
                    <a:pt x="149" y="60"/>
                  </a:cubicBezTo>
                  <a:cubicBezTo>
                    <a:pt x="149" y="61"/>
                    <a:pt x="152" y="64"/>
                    <a:pt x="151" y="65"/>
                  </a:cubicBezTo>
                  <a:cubicBezTo>
                    <a:pt x="150" y="64"/>
                    <a:pt x="150" y="63"/>
                    <a:pt x="149" y="62"/>
                  </a:cubicBezTo>
                  <a:cubicBezTo>
                    <a:pt x="149" y="63"/>
                    <a:pt x="150" y="64"/>
                    <a:pt x="150" y="65"/>
                  </a:cubicBezTo>
                  <a:cubicBezTo>
                    <a:pt x="150" y="64"/>
                    <a:pt x="150" y="65"/>
                    <a:pt x="149" y="65"/>
                  </a:cubicBezTo>
                  <a:cubicBezTo>
                    <a:pt x="150" y="67"/>
                    <a:pt x="150" y="67"/>
                    <a:pt x="151" y="69"/>
                  </a:cubicBezTo>
                  <a:cubicBezTo>
                    <a:pt x="150" y="68"/>
                    <a:pt x="150" y="67"/>
                    <a:pt x="149" y="67"/>
                  </a:cubicBezTo>
                  <a:cubicBezTo>
                    <a:pt x="148" y="68"/>
                    <a:pt x="150" y="72"/>
                    <a:pt x="152" y="73"/>
                  </a:cubicBezTo>
                  <a:cubicBezTo>
                    <a:pt x="151" y="72"/>
                    <a:pt x="151" y="71"/>
                    <a:pt x="151" y="70"/>
                  </a:cubicBezTo>
                  <a:cubicBezTo>
                    <a:pt x="151" y="71"/>
                    <a:pt x="151" y="72"/>
                    <a:pt x="152" y="72"/>
                  </a:cubicBezTo>
                  <a:cubicBezTo>
                    <a:pt x="152" y="71"/>
                    <a:pt x="151" y="69"/>
                    <a:pt x="151" y="68"/>
                  </a:cubicBezTo>
                  <a:cubicBezTo>
                    <a:pt x="152" y="68"/>
                    <a:pt x="152" y="70"/>
                    <a:pt x="153" y="71"/>
                  </a:cubicBezTo>
                  <a:cubicBezTo>
                    <a:pt x="153" y="69"/>
                    <a:pt x="151" y="67"/>
                    <a:pt x="152" y="65"/>
                  </a:cubicBezTo>
                  <a:cubicBezTo>
                    <a:pt x="153" y="67"/>
                    <a:pt x="152" y="67"/>
                    <a:pt x="153" y="68"/>
                  </a:cubicBezTo>
                  <a:cubicBezTo>
                    <a:pt x="153" y="66"/>
                    <a:pt x="153" y="66"/>
                    <a:pt x="152" y="64"/>
                  </a:cubicBezTo>
                  <a:cubicBezTo>
                    <a:pt x="153" y="62"/>
                    <a:pt x="154" y="60"/>
                    <a:pt x="155" y="57"/>
                  </a:cubicBezTo>
                  <a:cubicBezTo>
                    <a:pt x="152" y="58"/>
                    <a:pt x="151" y="55"/>
                    <a:pt x="149" y="56"/>
                  </a:cubicBezTo>
                  <a:cubicBezTo>
                    <a:pt x="148" y="57"/>
                    <a:pt x="147" y="58"/>
                    <a:pt x="147" y="59"/>
                  </a:cubicBezTo>
                  <a:cubicBezTo>
                    <a:pt x="146" y="61"/>
                    <a:pt x="146" y="64"/>
                    <a:pt x="145" y="66"/>
                  </a:cubicBezTo>
                  <a:cubicBezTo>
                    <a:pt x="145" y="66"/>
                    <a:pt x="144" y="66"/>
                    <a:pt x="144" y="66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3" y="65"/>
                    <a:pt x="143" y="66"/>
                    <a:pt x="142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4" y="63"/>
                    <a:pt x="140" y="61"/>
                    <a:pt x="139" y="60"/>
                  </a:cubicBezTo>
                  <a:cubicBezTo>
                    <a:pt x="134" y="56"/>
                    <a:pt x="130" y="53"/>
                    <a:pt x="125" y="51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4" y="50"/>
                    <a:pt x="125" y="51"/>
                    <a:pt x="124" y="51"/>
                  </a:cubicBezTo>
                  <a:cubicBezTo>
                    <a:pt x="121" y="49"/>
                    <a:pt x="116" y="48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8"/>
                    <a:pt x="107" y="46"/>
                    <a:pt x="105" y="48"/>
                  </a:cubicBezTo>
                  <a:cubicBezTo>
                    <a:pt x="105" y="48"/>
                    <a:pt x="105" y="48"/>
                    <a:pt x="104" y="48"/>
                  </a:cubicBezTo>
                  <a:cubicBezTo>
                    <a:pt x="104" y="48"/>
                    <a:pt x="104" y="49"/>
                    <a:pt x="104" y="48"/>
                  </a:cubicBezTo>
                  <a:cubicBezTo>
                    <a:pt x="107" y="39"/>
                    <a:pt x="112" y="32"/>
                    <a:pt x="120" y="26"/>
                  </a:cubicBezTo>
                  <a:cubicBezTo>
                    <a:pt x="120" y="28"/>
                    <a:pt x="120" y="30"/>
                    <a:pt x="120" y="32"/>
                  </a:cubicBezTo>
                  <a:cubicBezTo>
                    <a:pt x="121" y="30"/>
                    <a:pt x="121" y="27"/>
                    <a:pt x="120" y="25"/>
                  </a:cubicBezTo>
                  <a:cubicBezTo>
                    <a:pt x="121" y="25"/>
                    <a:pt x="123" y="23"/>
                    <a:pt x="124" y="23"/>
                  </a:cubicBezTo>
                  <a:cubicBezTo>
                    <a:pt x="124" y="25"/>
                    <a:pt x="124" y="28"/>
                    <a:pt x="125" y="31"/>
                  </a:cubicBezTo>
                  <a:cubicBezTo>
                    <a:pt x="125" y="28"/>
                    <a:pt x="125" y="25"/>
                    <a:pt x="125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6" y="24"/>
                    <a:pt x="126" y="27"/>
                    <a:pt x="127" y="30"/>
                  </a:cubicBezTo>
                  <a:cubicBezTo>
                    <a:pt x="127" y="29"/>
                    <a:pt x="127" y="27"/>
                    <a:pt x="127" y="26"/>
                  </a:cubicBezTo>
                  <a:cubicBezTo>
                    <a:pt x="127" y="25"/>
                    <a:pt x="127" y="23"/>
                    <a:pt x="126" y="22"/>
                  </a:cubicBezTo>
                  <a:cubicBezTo>
                    <a:pt x="126" y="22"/>
                    <a:pt x="127" y="21"/>
                    <a:pt x="128" y="22"/>
                  </a:cubicBezTo>
                  <a:cubicBezTo>
                    <a:pt x="128" y="25"/>
                    <a:pt x="128" y="29"/>
                    <a:pt x="129" y="32"/>
                  </a:cubicBezTo>
                  <a:cubicBezTo>
                    <a:pt x="129" y="31"/>
                    <a:pt x="128" y="29"/>
                    <a:pt x="128" y="28"/>
                  </a:cubicBezTo>
                  <a:cubicBezTo>
                    <a:pt x="129" y="25"/>
                    <a:pt x="128" y="24"/>
                    <a:pt x="128" y="21"/>
                  </a:cubicBezTo>
                  <a:cubicBezTo>
                    <a:pt x="129" y="22"/>
                    <a:pt x="129" y="22"/>
                    <a:pt x="130" y="22"/>
                  </a:cubicBezTo>
                  <a:cubicBezTo>
                    <a:pt x="129" y="26"/>
                    <a:pt x="130" y="30"/>
                    <a:pt x="131" y="33"/>
                  </a:cubicBezTo>
                  <a:cubicBezTo>
                    <a:pt x="131" y="29"/>
                    <a:pt x="130" y="25"/>
                    <a:pt x="130" y="22"/>
                  </a:cubicBezTo>
                  <a:cubicBezTo>
                    <a:pt x="133" y="25"/>
                    <a:pt x="135" y="28"/>
                    <a:pt x="138" y="31"/>
                  </a:cubicBezTo>
                  <a:cubicBezTo>
                    <a:pt x="137" y="33"/>
                    <a:pt x="138" y="38"/>
                    <a:pt x="138" y="40"/>
                  </a:cubicBezTo>
                  <a:cubicBezTo>
                    <a:pt x="139" y="37"/>
                    <a:pt x="138" y="34"/>
                    <a:pt x="138" y="31"/>
                  </a:cubicBezTo>
                  <a:cubicBezTo>
                    <a:pt x="142" y="36"/>
                    <a:pt x="145" y="41"/>
                    <a:pt x="147" y="48"/>
                  </a:cubicBezTo>
                  <a:cubicBezTo>
                    <a:pt x="148" y="51"/>
                    <a:pt x="149" y="54"/>
                    <a:pt x="149" y="56"/>
                  </a:cubicBezTo>
                  <a:cubicBezTo>
                    <a:pt x="150" y="55"/>
                    <a:pt x="150" y="54"/>
                    <a:pt x="149" y="53"/>
                  </a:cubicBezTo>
                  <a:cubicBezTo>
                    <a:pt x="149" y="51"/>
                    <a:pt x="148" y="48"/>
                    <a:pt x="147" y="45"/>
                  </a:cubicBezTo>
                  <a:cubicBezTo>
                    <a:pt x="146" y="43"/>
                    <a:pt x="145" y="41"/>
                    <a:pt x="144" y="39"/>
                  </a:cubicBezTo>
                  <a:cubicBezTo>
                    <a:pt x="143" y="37"/>
                    <a:pt x="141" y="35"/>
                    <a:pt x="140" y="33"/>
                  </a:cubicBezTo>
                  <a:cubicBezTo>
                    <a:pt x="139" y="32"/>
                    <a:pt x="139" y="31"/>
                    <a:pt x="138" y="30"/>
                  </a:cubicBezTo>
                  <a:cubicBezTo>
                    <a:pt x="137" y="28"/>
                    <a:pt x="136" y="27"/>
                    <a:pt x="135" y="26"/>
                  </a:cubicBezTo>
                  <a:cubicBezTo>
                    <a:pt x="133" y="24"/>
                    <a:pt x="131" y="22"/>
                    <a:pt x="129" y="20"/>
                  </a:cubicBezTo>
                  <a:cubicBezTo>
                    <a:pt x="118" y="23"/>
                    <a:pt x="113" y="31"/>
                    <a:pt x="108" y="38"/>
                  </a:cubicBezTo>
                  <a:cubicBezTo>
                    <a:pt x="108" y="38"/>
                    <a:pt x="107" y="39"/>
                    <a:pt x="107" y="39"/>
                  </a:cubicBezTo>
                  <a:cubicBezTo>
                    <a:pt x="106" y="41"/>
                    <a:pt x="105" y="44"/>
                    <a:pt x="104" y="46"/>
                  </a:cubicBezTo>
                  <a:cubicBezTo>
                    <a:pt x="104" y="47"/>
                    <a:pt x="103" y="47"/>
                    <a:pt x="103" y="48"/>
                  </a:cubicBezTo>
                  <a:cubicBezTo>
                    <a:pt x="103" y="50"/>
                    <a:pt x="104" y="52"/>
                    <a:pt x="105" y="53"/>
                  </a:cubicBezTo>
                  <a:cubicBezTo>
                    <a:pt x="108" y="58"/>
                    <a:pt x="113" y="60"/>
                    <a:pt x="118" y="62"/>
                  </a:cubicBezTo>
                  <a:cubicBezTo>
                    <a:pt x="116" y="62"/>
                    <a:pt x="115" y="62"/>
                    <a:pt x="113" y="62"/>
                  </a:cubicBezTo>
                  <a:cubicBezTo>
                    <a:pt x="113" y="62"/>
                    <a:pt x="112" y="61"/>
                    <a:pt x="112" y="62"/>
                  </a:cubicBezTo>
                  <a:cubicBezTo>
                    <a:pt x="111" y="62"/>
                    <a:pt x="112" y="62"/>
                    <a:pt x="112" y="63"/>
                  </a:cubicBezTo>
                  <a:cubicBezTo>
                    <a:pt x="110" y="63"/>
                    <a:pt x="107" y="64"/>
                    <a:pt x="106" y="65"/>
                  </a:cubicBezTo>
                  <a:cubicBezTo>
                    <a:pt x="105" y="65"/>
                    <a:pt x="104" y="64"/>
                    <a:pt x="102" y="65"/>
                  </a:cubicBezTo>
                  <a:cubicBezTo>
                    <a:pt x="101" y="66"/>
                    <a:pt x="101" y="67"/>
                    <a:pt x="101" y="69"/>
                  </a:cubicBezTo>
                  <a:cubicBezTo>
                    <a:pt x="100" y="69"/>
                    <a:pt x="99" y="70"/>
                    <a:pt x="98" y="69"/>
                  </a:cubicBezTo>
                  <a:cubicBezTo>
                    <a:pt x="98" y="68"/>
                    <a:pt x="98" y="69"/>
                    <a:pt x="98" y="69"/>
                  </a:cubicBezTo>
                  <a:cubicBezTo>
                    <a:pt x="96" y="69"/>
                    <a:pt x="93" y="66"/>
                    <a:pt x="94" y="63"/>
                  </a:cubicBezTo>
                  <a:cubicBezTo>
                    <a:pt x="93" y="62"/>
                    <a:pt x="94" y="60"/>
                    <a:pt x="95" y="59"/>
                  </a:cubicBezTo>
                  <a:cubicBezTo>
                    <a:pt x="95" y="58"/>
                    <a:pt x="96" y="59"/>
                    <a:pt x="96" y="58"/>
                  </a:cubicBezTo>
                  <a:cubicBezTo>
                    <a:pt x="96" y="57"/>
                    <a:pt x="95" y="58"/>
                    <a:pt x="94" y="58"/>
                  </a:cubicBezTo>
                  <a:cubicBezTo>
                    <a:pt x="95" y="57"/>
                    <a:pt x="94" y="57"/>
                    <a:pt x="95" y="56"/>
                  </a:cubicBezTo>
                  <a:cubicBezTo>
                    <a:pt x="97" y="59"/>
                    <a:pt x="102" y="57"/>
                    <a:pt x="103" y="53"/>
                  </a:cubicBezTo>
                  <a:cubicBezTo>
                    <a:pt x="101" y="54"/>
                    <a:pt x="101" y="56"/>
                    <a:pt x="99" y="57"/>
                  </a:cubicBezTo>
                  <a:cubicBezTo>
                    <a:pt x="96" y="57"/>
                    <a:pt x="94" y="54"/>
                    <a:pt x="93" y="52"/>
                  </a:cubicBezTo>
                  <a:cubicBezTo>
                    <a:pt x="92" y="48"/>
                    <a:pt x="95" y="45"/>
                    <a:pt x="98" y="45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99" y="46"/>
                    <a:pt x="100" y="45"/>
                    <a:pt x="99" y="45"/>
                  </a:cubicBezTo>
                  <a:cubicBezTo>
                    <a:pt x="99" y="45"/>
                    <a:pt x="99" y="46"/>
                    <a:pt x="99" y="46"/>
                  </a:cubicBezTo>
                  <a:cubicBezTo>
                    <a:pt x="100" y="46"/>
                    <a:pt x="100" y="46"/>
                    <a:pt x="101" y="45"/>
                  </a:cubicBezTo>
                  <a:cubicBezTo>
                    <a:pt x="101" y="45"/>
                    <a:pt x="101" y="47"/>
                    <a:pt x="102" y="46"/>
                  </a:cubicBezTo>
                  <a:cubicBezTo>
                    <a:pt x="103" y="46"/>
                    <a:pt x="101" y="45"/>
                    <a:pt x="101" y="44"/>
                  </a:cubicBezTo>
                  <a:cubicBezTo>
                    <a:pt x="102" y="44"/>
                    <a:pt x="102" y="45"/>
                    <a:pt x="103" y="45"/>
                  </a:cubicBezTo>
                  <a:cubicBezTo>
                    <a:pt x="103" y="44"/>
                    <a:pt x="102" y="42"/>
                    <a:pt x="103" y="42"/>
                  </a:cubicBezTo>
                  <a:cubicBezTo>
                    <a:pt x="103" y="43"/>
                    <a:pt x="103" y="44"/>
                    <a:pt x="103" y="45"/>
                  </a:cubicBezTo>
                  <a:cubicBezTo>
                    <a:pt x="104" y="44"/>
                    <a:pt x="103" y="41"/>
                    <a:pt x="104" y="41"/>
                  </a:cubicBezTo>
                  <a:cubicBezTo>
                    <a:pt x="104" y="41"/>
                    <a:pt x="104" y="42"/>
                    <a:pt x="105" y="43"/>
                  </a:cubicBezTo>
                  <a:cubicBezTo>
                    <a:pt x="105" y="41"/>
                    <a:pt x="105" y="37"/>
                    <a:pt x="107" y="37"/>
                  </a:cubicBezTo>
                  <a:cubicBezTo>
                    <a:pt x="107" y="36"/>
                    <a:pt x="107" y="35"/>
                    <a:pt x="106" y="35"/>
                  </a:cubicBezTo>
                  <a:cubicBezTo>
                    <a:pt x="106" y="34"/>
                    <a:pt x="106" y="35"/>
                    <a:pt x="106" y="35"/>
                  </a:cubicBezTo>
                  <a:cubicBezTo>
                    <a:pt x="106" y="33"/>
                    <a:pt x="106" y="30"/>
                    <a:pt x="105" y="28"/>
                  </a:cubicBezTo>
                  <a:cubicBezTo>
                    <a:pt x="104" y="28"/>
                    <a:pt x="105" y="29"/>
                    <a:pt x="105" y="30"/>
                  </a:cubicBezTo>
                  <a:cubicBezTo>
                    <a:pt x="105" y="32"/>
                    <a:pt x="106" y="35"/>
                    <a:pt x="105" y="36"/>
                  </a:cubicBezTo>
                  <a:cubicBezTo>
                    <a:pt x="105" y="33"/>
                    <a:pt x="104" y="30"/>
                    <a:pt x="103" y="27"/>
                  </a:cubicBezTo>
                  <a:cubicBezTo>
                    <a:pt x="102" y="28"/>
                    <a:pt x="103" y="29"/>
                    <a:pt x="103" y="31"/>
                  </a:cubicBezTo>
                  <a:cubicBezTo>
                    <a:pt x="102" y="32"/>
                    <a:pt x="102" y="33"/>
                    <a:pt x="103" y="34"/>
                  </a:cubicBezTo>
                  <a:cubicBezTo>
                    <a:pt x="104" y="33"/>
                    <a:pt x="103" y="31"/>
                    <a:pt x="103" y="30"/>
                  </a:cubicBezTo>
                  <a:cubicBezTo>
                    <a:pt x="103" y="33"/>
                    <a:pt x="106" y="36"/>
                    <a:pt x="105" y="38"/>
                  </a:cubicBezTo>
                  <a:cubicBezTo>
                    <a:pt x="104" y="38"/>
                    <a:pt x="105" y="36"/>
                    <a:pt x="104" y="36"/>
                  </a:cubicBezTo>
                  <a:cubicBezTo>
                    <a:pt x="104" y="36"/>
                    <a:pt x="104" y="37"/>
                    <a:pt x="104" y="38"/>
                  </a:cubicBezTo>
                  <a:cubicBezTo>
                    <a:pt x="104" y="37"/>
                    <a:pt x="103" y="38"/>
                    <a:pt x="103" y="38"/>
                  </a:cubicBezTo>
                  <a:cubicBezTo>
                    <a:pt x="103" y="39"/>
                    <a:pt x="104" y="41"/>
                    <a:pt x="103" y="42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2" y="38"/>
                    <a:pt x="103" y="37"/>
                    <a:pt x="103" y="35"/>
                  </a:cubicBezTo>
                  <a:cubicBezTo>
                    <a:pt x="102" y="36"/>
                    <a:pt x="103" y="37"/>
                    <a:pt x="102" y="37"/>
                  </a:cubicBezTo>
                  <a:cubicBezTo>
                    <a:pt x="101" y="31"/>
                    <a:pt x="98" y="25"/>
                    <a:pt x="93" y="20"/>
                  </a:cubicBezTo>
                  <a:cubicBezTo>
                    <a:pt x="93" y="20"/>
                    <a:pt x="93" y="19"/>
                    <a:pt x="92" y="19"/>
                  </a:cubicBezTo>
                  <a:cubicBezTo>
                    <a:pt x="92" y="20"/>
                    <a:pt x="91" y="22"/>
                    <a:pt x="92" y="24"/>
                  </a:cubicBezTo>
                  <a:cubicBezTo>
                    <a:pt x="91" y="24"/>
                    <a:pt x="91" y="26"/>
                    <a:pt x="92" y="26"/>
                  </a:cubicBezTo>
                  <a:cubicBezTo>
                    <a:pt x="92" y="25"/>
                    <a:pt x="92" y="24"/>
                    <a:pt x="92" y="23"/>
                  </a:cubicBezTo>
                  <a:cubicBezTo>
                    <a:pt x="93" y="24"/>
                    <a:pt x="92" y="26"/>
                    <a:pt x="93" y="26"/>
                  </a:cubicBezTo>
                  <a:cubicBezTo>
                    <a:pt x="93" y="24"/>
                    <a:pt x="92" y="22"/>
                    <a:pt x="93" y="20"/>
                  </a:cubicBezTo>
                  <a:cubicBezTo>
                    <a:pt x="96" y="24"/>
                    <a:pt x="100" y="29"/>
                    <a:pt x="101" y="36"/>
                  </a:cubicBezTo>
                  <a:cubicBezTo>
                    <a:pt x="101" y="37"/>
                    <a:pt x="102" y="38"/>
                    <a:pt x="101" y="39"/>
                  </a:cubicBezTo>
                  <a:cubicBezTo>
                    <a:pt x="101" y="38"/>
                    <a:pt x="101" y="37"/>
                    <a:pt x="101" y="36"/>
                  </a:cubicBezTo>
                  <a:cubicBezTo>
                    <a:pt x="100" y="36"/>
                    <a:pt x="100" y="37"/>
                    <a:pt x="99" y="38"/>
                  </a:cubicBezTo>
                  <a:cubicBezTo>
                    <a:pt x="100" y="37"/>
                    <a:pt x="99" y="37"/>
                    <a:pt x="99" y="37"/>
                  </a:cubicBezTo>
                  <a:cubicBezTo>
                    <a:pt x="98" y="37"/>
                    <a:pt x="99" y="38"/>
                    <a:pt x="99" y="38"/>
                  </a:cubicBezTo>
                  <a:cubicBezTo>
                    <a:pt x="98" y="38"/>
                    <a:pt x="99" y="38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7"/>
                    <a:pt x="96" y="35"/>
                    <a:pt x="95" y="35"/>
                  </a:cubicBezTo>
                  <a:cubicBezTo>
                    <a:pt x="95" y="35"/>
                    <a:pt x="95" y="34"/>
                    <a:pt x="95" y="33"/>
                  </a:cubicBezTo>
                  <a:cubicBezTo>
                    <a:pt x="94" y="36"/>
                    <a:pt x="95" y="39"/>
                    <a:pt x="95" y="42"/>
                  </a:cubicBezTo>
                  <a:cubicBezTo>
                    <a:pt x="95" y="43"/>
                    <a:pt x="95" y="42"/>
                    <a:pt x="95" y="43"/>
                  </a:cubicBezTo>
                  <a:cubicBezTo>
                    <a:pt x="95" y="43"/>
                    <a:pt x="95" y="44"/>
                    <a:pt x="95" y="44"/>
                  </a:cubicBezTo>
                  <a:cubicBezTo>
                    <a:pt x="94" y="43"/>
                    <a:pt x="92" y="40"/>
                    <a:pt x="92" y="38"/>
                  </a:cubicBezTo>
                  <a:cubicBezTo>
                    <a:pt x="91" y="36"/>
                    <a:pt x="92" y="34"/>
                    <a:pt x="91" y="33"/>
                  </a:cubicBezTo>
                  <a:cubicBezTo>
                    <a:pt x="93" y="31"/>
                    <a:pt x="91" y="27"/>
                    <a:pt x="90" y="25"/>
                  </a:cubicBezTo>
                  <a:cubicBezTo>
                    <a:pt x="91" y="24"/>
                    <a:pt x="90" y="23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0"/>
                  </a:cubicBezTo>
                  <a:cubicBezTo>
                    <a:pt x="90" y="18"/>
                    <a:pt x="90" y="17"/>
                    <a:pt x="90" y="15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2"/>
                    <a:pt x="91" y="11"/>
                    <a:pt x="91" y="10"/>
                  </a:cubicBezTo>
                  <a:cubicBezTo>
                    <a:pt x="90" y="11"/>
                    <a:pt x="90" y="12"/>
                    <a:pt x="90" y="13"/>
                  </a:cubicBezTo>
                  <a:cubicBezTo>
                    <a:pt x="90" y="11"/>
                    <a:pt x="90" y="9"/>
                    <a:pt x="90" y="7"/>
                  </a:cubicBezTo>
                  <a:cubicBezTo>
                    <a:pt x="90" y="7"/>
                    <a:pt x="90" y="8"/>
                    <a:pt x="89" y="7"/>
                  </a:cubicBezTo>
                  <a:cubicBezTo>
                    <a:pt x="90" y="6"/>
                    <a:pt x="88" y="4"/>
                    <a:pt x="88" y="3"/>
                  </a:cubicBezTo>
                  <a:cubicBezTo>
                    <a:pt x="91" y="8"/>
                    <a:pt x="94" y="16"/>
                    <a:pt x="99" y="18"/>
                  </a:cubicBezTo>
                  <a:cubicBezTo>
                    <a:pt x="99" y="20"/>
                    <a:pt x="98" y="23"/>
                    <a:pt x="99" y="25"/>
                  </a:cubicBezTo>
                  <a:cubicBezTo>
                    <a:pt x="99" y="25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0" y="23"/>
                    <a:pt x="101" y="22"/>
                  </a:cubicBezTo>
                  <a:cubicBezTo>
                    <a:pt x="101" y="23"/>
                    <a:pt x="100" y="24"/>
                    <a:pt x="101" y="24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0"/>
                    <a:pt x="101" y="18"/>
                    <a:pt x="102" y="17"/>
                  </a:cubicBezTo>
                  <a:cubicBezTo>
                    <a:pt x="103" y="19"/>
                    <a:pt x="102" y="24"/>
                    <a:pt x="105" y="26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6" y="25"/>
                    <a:pt x="105" y="26"/>
                    <a:pt x="105" y="25"/>
                  </a:cubicBezTo>
                  <a:cubicBezTo>
                    <a:pt x="102" y="21"/>
                    <a:pt x="103" y="18"/>
                    <a:pt x="103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6"/>
                    <a:pt x="101" y="17"/>
                    <a:pt x="100" y="18"/>
                  </a:cubicBezTo>
                  <a:cubicBezTo>
                    <a:pt x="100" y="18"/>
                    <a:pt x="99" y="18"/>
                    <a:pt x="98" y="17"/>
                  </a:cubicBezTo>
                  <a:cubicBezTo>
                    <a:pt x="93" y="13"/>
                    <a:pt x="91" y="6"/>
                    <a:pt x="87" y="1"/>
                  </a:cubicBezTo>
                  <a:cubicBezTo>
                    <a:pt x="86" y="0"/>
                    <a:pt x="87" y="1"/>
                    <a:pt x="86" y="2"/>
                  </a:cubicBezTo>
                  <a:cubicBezTo>
                    <a:pt x="88" y="4"/>
                    <a:pt x="88" y="7"/>
                    <a:pt x="89" y="11"/>
                  </a:cubicBezTo>
                  <a:cubicBezTo>
                    <a:pt x="89" y="14"/>
                    <a:pt x="91" y="18"/>
                    <a:pt x="89" y="21"/>
                  </a:cubicBezTo>
                  <a:cubicBezTo>
                    <a:pt x="89" y="21"/>
                    <a:pt x="88" y="21"/>
                    <a:pt x="88" y="21"/>
                  </a:cubicBezTo>
                  <a:cubicBezTo>
                    <a:pt x="88" y="24"/>
                    <a:pt x="93" y="29"/>
                    <a:pt x="91" y="32"/>
                  </a:cubicBezTo>
                  <a:cubicBezTo>
                    <a:pt x="90" y="34"/>
                    <a:pt x="89" y="33"/>
                    <a:pt x="88" y="33"/>
                  </a:cubicBezTo>
                  <a:cubicBezTo>
                    <a:pt x="88" y="33"/>
                    <a:pt x="88" y="34"/>
                    <a:pt x="88" y="34"/>
                  </a:cubicBezTo>
                  <a:cubicBezTo>
                    <a:pt x="87" y="34"/>
                    <a:pt x="86" y="33"/>
                    <a:pt x="85" y="34"/>
                  </a:cubicBezTo>
                  <a:cubicBezTo>
                    <a:pt x="86" y="35"/>
                    <a:pt x="89" y="36"/>
                    <a:pt x="89" y="38"/>
                  </a:cubicBezTo>
                  <a:cubicBezTo>
                    <a:pt x="90" y="38"/>
                    <a:pt x="90" y="37"/>
                    <a:pt x="90" y="38"/>
                  </a:cubicBezTo>
                  <a:cubicBezTo>
                    <a:pt x="92" y="40"/>
                    <a:pt x="93" y="44"/>
                    <a:pt x="95" y="45"/>
                  </a:cubicBezTo>
                  <a:cubicBezTo>
                    <a:pt x="93" y="47"/>
                    <a:pt x="92" y="49"/>
                    <a:pt x="92" y="51"/>
                  </a:cubicBezTo>
                  <a:cubicBezTo>
                    <a:pt x="90" y="50"/>
                    <a:pt x="88" y="50"/>
                    <a:pt x="86" y="48"/>
                  </a:cubicBezTo>
                  <a:cubicBezTo>
                    <a:pt x="85" y="47"/>
                    <a:pt x="84" y="45"/>
                    <a:pt x="84" y="43"/>
                  </a:cubicBezTo>
                  <a:cubicBezTo>
                    <a:pt x="84" y="43"/>
                    <a:pt x="85" y="41"/>
                    <a:pt x="84" y="40"/>
                  </a:cubicBezTo>
                  <a:cubicBezTo>
                    <a:pt x="83" y="39"/>
                    <a:pt x="84" y="38"/>
                    <a:pt x="84" y="37"/>
                  </a:cubicBezTo>
                  <a:cubicBezTo>
                    <a:pt x="83" y="38"/>
                    <a:pt x="83" y="40"/>
                    <a:pt x="83" y="41"/>
                  </a:cubicBezTo>
                  <a:cubicBezTo>
                    <a:pt x="81" y="42"/>
                    <a:pt x="81" y="44"/>
                    <a:pt x="80" y="45"/>
                  </a:cubicBezTo>
                  <a:cubicBezTo>
                    <a:pt x="79" y="45"/>
                    <a:pt x="78" y="44"/>
                    <a:pt x="76" y="44"/>
                  </a:cubicBezTo>
                  <a:cubicBezTo>
                    <a:pt x="76" y="45"/>
                    <a:pt x="76" y="47"/>
                    <a:pt x="75" y="47"/>
                  </a:cubicBezTo>
                  <a:cubicBezTo>
                    <a:pt x="74" y="48"/>
                    <a:pt x="71" y="47"/>
                    <a:pt x="70" y="47"/>
                  </a:cubicBezTo>
                  <a:cubicBezTo>
                    <a:pt x="70" y="46"/>
                    <a:pt x="69" y="47"/>
                    <a:pt x="70" y="46"/>
                  </a:cubicBezTo>
                  <a:cubicBezTo>
                    <a:pt x="70" y="45"/>
                    <a:pt x="71" y="44"/>
                    <a:pt x="72" y="43"/>
                  </a:cubicBezTo>
                  <a:cubicBezTo>
                    <a:pt x="70" y="43"/>
                    <a:pt x="70" y="46"/>
                    <a:pt x="68" y="46"/>
                  </a:cubicBezTo>
                  <a:cubicBezTo>
                    <a:pt x="67" y="46"/>
                    <a:pt x="67" y="46"/>
                    <a:pt x="66" y="45"/>
                  </a:cubicBezTo>
                  <a:cubicBezTo>
                    <a:pt x="68" y="44"/>
                    <a:pt x="68" y="43"/>
                    <a:pt x="69" y="42"/>
                  </a:cubicBezTo>
                  <a:cubicBezTo>
                    <a:pt x="67" y="42"/>
                    <a:pt x="67" y="44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5" y="44"/>
                    <a:pt x="66" y="43"/>
                    <a:pt x="66" y="42"/>
                  </a:cubicBezTo>
                  <a:cubicBezTo>
                    <a:pt x="65" y="42"/>
                    <a:pt x="65" y="44"/>
                    <a:pt x="64" y="44"/>
                  </a:cubicBezTo>
                  <a:cubicBezTo>
                    <a:pt x="64" y="44"/>
                    <a:pt x="64" y="45"/>
                    <a:pt x="64" y="45"/>
                  </a:cubicBezTo>
                  <a:cubicBezTo>
                    <a:pt x="62" y="48"/>
                    <a:pt x="60" y="51"/>
                    <a:pt x="57" y="55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2"/>
                    <a:pt x="58" y="51"/>
                    <a:pt x="59" y="49"/>
                  </a:cubicBezTo>
                  <a:cubicBezTo>
                    <a:pt x="60" y="45"/>
                    <a:pt x="64" y="42"/>
                    <a:pt x="65" y="37"/>
                  </a:cubicBezTo>
                  <a:cubicBezTo>
                    <a:pt x="64" y="37"/>
                    <a:pt x="64" y="38"/>
                    <a:pt x="63" y="38"/>
                  </a:cubicBezTo>
                  <a:cubicBezTo>
                    <a:pt x="64" y="39"/>
                    <a:pt x="63" y="39"/>
                    <a:pt x="63" y="40"/>
                  </a:cubicBezTo>
                  <a:cubicBezTo>
                    <a:pt x="63" y="41"/>
                    <a:pt x="62" y="42"/>
                    <a:pt x="61" y="44"/>
                  </a:cubicBezTo>
                  <a:cubicBezTo>
                    <a:pt x="60" y="46"/>
                    <a:pt x="58" y="50"/>
                    <a:pt x="57" y="52"/>
                  </a:cubicBezTo>
                  <a:cubicBezTo>
                    <a:pt x="56" y="50"/>
                    <a:pt x="57" y="49"/>
                    <a:pt x="57" y="48"/>
                  </a:cubicBezTo>
                  <a:cubicBezTo>
                    <a:pt x="58" y="48"/>
                    <a:pt x="58" y="47"/>
                    <a:pt x="58" y="46"/>
                  </a:cubicBezTo>
                  <a:cubicBezTo>
                    <a:pt x="58" y="46"/>
                    <a:pt x="59" y="45"/>
                    <a:pt x="59" y="44"/>
                  </a:cubicBezTo>
                  <a:cubicBezTo>
                    <a:pt x="60" y="43"/>
                    <a:pt x="60" y="41"/>
                    <a:pt x="61" y="40"/>
                  </a:cubicBezTo>
                  <a:cubicBezTo>
                    <a:pt x="61" y="41"/>
                    <a:pt x="60" y="42"/>
                    <a:pt x="61" y="42"/>
                  </a:cubicBezTo>
                  <a:cubicBezTo>
                    <a:pt x="61" y="40"/>
                    <a:pt x="62" y="38"/>
                    <a:pt x="62" y="36"/>
                  </a:cubicBezTo>
                  <a:cubicBezTo>
                    <a:pt x="61" y="36"/>
                    <a:pt x="61" y="37"/>
                    <a:pt x="61" y="38"/>
                  </a:cubicBezTo>
                  <a:cubicBezTo>
                    <a:pt x="59" y="40"/>
                    <a:pt x="59" y="43"/>
                    <a:pt x="57" y="46"/>
                  </a:cubicBezTo>
                  <a:cubicBezTo>
                    <a:pt x="58" y="41"/>
                    <a:pt x="60" y="38"/>
                    <a:pt x="60" y="34"/>
                  </a:cubicBezTo>
                  <a:cubicBezTo>
                    <a:pt x="58" y="34"/>
                    <a:pt x="59" y="37"/>
                    <a:pt x="59" y="38"/>
                  </a:cubicBezTo>
                  <a:cubicBezTo>
                    <a:pt x="58" y="41"/>
                    <a:pt x="57" y="45"/>
                    <a:pt x="56" y="47"/>
                  </a:cubicBezTo>
                  <a:cubicBezTo>
                    <a:pt x="55" y="42"/>
                    <a:pt x="56" y="38"/>
                    <a:pt x="57" y="34"/>
                  </a:cubicBezTo>
                  <a:cubicBezTo>
                    <a:pt x="57" y="33"/>
                    <a:pt x="57" y="32"/>
                    <a:pt x="57" y="32"/>
                  </a:cubicBezTo>
                  <a:cubicBezTo>
                    <a:pt x="55" y="33"/>
                    <a:pt x="56" y="35"/>
                    <a:pt x="55" y="37"/>
                  </a:cubicBezTo>
                  <a:cubicBezTo>
                    <a:pt x="55" y="35"/>
                    <a:pt x="55" y="32"/>
                    <a:pt x="55" y="31"/>
                  </a:cubicBezTo>
                  <a:cubicBezTo>
                    <a:pt x="55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6"/>
                    <a:pt x="55" y="42"/>
                    <a:pt x="54" y="47"/>
                  </a:cubicBezTo>
                  <a:cubicBezTo>
                    <a:pt x="52" y="43"/>
                    <a:pt x="52" y="40"/>
                    <a:pt x="50" y="36"/>
                  </a:cubicBezTo>
                  <a:cubicBezTo>
                    <a:pt x="50" y="35"/>
                    <a:pt x="49" y="34"/>
                    <a:pt x="48" y="33"/>
                  </a:cubicBezTo>
                  <a:cubicBezTo>
                    <a:pt x="49" y="34"/>
                    <a:pt x="50" y="36"/>
                    <a:pt x="50" y="37"/>
                  </a:cubicBezTo>
                  <a:cubicBezTo>
                    <a:pt x="50" y="37"/>
                    <a:pt x="49" y="37"/>
                    <a:pt x="49" y="37"/>
                  </a:cubicBezTo>
                  <a:cubicBezTo>
                    <a:pt x="50" y="39"/>
                    <a:pt x="51" y="41"/>
                    <a:pt x="52" y="43"/>
                  </a:cubicBezTo>
                  <a:cubicBezTo>
                    <a:pt x="52" y="45"/>
                    <a:pt x="54" y="47"/>
                    <a:pt x="55" y="49"/>
                  </a:cubicBezTo>
                  <a:cubicBezTo>
                    <a:pt x="55" y="50"/>
                    <a:pt x="56" y="50"/>
                    <a:pt x="55" y="51"/>
                  </a:cubicBezTo>
                  <a:cubicBezTo>
                    <a:pt x="54" y="49"/>
                    <a:pt x="52" y="47"/>
                    <a:pt x="51" y="46"/>
                  </a:cubicBezTo>
                  <a:cubicBezTo>
                    <a:pt x="50" y="44"/>
                    <a:pt x="49" y="42"/>
                    <a:pt x="47" y="41"/>
                  </a:cubicBezTo>
                  <a:cubicBezTo>
                    <a:pt x="48" y="43"/>
                    <a:pt x="49" y="44"/>
                    <a:pt x="50" y="45"/>
                  </a:cubicBezTo>
                  <a:cubicBezTo>
                    <a:pt x="51" y="48"/>
                    <a:pt x="54" y="51"/>
                    <a:pt x="55" y="53"/>
                  </a:cubicBezTo>
                  <a:cubicBezTo>
                    <a:pt x="55" y="54"/>
                    <a:pt x="56" y="54"/>
                    <a:pt x="56" y="55"/>
                  </a:cubicBezTo>
                  <a:cubicBezTo>
                    <a:pt x="54" y="53"/>
                    <a:pt x="53" y="50"/>
                    <a:pt x="52" y="49"/>
                  </a:cubicBezTo>
                  <a:cubicBezTo>
                    <a:pt x="51" y="47"/>
                    <a:pt x="49" y="46"/>
                    <a:pt x="48" y="44"/>
                  </a:cubicBezTo>
                  <a:cubicBezTo>
                    <a:pt x="48" y="44"/>
                    <a:pt x="47" y="42"/>
                    <a:pt x="46" y="43"/>
                  </a:cubicBezTo>
                  <a:cubicBezTo>
                    <a:pt x="47" y="44"/>
                    <a:pt x="49" y="46"/>
                    <a:pt x="49" y="47"/>
                  </a:cubicBezTo>
                  <a:cubicBezTo>
                    <a:pt x="50" y="49"/>
                    <a:pt x="52" y="50"/>
                    <a:pt x="53" y="52"/>
                  </a:cubicBezTo>
                  <a:cubicBezTo>
                    <a:pt x="54" y="54"/>
                    <a:pt x="55" y="55"/>
                    <a:pt x="56" y="57"/>
                  </a:cubicBezTo>
                  <a:cubicBezTo>
                    <a:pt x="53" y="54"/>
                    <a:pt x="51" y="51"/>
                    <a:pt x="49" y="49"/>
                  </a:cubicBezTo>
                  <a:cubicBezTo>
                    <a:pt x="48" y="48"/>
                    <a:pt x="48" y="47"/>
                    <a:pt x="47" y="47"/>
                  </a:cubicBezTo>
                  <a:cubicBezTo>
                    <a:pt x="47" y="48"/>
                    <a:pt x="49" y="48"/>
                    <a:pt x="49" y="50"/>
                  </a:cubicBezTo>
                  <a:cubicBezTo>
                    <a:pt x="51" y="52"/>
                    <a:pt x="53" y="55"/>
                    <a:pt x="55" y="58"/>
                  </a:cubicBezTo>
                  <a:cubicBezTo>
                    <a:pt x="56" y="59"/>
                    <a:pt x="57" y="61"/>
                    <a:pt x="58" y="62"/>
                  </a:cubicBezTo>
                  <a:cubicBezTo>
                    <a:pt x="58" y="62"/>
                    <a:pt x="58" y="62"/>
                    <a:pt x="59" y="62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3"/>
                    <a:pt x="59" y="64"/>
                    <a:pt x="59" y="64"/>
                  </a:cubicBezTo>
                  <a:cubicBezTo>
                    <a:pt x="55" y="59"/>
                    <a:pt x="51" y="53"/>
                    <a:pt x="47" y="50"/>
                  </a:cubicBezTo>
                  <a:cubicBezTo>
                    <a:pt x="51" y="55"/>
                    <a:pt x="54" y="60"/>
                    <a:pt x="59" y="66"/>
                  </a:cubicBezTo>
                  <a:cubicBezTo>
                    <a:pt x="59" y="67"/>
                    <a:pt x="60" y="68"/>
                    <a:pt x="59" y="69"/>
                  </a:cubicBezTo>
                  <a:cubicBezTo>
                    <a:pt x="56" y="63"/>
                    <a:pt x="52" y="58"/>
                    <a:pt x="47" y="54"/>
                  </a:cubicBezTo>
                  <a:cubicBezTo>
                    <a:pt x="51" y="59"/>
                    <a:pt x="55" y="63"/>
                    <a:pt x="59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9" y="69"/>
                    <a:pt x="59" y="70"/>
                    <a:pt x="59" y="70"/>
                  </a:cubicBezTo>
                  <a:cubicBezTo>
                    <a:pt x="57" y="68"/>
                    <a:pt x="55" y="66"/>
                    <a:pt x="54" y="64"/>
                  </a:cubicBezTo>
                  <a:cubicBezTo>
                    <a:pt x="53" y="63"/>
                    <a:pt x="52" y="61"/>
                    <a:pt x="51" y="60"/>
                  </a:cubicBezTo>
                  <a:cubicBezTo>
                    <a:pt x="50" y="58"/>
                    <a:pt x="48" y="57"/>
                    <a:pt x="47" y="56"/>
                  </a:cubicBezTo>
                  <a:cubicBezTo>
                    <a:pt x="47" y="56"/>
                    <a:pt x="47" y="55"/>
                    <a:pt x="46" y="56"/>
                  </a:cubicBezTo>
                  <a:cubicBezTo>
                    <a:pt x="48" y="57"/>
                    <a:pt x="49" y="60"/>
                    <a:pt x="51" y="62"/>
                  </a:cubicBezTo>
                  <a:cubicBezTo>
                    <a:pt x="53" y="66"/>
                    <a:pt x="57" y="68"/>
                    <a:pt x="58" y="71"/>
                  </a:cubicBezTo>
                  <a:cubicBezTo>
                    <a:pt x="59" y="71"/>
                    <a:pt x="59" y="72"/>
                    <a:pt x="60" y="72"/>
                  </a:cubicBezTo>
                  <a:cubicBezTo>
                    <a:pt x="60" y="72"/>
                    <a:pt x="60" y="73"/>
                    <a:pt x="59" y="73"/>
                  </a:cubicBezTo>
                  <a:cubicBezTo>
                    <a:pt x="59" y="73"/>
                    <a:pt x="59" y="72"/>
                    <a:pt x="58" y="72"/>
                  </a:cubicBezTo>
                  <a:cubicBezTo>
                    <a:pt x="58" y="72"/>
                    <a:pt x="59" y="73"/>
                    <a:pt x="58" y="73"/>
                  </a:cubicBezTo>
                  <a:cubicBezTo>
                    <a:pt x="55" y="69"/>
                    <a:pt x="52" y="64"/>
                    <a:pt x="48" y="62"/>
                  </a:cubicBezTo>
                  <a:cubicBezTo>
                    <a:pt x="50" y="63"/>
                    <a:pt x="50" y="64"/>
                    <a:pt x="51" y="65"/>
                  </a:cubicBezTo>
                  <a:cubicBezTo>
                    <a:pt x="54" y="69"/>
                    <a:pt x="58" y="73"/>
                    <a:pt x="60" y="78"/>
                  </a:cubicBezTo>
                  <a:cubicBezTo>
                    <a:pt x="56" y="72"/>
                    <a:pt x="51" y="67"/>
                    <a:pt x="47" y="61"/>
                  </a:cubicBezTo>
                  <a:cubicBezTo>
                    <a:pt x="47" y="61"/>
                    <a:pt x="46" y="59"/>
                    <a:pt x="45" y="59"/>
                  </a:cubicBezTo>
                  <a:cubicBezTo>
                    <a:pt x="45" y="61"/>
                    <a:pt x="48" y="65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9" y="68"/>
                    <a:pt x="49" y="71"/>
                    <a:pt x="50" y="74"/>
                  </a:cubicBezTo>
                  <a:cubicBezTo>
                    <a:pt x="47" y="72"/>
                    <a:pt x="46" y="69"/>
                    <a:pt x="45" y="65"/>
                  </a:cubicBezTo>
                  <a:cubicBezTo>
                    <a:pt x="45" y="63"/>
                    <a:pt x="44" y="60"/>
                    <a:pt x="43" y="58"/>
                  </a:cubicBezTo>
                  <a:cubicBezTo>
                    <a:pt x="43" y="57"/>
                    <a:pt x="43" y="55"/>
                    <a:pt x="42" y="56"/>
                  </a:cubicBezTo>
                  <a:cubicBezTo>
                    <a:pt x="42" y="56"/>
                    <a:pt x="42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cubicBezTo>
                    <a:pt x="44" y="62"/>
                    <a:pt x="45" y="67"/>
                    <a:pt x="46" y="71"/>
                  </a:cubicBezTo>
                  <a:cubicBezTo>
                    <a:pt x="45" y="70"/>
                    <a:pt x="46" y="70"/>
                    <a:pt x="45" y="69"/>
                  </a:cubicBezTo>
                  <a:cubicBezTo>
                    <a:pt x="45" y="69"/>
                    <a:pt x="45" y="70"/>
                    <a:pt x="44" y="69"/>
                  </a:cubicBezTo>
                  <a:cubicBezTo>
                    <a:pt x="43" y="64"/>
                    <a:pt x="41" y="60"/>
                    <a:pt x="39" y="56"/>
                  </a:cubicBezTo>
                  <a:cubicBezTo>
                    <a:pt x="39" y="55"/>
                    <a:pt x="39" y="55"/>
                    <a:pt x="38" y="54"/>
                  </a:cubicBezTo>
                  <a:cubicBezTo>
                    <a:pt x="39" y="59"/>
                    <a:pt x="42" y="63"/>
                    <a:pt x="43" y="69"/>
                  </a:cubicBezTo>
                  <a:cubicBezTo>
                    <a:pt x="41" y="67"/>
                    <a:pt x="41" y="65"/>
                    <a:pt x="40" y="62"/>
                  </a:cubicBezTo>
                  <a:cubicBezTo>
                    <a:pt x="38" y="58"/>
                    <a:pt x="37" y="54"/>
                    <a:pt x="36" y="50"/>
                  </a:cubicBezTo>
                  <a:cubicBezTo>
                    <a:pt x="36" y="50"/>
                    <a:pt x="36" y="48"/>
                    <a:pt x="35" y="48"/>
                  </a:cubicBezTo>
                  <a:cubicBezTo>
                    <a:pt x="37" y="54"/>
                    <a:pt x="38" y="59"/>
                    <a:pt x="40" y="66"/>
                  </a:cubicBezTo>
                  <a:cubicBezTo>
                    <a:pt x="38" y="65"/>
                    <a:pt x="38" y="65"/>
                    <a:pt x="37" y="63"/>
                  </a:cubicBezTo>
                  <a:cubicBezTo>
                    <a:pt x="37" y="59"/>
                    <a:pt x="36" y="53"/>
                    <a:pt x="35" y="49"/>
                  </a:cubicBezTo>
                  <a:cubicBezTo>
                    <a:pt x="35" y="49"/>
                    <a:pt x="35" y="49"/>
                    <a:pt x="34" y="50"/>
                  </a:cubicBezTo>
                  <a:cubicBezTo>
                    <a:pt x="36" y="52"/>
                    <a:pt x="35" y="55"/>
                    <a:pt x="36" y="58"/>
                  </a:cubicBezTo>
                  <a:cubicBezTo>
                    <a:pt x="36" y="59"/>
                    <a:pt x="37" y="62"/>
                    <a:pt x="36" y="63"/>
                  </a:cubicBezTo>
                  <a:cubicBezTo>
                    <a:pt x="35" y="63"/>
                    <a:pt x="34" y="62"/>
                    <a:pt x="34" y="60"/>
                  </a:cubicBezTo>
                  <a:cubicBezTo>
                    <a:pt x="33" y="56"/>
                    <a:pt x="33" y="51"/>
                    <a:pt x="32" y="47"/>
                  </a:cubicBezTo>
                  <a:cubicBezTo>
                    <a:pt x="32" y="47"/>
                    <a:pt x="31" y="45"/>
                    <a:pt x="30" y="46"/>
                  </a:cubicBezTo>
                  <a:cubicBezTo>
                    <a:pt x="30" y="47"/>
                    <a:pt x="30" y="49"/>
                    <a:pt x="31" y="50"/>
                  </a:cubicBezTo>
                  <a:cubicBezTo>
                    <a:pt x="31" y="49"/>
                    <a:pt x="30" y="48"/>
                    <a:pt x="31" y="47"/>
                  </a:cubicBezTo>
                  <a:cubicBezTo>
                    <a:pt x="32" y="52"/>
                    <a:pt x="32" y="56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29" y="53"/>
                    <a:pt x="30" y="48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9"/>
                    <a:pt x="29" y="53"/>
                    <a:pt x="30" y="59"/>
                  </a:cubicBezTo>
                  <a:cubicBezTo>
                    <a:pt x="30" y="59"/>
                    <a:pt x="29" y="59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7"/>
                    <a:pt x="29" y="58"/>
                    <a:pt x="28" y="58"/>
                  </a:cubicBezTo>
                  <a:cubicBezTo>
                    <a:pt x="27" y="52"/>
                    <a:pt x="28" y="47"/>
                    <a:pt x="26" y="42"/>
                  </a:cubicBezTo>
                  <a:cubicBezTo>
                    <a:pt x="26" y="42"/>
                    <a:pt x="26" y="42"/>
                    <a:pt x="25" y="42"/>
                  </a:cubicBezTo>
                  <a:cubicBezTo>
                    <a:pt x="26" y="47"/>
                    <a:pt x="27" y="51"/>
                    <a:pt x="27" y="55"/>
                  </a:cubicBezTo>
                  <a:cubicBezTo>
                    <a:pt x="27" y="55"/>
                    <a:pt x="27" y="56"/>
                    <a:pt x="26" y="56"/>
                  </a:cubicBezTo>
                  <a:cubicBezTo>
                    <a:pt x="24" y="51"/>
                    <a:pt x="25" y="46"/>
                    <a:pt x="23" y="40"/>
                  </a:cubicBezTo>
                  <a:cubicBezTo>
                    <a:pt x="22" y="40"/>
                    <a:pt x="23" y="41"/>
                    <a:pt x="23" y="42"/>
                  </a:cubicBezTo>
                  <a:cubicBezTo>
                    <a:pt x="24" y="46"/>
                    <a:pt x="24" y="51"/>
                    <a:pt x="25" y="55"/>
                  </a:cubicBezTo>
                  <a:cubicBezTo>
                    <a:pt x="24" y="55"/>
                    <a:pt x="23" y="55"/>
                    <a:pt x="23" y="54"/>
                  </a:cubicBezTo>
                  <a:cubicBezTo>
                    <a:pt x="23" y="54"/>
                    <a:pt x="23" y="54"/>
                    <a:pt x="23" y="53"/>
                  </a:cubicBezTo>
                  <a:cubicBezTo>
                    <a:pt x="23" y="53"/>
                    <a:pt x="22" y="53"/>
                    <a:pt x="22" y="53"/>
                  </a:cubicBezTo>
                  <a:cubicBezTo>
                    <a:pt x="21" y="48"/>
                    <a:pt x="22" y="44"/>
                    <a:pt x="20" y="39"/>
                  </a:cubicBezTo>
                  <a:cubicBezTo>
                    <a:pt x="19" y="40"/>
                    <a:pt x="20" y="42"/>
                    <a:pt x="20" y="43"/>
                  </a:cubicBezTo>
                  <a:cubicBezTo>
                    <a:pt x="20" y="44"/>
                    <a:pt x="20" y="43"/>
                    <a:pt x="20" y="44"/>
                  </a:cubicBezTo>
                  <a:cubicBezTo>
                    <a:pt x="21" y="46"/>
                    <a:pt x="21" y="50"/>
                    <a:pt x="22" y="54"/>
                  </a:cubicBezTo>
                  <a:cubicBezTo>
                    <a:pt x="21" y="53"/>
                    <a:pt x="20" y="53"/>
                    <a:pt x="20" y="52"/>
                  </a:cubicBezTo>
                  <a:cubicBezTo>
                    <a:pt x="20" y="52"/>
                    <a:pt x="20" y="50"/>
                    <a:pt x="19" y="51"/>
                  </a:cubicBezTo>
                  <a:cubicBezTo>
                    <a:pt x="18" y="49"/>
                    <a:pt x="18" y="46"/>
                    <a:pt x="18" y="43"/>
                  </a:cubicBezTo>
                  <a:cubicBezTo>
                    <a:pt x="17" y="41"/>
                    <a:pt x="17" y="39"/>
                    <a:pt x="16" y="38"/>
                  </a:cubicBezTo>
                  <a:cubicBezTo>
                    <a:pt x="15" y="39"/>
                    <a:pt x="16" y="40"/>
                    <a:pt x="17" y="41"/>
                  </a:cubicBezTo>
                  <a:cubicBezTo>
                    <a:pt x="17" y="44"/>
                    <a:pt x="18" y="49"/>
                    <a:pt x="18" y="51"/>
                  </a:cubicBezTo>
                  <a:cubicBezTo>
                    <a:pt x="15" y="48"/>
                    <a:pt x="15" y="39"/>
                    <a:pt x="12" y="37"/>
                  </a:cubicBezTo>
                  <a:cubicBezTo>
                    <a:pt x="13" y="40"/>
                    <a:pt x="14" y="45"/>
                    <a:pt x="16" y="49"/>
                  </a:cubicBezTo>
                  <a:cubicBezTo>
                    <a:pt x="14" y="47"/>
                    <a:pt x="12" y="46"/>
                    <a:pt x="10" y="44"/>
                  </a:cubicBezTo>
                  <a:cubicBezTo>
                    <a:pt x="8" y="43"/>
                    <a:pt x="7" y="41"/>
                    <a:pt x="5" y="42"/>
                  </a:cubicBezTo>
                  <a:cubicBezTo>
                    <a:pt x="8" y="43"/>
                    <a:pt x="11" y="46"/>
                    <a:pt x="14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4" y="49"/>
                    <a:pt x="15" y="50"/>
                    <a:pt x="15" y="50"/>
                  </a:cubicBezTo>
                  <a:cubicBezTo>
                    <a:pt x="12" y="49"/>
                    <a:pt x="8" y="46"/>
                    <a:pt x="5" y="44"/>
                  </a:cubicBezTo>
                  <a:cubicBezTo>
                    <a:pt x="4" y="44"/>
                    <a:pt x="3" y="44"/>
                    <a:pt x="2" y="44"/>
                  </a:cubicBezTo>
                  <a:cubicBezTo>
                    <a:pt x="6" y="45"/>
                    <a:pt x="10" y="48"/>
                    <a:pt x="13" y="50"/>
                  </a:cubicBezTo>
                  <a:cubicBezTo>
                    <a:pt x="9" y="49"/>
                    <a:pt x="5" y="47"/>
                    <a:pt x="0" y="47"/>
                  </a:cubicBezTo>
                  <a:cubicBezTo>
                    <a:pt x="0" y="49"/>
                    <a:pt x="3" y="49"/>
                    <a:pt x="4" y="49"/>
                  </a:cubicBezTo>
                  <a:cubicBezTo>
                    <a:pt x="3" y="48"/>
                    <a:pt x="2" y="48"/>
                    <a:pt x="1" y="48"/>
                  </a:cubicBezTo>
                  <a:cubicBezTo>
                    <a:pt x="3" y="48"/>
                    <a:pt x="6" y="49"/>
                    <a:pt x="8" y="49"/>
                  </a:cubicBezTo>
                  <a:cubicBezTo>
                    <a:pt x="6" y="49"/>
                    <a:pt x="5" y="49"/>
                    <a:pt x="4" y="49"/>
                  </a:cubicBezTo>
                  <a:cubicBezTo>
                    <a:pt x="3" y="50"/>
                    <a:pt x="2" y="49"/>
                    <a:pt x="1" y="50"/>
                  </a:cubicBezTo>
                  <a:cubicBezTo>
                    <a:pt x="5" y="50"/>
                    <a:pt x="9" y="50"/>
                    <a:pt x="13" y="51"/>
                  </a:cubicBezTo>
                  <a:cubicBezTo>
                    <a:pt x="10" y="52"/>
                    <a:pt x="7" y="54"/>
                    <a:pt x="4" y="55"/>
                  </a:cubicBezTo>
                  <a:cubicBezTo>
                    <a:pt x="5" y="56"/>
                    <a:pt x="7" y="54"/>
                    <a:pt x="9" y="54"/>
                  </a:cubicBezTo>
                  <a:cubicBezTo>
                    <a:pt x="9" y="53"/>
                    <a:pt x="9" y="54"/>
                    <a:pt x="10" y="53"/>
                  </a:cubicBezTo>
                  <a:cubicBezTo>
                    <a:pt x="12" y="52"/>
                    <a:pt x="15" y="51"/>
                    <a:pt x="17" y="52"/>
                  </a:cubicBezTo>
                  <a:cubicBezTo>
                    <a:pt x="15" y="54"/>
                    <a:pt x="11" y="54"/>
                    <a:pt x="10" y="56"/>
                  </a:cubicBezTo>
                  <a:cubicBezTo>
                    <a:pt x="12" y="55"/>
                    <a:pt x="14" y="54"/>
                    <a:pt x="16" y="54"/>
                  </a:cubicBezTo>
                  <a:cubicBezTo>
                    <a:pt x="13" y="58"/>
                    <a:pt x="10" y="60"/>
                    <a:pt x="8" y="64"/>
                  </a:cubicBezTo>
                  <a:cubicBezTo>
                    <a:pt x="8" y="63"/>
                    <a:pt x="9" y="62"/>
                    <a:pt x="10" y="62"/>
                  </a:cubicBezTo>
                  <a:cubicBezTo>
                    <a:pt x="10" y="63"/>
                    <a:pt x="9" y="63"/>
                    <a:pt x="10" y="63"/>
                  </a:cubicBezTo>
                  <a:cubicBezTo>
                    <a:pt x="12" y="59"/>
                    <a:pt x="16" y="56"/>
                    <a:pt x="20" y="54"/>
                  </a:cubicBezTo>
                  <a:cubicBezTo>
                    <a:pt x="16" y="57"/>
                    <a:pt x="14" y="59"/>
                    <a:pt x="12" y="63"/>
                  </a:cubicBezTo>
                  <a:cubicBezTo>
                    <a:pt x="12" y="63"/>
                    <a:pt x="11" y="64"/>
                    <a:pt x="12" y="64"/>
                  </a:cubicBezTo>
                  <a:cubicBezTo>
                    <a:pt x="14" y="61"/>
                    <a:pt x="17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19" y="58"/>
                    <a:pt x="15" y="62"/>
                    <a:pt x="12" y="65"/>
                  </a:cubicBezTo>
                  <a:cubicBezTo>
                    <a:pt x="13" y="65"/>
                    <a:pt x="14" y="65"/>
                    <a:pt x="15" y="64"/>
                  </a:cubicBezTo>
                  <a:cubicBezTo>
                    <a:pt x="16" y="63"/>
                    <a:pt x="18" y="60"/>
                    <a:pt x="20" y="58"/>
                  </a:cubicBezTo>
                  <a:cubicBezTo>
                    <a:pt x="21" y="58"/>
                    <a:pt x="21" y="56"/>
                    <a:pt x="22" y="56"/>
                  </a:cubicBezTo>
                  <a:cubicBezTo>
                    <a:pt x="22" y="57"/>
                    <a:pt x="22" y="57"/>
                    <a:pt x="23" y="57"/>
                  </a:cubicBezTo>
                  <a:cubicBezTo>
                    <a:pt x="21" y="60"/>
                    <a:pt x="18" y="62"/>
                    <a:pt x="17" y="65"/>
                  </a:cubicBezTo>
                  <a:cubicBezTo>
                    <a:pt x="16" y="65"/>
                    <a:pt x="14" y="67"/>
                    <a:pt x="15" y="68"/>
                  </a:cubicBezTo>
                  <a:cubicBezTo>
                    <a:pt x="17" y="65"/>
                    <a:pt x="19" y="63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0"/>
                    <a:pt x="24" y="57"/>
                    <a:pt x="25" y="56"/>
                  </a:cubicBezTo>
                  <a:cubicBezTo>
                    <a:pt x="25" y="58"/>
                    <a:pt x="24" y="59"/>
                    <a:pt x="23" y="60"/>
                  </a:cubicBezTo>
                  <a:cubicBezTo>
                    <a:pt x="21" y="62"/>
                    <a:pt x="19" y="64"/>
                    <a:pt x="18" y="66"/>
                  </a:cubicBezTo>
                  <a:cubicBezTo>
                    <a:pt x="17" y="66"/>
                    <a:pt x="18" y="66"/>
                    <a:pt x="17" y="66"/>
                  </a:cubicBezTo>
                  <a:cubicBezTo>
                    <a:pt x="17" y="67"/>
                    <a:pt x="17" y="68"/>
                    <a:pt x="17" y="67"/>
                  </a:cubicBezTo>
                  <a:cubicBezTo>
                    <a:pt x="17" y="68"/>
                    <a:pt x="16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66"/>
                    <a:pt x="19" y="64"/>
                    <a:pt x="21" y="63"/>
                  </a:cubicBezTo>
                  <a:cubicBezTo>
                    <a:pt x="22" y="61"/>
                    <a:pt x="24" y="60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8"/>
                    <a:pt x="26" y="57"/>
                    <a:pt x="26" y="57"/>
                  </a:cubicBezTo>
                  <a:cubicBezTo>
                    <a:pt x="29" y="58"/>
                    <a:pt x="27" y="60"/>
                    <a:pt x="26" y="61"/>
                  </a:cubicBezTo>
                  <a:cubicBezTo>
                    <a:pt x="25" y="63"/>
                    <a:pt x="23" y="66"/>
                    <a:pt x="21" y="68"/>
                  </a:cubicBezTo>
                  <a:cubicBezTo>
                    <a:pt x="21" y="69"/>
                    <a:pt x="19" y="70"/>
                    <a:pt x="20" y="71"/>
                  </a:cubicBezTo>
                  <a:cubicBezTo>
                    <a:pt x="22" y="69"/>
                    <a:pt x="24" y="66"/>
                    <a:pt x="25" y="63"/>
                  </a:cubicBezTo>
                  <a:cubicBezTo>
                    <a:pt x="26" y="63"/>
                    <a:pt x="27" y="62"/>
                    <a:pt x="28" y="61"/>
                  </a:cubicBezTo>
                  <a:cubicBezTo>
                    <a:pt x="28" y="60"/>
                    <a:pt x="28" y="60"/>
                    <a:pt x="29" y="60"/>
                  </a:cubicBezTo>
                  <a:cubicBezTo>
                    <a:pt x="29" y="60"/>
                    <a:pt x="29" y="59"/>
                    <a:pt x="29" y="59"/>
                  </a:cubicBezTo>
                  <a:cubicBezTo>
                    <a:pt x="29" y="59"/>
                    <a:pt x="30" y="60"/>
                    <a:pt x="31" y="61"/>
                  </a:cubicBezTo>
                  <a:cubicBezTo>
                    <a:pt x="28" y="66"/>
                    <a:pt x="23" y="69"/>
                    <a:pt x="21" y="75"/>
                  </a:cubicBezTo>
                  <a:cubicBezTo>
                    <a:pt x="25" y="79"/>
                    <a:pt x="29" y="83"/>
                    <a:pt x="32" y="88"/>
                  </a:cubicBezTo>
                  <a:cubicBezTo>
                    <a:pt x="30" y="86"/>
                    <a:pt x="28" y="83"/>
                    <a:pt x="26" y="81"/>
                  </a:cubicBezTo>
                  <a:cubicBezTo>
                    <a:pt x="24" y="79"/>
                    <a:pt x="22" y="76"/>
                    <a:pt x="19" y="74"/>
                  </a:cubicBezTo>
                  <a:cubicBezTo>
                    <a:pt x="20" y="74"/>
                    <a:pt x="19" y="73"/>
                    <a:pt x="19" y="74"/>
                  </a:cubicBezTo>
                  <a:cubicBezTo>
                    <a:pt x="19" y="74"/>
                    <a:pt x="20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7"/>
                    <a:pt x="23" y="79"/>
                    <a:pt x="25" y="80"/>
                  </a:cubicBezTo>
                  <a:cubicBezTo>
                    <a:pt x="26" y="83"/>
                    <a:pt x="29" y="85"/>
                    <a:pt x="31" y="88"/>
                  </a:cubicBezTo>
                  <a:cubicBezTo>
                    <a:pt x="30" y="88"/>
                    <a:pt x="30" y="89"/>
                    <a:pt x="29" y="89"/>
                  </a:cubicBezTo>
                  <a:cubicBezTo>
                    <a:pt x="26" y="86"/>
                    <a:pt x="24" y="83"/>
                    <a:pt x="21" y="80"/>
                  </a:cubicBezTo>
                  <a:cubicBezTo>
                    <a:pt x="21" y="80"/>
                    <a:pt x="20" y="79"/>
                    <a:pt x="19" y="78"/>
                  </a:cubicBezTo>
                  <a:cubicBezTo>
                    <a:pt x="19" y="78"/>
                    <a:pt x="18" y="76"/>
                    <a:pt x="17" y="76"/>
                  </a:cubicBezTo>
                  <a:cubicBezTo>
                    <a:pt x="21" y="82"/>
                    <a:pt x="24" y="84"/>
                    <a:pt x="28" y="89"/>
                  </a:cubicBezTo>
                  <a:cubicBezTo>
                    <a:pt x="28" y="89"/>
                    <a:pt x="28" y="90"/>
                    <a:pt x="27" y="90"/>
                  </a:cubicBezTo>
                  <a:cubicBezTo>
                    <a:pt x="24" y="87"/>
                    <a:pt x="21" y="83"/>
                    <a:pt x="19" y="81"/>
                  </a:cubicBezTo>
                  <a:cubicBezTo>
                    <a:pt x="18" y="80"/>
                    <a:pt x="17" y="78"/>
                    <a:pt x="16" y="79"/>
                  </a:cubicBezTo>
                  <a:cubicBezTo>
                    <a:pt x="19" y="82"/>
                    <a:pt x="22" y="86"/>
                    <a:pt x="26" y="90"/>
                  </a:cubicBezTo>
                  <a:cubicBezTo>
                    <a:pt x="25" y="91"/>
                    <a:pt x="24" y="90"/>
                    <a:pt x="23" y="89"/>
                  </a:cubicBezTo>
                  <a:cubicBezTo>
                    <a:pt x="20" y="87"/>
                    <a:pt x="17" y="84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3" y="80"/>
                    <a:pt x="13" y="80"/>
                  </a:cubicBezTo>
                  <a:cubicBezTo>
                    <a:pt x="17" y="84"/>
                    <a:pt x="20" y="87"/>
                    <a:pt x="24" y="91"/>
                  </a:cubicBezTo>
                  <a:cubicBezTo>
                    <a:pt x="21" y="90"/>
                    <a:pt x="18" y="87"/>
                    <a:pt x="15" y="86"/>
                  </a:cubicBezTo>
                  <a:cubicBezTo>
                    <a:pt x="14" y="84"/>
                    <a:pt x="12" y="83"/>
                    <a:pt x="10" y="82"/>
                  </a:cubicBezTo>
                  <a:cubicBezTo>
                    <a:pt x="14" y="86"/>
                    <a:pt x="19" y="89"/>
                    <a:pt x="23" y="92"/>
                  </a:cubicBezTo>
                  <a:cubicBezTo>
                    <a:pt x="21" y="93"/>
                    <a:pt x="19" y="91"/>
                    <a:pt x="17" y="90"/>
                  </a:cubicBezTo>
                  <a:cubicBezTo>
                    <a:pt x="14" y="89"/>
                    <a:pt x="11" y="88"/>
                    <a:pt x="9" y="86"/>
                  </a:cubicBezTo>
                  <a:cubicBezTo>
                    <a:pt x="12" y="90"/>
                    <a:pt x="18" y="91"/>
                    <a:pt x="22" y="93"/>
                  </a:cubicBezTo>
                  <a:cubicBezTo>
                    <a:pt x="20" y="95"/>
                    <a:pt x="18" y="93"/>
                    <a:pt x="17" y="94"/>
                  </a:cubicBezTo>
                  <a:cubicBezTo>
                    <a:pt x="15" y="93"/>
                    <a:pt x="12" y="93"/>
                    <a:pt x="10" y="93"/>
                  </a:cubicBezTo>
                  <a:cubicBezTo>
                    <a:pt x="10" y="93"/>
                    <a:pt x="9" y="92"/>
                    <a:pt x="9" y="93"/>
                  </a:cubicBezTo>
                  <a:cubicBezTo>
                    <a:pt x="12" y="94"/>
                    <a:pt x="16" y="94"/>
                    <a:pt x="20" y="95"/>
                  </a:cubicBezTo>
                  <a:cubicBezTo>
                    <a:pt x="16" y="97"/>
                    <a:pt x="12" y="99"/>
                    <a:pt x="9" y="100"/>
                  </a:cubicBezTo>
                  <a:cubicBezTo>
                    <a:pt x="13" y="100"/>
                    <a:pt x="16" y="98"/>
                    <a:pt x="19" y="97"/>
                  </a:cubicBezTo>
                  <a:cubicBezTo>
                    <a:pt x="16" y="99"/>
                    <a:pt x="13" y="101"/>
                    <a:pt x="12" y="104"/>
                  </a:cubicBezTo>
                  <a:cubicBezTo>
                    <a:pt x="15" y="102"/>
                    <a:pt x="18" y="97"/>
                    <a:pt x="22" y="95"/>
                  </a:cubicBezTo>
                  <a:cubicBezTo>
                    <a:pt x="19" y="98"/>
                    <a:pt x="15" y="102"/>
                    <a:pt x="13" y="106"/>
                  </a:cubicBezTo>
                  <a:cubicBezTo>
                    <a:pt x="17" y="102"/>
                    <a:pt x="20" y="98"/>
                    <a:pt x="24" y="95"/>
                  </a:cubicBezTo>
                  <a:cubicBezTo>
                    <a:pt x="21" y="99"/>
                    <a:pt x="18" y="103"/>
                    <a:pt x="15" y="106"/>
                  </a:cubicBezTo>
                  <a:cubicBezTo>
                    <a:pt x="16" y="107"/>
                    <a:pt x="17" y="105"/>
                    <a:pt x="17" y="105"/>
                  </a:cubicBezTo>
                  <a:cubicBezTo>
                    <a:pt x="18" y="104"/>
                    <a:pt x="19" y="103"/>
                    <a:pt x="19" y="102"/>
                  </a:cubicBezTo>
                  <a:cubicBezTo>
                    <a:pt x="20" y="101"/>
                    <a:pt x="21" y="100"/>
                    <a:pt x="22" y="99"/>
                  </a:cubicBezTo>
                  <a:cubicBezTo>
                    <a:pt x="22" y="99"/>
                    <a:pt x="22" y="98"/>
                    <a:pt x="23" y="98"/>
                  </a:cubicBezTo>
                  <a:cubicBezTo>
                    <a:pt x="23" y="98"/>
                    <a:pt x="24" y="96"/>
                    <a:pt x="25" y="95"/>
                  </a:cubicBezTo>
                  <a:cubicBezTo>
                    <a:pt x="23" y="99"/>
                    <a:pt x="20" y="103"/>
                    <a:pt x="18" y="107"/>
                  </a:cubicBezTo>
                  <a:cubicBezTo>
                    <a:pt x="17" y="107"/>
                    <a:pt x="18" y="108"/>
                    <a:pt x="17" y="108"/>
                  </a:cubicBezTo>
                  <a:cubicBezTo>
                    <a:pt x="17" y="109"/>
                    <a:pt x="16" y="110"/>
                    <a:pt x="16" y="111"/>
                  </a:cubicBezTo>
                  <a:cubicBezTo>
                    <a:pt x="17" y="109"/>
                    <a:pt x="20" y="106"/>
                    <a:pt x="21" y="103"/>
                  </a:cubicBezTo>
                  <a:cubicBezTo>
                    <a:pt x="23" y="101"/>
                    <a:pt x="24" y="97"/>
                    <a:pt x="26" y="95"/>
                  </a:cubicBezTo>
                  <a:cubicBezTo>
                    <a:pt x="24" y="100"/>
                    <a:pt x="23" y="103"/>
                    <a:pt x="22" y="108"/>
                  </a:cubicBezTo>
                  <a:cubicBezTo>
                    <a:pt x="22" y="108"/>
                    <a:pt x="22" y="108"/>
                    <a:pt x="22" y="109"/>
                  </a:cubicBezTo>
                  <a:cubicBezTo>
                    <a:pt x="23" y="107"/>
                    <a:pt x="23" y="105"/>
                    <a:pt x="24" y="103"/>
                  </a:cubicBezTo>
                  <a:cubicBezTo>
                    <a:pt x="25" y="99"/>
                    <a:pt x="27" y="95"/>
                    <a:pt x="29" y="92"/>
                  </a:cubicBezTo>
                  <a:cubicBezTo>
                    <a:pt x="28" y="91"/>
                    <a:pt x="29" y="91"/>
                    <a:pt x="29" y="90"/>
                  </a:cubicBezTo>
                  <a:cubicBezTo>
                    <a:pt x="29" y="90"/>
                    <a:pt x="30" y="92"/>
                    <a:pt x="30" y="92"/>
                  </a:cubicBezTo>
                  <a:cubicBezTo>
                    <a:pt x="27" y="93"/>
                    <a:pt x="28" y="96"/>
                    <a:pt x="27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9"/>
                    <a:pt x="26" y="99"/>
                  </a:cubicBezTo>
                  <a:cubicBezTo>
                    <a:pt x="26" y="99"/>
                    <a:pt x="27" y="98"/>
                    <a:pt x="27" y="98"/>
                  </a:cubicBezTo>
                  <a:cubicBezTo>
                    <a:pt x="26" y="98"/>
                    <a:pt x="26" y="99"/>
                    <a:pt x="26" y="100"/>
                  </a:cubicBezTo>
                  <a:cubicBezTo>
                    <a:pt x="25" y="102"/>
                    <a:pt x="24" y="105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7"/>
                    <a:pt x="25" y="105"/>
                    <a:pt x="25" y="104"/>
                  </a:cubicBezTo>
                  <a:cubicBezTo>
                    <a:pt x="26" y="103"/>
                    <a:pt x="27" y="101"/>
                    <a:pt x="27" y="99"/>
                  </a:cubicBezTo>
                  <a:cubicBezTo>
                    <a:pt x="28" y="99"/>
                    <a:pt x="27" y="100"/>
                    <a:pt x="28" y="100"/>
                  </a:cubicBezTo>
                  <a:cubicBezTo>
                    <a:pt x="28" y="99"/>
                    <a:pt x="28" y="99"/>
                    <a:pt x="27" y="99"/>
                  </a:cubicBezTo>
                  <a:cubicBezTo>
                    <a:pt x="29" y="99"/>
                    <a:pt x="27" y="98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9" y="96"/>
                    <a:pt x="30" y="94"/>
                    <a:pt x="30" y="94"/>
                  </a:cubicBezTo>
                  <a:cubicBezTo>
                    <a:pt x="30" y="98"/>
                    <a:pt x="27" y="102"/>
                    <a:pt x="27" y="106"/>
                  </a:cubicBezTo>
                  <a:cubicBezTo>
                    <a:pt x="28" y="106"/>
                    <a:pt x="27" y="104"/>
                    <a:pt x="28" y="103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3"/>
                    <a:pt x="28" y="103"/>
                    <a:pt x="28" y="103"/>
                  </a:cubicBezTo>
                  <a:cubicBezTo>
                    <a:pt x="29" y="101"/>
                    <a:pt x="30" y="98"/>
                    <a:pt x="31" y="97"/>
                  </a:cubicBezTo>
                  <a:cubicBezTo>
                    <a:pt x="30" y="96"/>
                    <a:pt x="32" y="94"/>
                    <a:pt x="31" y="94"/>
                  </a:cubicBezTo>
                  <a:cubicBezTo>
                    <a:pt x="32" y="94"/>
                    <a:pt x="33" y="92"/>
                    <a:pt x="32" y="92"/>
                  </a:cubicBezTo>
                  <a:cubicBezTo>
                    <a:pt x="32" y="92"/>
                    <a:pt x="32" y="93"/>
                    <a:pt x="32" y="93"/>
                  </a:cubicBezTo>
                  <a:cubicBezTo>
                    <a:pt x="32" y="92"/>
                    <a:pt x="30" y="91"/>
                    <a:pt x="29" y="89"/>
                  </a:cubicBezTo>
                  <a:cubicBezTo>
                    <a:pt x="30" y="89"/>
                    <a:pt x="30" y="89"/>
                    <a:pt x="31" y="89"/>
                  </a:cubicBezTo>
                  <a:cubicBezTo>
                    <a:pt x="31" y="89"/>
                    <a:pt x="31" y="90"/>
                    <a:pt x="32" y="90"/>
                  </a:cubicBezTo>
                  <a:cubicBezTo>
                    <a:pt x="33" y="89"/>
                    <a:pt x="31" y="88"/>
                    <a:pt x="32" y="88"/>
                  </a:cubicBezTo>
                  <a:cubicBezTo>
                    <a:pt x="33" y="89"/>
                    <a:pt x="33" y="90"/>
                    <a:pt x="32" y="91"/>
                  </a:cubicBezTo>
                  <a:cubicBezTo>
                    <a:pt x="33" y="92"/>
                    <a:pt x="33" y="90"/>
                    <a:pt x="33" y="91"/>
                  </a:cubicBezTo>
                  <a:cubicBezTo>
                    <a:pt x="33" y="92"/>
                    <a:pt x="32" y="94"/>
                    <a:pt x="32" y="96"/>
                  </a:cubicBezTo>
                  <a:cubicBezTo>
                    <a:pt x="31" y="97"/>
                    <a:pt x="31" y="99"/>
                    <a:pt x="30" y="101"/>
                  </a:cubicBezTo>
                  <a:cubicBezTo>
                    <a:pt x="30" y="102"/>
                    <a:pt x="28" y="104"/>
                    <a:pt x="29" y="105"/>
                  </a:cubicBezTo>
                  <a:cubicBezTo>
                    <a:pt x="30" y="105"/>
                    <a:pt x="29" y="104"/>
                    <a:pt x="30" y="103"/>
                  </a:cubicBezTo>
                  <a:cubicBezTo>
                    <a:pt x="31" y="104"/>
                    <a:pt x="31" y="103"/>
                    <a:pt x="31" y="104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1" y="106"/>
                    <a:pt x="31" y="104"/>
                    <a:pt x="32" y="104"/>
                  </a:cubicBezTo>
                  <a:cubicBezTo>
                    <a:pt x="38" y="106"/>
                    <a:pt x="44" y="107"/>
                    <a:pt x="49" y="109"/>
                  </a:cubicBezTo>
                  <a:cubicBezTo>
                    <a:pt x="48" y="110"/>
                    <a:pt x="47" y="110"/>
                    <a:pt x="46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2" y="111"/>
                    <a:pt x="40" y="110"/>
                    <a:pt x="37" y="109"/>
                  </a:cubicBezTo>
                  <a:cubicBezTo>
                    <a:pt x="34" y="109"/>
                    <a:pt x="31" y="107"/>
                    <a:pt x="29" y="107"/>
                  </a:cubicBezTo>
                  <a:cubicBezTo>
                    <a:pt x="32" y="109"/>
                    <a:pt x="36" y="109"/>
                    <a:pt x="39" y="112"/>
                  </a:cubicBezTo>
                  <a:cubicBezTo>
                    <a:pt x="34" y="110"/>
                    <a:pt x="29" y="109"/>
                    <a:pt x="25" y="108"/>
                  </a:cubicBezTo>
                  <a:cubicBezTo>
                    <a:pt x="26" y="108"/>
                    <a:pt x="27" y="109"/>
                    <a:pt x="28" y="109"/>
                  </a:cubicBezTo>
                  <a:cubicBezTo>
                    <a:pt x="31" y="111"/>
                    <a:pt x="35" y="111"/>
                    <a:pt x="38" y="112"/>
                  </a:cubicBezTo>
                  <a:cubicBezTo>
                    <a:pt x="40" y="113"/>
                    <a:pt x="41" y="114"/>
                    <a:pt x="42" y="113"/>
                  </a:cubicBezTo>
                  <a:cubicBezTo>
                    <a:pt x="41" y="114"/>
                    <a:pt x="43" y="114"/>
                    <a:pt x="42" y="114"/>
                  </a:cubicBezTo>
                  <a:cubicBezTo>
                    <a:pt x="41" y="115"/>
                    <a:pt x="40" y="116"/>
                    <a:pt x="39" y="116"/>
                  </a:cubicBezTo>
                  <a:cubicBezTo>
                    <a:pt x="35" y="115"/>
                    <a:pt x="30" y="111"/>
                    <a:pt x="26" y="110"/>
                  </a:cubicBezTo>
                  <a:cubicBezTo>
                    <a:pt x="25" y="110"/>
                    <a:pt x="24" y="108"/>
                    <a:pt x="23" y="109"/>
                  </a:cubicBezTo>
                  <a:cubicBezTo>
                    <a:pt x="25" y="110"/>
                    <a:pt x="27" y="112"/>
                    <a:pt x="29" y="112"/>
                  </a:cubicBezTo>
                  <a:cubicBezTo>
                    <a:pt x="32" y="114"/>
                    <a:pt x="36" y="115"/>
                    <a:pt x="39" y="117"/>
                  </a:cubicBezTo>
                  <a:cubicBezTo>
                    <a:pt x="38" y="117"/>
                    <a:pt x="37" y="118"/>
                    <a:pt x="38" y="118"/>
                  </a:cubicBezTo>
                  <a:cubicBezTo>
                    <a:pt x="38" y="118"/>
                    <a:pt x="39" y="117"/>
                    <a:pt x="39" y="117"/>
                  </a:cubicBezTo>
                  <a:cubicBezTo>
                    <a:pt x="37" y="124"/>
                    <a:pt x="35" y="130"/>
                    <a:pt x="32" y="135"/>
                  </a:cubicBezTo>
                  <a:cubicBezTo>
                    <a:pt x="32" y="136"/>
                    <a:pt x="31" y="137"/>
                    <a:pt x="31" y="138"/>
                  </a:cubicBezTo>
                  <a:cubicBezTo>
                    <a:pt x="34" y="132"/>
                    <a:pt x="38" y="125"/>
                    <a:pt x="40" y="118"/>
                  </a:cubicBezTo>
                  <a:cubicBezTo>
                    <a:pt x="40" y="117"/>
                    <a:pt x="39" y="117"/>
                    <a:pt x="39" y="117"/>
                  </a:cubicBezTo>
                  <a:cubicBezTo>
                    <a:pt x="40" y="117"/>
                    <a:pt x="40" y="118"/>
                    <a:pt x="41" y="117"/>
                  </a:cubicBezTo>
                  <a:cubicBezTo>
                    <a:pt x="41" y="116"/>
                    <a:pt x="40" y="116"/>
                    <a:pt x="40" y="116"/>
                  </a:cubicBezTo>
                  <a:cubicBezTo>
                    <a:pt x="42" y="116"/>
                    <a:pt x="43" y="113"/>
                    <a:pt x="45" y="114"/>
                  </a:cubicBezTo>
                  <a:cubicBezTo>
                    <a:pt x="44" y="114"/>
                    <a:pt x="44" y="115"/>
                    <a:pt x="43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0" y="121"/>
                    <a:pt x="38" y="126"/>
                    <a:pt x="35" y="131"/>
                  </a:cubicBezTo>
                  <a:cubicBezTo>
                    <a:pt x="36" y="131"/>
                    <a:pt x="36" y="130"/>
                    <a:pt x="37" y="129"/>
                  </a:cubicBezTo>
                  <a:cubicBezTo>
                    <a:pt x="37" y="128"/>
                    <a:pt x="38" y="126"/>
                    <a:pt x="39" y="126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4"/>
                    <a:pt x="40" y="123"/>
                    <a:pt x="40" y="123"/>
                  </a:cubicBezTo>
                  <a:cubicBezTo>
                    <a:pt x="40" y="123"/>
                    <a:pt x="40" y="124"/>
                    <a:pt x="40" y="125"/>
                  </a:cubicBezTo>
                  <a:cubicBezTo>
                    <a:pt x="40" y="124"/>
                    <a:pt x="39" y="124"/>
                    <a:pt x="39" y="125"/>
                  </a:cubicBezTo>
                  <a:cubicBezTo>
                    <a:pt x="38" y="127"/>
                    <a:pt x="37" y="128"/>
                    <a:pt x="36" y="131"/>
                  </a:cubicBezTo>
                  <a:cubicBezTo>
                    <a:pt x="37" y="130"/>
                    <a:pt x="38" y="128"/>
                    <a:pt x="39" y="126"/>
                  </a:cubicBezTo>
                  <a:cubicBezTo>
                    <a:pt x="42" y="122"/>
                    <a:pt x="44" y="117"/>
                    <a:pt x="46" y="112"/>
                  </a:cubicBezTo>
                  <a:cubicBezTo>
                    <a:pt x="47" y="111"/>
                    <a:pt x="47" y="111"/>
                    <a:pt x="48" y="111"/>
                  </a:cubicBezTo>
                  <a:cubicBezTo>
                    <a:pt x="47" y="112"/>
                    <a:pt x="46" y="114"/>
                    <a:pt x="45" y="116"/>
                  </a:cubicBezTo>
                  <a:cubicBezTo>
                    <a:pt x="44" y="117"/>
                    <a:pt x="43" y="118"/>
                    <a:pt x="43" y="120"/>
                  </a:cubicBezTo>
                  <a:cubicBezTo>
                    <a:pt x="42" y="121"/>
                    <a:pt x="42" y="124"/>
                    <a:pt x="40" y="125"/>
                  </a:cubicBezTo>
                  <a:cubicBezTo>
                    <a:pt x="40" y="126"/>
                    <a:pt x="38" y="128"/>
                    <a:pt x="38" y="129"/>
                  </a:cubicBezTo>
                  <a:cubicBezTo>
                    <a:pt x="39" y="130"/>
                    <a:pt x="39" y="128"/>
                    <a:pt x="39" y="128"/>
                  </a:cubicBezTo>
                  <a:cubicBezTo>
                    <a:pt x="42" y="125"/>
                    <a:pt x="43" y="120"/>
                    <a:pt x="46" y="115"/>
                  </a:cubicBezTo>
                  <a:cubicBezTo>
                    <a:pt x="47" y="113"/>
                    <a:pt x="48" y="112"/>
                    <a:pt x="49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0" y="109"/>
                    <a:pt x="50" y="109"/>
                    <a:pt x="51" y="109"/>
                  </a:cubicBezTo>
                  <a:cubicBezTo>
                    <a:pt x="49" y="114"/>
                    <a:pt x="47" y="119"/>
                    <a:pt x="45" y="123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4" y="124"/>
                    <a:pt x="44" y="125"/>
                    <a:pt x="44" y="125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5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9"/>
                    <a:pt x="41" y="130"/>
                    <a:pt x="41" y="131"/>
                  </a:cubicBezTo>
                  <a:cubicBezTo>
                    <a:pt x="41" y="132"/>
                    <a:pt x="40" y="134"/>
                    <a:pt x="41" y="134"/>
                  </a:cubicBezTo>
                  <a:cubicBezTo>
                    <a:pt x="42" y="130"/>
                    <a:pt x="45" y="126"/>
                    <a:pt x="48" y="122"/>
                  </a:cubicBezTo>
                  <a:cubicBezTo>
                    <a:pt x="47" y="123"/>
                    <a:pt x="47" y="124"/>
                    <a:pt x="46" y="125"/>
                  </a:cubicBezTo>
                  <a:cubicBezTo>
                    <a:pt x="47" y="126"/>
                    <a:pt x="47" y="124"/>
                    <a:pt x="48" y="124"/>
                  </a:cubicBezTo>
                  <a:cubicBezTo>
                    <a:pt x="48" y="125"/>
                    <a:pt x="47" y="125"/>
                    <a:pt x="47" y="126"/>
                  </a:cubicBezTo>
                  <a:cubicBezTo>
                    <a:pt x="48" y="124"/>
                    <a:pt x="49" y="122"/>
                    <a:pt x="50" y="12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20"/>
                    <a:pt x="51" y="119"/>
                    <a:pt x="51" y="119"/>
                  </a:cubicBezTo>
                  <a:cubicBezTo>
                    <a:pt x="52" y="120"/>
                    <a:pt x="51" y="121"/>
                    <a:pt x="50" y="122"/>
                  </a:cubicBezTo>
                  <a:cubicBezTo>
                    <a:pt x="51" y="122"/>
                    <a:pt x="51" y="121"/>
                    <a:pt x="51" y="122"/>
                  </a:cubicBezTo>
                  <a:cubicBezTo>
                    <a:pt x="51" y="125"/>
                    <a:pt x="48" y="126"/>
                    <a:pt x="47" y="129"/>
                  </a:cubicBezTo>
                  <a:cubicBezTo>
                    <a:pt x="47" y="129"/>
                    <a:pt x="47" y="129"/>
                    <a:pt x="46" y="129"/>
                  </a:cubicBezTo>
                  <a:cubicBezTo>
                    <a:pt x="45" y="131"/>
                    <a:pt x="43" y="132"/>
                    <a:pt x="43" y="134"/>
                  </a:cubicBezTo>
                  <a:cubicBezTo>
                    <a:pt x="43" y="134"/>
                    <a:pt x="44" y="134"/>
                    <a:pt x="44" y="133"/>
                  </a:cubicBezTo>
                  <a:cubicBezTo>
                    <a:pt x="46" y="131"/>
                    <a:pt x="47" y="128"/>
                    <a:pt x="49" y="127"/>
                  </a:cubicBezTo>
                  <a:cubicBezTo>
                    <a:pt x="49" y="127"/>
                    <a:pt x="48" y="128"/>
                    <a:pt x="48" y="129"/>
                  </a:cubicBezTo>
                  <a:cubicBezTo>
                    <a:pt x="47" y="131"/>
                    <a:pt x="44" y="132"/>
                    <a:pt x="43" y="135"/>
                  </a:cubicBezTo>
                  <a:cubicBezTo>
                    <a:pt x="42" y="136"/>
                    <a:pt x="40" y="138"/>
                    <a:pt x="41" y="140"/>
                  </a:cubicBezTo>
                  <a:cubicBezTo>
                    <a:pt x="41" y="139"/>
                    <a:pt x="42" y="139"/>
                    <a:pt x="42" y="139"/>
                  </a:cubicBezTo>
                  <a:cubicBezTo>
                    <a:pt x="42" y="138"/>
                    <a:pt x="42" y="139"/>
                    <a:pt x="41" y="139"/>
                  </a:cubicBezTo>
                  <a:cubicBezTo>
                    <a:pt x="44" y="134"/>
                    <a:pt x="48" y="130"/>
                    <a:pt x="51" y="126"/>
                  </a:cubicBezTo>
                  <a:cubicBezTo>
                    <a:pt x="51" y="131"/>
                    <a:pt x="48" y="133"/>
                    <a:pt x="46" y="136"/>
                  </a:cubicBezTo>
                  <a:cubicBezTo>
                    <a:pt x="44" y="138"/>
                    <a:pt x="43" y="141"/>
                    <a:pt x="41" y="143"/>
                  </a:cubicBezTo>
                  <a:cubicBezTo>
                    <a:pt x="42" y="144"/>
                    <a:pt x="43" y="142"/>
                    <a:pt x="43" y="141"/>
                  </a:cubicBezTo>
                  <a:cubicBezTo>
                    <a:pt x="44" y="140"/>
                    <a:pt x="45" y="138"/>
                    <a:pt x="47" y="136"/>
                  </a:cubicBezTo>
                  <a:cubicBezTo>
                    <a:pt x="48" y="134"/>
                    <a:pt x="49" y="132"/>
                    <a:pt x="51" y="131"/>
                  </a:cubicBezTo>
                  <a:cubicBezTo>
                    <a:pt x="51" y="132"/>
                    <a:pt x="50" y="133"/>
                    <a:pt x="50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47" y="137"/>
                    <a:pt x="44" y="140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5" y="141"/>
                    <a:pt x="47" y="138"/>
                    <a:pt x="50" y="134"/>
                  </a:cubicBezTo>
                  <a:cubicBezTo>
                    <a:pt x="51" y="136"/>
                    <a:pt x="49" y="137"/>
                    <a:pt x="49" y="138"/>
                  </a:cubicBezTo>
                  <a:cubicBezTo>
                    <a:pt x="47" y="141"/>
                    <a:pt x="45" y="144"/>
                    <a:pt x="43" y="148"/>
                  </a:cubicBezTo>
                  <a:cubicBezTo>
                    <a:pt x="44" y="148"/>
                    <a:pt x="45" y="146"/>
                    <a:pt x="46" y="145"/>
                  </a:cubicBezTo>
                  <a:cubicBezTo>
                    <a:pt x="45" y="145"/>
                    <a:pt x="45" y="146"/>
                    <a:pt x="45" y="146"/>
                  </a:cubicBezTo>
                  <a:cubicBezTo>
                    <a:pt x="47" y="143"/>
                    <a:pt x="48" y="140"/>
                    <a:pt x="50" y="138"/>
                  </a:cubicBezTo>
                  <a:cubicBezTo>
                    <a:pt x="52" y="140"/>
                    <a:pt x="49" y="142"/>
                    <a:pt x="48" y="145"/>
                  </a:cubicBezTo>
                  <a:cubicBezTo>
                    <a:pt x="47" y="147"/>
                    <a:pt x="46" y="148"/>
                    <a:pt x="46" y="149"/>
                  </a:cubicBezTo>
                  <a:cubicBezTo>
                    <a:pt x="45" y="150"/>
                    <a:pt x="44" y="151"/>
                    <a:pt x="44" y="152"/>
                  </a:cubicBezTo>
                  <a:cubicBezTo>
                    <a:pt x="46" y="152"/>
                    <a:pt x="46" y="150"/>
                    <a:pt x="47" y="149"/>
                  </a:cubicBezTo>
                  <a:cubicBezTo>
                    <a:pt x="47" y="147"/>
                    <a:pt x="49" y="145"/>
                    <a:pt x="50" y="143"/>
                  </a:cubicBezTo>
                  <a:cubicBezTo>
                    <a:pt x="50" y="142"/>
                    <a:pt x="50" y="141"/>
                    <a:pt x="51" y="141"/>
                  </a:cubicBezTo>
                  <a:cubicBezTo>
                    <a:pt x="51" y="142"/>
                    <a:pt x="51" y="143"/>
                    <a:pt x="51" y="144"/>
                  </a:cubicBezTo>
                  <a:cubicBezTo>
                    <a:pt x="49" y="147"/>
                    <a:pt x="47" y="151"/>
                    <a:pt x="45" y="155"/>
                  </a:cubicBezTo>
                  <a:cubicBezTo>
                    <a:pt x="46" y="155"/>
                    <a:pt x="47" y="155"/>
                    <a:pt x="47" y="154"/>
                  </a:cubicBezTo>
                  <a:cubicBezTo>
                    <a:pt x="48" y="153"/>
                    <a:pt x="49" y="151"/>
                    <a:pt x="49" y="150"/>
                  </a:cubicBezTo>
                  <a:cubicBezTo>
                    <a:pt x="48" y="150"/>
                    <a:pt x="49" y="151"/>
                    <a:pt x="48" y="152"/>
                  </a:cubicBezTo>
                  <a:cubicBezTo>
                    <a:pt x="49" y="150"/>
                    <a:pt x="50" y="147"/>
                    <a:pt x="51" y="145"/>
                  </a:cubicBezTo>
                  <a:cubicBezTo>
                    <a:pt x="53" y="151"/>
                    <a:pt x="48" y="155"/>
                    <a:pt x="48" y="160"/>
                  </a:cubicBezTo>
                  <a:cubicBezTo>
                    <a:pt x="49" y="157"/>
                    <a:pt x="51" y="154"/>
                    <a:pt x="52" y="151"/>
                  </a:cubicBezTo>
                  <a:cubicBezTo>
                    <a:pt x="52" y="151"/>
                    <a:pt x="52" y="150"/>
                    <a:pt x="52" y="151"/>
                  </a:cubicBezTo>
                  <a:cubicBezTo>
                    <a:pt x="52" y="150"/>
                    <a:pt x="53" y="149"/>
                    <a:pt x="53" y="148"/>
                  </a:cubicBezTo>
                  <a:cubicBezTo>
                    <a:pt x="54" y="152"/>
                    <a:pt x="55" y="156"/>
                    <a:pt x="56" y="159"/>
                  </a:cubicBezTo>
                  <a:cubicBezTo>
                    <a:pt x="55" y="155"/>
                    <a:pt x="54" y="152"/>
                    <a:pt x="54" y="148"/>
                  </a:cubicBezTo>
                  <a:cubicBezTo>
                    <a:pt x="54" y="150"/>
                    <a:pt x="55" y="151"/>
                    <a:pt x="56" y="153"/>
                  </a:cubicBezTo>
                  <a:cubicBezTo>
                    <a:pt x="57" y="154"/>
                    <a:pt x="57" y="156"/>
                    <a:pt x="59" y="156"/>
                  </a:cubicBezTo>
                  <a:cubicBezTo>
                    <a:pt x="59" y="156"/>
                    <a:pt x="59" y="156"/>
                    <a:pt x="59" y="155"/>
                  </a:cubicBezTo>
                  <a:cubicBezTo>
                    <a:pt x="59" y="155"/>
                    <a:pt x="58" y="156"/>
                    <a:pt x="58" y="155"/>
                  </a:cubicBezTo>
                  <a:cubicBezTo>
                    <a:pt x="56" y="151"/>
                    <a:pt x="54" y="148"/>
                    <a:pt x="53" y="144"/>
                  </a:cubicBezTo>
                  <a:cubicBezTo>
                    <a:pt x="55" y="146"/>
                    <a:pt x="57" y="150"/>
                    <a:pt x="60" y="152"/>
                  </a:cubicBezTo>
                  <a:cubicBezTo>
                    <a:pt x="60" y="151"/>
                    <a:pt x="59" y="149"/>
                    <a:pt x="58" y="149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7" y="148"/>
                    <a:pt x="54" y="145"/>
                    <a:pt x="53" y="142"/>
                  </a:cubicBezTo>
                  <a:cubicBezTo>
                    <a:pt x="56" y="145"/>
                    <a:pt x="58" y="149"/>
                    <a:pt x="61" y="151"/>
                  </a:cubicBezTo>
                  <a:cubicBezTo>
                    <a:pt x="58" y="147"/>
                    <a:pt x="55" y="144"/>
                    <a:pt x="52" y="139"/>
                  </a:cubicBezTo>
                  <a:cubicBezTo>
                    <a:pt x="52" y="138"/>
                    <a:pt x="52" y="138"/>
                    <a:pt x="52" y="137"/>
                  </a:cubicBezTo>
                  <a:cubicBezTo>
                    <a:pt x="52" y="137"/>
                    <a:pt x="52" y="138"/>
                    <a:pt x="51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5" y="139"/>
                    <a:pt x="58" y="142"/>
                    <a:pt x="61" y="145"/>
                  </a:cubicBezTo>
                  <a:cubicBezTo>
                    <a:pt x="61" y="145"/>
                    <a:pt x="61" y="145"/>
                    <a:pt x="62" y="145"/>
                  </a:cubicBezTo>
                  <a:cubicBezTo>
                    <a:pt x="58" y="142"/>
                    <a:pt x="54" y="138"/>
                    <a:pt x="51" y="134"/>
                  </a:cubicBezTo>
                  <a:cubicBezTo>
                    <a:pt x="53" y="135"/>
                    <a:pt x="54" y="137"/>
                    <a:pt x="56" y="138"/>
                  </a:cubicBezTo>
                  <a:cubicBezTo>
                    <a:pt x="57" y="139"/>
                    <a:pt x="59" y="141"/>
                    <a:pt x="60" y="142"/>
                  </a:cubicBezTo>
                  <a:cubicBezTo>
                    <a:pt x="61" y="142"/>
                    <a:pt x="62" y="142"/>
                    <a:pt x="62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57" y="139"/>
                    <a:pt x="54" y="136"/>
                    <a:pt x="51" y="133"/>
                  </a:cubicBezTo>
                  <a:cubicBezTo>
                    <a:pt x="51" y="132"/>
                    <a:pt x="52" y="131"/>
                    <a:pt x="52" y="131"/>
                  </a:cubicBezTo>
                  <a:cubicBezTo>
                    <a:pt x="55" y="133"/>
                    <a:pt x="58" y="137"/>
                    <a:pt x="62" y="138"/>
                  </a:cubicBezTo>
                  <a:cubicBezTo>
                    <a:pt x="62" y="138"/>
                    <a:pt x="62" y="137"/>
                    <a:pt x="62" y="137"/>
                  </a:cubicBezTo>
                  <a:cubicBezTo>
                    <a:pt x="61" y="137"/>
                    <a:pt x="62" y="138"/>
                    <a:pt x="61" y="138"/>
                  </a:cubicBezTo>
                  <a:cubicBezTo>
                    <a:pt x="58" y="135"/>
                    <a:pt x="55" y="132"/>
                    <a:pt x="51" y="129"/>
                  </a:cubicBezTo>
                  <a:cubicBezTo>
                    <a:pt x="52" y="129"/>
                    <a:pt x="52" y="127"/>
                    <a:pt x="53" y="127"/>
                  </a:cubicBezTo>
                  <a:cubicBezTo>
                    <a:pt x="55" y="128"/>
                    <a:pt x="57" y="131"/>
                    <a:pt x="60" y="133"/>
                  </a:cubicBezTo>
                  <a:cubicBezTo>
                    <a:pt x="60" y="133"/>
                    <a:pt x="61" y="134"/>
                    <a:pt x="62" y="134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3"/>
                    <a:pt x="61" y="133"/>
                  </a:cubicBezTo>
                  <a:cubicBezTo>
                    <a:pt x="58" y="131"/>
                    <a:pt x="55" y="128"/>
                    <a:pt x="51" y="125"/>
                  </a:cubicBezTo>
                  <a:cubicBezTo>
                    <a:pt x="51" y="124"/>
                    <a:pt x="52" y="124"/>
                    <a:pt x="52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3" y="121"/>
                    <a:pt x="53" y="123"/>
                    <a:pt x="54" y="123"/>
                  </a:cubicBezTo>
                  <a:cubicBezTo>
                    <a:pt x="54" y="124"/>
                    <a:pt x="55" y="124"/>
                    <a:pt x="56" y="125"/>
                  </a:cubicBezTo>
                  <a:cubicBezTo>
                    <a:pt x="58" y="126"/>
                    <a:pt x="60" y="128"/>
                    <a:pt x="61" y="128"/>
                  </a:cubicBezTo>
                  <a:cubicBezTo>
                    <a:pt x="62" y="127"/>
                    <a:pt x="63" y="126"/>
                    <a:pt x="62" y="125"/>
                  </a:cubicBezTo>
                  <a:cubicBezTo>
                    <a:pt x="62" y="125"/>
                    <a:pt x="62" y="126"/>
                    <a:pt x="62" y="126"/>
                  </a:cubicBezTo>
                  <a:cubicBezTo>
                    <a:pt x="61" y="126"/>
                    <a:pt x="60" y="125"/>
                    <a:pt x="59" y="124"/>
                  </a:cubicBezTo>
                  <a:cubicBezTo>
                    <a:pt x="59" y="124"/>
                    <a:pt x="60" y="125"/>
                    <a:pt x="61" y="124"/>
                  </a:cubicBezTo>
                  <a:cubicBezTo>
                    <a:pt x="61" y="124"/>
                    <a:pt x="60" y="122"/>
                    <a:pt x="59" y="122"/>
                  </a:cubicBezTo>
                  <a:cubicBezTo>
                    <a:pt x="60" y="123"/>
                    <a:pt x="60" y="124"/>
                    <a:pt x="60" y="124"/>
                  </a:cubicBezTo>
                  <a:cubicBezTo>
                    <a:pt x="57" y="123"/>
                    <a:pt x="56" y="121"/>
                    <a:pt x="54" y="119"/>
                  </a:cubicBezTo>
                  <a:cubicBezTo>
                    <a:pt x="54" y="118"/>
                    <a:pt x="55" y="117"/>
                    <a:pt x="55" y="116"/>
                  </a:cubicBezTo>
                  <a:cubicBezTo>
                    <a:pt x="56" y="117"/>
                    <a:pt x="57" y="117"/>
                    <a:pt x="57" y="118"/>
                  </a:cubicBezTo>
                  <a:cubicBezTo>
                    <a:pt x="58" y="119"/>
                    <a:pt x="57" y="119"/>
                    <a:pt x="57" y="120"/>
                  </a:cubicBezTo>
                  <a:cubicBezTo>
                    <a:pt x="58" y="120"/>
                    <a:pt x="57" y="118"/>
                    <a:pt x="58" y="118"/>
                  </a:cubicBezTo>
                  <a:cubicBezTo>
                    <a:pt x="58" y="119"/>
                    <a:pt x="56" y="121"/>
                    <a:pt x="57" y="122"/>
                  </a:cubicBezTo>
                  <a:cubicBezTo>
                    <a:pt x="58" y="121"/>
                    <a:pt x="58" y="120"/>
                    <a:pt x="59" y="119"/>
                  </a:cubicBezTo>
                  <a:cubicBezTo>
                    <a:pt x="61" y="120"/>
                    <a:pt x="61" y="120"/>
                    <a:pt x="62" y="122"/>
                  </a:cubicBezTo>
                  <a:cubicBezTo>
                    <a:pt x="63" y="121"/>
                    <a:pt x="63" y="122"/>
                    <a:pt x="64" y="122"/>
                  </a:cubicBezTo>
                  <a:cubicBezTo>
                    <a:pt x="63" y="122"/>
                    <a:pt x="63" y="121"/>
                    <a:pt x="63" y="121"/>
                  </a:cubicBezTo>
                  <a:cubicBezTo>
                    <a:pt x="65" y="117"/>
                    <a:pt x="66" y="113"/>
                    <a:pt x="68" y="109"/>
                  </a:cubicBezTo>
                  <a:cubicBezTo>
                    <a:pt x="69" y="112"/>
                    <a:pt x="72" y="109"/>
                    <a:pt x="73" y="108"/>
                  </a:cubicBezTo>
                  <a:cubicBezTo>
                    <a:pt x="73" y="109"/>
                    <a:pt x="74" y="110"/>
                    <a:pt x="76" y="110"/>
                  </a:cubicBezTo>
                  <a:cubicBezTo>
                    <a:pt x="77" y="113"/>
                    <a:pt x="76" y="116"/>
                    <a:pt x="73" y="118"/>
                  </a:cubicBezTo>
                  <a:cubicBezTo>
                    <a:pt x="71" y="117"/>
                    <a:pt x="69" y="113"/>
                    <a:pt x="71" y="111"/>
                  </a:cubicBezTo>
                  <a:cubicBezTo>
                    <a:pt x="68" y="111"/>
                    <a:pt x="70" y="117"/>
                    <a:pt x="72" y="118"/>
                  </a:cubicBezTo>
                  <a:cubicBezTo>
                    <a:pt x="72" y="119"/>
                    <a:pt x="73" y="119"/>
                    <a:pt x="74" y="118"/>
                  </a:cubicBezTo>
                  <a:cubicBezTo>
                    <a:pt x="76" y="117"/>
                    <a:pt x="78" y="112"/>
                    <a:pt x="76" y="109"/>
                  </a:cubicBezTo>
                  <a:cubicBezTo>
                    <a:pt x="79" y="107"/>
                    <a:pt x="78" y="102"/>
                    <a:pt x="75" y="101"/>
                  </a:cubicBezTo>
                  <a:cubicBezTo>
                    <a:pt x="76" y="99"/>
                    <a:pt x="76" y="97"/>
                    <a:pt x="75" y="94"/>
                  </a:cubicBezTo>
                  <a:cubicBezTo>
                    <a:pt x="76" y="92"/>
                    <a:pt x="74" y="87"/>
                    <a:pt x="71" y="88"/>
                  </a:cubicBezTo>
                  <a:cubicBezTo>
                    <a:pt x="71" y="88"/>
                    <a:pt x="71" y="88"/>
                    <a:pt x="71" y="87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9" y="87"/>
                    <a:pt x="68" y="86"/>
                  </a:cubicBezTo>
                  <a:cubicBezTo>
                    <a:pt x="67" y="85"/>
                    <a:pt x="67" y="87"/>
                    <a:pt x="67" y="87"/>
                  </a:cubicBezTo>
                  <a:cubicBezTo>
                    <a:pt x="66" y="86"/>
                    <a:pt x="67" y="85"/>
                    <a:pt x="69" y="85"/>
                  </a:cubicBezTo>
                  <a:cubicBezTo>
                    <a:pt x="70" y="82"/>
                    <a:pt x="73" y="81"/>
                    <a:pt x="74" y="78"/>
                  </a:cubicBezTo>
                  <a:cubicBezTo>
                    <a:pt x="72" y="79"/>
                    <a:pt x="71" y="82"/>
                    <a:pt x="69" y="83"/>
                  </a:cubicBezTo>
                  <a:cubicBezTo>
                    <a:pt x="68" y="84"/>
                    <a:pt x="67" y="84"/>
                    <a:pt x="67" y="85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6" y="86"/>
                    <a:pt x="65" y="86"/>
                    <a:pt x="65" y="86"/>
                  </a:cubicBezTo>
                  <a:cubicBezTo>
                    <a:pt x="65" y="86"/>
                    <a:pt x="64" y="85"/>
                    <a:pt x="64" y="84"/>
                  </a:cubicBezTo>
                  <a:cubicBezTo>
                    <a:pt x="66" y="83"/>
                    <a:pt x="68" y="81"/>
                    <a:pt x="70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8"/>
                    <a:pt x="72" y="77"/>
                    <a:pt x="73" y="75"/>
                  </a:cubicBezTo>
                  <a:cubicBezTo>
                    <a:pt x="71" y="76"/>
                    <a:pt x="70" y="78"/>
                    <a:pt x="69" y="79"/>
                  </a:cubicBezTo>
                  <a:cubicBezTo>
                    <a:pt x="67" y="81"/>
                    <a:pt x="66" y="83"/>
                    <a:pt x="64" y="83"/>
                  </a:cubicBezTo>
                  <a:cubicBezTo>
                    <a:pt x="64" y="81"/>
                    <a:pt x="66" y="81"/>
                    <a:pt x="66" y="79"/>
                  </a:cubicBezTo>
                  <a:cubicBezTo>
                    <a:pt x="67" y="79"/>
                    <a:pt x="67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7"/>
                    <a:pt x="70" y="77"/>
                    <a:pt x="70" y="76"/>
                  </a:cubicBezTo>
                  <a:cubicBezTo>
                    <a:pt x="71" y="76"/>
                    <a:pt x="73" y="74"/>
                    <a:pt x="73" y="73"/>
                  </a:cubicBezTo>
                  <a:cubicBezTo>
                    <a:pt x="71" y="73"/>
                    <a:pt x="71" y="75"/>
                    <a:pt x="70" y="76"/>
                  </a:cubicBezTo>
                  <a:cubicBezTo>
                    <a:pt x="68" y="78"/>
                    <a:pt x="65" y="80"/>
                    <a:pt x="64" y="81"/>
                  </a:cubicBezTo>
                  <a:cubicBezTo>
                    <a:pt x="64" y="81"/>
                    <a:pt x="63" y="81"/>
                    <a:pt x="63" y="80"/>
                  </a:cubicBezTo>
                  <a:cubicBezTo>
                    <a:pt x="66" y="77"/>
                    <a:pt x="70" y="74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1" y="70"/>
                    <a:pt x="70" y="72"/>
                    <a:pt x="70" y="73"/>
                  </a:cubicBezTo>
                  <a:cubicBezTo>
                    <a:pt x="67" y="75"/>
                    <a:pt x="65" y="77"/>
                    <a:pt x="63" y="79"/>
                  </a:cubicBezTo>
                  <a:cubicBezTo>
                    <a:pt x="63" y="79"/>
                    <a:pt x="62" y="78"/>
                    <a:pt x="62" y="77"/>
                  </a:cubicBezTo>
                  <a:cubicBezTo>
                    <a:pt x="65" y="73"/>
                    <a:pt x="69" y="70"/>
                    <a:pt x="72" y="66"/>
                  </a:cubicBezTo>
                  <a:cubicBezTo>
                    <a:pt x="70" y="65"/>
                    <a:pt x="70" y="68"/>
                    <a:pt x="69" y="69"/>
                  </a:cubicBezTo>
                  <a:cubicBezTo>
                    <a:pt x="68" y="70"/>
                    <a:pt x="66" y="71"/>
                    <a:pt x="66" y="72"/>
                  </a:cubicBezTo>
                  <a:cubicBezTo>
                    <a:pt x="64" y="73"/>
                    <a:pt x="64" y="75"/>
                    <a:pt x="62" y="76"/>
                  </a:cubicBezTo>
                  <a:cubicBezTo>
                    <a:pt x="62" y="75"/>
                    <a:pt x="62" y="75"/>
                    <a:pt x="62" y="74"/>
                  </a:cubicBezTo>
                  <a:cubicBezTo>
                    <a:pt x="65" y="71"/>
                    <a:pt x="69" y="68"/>
                    <a:pt x="72" y="65"/>
                  </a:cubicBezTo>
                  <a:cubicBezTo>
                    <a:pt x="71" y="64"/>
                    <a:pt x="69" y="65"/>
                    <a:pt x="69" y="66"/>
                  </a:cubicBezTo>
                  <a:cubicBezTo>
                    <a:pt x="67" y="69"/>
                    <a:pt x="64" y="71"/>
                    <a:pt x="62" y="73"/>
                  </a:cubicBezTo>
                  <a:cubicBezTo>
                    <a:pt x="61" y="73"/>
                    <a:pt x="61" y="72"/>
                    <a:pt x="61" y="71"/>
                  </a:cubicBezTo>
                  <a:cubicBezTo>
                    <a:pt x="63" y="69"/>
                    <a:pt x="65" y="67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5"/>
                    <a:pt x="69" y="64"/>
                    <a:pt x="70" y="62"/>
                  </a:cubicBezTo>
                  <a:cubicBezTo>
                    <a:pt x="72" y="63"/>
                    <a:pt x="74" y="61"/>
                    <a:pt x="76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7" y="62"/>
                    <a:pt x="78" y="62"/>
                  </a:cubicBezTo>
                  <a:cubicBezTo>
                    <a:pt x="78" y="64"/>
                    <a:pt x="79" y="66"/>
                    <a:pt x="81" y="66"/>
                  </a:cubicBezTo>
                  <a:cubicBezTo>
                    <a:pt x="82" y="66"/>
                    <a:pt x="82" y="65"/>
                    <a:pt x="83" y="65"/>
                  </a:cubicBezTo>
                  <a:cubicBezTo>
                    <a:pt x="86" y="64"/>
                    <a:pt x="84" y="69"/>
                    <a:pt x="86" y="72"/>
                  </a:cubicBezTo>
                  <a:cubicBezTo>
                    <a:pt x="86" y="72"/>
                    <a:pt x="86" y="72"/>
                    <a:pt x="87" y="72"/>
                  </a:cubicBezTo>
                  <a:cubicBezTo>
                    <a:pt x="88" y="74"/>
                    <a:pt x="89" y="77"/>
                    <a:pt x="90" y="79"/>
                  </a:cubicBezTo>
                  <a:cubicBezTo>
                    <a:pt x="90" y="78"/>
                    <a:pt x="87" y="74"/>
                    <a:pt x="88" y="71"/>
                  </a:cubicBezTo>
                  <a:cubicBezTo>
                    <a:pt x="89" y="73"/>
                    <a:pt x="90" y="76"/>
                    <a:pt x="92" y="76"/>
                  </a:cubicBezTo>
                  <a:cubicBezTo>
                    <a:pt x="92" y="76"/>
                    <a:pt x="91" y="75"/>
                    <a:pt x="92" y="75"/>
                  </a:cubicBezTo>
                  <a:cubicBezTo>
                    <a:pt x="92" y="76"/>
                    <a:pt x="93" y="77"/>
                    <a:pt x="94" y="78"/>
                  </a:cubicBezTo>
                  <a:cubicBezTo>
                    <a:pt x="94" y="79"/>
                    <a:pt x="94" y="81"/>
                    <a:pt x="96" y="81"/>
                  </a:cubicBezTo>
                  <a:cubicBezTo>
                    <a:pt x="96" y="80"/>
                    <a:pt x="96" y="80"/>
                    <a:pt x="95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7"/>
                    <a:pt x="95" y="75"/>
                    <a:pt x="94" y="73"/>
                  </a:cubicBezTo>
                  <a:cubicBezTo>
                    <a:pt x="94" y="73"/>
                    <a:pt x="95" y="74"/>
                    <a:pt x="95" y="75"/>
                  </a:cubicBezTo>
                  <a:cubicBezTo>
                    <a:pt x="96" y="75"/>
                    <a:pt x="96" y="78"/>
                    <a:pt x="98" y="78"/>
                  </a:cubicBezTo>
                  <a:cubicBezTo>
                    <a:pt x="98" y="77"/>
                    <a:pt x="97" y="76"/>
                    <a:pt x="97" y="75"/>
                  </a:cubicBezTo>
                  <a:cubicBezTo>
                    <a:pt x="97" y="76"/>
                    <a:pt x="99" y="78"/>
                    <a:pt x="99" y="79"/>
                  </a:cubicBezTo>
                  <a:cubicBezTo>
                    <a:pt x="100" y="80"/>
                    <a:pt x="100" y="81"/>
                    <a:pt x="101" y="81"/>
                  </a:cubicBezTo>
                  <a:cubicBezTo>
                    <a:pt x="100" y="79"/>
                    <a:pt x="99" y="75"/>
                    <a:pt x="97" y="73"/>
                  </a:cubicBezTo>
                  <a:cubicBezTo>
                    <a:pt x="97" y="72"/>
                    <a:pt x="96" y="72"/>
                    <a:pt x="97" y="71"/>
                  </a:cubicBezTo>
                  <a:cubicBezTo>
                    <a:pt x="98" y="74"/>
                    <a:pt x="100" y="76"/>
                    <a:pt x="101" y="79"/>
                  </a:cubicBezTo>
                  <a:cubicBezTo>
                    <a:pt x="102" y="81"/>
                    <a:pt x="102" y="83"/>
                    <a:pt x="102" y="84"/>
                  </a:cubicBezTo>
                  <a:cubicBezTo>
                    <a:pt x="103" y="87"/>
                    <a:pt x="103" y="90"/>
                    <a:pt x="103" y="93"/>
                  </a:cubicBezTo>
                  <a:cubicBezTo>
                    <a:pt x="105" y="94"/>
                    <a:pt x="106" y="95"/>
                    <a:pt x="108" y="96"/>
                  </a:cubicBezTo>
                  <a:cubicBezTo>
                    <a:pt x="108" y="98"/>
                    <a:pt x="110" y="99"/>
                    <a:pt x="110" y="100"/>
                  </a:cubicBezTo>
                  <a:cubicBezTo>
                    <a:pt x="108" y="98"/>
                    <a:pt x="107" y="97"/>
                    <a:pt x="106" y="96"/>
                  </a:cubicBezTo>
                  <a:cubicBezTo>
                    <a:pt x="105" y="97"/>
                    <a:pt x="106" y="98"/>
                    <a:pt x="107" y="99"/>
                  </a:cubicBezTo>
                  <a:cubicBezTo>
                    <a:pt x="109" y="101"/>
                    <a:pt x="112" y="103"/>
                    <a:pt x="113" y="107"/>
                  </a:cubicBezTo>
                  <a:cubicBezTo>
                    <a:pt x="110" y="104"/>
                    <a:pt x="108" y="100"/>
                    <a:pt x="104" y="97"/>
                  </a:cubicBezTo>
                  <a:cubicBezTo>
                    <a:pt x="103" y="97"/>
                    <a:pt x="104" y="98"/>
                    <a:pt x="104" y="99"/>
                  </a:cubicBezTo>
                  <a:cubicBezTo>
                    <a:pt x="105" y="99"/>
                    <a:pt x="106" y="101"/>
                    <a:pt x="107" y="102"/>
                  </a:cubicBezTo>
                  <a:cubicBezTo>
                    <a:pt x="108" y="103"/>
                    <a:pt x="109" y="104"/>
                    <a:pt x="110" y="105"/>
                  </a:cubicBezTo>
                  <a:cubicBezTo>
                    <a:pt x="107" y="103"/>
                    <a:pt x="105" y="100"/>
                    <a:pt x="103" y="98"/>
                  </a:cubicBezTo>
                  <a:cubicBezTo>
                    <a:pt x="103" y="96"/>
                    <a:pt x="102" y="92"/>
                    <a:pt x="100" y="91"/>
                  </a:cubicBezTo>
                  <a:cubicBezTo>
                    <a:pt x="101" y="93"/>
                    <a:pt x="102" y="96"/>
                    <a:pt x="102" y="98"/>
                  </a:cubicBezTo>
                  <a:cubicBezTo>
                    <a:pt x="102" y="97"/>
                    <a:pt x="101" y="97"/>
                    <a:pt x="101" y="97"/>
                  </a:cubicBezTo>
                  <a:cubicBezTo>
                    <a:pt x="100" y="98"/>
                    <a:pt x="103" y="99"/>
                    <a:pt x="101" y="100"/>
                  </a:cubicBezTo>
                  <a:cubicBezTo>
                    <a:pt x="101" y="99"/>
                    <a:pt x="101" y="100"/>
                    <a:pt x="10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100"/>
                    <a:pt x="101" y="100"/>
                    <a:pt x="101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0" y="101"/>
                    <a:pt x="100" y="100"/>
                    <a:pt x="99" y="100"/>
                  </a:cubicBezTo>
                  <a:cubicBezTo>
                    <a:pt x="97" y="97"/>
                    <a:pt x="99" y="94"/>
                    <a:pt x="98" y="92"/>
                  </a:cubicBezTo>
                  <a:cubicBezTo>
                    <a:pt x="97" y="93"/>
                    <a:pt x="98" y="95"/>
                    <a:pt x="97" y="96"/>
                  </a:cubicBezTo>
                  <a:cubicBezTo>
                    <a:pt x="97" y="93"/>
                    <a:pt x="94" y="91"/>
                    <a:pt x="96" y="88"/>
                  </a:cubicBezTo>
                  <a:cubicBezTo>
                    <a:pt x="96" y="89"/>
                    <a:pt x="97" y="91"/>
                    <a:pt x="98" y="92"/>
                  </a:cubicBezTo>
                  <a:cubicBezTo>
                    <a:pt x="100" y="90"/>
                    <a:pt x="100" y="87"/>
                    <a:pt x="98" y="84"/>
                  </a:cubicBezTo>
                  <a:cubicBezTo>
                    <a:pt x="97" y="82"/>
                    <a:pt x="94" y="80"/>
                    <a:pt x="93" y="81"/>
                  </a:cubicBezTo>
                  <a:cubicBezTo>
                    <a:pt x="92" y="81"/>
                    <a:pt x="92" y="82"/>
                    <a:pt x="92" y="83"/>
                  </a:cubicBezTo>
                  <a:cubicBezTo>
                    <a:pt x="96" y="79"/>
                    <a:pt x="101" y="87"/>
                    <a:pt x="98" y="91"/>
                  </a:cubicBezTo>
                  <a:cubicBezTo>
                    <a:pt x="96" y="88"/>
                    <a:pt x="95" y="83"/>
                    <a:pt x="92" y="83"/>
                  </a:cubicBezTo>
                  <a:cubicBezTo>
                    <a:pt x="93" y="84"/>
                    <a:pt x="95" y="85"/>
                    <a:pt x="95" y="87"/>
                  </a:cubicBezTo>
                  <a:cubicBezTo>
                    <a:pt x="95" y="87"/>
                    <a:pt x="95" y="88"/>
                    <a:pt x="94" y="89"/>
                  </a:cubicBezTo>
                  <a:cubicBezTo>
                    <a:pt x="94" y="87"/>
                    <a:pt x="95" y="86"/>
                    <a:pt x="94" y="85"/>
                  </a:cubicBezTo>
                  <a:cubicBezTo>
                    <a:pt x="94" y="85"/>
                    <a:pt x="93" y="85"/>
                    <a:pt x="93" y="85"/>
                  </a:cubicBezTo>
                  <a:cubicBezTo>
                    <a:pt x="93" y="85"/>
                    <a:pt x="93" y="84"/>
                    <a:pt x="93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2"/>
                    <a:pt x="91" y="82"/>
                    <a:pt x="89" y="80"/>
                  </a:cubicBezTo>
                  <a:cubicBezTo>
                    <a:pt x="88" y="78"/>
                    <a:pt x="87" y="76"/>
                    <a:pt x="86" y="75"/>
                  </a:cubicBezTo>
                  <a:cubicBezTo>
                    <a:pt x="85" y="74"/>
                    <a:pt x="85" y="73"/>
                    <a:pt x="84" y="72"/>
                  </a:cubicBezTo>
                  <a:cubicBezTo>
                    <a:pt x="84" y="71"/>
                    <a:pt x="84" y="69"/>
                    <a:pt x="82" y="69"/>
                  </a:cubicBezTo>
                  <a:cubicBezTo>
                    <a:pt x="84" y="73"/>
                    <a:pt x="86" y="76"/>
                    <a:pt x="88" y="79"/>
                  </a:cubicBezTo>
                  <a:cubicBezTo>
                    <a:pt x="87" y="79"/>
                    <a:pt x="86" y="78"/>
                    <a:pt x="85" y="79"/>
                  </a:cubicBezTo>
                  <a:cubicBezTo>
                    <a:pt x="84" y="78"/>
                    <a:pt x="83" y="77"/>
                    <a:pt x="82" y="75"/>
                  </a:cubicBezTo>
                  <a:cubicBezTo>
                    <a:pt x="81" y="73"/>
                    <a:pt x="81" y="70"/>
                    <a:pt x="80" y="70"/>
                  </a:cubicBezTo>
                  <a:cubicBezTo>
                    <a:pt x="81" y="74"/>
                    <a:pt x="83" y="78"/>
                    <a:pt x="85" y="81"/>
                  </a:cubicBezTo>
                  <a:cubicBezTo>
                    <a:pt x="85" y="81"/>
                    <a:pt x="85" y="81"/>
                    <a:pt x="85" y="82"/>
                  </a:cubicBezTo>
                  <a:cubicBezTo>
                    <a:pt x="85" y="82"/>
                    <a:pt x="85" y="83"/>
                    <a:pt x="85" y="84"/>
                  </a:cubicBezTo>
                  <a:cubicBezTo>
                    <a:pt x="84" y="82"/>
                    <a:pt x="82" y="81"/>
                    <a:pt x="81" y="81"/>
                  </a:cubicBezTo>
                  <a:cubicBezTo>
                    <a:pt x="81" y="80"/>
                    <a:pt x="80" y="80"/>
                    <a:pt x="80" y="79"/>
                  </a:cubicBezTo>
                  <a:cubicBezTo>
                    <a:pt x="80" y="79"/>
                    <a:pt x="80" y="80"/>
                    <a:pt x="79" y="80"/>
                  </a:cubicBezTo>
                  <a:cubicBezTo>
                    <a:pt x="79" y="79"/>
                    <a:pt x="79" y="78"/>
                    <a:pt x="78" y="78"/>
                  </a:cubicBezTo>
                  <a:cubicBezTo>
                    <a:pt x="77" y="76"/>
                    <a:pt x="77" y="73"/>
                    <a:pt x="75" y="73"/>
                  </a:cubicBezTo>
                  <a:cubicBezTo>
                    <a:pt x="76" y="76"/>
                    <a:pt x="78" y="79"/>
                    <a:pt x="80" y="81"/>
                  </a:cubicBezTo>
                  <a:cubicBezTo>
                    <a:pt x="80" y="82"/>
                    <a:pt x="79" y="82"/>
                    <a:pt x="80" y="83"/>
                  </a:cubicBezTo>
                  <a:cubicBezTo>
                    <a:pt x="81" y="83"/>
                    <a:pt x="80" y="82"/>
                    <a:pt x="81" y="82"/>
                  </a:cubicBezTo>
                  <a:cubicBezTo>
                    <a:pt x="84" y="81"/>
                    <a:pt x="86" y="87"/>
                    <a:pt x="84" y="88"/>
                  </a:cubicBezTo>
                  <a:cubicBezTo>
                    <a:pt x="84" y="87"/>
                    <a:pt x="83" y="88"/>
                    <a:pt x="83" y="87"/>
                  </a:cubicBezTo>
                  <a:cubicBezTo>
                    <a:pt x="82" y="85"/>
                    <a:pt x="81" y="83"/>
                    <a:pt x="79" y="83"/>
                  </a:cubicBezTo>
                  <a:cubicBezTo>
                    <a:pt x="78" y="81"/>
                    <a:pt x="77" y="78"/>
                    <a:pt x="76" y="76"/>
                  </a:cubicBezTo>
                  <a:cubicBezTo>
                    <a:pt x="75" y="74"/>
                    <a:pt x="75" y="72"/>
                    <a:pt x="74" y="72"/>
                  </a:cubicBezTo>
                  <a:cubicBezTo>
                    <a:pt x="75" y="75"/>
                    <a:pt x="75" y="78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80"/>
                    <a:pt x="77" y="81"/>
                  </a:cubicBezTo>
                  <a:cubicBezTo>
                    <a:pt x="78" y="82"/>
                    <a:pt x="78" y="83"/>
                    <a:pt x="79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6"/>
                    <a:pt x="78" y="88"/>
                    <a:pt x="78" y="89"/>
                  </a:cubicBezTo>
                  <a:cubicBezTo>
                    <a:pt x="76" y="90"/>
                    <a:pt x="77" y="93"/>
                    <a:pt x="76" y="93"/>
                  </a:cubicBezTo>
                  <a:cubicBezTo>
                    <a:pt x="76" y="92"/>
                    <a:pt x="77" y="90"/>
                    <a:pt x="76" y="90"/>
                  </a:cubicBezTo>
                  <a:cubicBezTo>
                    <a:pt x="76" y="92"/>
                    <a:pt x="75" y="94"/>
                    <a:pt x="76" y="95"/>
                  </a:cubicBezTo>
                  <a:cubicBezTo>
                    <a:pt x="77" y="95"/>
                    <a:pt x="76" y="94"/>
                    <a:pt x="77" y="93"/>
                  </a:cubicBezTo>
                  <a:cubicBezTo>
                    <a:pt x="77" y="93"/>
                    <a:pt x="78" y="94"/>
                    <a:pt x="78" y="94"/>
                  </a:cubicBezTo>
                  <a:cubicBezTo>
                    <a:pt x="78" y="94"/>
                    <a:pt x="77" y="93"/>
                    <a:pt x="77" y="92"/>
                  </a:cubicBezTo>
                  <a:cubicBezTo>
                    <a:pt x="77" y="92"/>
                    <a:pt x="77" y="91"/>
                    <a:pt x="78" y="90"/>
                  </a:cubicBezTo>
                  <a:cubicBezTo>
                    <a:pt x="83" y="89"/>
                    <a:pt x="80" y="96"/>
                    <a:pt x="81" y="98"/>
                  </a:cubicBezTo>
                  <a:cubicBezTo>
                    <a:pt x="80" y="98"/>
                    <a:pt x="81" y="99"/>
                    <a:pt x="81" y="99"/>
                  </a:cubicBezTo>
                  <a:cubicBezTo>
                    <a:pt x="80" y="98"/>
                    <a:pt x="80" y="98"/>
                    <a:pt x="79" y="98"/>
                  </a:cubicBezTo>
                  <a:cubicBezTo>
                    <a:pt x="79" y="99"/>
                    <a:pt x="79" y="98"/>
                    <a:pt x="78" y="99"/>
                  </a:cubicBezTo>
                  <a:cubicBezTo>
                    <a:pt x="80" y="101"/>
                    <a:pt x="78" y="106"/>
                    <a:pt x="82" y="107"/>
                  </a:cubicBezTo>
                  <a:cubicBezTo>
                    <a:pt x="83" y="106"/>
                    <a:pt x="83" y="104"/>
                    <a:pt x="84" y="104"/>
                  </a:cubicBezTo>
                  <a:cubicBezTo>
                    <a:pt x="83" y="106"/>
                    <a:pt x="83" y="108"/>
                    <a:pt x="83" y="110"/>
                  </a:cubicBezTo>
                  <a:cubicBezTo>
                    <a:pt x="82" y="108"/>
                    <a:pt x="81" y="108"/>
                    <a:pt x="79" y="107"/>
                  </a:cubicBezTo>
                  <a:cubicBezTo>
                    <a:pt x="79" y="109"/>
                    <a:pt x="81" y="109"/>
                    <a:pt x="82" y="110"/>
                  </a:cubicBezTo>
                  <a:cubicBezTo>
                    <a:pt x="83" y="112"/>
                    <a:pt x="82" y="115"/>
                    <a:pt x="81" y="116"/>
                  </a:cubicBezTo>
                  <a:cubicBezTo>
                    <a:pt x="80" y="115"/>
                    <a:pt x="80" y="112"/>
                    <a:pt x="78" y="112"/>
                  </a:cubicBezTo>
                  <a:cubicBezTo>
                    <a:pt x="78" y="113"/>
                    <a:pt x="79" y="114"/>
                    <a:pt x="80" y="115"/>
                  </a:cubicBezTo>
                  <a:cubicBezTo>
                    <a:pt x="79" y="116"/>
                    <a:pt x="80" y="117"/>
                    <a:pt x="79" y="117"/>
                  </a:cubicBezTo>
                  <a:cubicBezTo>
                    <a:pt x="78" y="118"/>
                    <a:pt x="78" y="115"/>
                    <a:pt x="77" y="115"/>
                  </a:cubicBezTo>
                  <a:cubicBezTo>
                    <a:pt x="77" y="117"/>
                    <a:pt x="78" y="119"/>
                    <a:pt x="80" y="118"/>
                  </a:cubicBezTo>
                  <a:cubicBezTo>
                    <a:pt x="80" y="118"/>
                    <a:pt x="79" y="119"/>
                    <a:pt x="80" y="119"/>
                  </a:cubicBezTo>
                  <a:cubicBezTo>
                    <a:pt x="80" y="118"/>
                    <a:pt x="80" y="117"/>
                    <a:pt x="81" y="117"/>
                  </a:cubicBezTo>
                  <a:cubicBezTo>
                    <a:pt x="81" y="119"/>
                    <a:pt x="82" y="119"/>
                    <a:pt x="82" y="120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0" y="119"/>
                    <a:pt x="79" y="119"/>
                    <a:pt x="78" y="119"/>
                  </a:cubicBezTo>
                  <a:cubicBezTo>
                    <a:pt x="78" y="120"/>
                    <a:pt x="78" y="120"/>
                    <a:pt x="79" y="121"/>
                  </a:cubicBezTo>
                  <a:cubicBezTo>
                    <a:pt x="79" y="122"/>
                    <a:pt x="78" y="123"/>
                    <a:pt x="78" y="124"/>
                  </a:cubicBezTo>
                  <a:cubicBezTo>
                    <a:pt x="76" y="125"/>
                    <a:pt x="73" y="127"/>
                    <a:pt x="70" y="127"/>
                  </a:cubicBezTo>
                  <a:cubicBezTo>
                    <a:pt x="69" y="128"/>
                    <a:pt x="67" y="127"/>
                    <a:pt x="66" y="128"/>
                  </a:cubicBezTo>
                  <a:cubicBezTo>
                    <a:pt x="65" y="128"/>
                    <a:pt x="64" y="128"/>
                    <a:pt x="65" y="129"/>
                  </a:cubicBezTo>
                  <a:cubicBezTo>
                    <a:pt x="67" y="128"/>
                    <a:pt x="68" y="129"/>
                    <a:pt x="70" y="129"/>
                  </a:cubicBezTo>
                  <a:cubicBezTo>
                    <a:pt x="71" y="129"/>
                    <a:pt x="73" y="128"/>
                    <a:pt x="75" y="128"/>
                  </a:cubicBezTo>
                  <a:cubicBezTo>
                    <a:pt x="75" y="128"/>
                    <a:pt x="75" y="129"/>
                    <a:pt x="76" y="129"/>
                  </a:cubicBezTo>
                  <a:cubicBezTo>
                    <a:pt x="77" y="129"/>
                    <a:pt x="80" y="129"/>
                    <a:pt x="82" y="130"/>
                  </a:cubicBezTo>
                  <a:cubicBezTo>
                    <a:pt x="82" y="130"/>
                    <a:pt x="84" y="131"/>
                    <a:pt x="84" y="133"/>
                  </a:cubicBezTo>
                  <a:cubicBezTo>
                    <a:pt x="84" y="134"/>
                    <a:pt x="82" y="135"/>
                    <a:pt x="83" y="137"/>
                  </a:cubicBezTo>
                  <a:cubicBezTo>
                    <a:pt x="84" y="137"/>
                    <a:pt x="84" y="136"/>
                    <a:pt x="85" y="13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6"/>
                    <a:pt x="87" y="134"/>
                    <a:pt x="89" y="134"/>
                  </a:cubicBezTo>
                  <a:cubicBezTo>
                    <a:pt x="91" y="133"/>
                    <a:pt x="95" y="133"/>
                    <a:pt x="96" y="134"/>
                  </a:cubicBezTo>
                  <a:cubicBezTo>
                    <a:pt x="97" y="136"/>
                    <a:pt x="98" y="140"/>
                    <a:pt x="98" y="140"/>
                  </a:cubicBezTo>
                  <a:cubicBezTo>
                    <a:pt x="98" y="140"/>
                    <a:pt x="98" y="140"/>
                    <a:pt x="98" y="140"/>
                  </a:cubicBezTo>
                  <a:cubicBezTo>
                    <a:pt x="99" y="140"/>
                    <a:pt x="98" y="138"/>
                    <a:pt x="98" y="138"/>
                  </a:cubicBezTo>
                  <a:cubicBezTo>
                    <a:pt x="99" y="138"/>
                    <a:pt x="100" y="137"/>
                    <a:pt x="101" y="137"/>
                  </a:cubicBezTo>
                  <a:cubicBezTo>
                    <a:pt x="101" y="136"/>
                    <a:pt x="102" y="136"/>
                    <a:pt x="102" y="135"/>
                  </a:cubicBezTo>
                  <a:cubicBezTo>
                    <a:pt x="104" y="137"/>
                    <a:pt x="103" y="140"/>
                    <a:pt x="102" y="141"/>
                  </a:cubicBezTo>
                  <a:cubicBezTo>
                    <a:pt x="102" y="141"/>
                    <a:pt x="102" y="141"/>
                    <a:pt x="101" y="141"/>
                  </a:cubicBezTo>
                  <a:cubicBezTo>
                    <a:pt x="101" y="141"/>
                    <a:pt x="102" y="142"/>
                    <a:pt x="101" y="142"/>
                  </a:cubicBezTo>
                  <a:cubicBezTo>
                    <a:pt x="98" y="144"/>
                    <a:pt x="95" y="145"/>
                    <a:pt x="92" y="146"/>
                  </a:cubicBezTo>
                  <a:cubicBezTo>
                    <a:pt x="94" y="149"/>
                    <a:pt x="97" y="147"/>
                    <a:pt x="99" y="150"/>
                  </a:cubicBezTo>
                  <a:cubicBezTo>
                    <a:pt x="99" y="154"/>
                    <a:pt x="100" y="158"/>
                    <a:pt x="98" y="160"/>
                  </a:cubicBezTo>
                  <a:cubicBezTo>
                    <a:pt x="98" y="160"/>
                    <a:pt x="98" y="160"/>
                    <a:pt x="97" y="160"/>
                  </a:cubicBezTo>
                  <a:cubicBezTo>
                    <a:pt x="99" y="162"/>
                    <a:pt x="95" y="162"/>
                    <a:pt x="95" y="164"/>
                  </a:cubicBezTo>
                  <a:cubicBezTo>
                    <a:pt x="96" y="164"/>
                    <a:pt x="98" y="163"/>
                    <a:pt x="99" y="163"/>
                  </a:cubicBezTo>
                  <a:cubicBezTo>
                    <a:pt x="102" y="164"/>
                    <a:pt x="102" y="174"/>
                    <a:pt x="101" y="175"/>
                  </a:cubicBezTo>
                  <a:cubicBezTo>
                    <a:pt x="101" y="175"/>
                    <a:pt x="100" y="176"/>
                    <a:pt x="100" y="176"/>
                  </a:cubicBezTo>
                  <a:cubicBezTo>
                    <a:pt x="100" y="176"/>
                    <a:pt x="102" y="176"/>
                    <a:pt x="101" y="177"/>
                  </a:cubicBezTo>
                  <a:cubicBezTo>
                    <a:pt x="100" y="176"/>
                    <a:pt x="99" y="176"/>
                    <a:pt x="99" y="175"/>
                  </a:cubicBezTo>
                  <a:cubicBezTo>
                    <a:pt x="99" y="175"/>
                    <a:pt x="100" y="174"/>
                    <a:pt x="100" y="173"/>
                  </a:cubicBezTo>
                  <a:cubicBezTo>
                    <a:pt x="99" y="172"/>
                    <a:pt x="98" y="174"/>
                    <a:pt x="97" y="174"/>
                  </a:cubicBezTo>
                  <a:cubicBezTo>
                    <a:pt x="97" y="174"/>
                    <a:pt x="97" y="173"/>
                    <a:pt x="97" y="172"/>
                  </a:cubicBezTo>
                  <a:cubicBezTo>
                    <a:pt x="97" y="171"/>
                    <a:pt x="99" y="171"/>
                    <a:pt x="99" y="169"/>
                  </a:cubicBezTo>
                  <a:cubicBezTo>
                    <a:pt x="98" y="170"/>
                    <a:pt x="97" y="170"/>
                    <a:pt x="98" y="171"/>
                  </a:cubicBezTo>
                  <a:cubicBezTo>
                    <a:pt x="97" y="171"/>
                    <a:pt x="97" y="172"/>
                    <a:pt x="96" y="172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96" y="170"/>
                    <a:pt x="97" y="170"/>
                    <a:pt x="97" y="169"/>
                  </a:cubicBezTo>
                  <a:cubicBezTo>
                    <a:pt x="95" y="170"/>
                    <a:pt x="94" y="172"/>
                    <a:pt x="93" y="173"/>
                  </a:cubicBezTo>
                  <a:cubicBezTo>
                    <a:pt x="92" y="172"/>
                    <a:pt x="92" y="172"/>
                    <a:pt x="92" y="171"/>
                  </a:cubicBezTo>
                  <a:cubicBezTo>
                    <a:pt x="92" y="170"/>
                    <a:pt x="94" y="170"/>
                    <a:pt x="94" y="168"/>
                  </a:cubicBezTo>
                  <a:cubicBezTo>
                    <a:pt x="93" y="169"/>
                    <a:pt x="93" y="170"/>
                    <a:pt x="91" y="170"/>
                  </a:cubicBezTo>
                  <a:cubicBezTo>
                    <a:pt x="91" y="171"/>
                    <a:pt x="91" y="172"/>
                    <a:pt x="90" y="172"/>
                  </a:cubicBezTo>
                  <a:cubicBezTo>
                    <a:pt x="90" y="171"/>
                    <a:pt x="90" y="171"/>
                    <a:pt x="89" y="170"/>
                  </a:cubicBezTo>
                  <a:cubicBezTo>
                    <a:pt x="90" y="169"/>
                    <a:pt x="91" y="169"/>
                    <a:pt x="91" y="168"/>
                  </a:cubicBezTo>
                  <a:cubicBezTo>
                    <a:pt x="89" y="169"/>
                    <a:pt x="88" y="171"/>
                    <a:pt x="86" y="172"/>
                  </a:cubicBezTo>
                  <a:cubicBezTo>
                    <a:pt x="86" y="171"/>
                    <a:pt x="86" y="169"/>
                    <a:pt x="85" y="168"/>
                  </a:cubicBezTo>
                  <a:cubicBezTo>
                    <a:pt x="85" y="169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1"/>
                    <a:pt x="86" y="171"/>
                    <a:pt x="86" y="172"/>
                  </a:cubicBezTo>
                  <a:cubicBezTo>
                    <a:pt x="85" y="173"/>
                    <a:pt x="85" y="174"/>
                    <a:pt x="84" y="175"/>
                  </a:cubicBezTo>
                  <a:cubicBezTo>
                    <a:pt x="83" y="175"/>
                    <a:pt x="83" y="174"/>
                    <a:pt x="82" y="174"/>
                  </a:cubicBezTo>
                  <a:cubicBezTo>
                    <a:pt x="82" y="175"/>
                    <a:pt x="84" y="175"/>
                    <a:pt x="83" y="175"/>
                  </a:cubicBezTo>
                  <a:cubicBezTo>
                    <a:pt x="83" y="175"/>
                    <a:pt x="83" y="176"/>
                    <a:pt x="82" y="177"/>
                  </a:cubicBezTo>
                  <a:cubicBezTo>
                    <a:pt x="79" y="176"/>
                    <a:pt x="79" y="171"/>
                    <a:pt x="76" y="169"/>
                  </a:cubicBezTo>
                  <a:cubicBezTo>
                    <a:pt x="76" y="170"/>
                    <a:pt x="79" y="174"/>
                    <a:pt x="79" y="176"/>
                  </a:cubicBezTo>
                  <a:cubicBezTo>
                    <a:pt x="77" y="175"/>
                    <a:pt x="76" y="175"/>
                    <a:pt x="74" y="175"/>
                  </a:cubicBezTo>
                  <a:cubicBezTo>
                    <a:pt x="73" y="173"/>
                    <a:pt x="72" y="170"/>
                    <a:pt x="71" y="169"/>
                  </a:cubicBezTo>
                  <a:cubicBezTo>
                    <a:pt x="73" y="167"/>
                    <a:pt x="74" y="166"/>
                    <a:pt x="75" y="165"/>
                  </a:cubicBezTo>
                  <a:cubicBezTo>
                    <a:pt x="73" y="165"/>
                    <a:pt x="73" y="167"/>
                    <a:pt x="71" y="168"/>
                  </a:cubicBezTo>
                  <a:cubicBezTo>
                    <a:pt x="71" y="168"/>
                    <a:pt x="71" y="167"/>
                    <a:pt x="71" y="167"/>
                  </a:cubicBezTo>
                  <a:cubicBezTo>
                    <a:pt x="71" y="166"/>
                    <a:pt x="73" y="165"/>
                    <a:pt x="72" y="164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1" y="166"/>
                    <a:pt x="71" y="165"/>
                    <a:pt x="71" y="166"/>
                  </a:cubicBezTo>
                  <a:cubicBezTo>
                    <a:pt x="71" y="166"/>
                    <a:pt x="71" y="166"/>
                    <a:pt x="70" y="167"/>
                  </a:cubicBezTo>
                  <a:cubicBezTo>
                    <a:pt x="70" y="166"/>
                    <a:pt x="71" y="166"/>
                    <a:pt x="71" y="166"/>
                  </a:cubicBezTo>
                  <a:cubicBezTo>
                    <a:pt x="70" y="166"/>
                    <a:pt x="71" y="166"/>
                    <a:pt x="70" y="166"/>
                  </a:cubicBezTo>
                  <a:cubicBezTo>
                    <a:pt x="70" y="165"/>
                    <a:pt x="70" y="165"/>
                    <a:pt x="70" y="164"/>
                  </a:cubicBezTo>
                  <a:cubicBezTo>
                    <a:pt x="70" y="164"/>
                    <a:pt x="70" y="164"/>
                    <a:pt x="69" y="164"/>
                  </a:cubicBezTo>
                  <a:cubicBezTo>
                    <a:pt x="69" y="164"/>
                    <a:pt x="69" y="163"/>
                    <a:pt x="69" y="164"/>
                  </a:cubicBezTo>
                  <a:cubicBezTo>
                    <a:pt x="69" y="164"/>
                    <a:pt x="69" y="166"/>
                    <a:pt x="68" y="166"/>
                  </a:cubicBezTo>
                  <a:cubicBezTo>
                    <a:pt x="67" y="164"/>
                    <a:pt x="68" y="164"/>
                    <a:pt x="67" y="163"/>
                  </a:cubicBezTo>
                  <a:cubicBezTo>
                    <a:pt x="67" y="162"/>
                    <a:pt x="68" y="163"/>
                    <a:pt x="68" y="162"/>
                  </a:cubicBezTo>
                  <a:cubicBezTo>
                    <a:pt x="68" y="161"/>
                    <a:pt x="66" y="161"/>
                    <a:pt x="65" y="160"/>
                  </a:cubicBezTo>
                  <a:cubicBezTo>
                    <a:pt x="67" y="160"/>
                    <a:pt x="69" y="161"/>
                    <a:pt x="70" y="160"/>
                  </a:cubicBezTo>
                  <a:cubicBezTo>
                    <a:pt x="68" y="160"/>
                    <a:pt x="66" y="159"/>
                    <a:pt x="64" y="159"/>
                  </a:cubicBezTo>
                  <a:cubicBezTo>
                    <a:pt x="66" y="155"/>
                    <a:pt x="67" y="151"/>
                    <a:pt x="70" y="147"/>
                  </a:cubicBezTo>
                  <a:cubicBezTo>
                    <a:pt x="70" y="148"/>
                    <a:pt x="71" y="149"/>
                    <a:pt x="71" y="150"/>
                  </a:cubicBezTo>
                  <a:cubicBezTo>
                    <a:pt x="72" y="152"/>
                    <a:pt x="74" y="155"/>
                    <a:pt x="75" y="158"/>
                  </a:cubicBezTo>
                  <a:cubicBezTo>
                    <a:pt x="75" y="158"/>
                    <a:pt x="76" y="159"/>
                    <a:pt x="76" y="158"/>
                  </a:cubicBezTo>
                  <a:cubicBezTo>
                    <a:pt x="76" y="158"/>
                    <a:pt x="75" y="158"/>
                    <a:pt x="75" y="158"/>
                  </a:cubicBezTo>
                  <a:cubicBezTo>
                    <a:pt x="74" y="154"/>
                    <a:pt x="72" y="150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2" y="141"/>
                    <a:pt x="76" y="133"/>
                    <a:pt x="83" y="133"/>
                  </a:cubicBezTo>
                  <a:cubicBezTo>
                    <a:pt x="82" y="132"/>
                    <a:pt x="82" y="132"/>
                    <a:pt x="81" y="132"/>
                  </a:cubicBezTo>
                  <a:cubicBezTo>
                    <a:pt x="77" y="133"/>
                    <a:pt x="73" y="138"/>
                    <a:pt x="71" y="142"/>
                  </a:cubicBezTo>
                  <a:cubicBezTo>
                    <a:pt x="70" y="143"/>
                    <a:pt x="69" y="146"/>
                    <a:pt x="68" y="148"/>
                  </a:cubicBezTo>
                  <a:cubicBezTo>
                    <a:pt x="67" y="151"/>
                    <a:pt x="65" y="153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5" y="156"/>
                    <a:pt x="65" y="156"/>
                    <a:pt x="64" y="156"/>
                  </a:cubicBezTo>
                  <a:cubicBezTo>
                    <a:pt x="60" y="165"/>
                    <a:pt x="54" y="173"/>
                    <a:pt x="46" y="180"/>
                  </a:cubicBezTo>
                  <a:cubicBezTo>
                    <a:pt x="44" y="182"/>
                    <a:pt x="41" y="183"/>
                    <a:pt x="40" y="186"/>
                  </a:cubicBezTo>
                  <a:cubicBezTo>
                    <a:pt x="40" y="186"/>
                    <a:pt x="41" y="187"/>
                    <a:pt x="40" y="188"/>
                  </a:cubicBezTo>
                  <a:cubicBezTo>
                    <a:pt x="40" y="188"/>
                    <a:pt x="40" y="189"/>
                    <a:pt x="40" y="189"/>
                  </a:cubicBezTo>
                  <a:cubicBezTo>
                    <a:pt x="40" y="192"/>
                    <a:pt x="41" y="195"/>
                    <a:pt x="42" y="198"/>
                  </a:cubicBezTo>
                  <a:cubicBezTo>
                    <a:pt x="46" y="205"/>
                    <a:pt x="53" y="209"/>
                    <a:pt x="58" y="212"/>
                  </a:cubicBezTo>
                  <a:cubicBezTo>
                    <a:pt x="58" y="212"/>
                    <a:pt x="58" y="212"/>
                    <a:pt x="58" y="213"/>
                  </a:cubicBezTo>
                  <a:cubicBezTo>
                    <a:pt x="59" y="213"/>
                    <a:pt x="59" y="212"/>
                    <a:pt x="59" y="212"/>
                  </a:cubicBezTo>
                  <a:cubicBezTo>
                    <a:pt x="66" y="215"/>
                    <a:pt x="73" y="219"/>
                    <a:pt x="81" y="219"/>
                  </a:cubicBezTo>
                  <a:cubicBezTo>
                    <a:pt x="83" y="222"/>
                    <a:pt x="86" y="224"/>
                    <a:pt x="90" y="223"/>
                  </a:cubicBezTo>
                  <a:cubicBezTo>
                    <a:pt x="90" y="224"/>
                    <a:pt x="91" y="226"/>
                    <a:pt x="90" y="226"/>
                  </a:cubicBezTo>
                  <a:cubicBezTo>
                    <a:pt x="90" y="227"/>
                    <a:pt x="91" y="226"/>
                    <a:pt x="91" y="227"/>
                  </a:cubicBezTo>
                  <a:cubicBezTo>
                    <a:pt x="92" y="234"/>
                    <a:pt x="91" y="243"/>
                    <a:pt x="88" y="250"/>
                  </a:cubicBezTo>
                  <a:cubicBezTo>
                    <a:pt x="86" y="255"/>
                    <a:pt x="82" y="259"/>
                    <a:pt x="79" y="265"/>
                  </a:cubicBezTo>
                  <a:cubicBezTo>
                    <a:pt x="78" y="267"/>
                    <a:pt x="77" y="270"/>
                    <a:pt x="76" y="272"/>
                  </a:cubicBezTo>
                  <a:cubicBezTo>
                    <a:pt x="76" y="273"/>
                    <a:pt x="75" y="274"/>
                    <a:pt x="75" y="274"/>
                  </a:cubicBezTo>
                  <a:cubicBezTo>
                    <a:pt x="73" y="281"/>
                    <a:pt x="71" y="289"/>
                    <a:pt x="71" y="297"/>
                  </a:cubicBezTo>
                  <a:cubicBezTo>
                    <a:pt x="70" y="303"/>
                    <a:pt x="71" y="309"/>
                    <a:pt x="74" y="316"/>
                  </a:cubicBezTo>
                  <a:cubicBezTo>
                    <a:pt x="75" y="318"/>
                    <a:pt x="76" y="320"/>
                    <a:pt x="78" y="320"/>
                  </a:cubicBezTo>
                  <a:cubicBezTo>
                    <a:pt x="79" y="316"/>
                    <a:pt x="78" y="310"/>
                    <a:pt x="82" y="307"/>
                  </a:cubicBezTo>
                  <a:cubicBezTo>
                    <a:pt x="84" y="308"/>
                    <a:pt x="87" y="309"/>
                    <a:pt x="89" y="311"/>
                  </a:cubicBezTo>
                  <a:cubicBezTo>
                    <a:pt x="90" y="311"/>
                    <a:pt x="89" y="310"/>
                    <a:pt x="90" y="310"/>
                  </a:cubicBezTo>
                  <a:cubicBezTo>
                    <a:pt x="89" y="308"/>
                    <a:pt x="88" y="306"/>
                    <a:pt x="87" y="303"/>
                  </a:cubicBezTo>
                  <a:cubicBezTo>
                    <a:pt x="85" y="295"/>
                    <a:pt x="87" y="286"/>
                    <a:pt x="89" y="279"/>
                  </a:cubicBezTo>
                  <a:cubicBezTo>
                    <a:pt x="89" y="276"/>
                    <a:pt x="90" y="274"/>
                    <a:pt x="91" y="272"/>
                  </a:cubicBezTo>
                  <a:cubicBezTo>
                    <a:pt x="93" y="266"/>
                    <a:pt x="96" y="261"/>
                    <a:pt x="99" y="255"/>
                  </a:cubicBezTo>
                  <a:cubicBezTo>
                    <a:pt x="102" y="249"/>
                    <a:pt x="105" y="243"/>
                    <a:pt x="106" y="236"/>
                  </a:cubicBezTo>
                  <a:cubicBezTo>
                    <a:pt x="106" y="237"/>
                    <a:pt x="105" y="238"/>
                    <a:pt x="106" y="238"/>
                  </a:cubicBezTo>
                  <a:cubicBezTo>
                    <a:pt x="106" y="233"/>
                    <a:pt x="106" y="227"/>
                    <a:pt x="105" y="222"/>
                  </a:cubicBezTo>
                  <a:cubicBezTo>
                    <a:pt x="105" y="221"/>
                    <a:pt x="106" y="218"/>
                    <a:pt x="104" y="218"/>
                  </a:cubicBezTo>
                  <a:cubicBezTo>
                    <a:pt x="104" y="219"/>
                    <a:pt x="105" y="220"/>
                    <a:pt x="104" y="220"/>
                  </a:cubicBezTo>
                  <a:cubicBezTo>
                    <a:pt x="104" y="220"/>
                    <a:pt x="104" y="219"/>
                    <a:pt x="104" y="219"/>
                  </a:cubicBezTo>
                  <a:cubicBezTo>
                    <a:pt x="103" y="219"/>
                    <a:pt x="103" y="218"/>
                    <a:pt x="102" y="218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100" y="219"/>
                    <a:pt x="100" y="220"/>
                    <a:pt x="98" y="220"/>
                  </a:cubicBezTo>
                  <a:cubicBezTo>
                    <a:pt x="98" y="220"/>
                    <a:pt x="98" y="219"/>
                    <a:pt x="98" y="219"/>
                  </a:cubicBezTo>
                  <a:cubicBezTo>
                    <a:pt x="101" y="218"/>
                    <a:pt x="105" y="217"/>
                    <a:pt x="108" y="215"/>
                  </a:cubicBezTo>
                  <a:cubicBezTo>
                    <a:pt x="108" y="215"/>
                    <a:pt x="108" y="216"/>
                    <a:pt x="108" y="215"/>
                  </a:cubicBezTo>
                  <a:cubicBezTo>
                    <a:pt x="109" y="216"/>
                    <a:pt x="109" y="214"/>
                    <a:pt x="109" y="215"/>
                  </a:cubicBezTo>
                  <a:cubicBezTo>
                    <a:pt x="110" y="226"/>
                    <a:pt x="110" y="237"/>
                    <a:pt x="107" y="246"/>
                  </a:cubicBezTo>
                  <a:cubicBezTo>
                    <a:pt x="107" y="248"/>
                    <a:pt x="107" y="250"/>
                    <a:pt x="108" y="252"/>
                  </a:cubicBezTo>
                  <a:cubicBezTo>
                    <a:pt x="111" y="256"/>
                    <a:pt x="114" y="257"/>
                    <a:pt x="118" y="258"/>
                  </a:cubicBezTo>
                  <a:cubicBezTo>
                    <a:pt x="118" y="258"/>
                    <a:pt x="118" y="259"/>
                    <a:pt x="118" y="259"/>
                  </a:cubicBezTo>
                  <a:cubicBezTo>
                    <a:pt x="119" y="259"/>
                    <a:pt x="119" y="259"/>
                    <a:pt x="119" y="259"/>
                  </a:cubicBezTo>
                  <a:cubicBezTo>
                    <a:pt x="120" y="260"/>
                    <a:pt x="122" y="259"/>
                    <a:pt x="122" y="260"/>
                  </a:cubicBezTo>
                  <a:cubicBezTo>
                    <a:pt x="123" y="260"/>
                    <a:pt x="122" y="260"/>
                    <a:pt x="123" y="260"/>
                  </a:cubicBezTo>
                  <a:cubicBezTo>
                    <a:pt x="127" y="260"/>
                    <a:pt x="131" y="261"/>
                    <a:pt x="136" y="260"/>
                  </a:cubicBezTo>
                  <a:cubicBezTo>
                    <a:pt x="138" y="261"/>
                    <a:pt x="141" y="262"/>
                    <a:pt x="144" y="261"/>
                  </a:cubicBezTo>
                  <a:cubicBezTo>
                    <a:pt x="147" y="260"/>
                    <a:pt x="149" y="256"/>
                    <a:pt x="149" y="253"/>
                  </a:cubicBezTo>
                  <a:cubicBezTo>
                    <a:pt x="149" y="250"/>
                    <a:pt x="147" y="247"/>
                    <a:pt x="144" y="247"/>
                  </a:cubicBezTo>
                  <a:cubicBezTo>
                    <a:pt x="149" y="249"/>
                    <a:pt x="149" y="258"/>
                    <a:pt x="144" y="260"/>
                  </a:cubicBezTo>
                  <a:cubicBezTo>
                    <a:pt x="141" y="261"/>
                    <a:pt x="139" y="260"/>
                    <a:pt x="137" y="259"/>
                  </a:cubicBezTo>
                  <a:cubicBezTo>
                    <a:pt x="135" y="258"/>
                    <a:pt x="133" y="254"/>
                    <a:pt x="135" y="253"/>
                  </a:cubicBezTo>
                  <a:cubicBezTo>
                    <a:pt x="135" y="253"/>
                    <a:pt x="134" y="254"/>
                    <a:pt x="135" y="254"/>
                  </a:cubicBezTo>
                  <a:cubicBezTo>
                    <a:pt x="135" y="252"/>
                    <a:pt x="135" y="250"/>
                    <a:pt x="137" y="249"/>
                  </a:cubicBezTo>
                  <a:cubicBezTo>
                    <a:pt x="137" y="248"/>
                    <a:pt x="136" y="249"/>
                    <a:pt x="135" y="250"/>
                  </a:cubicBezTo>
                  <a:cubicBezTo>
                    <a:pt x="135" y="249"/>
                    <a:pt x="135" y="248"/>
                    <a:pt x="136" y="247"/>
                  </a:cubicBezTo>
                  <a:cubicBezTo>
                    <a:pt x="135" y="247"/>
                    <a:pt x="134" y="248"/>
                    <a:pt x="133" y="249"/>
                  </a:cubicBezTo>
                  <a:cubicBezTo>
                    <a:pt x="133" y="247"/>
                    <a:pt x="134" y="246"/>
                    <a:pt x="134" y="245"/>
                  </a:cubicBezTo>
                  <a:cubicBezTo>
                    <a:pt x="134" y="245"/>
                    <a:pt x="133" y="244"/>
                    <a:pt x="134" y="244"/>
                  </a:cubicBezTo>
                  <a:cubicBezTo>
                    <a:pt x="133" y="243"/>
                    <a:pt x="133" y="245"/>
                    <a:pt x="133" y="244"/>
                  </a:cubicBezTo>
                  <a:cubicBezTo>
                    <a:pt x="133" y="244"/>
                    <a:pt x="133" y="243"/>
                    <a:pt x="133" y="243"/>
                  </a:cubicBezTo>
                  <a:cubicBezTo>
                    <a:pt x="133" y="243"/>
                    <a:pt x="134" y="244"/>
                    <a:pt x="134" y="243"/>
                  </a:cubicBezTo>
                  <a:cubicBezTo>
                    <a:pt x="135" y="243"/>
                    <a:pt x="133" y="242"/>
                    <a:pt x="135" y="242"/>
                  </a:cubicBezTo>
                  <a:cubicBezTo>
                    <a:pt x="136" y="243"/>
                    <a:pt x="135" y="246"/>
                    <a:pt x="136" y="248"/>
                  </a:cubicBezTo>
                  <a:cubicBezTo>
                    <a:pt x="138" y="248"/>
                    <a:pt x="137" y="246"/>
                    <a:pt x="137" y="245"/>
                  </a:cubicBezTo>
                  <a:cubicBezTo>
                    <a:pt x="136" y="244"/>
                    <a:pt x="136" y="242"/>
                    <a:pt x="135" y="240"/>
                  </a:cubicBezTo>
                  <a:cubicBezTo>
                    <a:pt x="135" y="240"/>
                    <a:pt x="135" y="239"/>
                    <a:pt x="136" y="239"/>
                  </a:cubicBezTo>
                  <a:cubicBezTo>
                    <a:pt x="134" y="238"/>
                    <a:pt x="135" y="235"/>
                    <a:pt x="134" y="234"/>
                  </a:cubicBezTo>
                  <a:cubicBezTo>
                    <a:pt x="133" y="235"/>
                    <a:pt x="133" y="236"/>
                    <a:pt x="132" y="236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2" y="235"/>
                    <a:pt x="133" y="234"/>
                    <a:pt x="133" y="233"/>
                  </a:cubicBezTo>
                  <a:cubicBezTo>
                    <a:pt x="134" y="232"/>
                    <a:pt x="137" y="231"/>
                    <a:pt x="139" y="231"/>
                  </a:cubicBezTo>
                  <a:cubicBezTo>
                    <a:pt x="140" y="234"/>
                    <a:pt x="140" y="239"/>
                    <a:pt x="141" y="243"/>
                  </a:cubicBezTo>
                  <a:cubicBezTo>
                    <a:pt x="141" y="244"/>
                    <a:pt x="142" y="246"/>
                    <a:pt x="143" y="246"/>
                  </a:cubicBezTo>
                  <a:cubicBezTo>
                    <a:pt x="142" y="242"/>
                    <a:pt x="141" y="235"/>
                    <a:pt x="140" y="231"/>
                  </a:cubicBezTo>
                  <a:cubicBezTo>
                    <a:pt x="140" y="230"/>
                    <a:pt x="141" y="230"/>
                    <a:pt x="141" y="230"/>
                  </a:cubicBezTo>
                  <a:cubicBezTo>
                    <a:pt x="141" y="232"/>
                    <a:pt x="141" y="234"/>
                    <a:pt x="141" y="235"/>
                  </a:cubicBezTo>
                  <a:cubicBezTo>
                    <a:pt x="142" y="234"/>
                    <a:pt x="143" y="232"/>
                    <a:pt x="143" y="230"/>
                  </a:cubicBezTo>
                  <a:cubicBezTo>
                    <a:pt x="142" y="230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43" y="229"/>
                    <a:pt x="144" y="229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44" y="230"/>
                    <a:pt x="144" y="229"/>
                    <a:pt x="144" y="229"/>
                  </a:cubicBezTo>
                  <a:cubicBezTo>
                    <a:pt x="145" y="229"/>
                    <a:pt x="146" y="228"/>
                    <a:pt x="147" y="229"/>
                  </a:cubicBezTo>
                  <a:cubicBezTo>
                    <a:pt x="146" y="229"/>
                    <a:pt x="147" y="229"/>
                    <a:pt x="146" y="229"/>
                  </a:cubicBezTo>
                  <a:cubicBezTo>
                    <a:pt x="147" y="230"/>
                    <a:pt x="146" y="231"/>
                    <a:pt x="145" y="231"/>
                  </a:cubicBezTo>
                  <a:cubicBezTo>
                    <a:pt x="145" y="231"/>
                    <a:pt x="145" y="230"/>
                    <a:pt x="144" y="231"/>
                  </a:cubicBezTo>
                  <a:cubicBezTo>
                    <a:pt x="144" y="231"/>
                    <a:pt x="145" y="231"/>
                    <a:pt x="145" y="232"/>
                  </a:cubicBezTo>
                  <a:cubicBezTo>
                    <a:pt x="145" y="232"/>
                    <a:pt x="144" y="234"/>
                    <a:pt x="144" y="234"/>
                  </a:cubicBezTo>
                  <a:cubicBezTo>
                    <a:pt x="144" y="235"/>
                    <a:pt x="143" y="236"/>
                    <a:pt x="144" y="236"/>
                  </a:cubicBezTo>
                  <a:cubicBezTo>
                    <a:pt x="144" y="235"/>
                    <a:pt x="145" y="233"/>
                    <a:pt x="145" y="232"/>
                  </a:cubicBezTo>
                  <a:cubicBezTo>
                    <a:pt x="145" y="232"/>
                    <a:pt x="145" y="232"/>
                    <a:pt x="145" y="233"/>
                  </a:cubicBezTo>
                  <a:cubicBezTo>
                    <a:pt x="145" y="233"/>
                    <a:pt x="146" y="233"/>
                    <a:pt x="146" y="233"/>
                  </a:cubicBezTo>
                  <a:cubicBezTo>
                    <a:pt x="146" y="235"/>
                    <a:pt x="145" y="236"/>
                    <a:pt x="145" y="237"/>
                  </a:cubicBezTo>
                  <a:cubicBezTo>
                    <a:pt x="146" y="236"/>
                    <a:pt x="146" y="234"/>
                    <a:pt x="147" y="233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47" y="234"/>
                    <a:pt x="146" y="234"/>
                    <a:pt x="146" y="235"/>
                  </a:cubicBezTo>
                  <a:cubicBezTo>
                    <a:pt x="146" y="236"/>
                    <a:pt x="147" y="235"/>
                    <a:pt x="147" y="235"/>
                  </a:cubicBezTo>
                  <a:cubicBezTo>
                    <a:pt x="146" y="237"/>
                    <a:pt x="145" y="238"/>
                    <a:pt x="146" y="240"/>
                  </a:cubicBezTo>
                  <a:cubicBezTo>
                    <a:pt x="146" y="238"/>
                    <a:pt x="146" y="235"/>
                    <a:pt x="148" y="234"/>
                  </a:cubicBezTo>
                  <a:cubicBezTo>
                    <a:pt x="148" y="234"/>
                    <a:pt x="147" y="235"/>
                    <a:pt x="147" y="236"/>
                  </a:cubicBezTo>
                  <a:cubicBezTo>
                    <a:pt x="148" y="236"/>
                    <a:pt x="148" y="235"/>
                    <a:pt x="149" y="234"/>
                  </a:cubicBezTo>
                  <a:cubicBezTo>
                    <a:pt x="149" y="235"/>
                    <a:pt x="149" y="234"/>
                    <a:pt x="150" y="235"/>
                  </a:cubicBezTo>
                  <a:cubicBezTo>
                    <a:pt x="150" y="236"/>
                    <a:pt x="149" y="237"/>
                    <a:pt x="148" y="237"/>
                  </a:cubicBezTo>
                  <a:cubicBezTo>
                    <a:pt x="148" y="238"/>
                    <a:pt x="149" y="238"/>
                    <a:pt x="149" y="238"/>
                  </a:cubicBezTo>
                  <a:cubicBezTo>
                    <a:pt x="148" y="239"/>
                    <a:pt x="147" y="241"/>
                    <a:pt x="148" y="242"/>
                  </a:cubicBezTo>
                  <a:cubicBezTo>
                    <a:pt x="148" y="240"/>
                    <a:pt x="149" y="239"/>
                    <a:pt x="150" y="237"/>
                  </a:cubicBezTo>
                  <a:cubicBezTo>
                    <a:pt x="150" y="237"/>
                    <a:pt x="150" y="237"/>
                    <a:pt x="150" y="238"/>
                  </a:cubicBezTo>
                  <a:cubicBezTo>
                    <a:pt x="150" y="238"/>
                    <a:pt x="149" y="238"/>
                    <a:pt x="150" y="239"/>
                  </a:cubicBezTo>
                  <a:cubicBezTo>
                    <a:pt x="150" y="239"/>
                    <a:pt x="150" y="238"/>
                    <a:pt x="151" y="238"/>
                  </a:cubicBezTo>
                  <a:cubicBezTo>
                    <a:pt x="151" y="239"/>
                    <a:pt x="151" y="239"/>
                    <a:pt x="150" y="239"/>
                  </a:cubicBezTo>
                  <a:cubicBezTo>
                    <a:pt x="151" y="240"/>
                    <a:pt x="150" y="240"/>
                    <a:pt x="149" y="241"/>
                  </a:cubicBezTo>
                  <a:cubicBezTo>
                    <a:pt x="149" y="241"/>
                    <a:pt x="150" y="241"/>
                    <a:pt x="150" y="241"/>
                  </a:cubicBezTo>
                  <a:cubicBezTo>
                    <a:pt x="149" y="243"/>
                    <a:pt x="148" y="245"/>
                    <a:pt x="148" y="247"/>
                  </a:cubicBezTo>
                  <a:cubicBezTo>
                    <a:pt x="147" y="247"/>
                    <a:pt x="147" y="248"/>
                    <a:pt x="148" y="248"/>
                  </a:cubicBezTo>
                  <a:cubicBezTo>
                    <a:pt x="148" y="247"/>
                    <a:pt x="149" y="246"/>
                    <a:pt x="149" y="245"/>
                  </a:cubicBezTo>
                  <a:cubicBezTo>
                    <a:pt x="150" y="243"/>
                    <a:pt x="150" y="242"/>
                    <a:pt x="151" y="240"/>
                  </a:cubicBezTo>
                  <a:cubicBezTo>
                    <a:pt x="151" y="241"/>
                    <a:pt x="150" y="241"/>
                    <a:pt x="151" y="241"/>
                  </a:cubicBezTo>
                  <a:cubicBezTo>
                    <a:pt x="151" y="241"/>
                    <a:pt x="151" y="240"/>
                    <a:pt x="151" y="240"/>
                  </a:cubicBezTo>
                  <a:cubicBezTo>
                    <a:pt x="152" y="240"/>
                    <a:pt x="152" y="240"/>
                    <a:pt x="152" y="241"/>
                  </a:cubicBezTo>
                  <a:cubicBezTo>
                    <a:pt x="151" y="244"/>
                    <a:pt x="150" y="247"/>
                    <a:pt x="149" y="250"/>
                  </a:cubicBezTo>
                  <a:cubicBezTo>
                    <a:pt x="150" y="250"/>
                    <a:pt x="150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5"/>
                    <a:pt x="152" y="243"/>
                    <a:pt x="153" y="241"/>
                  </a:cubicBezTo>
                  <a:cubicBezTo>
                    <a:pt x="153" y="241"/>
                    <a:pt x="154" y="241"/>
                    <a:pt x="155" y="242"/>
                  </a:cubicBezTo>
                  <a:cubicBezTo>
                    <a:pt x="154" y="243"/>
                    <a:pt x="154" y="244"/>
                    <a:pt x="154" y="245"/>
                  </a:cubicBezTo>
                  <a:cubicBezTo>
                    <a:pt x="153" y="244"/>
                    <a:pt x="153" y="244"/>
                    <a:pt x="152" y="244"/>
                  </a:cubicBezTo>
                  <a:cubicBezTo>
                    <a:pt x="152" y="245"/>
                    <a:pt x="154" y="245"/>
                    <a:pt x="154" y="246"/>
                  </a:cubicBezTo>
                  <a:cubicBezTo>
                    <a:pt x="154" y="246"/>
                    <a:pt x="153" y="247"/>
                    <a:pt x="154" y="248"/>
                  </a:cubicBezTo>
                  <a:cubicBezTo>
                    <a:pt x="154" y="247"/>
                    <a:pt x="154" y="246"/>
                    <a:pt x="155" y="246"/>
                  </a:cubicBezTo>
                  <a:cubicBezTo>
                    <a:pt x="156" y="247"/>
                    <a:pt x="154" y="248"/>
                    <a:pt x="155" y="249"/>
                  </a:cubicBezTo>
                  <a:cubicBezTo>
                    <a:pt x="155" y="248"/>
                    <a:pt x="155" y="247"/>
                    <a:pt x="155" y="246"/>
                  </a:cubicBezTo>
                  <a:cubicBezTo>
                    <a:pt x="156" y="247"/>
                    <a:pt x="157" y="247"/>
                    <a:pt x="157" y="248"/>
                  </a:cubicBezTo>
                  <a:cubicBezTo>
                    <a:pt x="157" y="248"/>
                    <a:pt x="156" y="248"/>
                    <a:pt x="156" y="249"/>
                  </a:cubicBezTo>
                  <a:cubicBezTo>
                    <a:pt x="157" y="249"/>
                    <a:pt x="158" y="248"/>
                    <a:pt x="159" y="249"/>
                  </a:cubicBezTo>
                  <a:cubicBezTo>
                    <a:pt x="158" y="249"/>
                    <a:pt x="158" y="250"/>
                    <a:pt x="157" y="250"/>
                  </a:cubicBezTo>
                  <a:cubicBezTo>
                    <a:pt x="156" y="249"/>
                    <a:pt x="156" y="249"/>
                    <a:pt x="155" y="248"/>
                  </a:cubicBezTo>
                  <a:cubicBezTo>
                    <a:pt x="155" y="249"/>
                    <a:pt x="156" y="250"/>
                    <a:pt x="156" y="250"/>
                  </a:cubicBezTo>
                  <a:cubicBezTo>
                    <a:pt x="155" y="251"/>
                    <a:pt x="154" y="249"/>
                    <a:pt x="154" y="248"/>
                  </a:cubicBezTo>
                  <a:cubicBezTo>
                    <a:pt x="153" y="249"/>
                    <a:pt x="154" y="250"/>
                    <a:pt x="155" y="251"/>
                  </a:cubicBezTo>
                  <a:cubicBezTo>
                    <a:pt x="154" y="251"/>
                    <a:pt x="154" y="251"/>
                    <a:pt x="153" y="252"/>
                  </a:cubicBezTo>
                  <a:cubicBezTo>
                    <a:pt x="153" y="251"/>
                    <a:pt x="153" y="251"/>
                    <a:pt x="152" y="251"/>
                  </a:cubicBezTo>
                  <a:cubicBezTo>
                    <a:pt x="153" y="252"/>
                    <a:pt x="154" y="252"/>
                    <a:pt x="154" y="253"/>
                  </a:cubicBezTo>
                  <a:cubicBezTo>
                    <a:pt x="153" y="253"/>
                    <a:pt x="152" y="253"/>
                    <a:pt x="152" y="254"/>
                  </a:cubicBezTo>
                  <a:cubicBezTo>
                    <a:pt x="152" y="255"/>
                    <a:pt x="154" y="254"/>
                    <a:pt x="155" y="254"/>
                  </a:cubicBezTo>
                  <a:cubicBezTo>
                    <a:pt x="153" y="255"/>
                    <a:pt x="151" y="255"/>
                    <a:pt x="151" y="256"/>
                  </a:cubicBezTo>
                  <a:cubicBezTo>
                    <a:pt x="152" y="257"/>
                    <a:pt x="155" y="255"/>
                    <a:pt x="155" y="255"/>
                  </a:cubicBezTo>
                  <a:cubicBezTo>
                    <a:pt x="156" y="256"/>
                    <a:pt x="157" y="257"/>
                    <a:pt x="157" y="259"/>
                  </a:cubicBezTo>
                  <a:cubicBezTo>
                    <a:pt x="156" y="257"/>
                    <a:pt x="156" y="256"/>
                    <a:pt x="155" y="256"/>
                  </a:cubicBezTo>
                  <a:cubicBezTo>
                    <a:pt x="160" y="264"/>
                    <a:pt x="159" y="274"/>
                    <a:pt x="158" y="281"/>
                  </a:cubicBezTo>
                  <a:cubicBezTo>
                    <a:pt x="158" y="286"/>
                    <a:pt x="157" y="291"/>
                    <a:pt x="157" y="295"/>
                  </a:cubicBezTo>
                  <a:cubicBezTo>
                    <a:pt x="157" y="299"/>
                    <a:pt x="157" y="303"/>
                    <a:pt x="156" y="306"/>
                  </a:cubicBezTo>
                  <a:cubicBezTo>
                    <a:pt x="156" y="306"/>
                    <a:pt x="156" y="307"/>
                    <a:pt x="156" y="307"/>
                  </a:cubicBezTo>
                  <a:cubicBezTo>
                    <a:pt x="156" y="309"/>
                    <a:pt x="157" y="310"/>
                    <a:pt x="157" y="311"/>
                  </a:cubicBezTo>
                  <a:cubicBezTo>
                    <a:pt x="157" y="311"/>
                    <a:pt x="157" y="312"/>
                    <a:pt x="157" y="312"/>
                  </a:cubicBezTo>
                  <a:cubicBezTo>
                    <a:pt x="159" y="320"/>
                    <a:pt x="162" y="326"/>
                    <a:pt x="167" y="330"/>
                  </a:cubicBezTo>
                  <a:cubicBezTo>
                    <a:pt x="167" y="330"/>
                    <a:pt x="167" y="331"/>
                    <a:pt x="168" y="331"/>
                  </a:cubicBezTo>
                  <a:cubicBezTo>
                    <a:pt x="167" y="326"/>
                    <a:pt x="167" y="321"/>
                    <a:pt x="168" y="317"/>
                  </a:cubicBezTo>
                  <a:cubicBezTo>
                    <a:pt x="169" y="317"/>
                    <a:pt x="169" y="319"/>
                    <a:pt x="169" y="319"/>
                  </a:cubicBezTo>
                  <a:cubicBezTo>
                    <a:pt x="170" y="319"/>
                    <a:pt x="169" y="318"/>
                    <a:pt x="170" y="318"/>
                  </a:cubicBezTo>
                  <a:cubicBezTo>
                    <a:pt x="173" y="320"/>
                    <a:pt x="177" y="322"/>
                    <a:pt x="181" y="320"/>
                  </a:cubicBezTo>
                  <a:cubicBezTo>
                    <a:pt x="181" y="319"/>
                    <a:pt x="180" y="319"/>
                    <a:pt x="180" y="319"/>
                  </a:cubicBezTo>
                  <a:cubicBezTo>
                    <a:pt x="178" y="318"/>
                    <a:pt x="177" y="317"/>
                    <a:pt x="176" y="315"/>
                  </a:cubicBezTo>
                  <a:cubicBezTo>
                    <a:pt x="171" y="306"/>
                    <a:pt x="173" y="297"/>
                    <a:pt x="174" y="289"/>
                  </a:cubicBezTo>
                  <a:cubicBezTo>
                    <a:pt x="176" y="278"/>
                    <a:pt x="175" y="267"/>
                    <a:pt x="170" y="252"/>
                  </a:cubicBezTo>
                  <a:cubicBezTo>
                    <a:pt x="170" y="252"/>
                    <a:pt x="171" y="252"/>
                    <a:pt x="171" y="251"/>
                  </a:cubicBezTo>
                  <a:cubicBezTo>
                    <a:pt x="171" y="251"/>
                    <a:pt x="170" y="251"/>
                    <a:pt x="170" y="251"/>
                  </a:cubicBezTo>
                  <a:cubicBezTo>
                    <a:pt x="170" y="250"/>
                    <a:pt x="169" y="250"/>
                    <a:pt x="170" y="250"/>
                  </a:cubicBezTo>
                  <a:cubicBezTo>
                    <a:pt x="174" y="248"/>
                    <a:pt x="177" y="244"/>
                    <a:pt x="180" y="241"/>
                  </a:cubicBezTo>
                  <a:cubicBezTo>
                    <a:pt x="180" y="242"/>
                    <a:pt x="180" y="242"/>
                    <a:pt x="180" y="243"/>
                  </a:cubicBezTo>
                  <a:cubicBezTo>
                    <a:pt x="181" y="242"/>
                    <a:pt x="180" y="241"/>
                    <a:pt x="181" y="239"/>
                  </a:cubicBezTo>
                  <a:cubicBezTo>
                    <a:pt x="182" y="236"/>
                    <a:pt x="184" y="230"/>
                    <a:pt x="181" y="226"/>
                  </a:cubicBezTo>
                  <a:cubicBezTo>
                    <a:pt x="181" y="225"/>
                    <a:pt x="180" y="225"/>
                    <a:pt x="179" y="225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6" y="223"/>
                    <a:pt x="173" y="220"/>
                    <a:pt x="171" y="216"/>
                  </a:cubicBezTo>
                  <a:cubicBezTo>
                    <a:pt x="171" y="215"/>
                    <a:pt x="172" y="215"/>
                    <a:pt x="172" y="215"/>
                  </a:cubicBezTo>
                  <a:cubicBezTo>
                    <a:pt x="171" y="215"/>
                    <a:pt x="172" y="215"/>
                    <a:pt x="171" y="215"/>
                  </a:cubicBezTo>
                  <a:cubicBezTo>
                    <a:pt x="168" y="210"/>
                    <a:pt x="166" y="202"/>
                    <a:pt x="163" y="195"/>
                  </a:cubicBezTo>
                  <a:cubicBezTo>
                    <a:pt x="161" y="190"/>
                    <a:pt x="158" y="184"/>
                    <a:pt x="155" y="180"/>
                  </a:cubicBezTo>
                  <a:cubicBezTo>
                    <a:pt x="159" y="178"/>
                    <a:pt x="163" y="175"/>
                    <a:pt x="168" y="173"/>
                  </a:cubicBezTo>
                  <a:cubicBezTo>
                    <a:pt x="168" y="173"/>
                    <a:pt x="167" y="173"/>
                    <a:pt x="168" y="174"/>
                  </a:cubicBezTo>
                  <a:cubicBezTo>
                    <a:pt x="168" y="174"/>
                    <a:pt x="168" y="173"/>
                    <a:pt x="169" y="173"/>
                  </a:cubicBezTo>
                  <a:cubicBezTo>
                    <a:pt x="170" y="172"/>
                    <a:pt x="172" y="172"/>
                    <a:pt x="173" y="170"/>
                  </a:cubicBezTo>
                  <a:cubicBezTo>
                    <a:pt x="175" y="170"/>
                    <a:pt x="177" y="169"/>
                    <a:pt x="178" y="167"/>
                  </a:cubicBezTo>
                  <a:cubicBezTo>
                    <a:pt x="174" y="168"/>
                    <a:pt x="172" y="172"/>
                    <a:pt x="169" y="172"/>
                  </a:cubicBezTo>
                  <a:cubicBezTo>
                    <a:pt x="168" y="172"/>
                    <a:pt x="168" y="172"/>
                    <a:pt x="167" y="172"/>
                  </a:cubicBezTo>
                  <a:cubicBezTo>
                    <a:pt x="165" y="173"/>
                    <a:pt x="162" y="176"/>
                    <a:pt x="159" y="177"/>
                  </a:cubicBezTo>
                  <a:cubicBezTo>
                    <a:pt x="159" y="176"/>
                    <a:pt x="159" y="176"/>
                    <a:pt x="159" y="175"/>
                  </a:cubicBezTo>
                  <a:cubicBezTo>
                    <a:pt x="159" y="174"/>
                    <a:pt x="159" y="172"/>
                    <a:pt x="158" y="172"/>
                  </a:cubicBezTo>
                  <a:cubicBezTo>
                    <a:pt x="158" y="174"/>
                    <a:pt x="158" y="176"/>
                    <a:pt x="159" y="177"/>
                  </a:cubicBezTo>
                  <a:cubicBezTo>
                    <a:pt x="158" y="177"/>
                    <a:pt x="158" y="178"/>
                    <a:pt x="158" y="178"/>
                  </a:cubicBezTo>
                  <a:cubicBezTo>
                    <a:pt x="158" y="177"/>
                    <a:pt x="158" y="177"/>
                    <a:pt x="158" y="176"/>
                  </a:cubicBezTo>
                  <a:cubicBezTo>
                    <a:pt x="158" y="176"/>
                    <a:pt x="158" y="177"/>
                    <a:pt x="157" y="177"/>
                  </a:cubicBezTo>
                  <a:cubicBezTo>
                    <a:pt x="157" y="175"/>
                    <a:pt x="157" y="173"/>
                    <a:pt x="157" y="171"/>
                  </a:cubicBezTo>
                  <a:cubicBezTo>
                    <a:pt x="156" y="172"/>
                    <a:pt x="157" y="175"/>
                    <a:pt x="157" y="176"/>
                  </a:cubicBezTo>
                  <a:cubicBezTo>
                    <a:pt x="156" y="175"/>
                    <a:pt x="156" y="173"/>
                    <a:pt x="156" y="172"/>
                  </a:cubicBezTo>
                  <a:cubicBezTo>
                    <a:pt x="156" y="171"/>
                    <a:pt x="156" y="172"/>
                    <a:pt x="155" y="172"/>
                  </a:cubicBezTo>
                  <a:cubicBezTo>
                    <a:pt x="155" y="172"/>
                    <a:pt x="155" y="171"/>
                    <a:pt x="154" y="172"/>
                  </a:cubicBezTo>
                  <a:cubicBezTo>
                    <a:pt x="156" y="174"/>
                    <a:pt x="156" y="177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2" y="181"/>
                    <a:pt x="152" y="183"/>
                    <a:pt x="151" y="184"/>
                  </a:cubicBezTo>
                  <a:cubicBezTo>
                    <a:pt x="151" y="183"/>
                    <a:pt x="152" y="182"/>
                    <a:pt x="152" y="180"/>
                  </a:cubicBezTo>
                  <a:cubicBezTo>
                    <a:pt x="150" y="182"/>
                    <a:pt x="150" y="185"/>
                    <a:pt x="150" y="188"/>
                  </a:cubicBezTo>
                  <a:cubicBezTo>
                    <a:pt x="148" y="187"/>
                    <a:pt x="147" y="185"/>
                    <a:pt x="145" y="184"/>
                  </a:cubicBezTo>
                  <a:cubicBezTo>
                    <a:pt x="146" y="186"/>
                    <a:pt x="149" y="187"/>
                    <a:pt x="150" y="189"/>
                  </a:cubicBezTo>
                  <a:cubicBezTo>
                    <a:pt x="148" y="189"/>
                    <a:pt x="147" y="187"/>
                    <a:pt x="146" y="186"/>
                  </a:cubicBezTo>
                  <a:cubicBezTo>
                    <a:pt x="146" y="187"/>
                    <a:pt x="148" y="188"/>
                    <a:pt x="148" y="189"/>
                  </a:cubicBezTo>
                  <a:cubicBezTo>
                    <a:pt x="144" y="191"/>
                    <a:pt x="143" y="196"/>
                    <a:pt x="140" y="199"/>
                  </a:cubicBezTo>
                  <a:cubicBezTo>
                    <a:pt x="139" y="198"/>
                    <a:pt x="138" y="198"/>
                    <a:pt x="139" y="197"/>
                  </a:cubicBezTo>
                  <a:cubicBezTo>
                    <a:pt x="139" y="197"/>
                    <a:pt x="139" y="198"/>
                    <a:pt x="140" y="198"/>
                  </a:cubicBezTo>
                  <a:cubicBezTo>
                    <a:pt x="140" y="197"/>
                    <a:pt x="140" y="197"/>
                    <a:pt x="140" y="196"/>
                  </a:cubicBezTo>
                  <a:cubicBezTo>
                    <a:pt x="139" y="195"/>
                    <a:pt x="138" y="194"/>
                    <a:pt x="137" y="193"/>
                  </a:cubicBezTo>
                  <a:cubicBezTo>
                    <a:pt x="139" y="194"/>
                    <a:pt x="140" y="197"/>
                    <a:pt x="141" y="196"/>
                  </a:cubicBezTo>
                  <a:cubicBezTo>
                    <a:pt x="139" y="194"/>
                    <a:pt x="137" y="191"/>
                    <a:pt x="136" y="189"/>
                  </a:cubicBezTo>
                  <a:cubicBezTo>
                    <a:pt x="135" y="188"/>
                    <a:pt x="135" y="186"/>
                    <a:pt x="134" y="185"/>
                  </a:cubicBezTo>
                  <a:cubicBezTo>
                    <a:pt x="133" y="184"/>
                    <a:pt x="132" y="184"/>
                    <a:pt x="133" y="183"/>
                  </a:cubicBezTo>
                  <a:cubicBezTo>
                    <a:pt x="133" y="184"/>
                    <a:pt x="134" y="184"/>
                    <a:pt x="134" y="184"/>
                  </a:cubicBezTo>
                  <a:cubicBezTo>
                    <a:pt x="135" y="184"/>
                    <a:pt x="134" y="183"/>
                    <a:pt x="134" y="184"/>
                  </a:cubicBezTo>
                  <a:cubicBezTo>
                    <a:pt x="133" y="183"/>
                    <a:pt x="132" y="182"/>
                    <a:pt x="131" y="181"/>
                  </a:cubicBezTo>
                  <a:cubicBezTo>
                    <a:pt x="132" y="178"/>
                    <a:pt x="131" y="176"/>
                    <a:pt x="131" y="174"/>
                  </a:cubicBezTo>
                  <a:cubicBezTo>
                    <a:pt x="129" y="172"/>
                    <a:pt x="127" y="171"/>
                    <a:pt x="126" y="169"/>
                  </a:cubicBezTo>
                  <a:cubicBezTo>
                    <a:pt x="127" y="170"/>
                    <a:pt x="128" y="172"/>
                    <a:pt x="130" y="172"/>
                  </a:cubicBezTo>
                  <a:cubicBezTo>
                    <a:pt x="129" y="171"/>
                    <a:pt x="130" y="171"/>
                    <a:pt x="129" y="171"/>
                  </a:cubicBezTo>
                  <a:cubicBezTo>
                    <a:pt x="128" y="171"/>
                    <a:pt x="127" y="168"/>
                    <a:pt x="125" y="167"/>
                  </a:cubicBezTo>
                  <a:cubicBezTo>
                    <a:pt x="126" y="167"/>
                    <a:pt x="126" y="166"/>
                    <a:pt x="126" y="166"/>
                  </a:cubicBezTo>
                  <a:cubicBezTo>
                    <a:pt x="128" y="168"/>
                    <a:pt x="129" y="171"/>
                    <a:pt x="131" y="171"/>
                  </a:cubicBezTo>
                  <a:cubicBezTo>
                    <a:pt x="130" y="169"/>
                    <a:pt x="128" y="167"/>
                    <a:pt x="126" y="165"/>
                  </a:cubicBezTo>
                  <a:cubicBezTo>
                    <a:pt x="126" y="164"/>
                    <a:pt x="126" y="163"/>
                    <a:pt x="127" y="162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4"/>
                    <a:pt x="126" y="164"/>
                    <a:pt x="127" y="164"/>
                  </a:cubicBezTo>
                  <a:cubicBezTo>
                    <a:pt x="129" y="165"/>
                    <a:pt x="130" y="168"/>
                    <a:pt x="132" y="169"/>
                  </a:cubicBezTo>
                  <a:cubicBezTo>
                    <a:pt x="128" y="166"/>
                    <a:pt x="127" y="161"/>
                    <a:pt x="125" y="155"/>
                  </a:cubicBezTo>
                  <a:cubicBezTo>
                    <a:pt x="126" y="155"/>
                    <a:pt x="126" y="155"/>
                    <a:pt x="126" y="154"/>
                  </a:cubicBezTo>
                  <a:cubicBezTo>
                    <a:pt x="126" y="155"/>
                    <a:pt x="127" y="155"/>
                    <a:pt x="128" y="156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30" y="155"/>
                    <a:pt x="129" y="157"/>
                    <a:pt x="129" y="157"/>
                  </a:cubicBezTo>
                  <a:cubicBezTo>
                    <a:pt x="130" y="157"/>
                    <a:pt x="130" y="156"/>
                    <a:pt x="130" y="156"/>
                  </a:cubicBezTo>
                  <a:cubicBezTo>
                    <a:pt x="131" y="156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8"/>
                    <a:pt x="131" y="159"/>
                  </a:cubicBezTo>
                  <a:cubicBezTo>
                    <a:pt x="131" y="159"/>
                    <a:pt x="131" y="158"/>
                    <a:pt x="132" y="159"/>
                  </a:cubicBezTo>
                  <a:cubicBezTo>
                    <a:pt x="131" y="160"/>
                    <a:pt x="131" y="161"/>
                    <a:pt x="131" y="162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0" y="163"/>
                    <a:pt x="129" y="164"/>
                    <a:pt x="129" y="165"/>
                  </a:cubicBezTo>
                  <a:cubicBezTo>
                    <a:pt x="131" y="163"/>
                    <a:pt x="132" y="160"/>
                    <a:pt x="133" y="157"/>
                  </a:cubicBezTo>
                  <a:cubicBezTo>
                    <a:pt x="133" y="158"/>
                    <a:pt x="134" y="158"/>
                    <a:pt x="134" y="158"/>
                  </a:cubicBezTo>
                  <a:cubicBezTo>
                    <a:pt x="134" y="158"/>
                    <a:pt x="133" y="159"/>
                    <a:pt x="134" y="159"/>
                  </a:cubicBezTo>
                  <a:cubicBezTo>
                    <a:pt x="134" y="159"/>
                    <a:pt x="134" y="158"/>
                    <a:pt x="135" y="158"/>
                  </a:cubicBezTo>
                  <a:cubicBezTo>
                    <a:pt x="135" y="159"/>
                    <a:pt x="136" y="159"/>
                    <a:pt x="136" y="159"/>
                  </a:cubicBezTo>
                  <a:cubicBezTo>
                    <a:pt x="136" y="159"/>
                    <a:pt x="136" y="160"/>
                    <a:pt x="135" y="160"/>
                  </a:cubicBezTo>
                  <a:cubicBezTo>
                    <a:pt x="135" y="160"/>
                    <a:pt x="134" y="159"/>
                    <a:pt x="134" y="159"/>
                  </a:cubicBezTo>
                  <a:cubicBezTo>
                    <a:pt x="133" y="160"/>
                    <a:pt x="132" y="161"/>
                    <a:pt x="132" y="163"/>
                  </a:cubicBezTo>
                  <a:cubicBezTo>
                    <a:pt x="134" y="162"/>
                    <a:pt x="133" y="160"/>
                    <a:pt x="134" y="160"/>
                  </a:cubicBezTo>
                  <a:cubicBezTo>
                    <a:pt x="135" y="160"/>
                    <a:pt x="135" y="160"/>
                    <a:pt x="136" y="161"/>
                  </a:cubicBezTo>
                  <a:cubicBezTo>
                    <a:pt x="135" y="162"/>
                    <a:pt x="134" y="164"/>
                    <a:pt x="135" y="165"/>
                  </a:cubicBezTo>
                  <a:cubicBezTo>
                    <a:pt x="135" y="166"/>
                    <a:pt x="135" y="167"/>
                    <a:pt x="136" y="167"/>
                  </a:cubicBezTo>
                  <a:cubicBezTo>
                    <a:pt x="136" y="167"/>
                    <a:pt x="136" y="166"/>
                    <a:pt x="137" y="166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7" y="170"/>
                    <a:pt x="135" y="175"/>
                    <a:pt x="135" y="179"/>
                  </a:cubicBezTo>
                  <a:cubicBezTo>
                    <a:pt x="134" y="178"/>
                    <a:pt x="134" y="177"/>
                    <a:pt x="133" y="176"/>
                  </a:cubicBezTo>
                  <a:cubicBezTo>
                    <a:pt x="134" y="179"/>
                    <a:pt x="136" y="181"/>
                    <a:pt x="138" y="181"/>
                  </a:cubicBezTo>
                  <a:cubicBezTo>
                    <a:pt x="137" y="181"/>
                    <a:pt x="136" y="180"/>
                    <a:pt x="136" y="179"/>
                  </a:cubicBezTo>
                  <a:cubicBezTo>
                    <a:pt x="136" y="176"/>
                    <a:pt x="137" y="172"/>
                    <a:pt x="138" y="169"/>
                  </a:cubicBezTo>
                  <a:cubicBezTo>
                    <a:pt x="139" y="169"/>
                    <a:pt x="140" y="170"/>
                    <a:pt x="139" y="171"/>
                  </a:cubicBezTo>
                  <a:cubicBezTo>
                    <a:pt x="139" y="171"/>
                    <a:pt x="140" y="171"/>
                    <a:pt x="139" y="170"/>
                  </a:cubicBezTo>
                  <a:cubicBezTo>
                    <a:pt x="139" y="172"/>
                    <a:pt x="138" y="170"/>
                    <a:pt x="137" y="171"/>
                  </a:cubicBezTo>
                  <a:cubicBezTo>
                    <a:pt x="138" y="171"/>
                    <a:pt x="139" y="172"/>
                    <a:pt x="139" y="173"/>
                  </a:cubicBezTo>
                  <a:cubicBezTo>
                    <a:pt x="139" y="172"/>
                    <a:pt x="140" y="173"/>
                    <a:pt x="140" y="173"/>
                  </a:cubicBezTo>
                  <a:cubicBezTo>
                    <a:pt x="140" y="174"/>
                    <a:pt x="140" y="178"/>
                    <a:pt x="140" y="181"/>
                  </a:cubicBezTo>
                  <a:cubicBezTo>
                    <a:pt x="141" y="183"/>
                    <a:pt x="140" y="184"/>
                    <a:pt x="140" y="186"/>
                  </a:cubicBezTo>
                  <a:cubicBezTo>
                    <a:pt x="142" y="183"/>
                    <a:pt x="140" y="179"/>
                    <a:pt x="141" y="176"/>
                  </a:cubicBezTo>
                  <a:cubicBezTo>
                    <a:pt x="142" y="177"/>
                    <a:pt x="142" y="179"/>
                    <a:pt x="143" y="179"/>
                  </a:cubicBezTo>
                  <a:cubicBezTo>
                    <a:pt x="143" y="179"/>
                    <a:pt x="143" y="178"/>
                    <a:pt x="143" y="178"/>
                  </a:cubicBezTo>
                  <a:cubicBezTo>
                    <a:pt x="145" y="180"/>
                    <a:pt x="147" y="181"/>
                    <a:pt x="149" y="182"/>
                  </a:cubicBezTo>
                  <a:cubicBezTo>
                    <a:pt x="148" y="181"/>
                    <a:pt x="147" y="181"/>
                    <a:pt x="148" y="180"/>
                  </a:cubicBezTo>
                  <a:cubicBezTo>
                    <a:pt x="145" y="179"/>
                    <a:pt x="143" y="178"/>
                    <a:pt x="142" y="175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41" y="175"/>
                    <a:pt x="141" y="174"/>
                    <a:pt x="141" y="174"/>
                  </a:cubicBezTo>
                  <a:cubicBezTo>
                    <a:pt x="142" y="174"/>
                    <a:pt x="142" y="174"/>
                    <a:pt x="142" y="175"/>
                  </a:cubicBezTo>
                  <a:cubicBezTo>
                    <a:pt x="143" y="175"/>
                    <a:pt x="142" y="175"/>
                    <a:pt x="143" y="175"/>
                  </a:cubicBezTo>
                  <a:cubicBezTo>
                    <a:pt x="144" y="176"/>
                    <a:pt x="145" y="176"/>
                    <a:pt x="146" y="177"/>
                  </a:cubicBezTo>
                  <a:cubicBezTo>
                    <a:pt x="145" y="175"/>
                    <a:pt x="144" y="175"/>
                    <a:pt x="143" y="174"/>
                  </a:cubicBezTo>
                  <a:cubicBezTo>
                    <a:pt x="143" y="173"/>
                    <a:pt x="143" y="173"/>
                    <a:pt x="143" y="172"/>
                  </a:cubicBezTo>
                  <a:cubicBezTo>
                    <a:pt x="145" y="173"/>
                    <a:pt x="147" y="175"/>
                    <a:pt x="148" y="175"/>
                  </a:cubicBezTo>
                  <a:cubicBezTo>
                    <a:pt x="147" y="173"/>
                    <a:pt x="145" y="173"/>
                    <a:pt x="143" y="171"/>
                  </a:cubicBezTo>
                  <a:cubicBezTo>
                    <a:pt x="144" y="171"/>
                    <a:pt x="144" y="170"/>
                    <a:pt x="144" y="170"/>
                  </a:cubicBezTo>
                  <a:cubicBezTo>
                    <a:pt x="144" y="171"/>
                    <a:pt x="146" y="171"/>
                    <a:pt x="146" y="172"/>
                  </a:cubicBezTo>
                  <a:cubicBezTo>
                    <a:pt x="145" y="172"/>
                    <a:pt x="145" y="171"/>
                    <a:pt x="144" y="171"/>
                  </a:cubicBezTo>
                  <a:cubicBezTo>
                    <a:pt x="144" y="172"/>
                    <a:pt x="145" y="172"/>
                    <a:pt x="146" y="172"/>
                  </a:cubicBezTo>
                  <a:cubicBezTo>
                    <a:pt x="147" y="172"/>
                    <a:pt x="148" y="174"/>
                    <a:pt x="149" y="173"/>
                  </a:cubicBezTo>
                  <a:cubicBezTo>
                    <a:pt x="148" y="172"/>
                    <a:pt x="145" y="171"/>
                    <a:pt x="144" y="169"/>
                  </a:cubicBezTo>
                  <a:cubicBezTo>
                    <a:pt x="144" y="168"/>
                    <a:pt x="145" y="166"/>
                    <a:pt x="145" y="166"/>
                  </a:cubicBezTo>
                  <a:cubicBezTo>
                    <a:pt x="146" y="167"/>
                    <a:pt x="145" y="168"/>
                    <a:pt x="145" y="170"/>
                  </a:cubicBezTo>
                  <a:cubicBezTo>
                    <a:pt x="146" y="169"/>
                    <a:pt x="146" y="167"/>
                    <a:pt x="146" y="166"/>
                  </a:cubicBezTo>
                  <a:cubicBezTo>
                    <a:pt x="146" y="166"/>
                    <a:pt x="147" y="167"/>
                    <a:pt x="147" y="166"/>
                  </a:cubicBezTo>
                  <a:cubicBezTo>
                    <a:pt x="147" y="166"/>
                    <a:pt x="146" y="166"/>
                    <a:pt x="146" y="165"/>
                  </a:cubicBezTo>
                  <a:cubicBezTo>
                    <a:pt x="146" y="164"/>
                    <a:pt x="146" y="163"/>
                    <a:pt x="146" y="161"/>
                  </a:cubicBezTo>
                  <a:cubicBezTo>
                    <a:pt x="145" y="162"/>
                    <a:pt x="146" y="163"/>
                    <a:pt x="145" y="164"/>
                  </a:cubicBezTo>
                  <a:cubicBezTo>
                    <a:pt x="144" y="163"/>
                    <a:pt x="144" y="160"/>
                    <a:pt x="145" y="160"/>
                  </a:cubicBezTo>
                  <a:cubicBezTo>
                    <a:pt x="148" y="162"/>
                    <a:pt x="150" y="165"/>
                    <a:pt x="148" y="168"/>
                  </a:cubicBezTo>
                  <a:cubicBezTo>
                    <a:pt x="152" y="167"/>
                    <a:pt x="148" y="162"/>
                    <a:pt x="146" y="160"/>
                  </a:cubicBezTo>
                  <a:cubicBezTo>
                    <a:pt x="147" y="159"/>
                    <a:pt x="147" y="158"/>
                    <a:pt x="147" y="157"/>
                  </a:cubicBezTo>
                  <a:cubicBezTo>
                    <a:pt x="148" y="157"/>
                    <a:pt x="148" y="156"/>
                    <a:pt x="149" y="157"/>
                  </a:cubicBezTo>
                  <a:cubicBezTo>
                    <a:pt x="149" y="157"/>
                    <a:pt x="148" y="158"/>
                    <a:pt x="149" y="158"/>
                  </a:cubicBezTo>
                  <a:cubicBezTo>
                    <a:pt x="149" y="158"/>
                    <a:pt x="149" y="157"/>
                    <a:pt x="150" y="157"/>
                  </a:cubicBezTo>
                  <a:cubicBezTo>
                    <a:pt x="149" y="158"/>
                    <a:pt x="149" y="159"/>
                    <a:pt x="149" y="160"/>
                  </a:cubicBezTo>
                  <a:cubicBezTo>
                    <a:pt x="149" y="160"/>
                    <a:pt x="150" y="160"/>
                    <a:pt x="150" y="160"/>
                  </a:cubicBezTo>
                  <a:cubicBezTo>
                    <a:pt x="150" y="161"/>
                    <a:pt x="149" y="162"/>
                    <a:pt x="150" y="162"/>
                  </a:cubicBezTo>
                  <a:cubicBezTo>
                    <a:pt x="150" y="160"/>
                    <a:pt x="151" y="158"/>
                    <a:pt x="152" y="157"/>
                  </a:cubicBezTo>
                  <a:cubicBezTo>
                    <a:pt x="150" y="157"/>
                    <a:pt x="151" y="159"/>
                    <a:pt x="150" y="160"/>
                  </a:cubicBezTo>
                  <a:cubicBezTo>
                    <a:pt x="150" y="158"/>
                    <a:pt x="151" y="157"/>
                    <a:pt x="150" y="15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50" y="156"/>
                    <a:pt x="149" y="155"/>
                    <a:pt x="150" y="155"/>
                  </a:cubicBezTo>
                  <a:cubicBezTo>
                    <a:pt x="152" y="156"/>
                    <a:pt x="157" y="156"/>
                    <a:pt x="160" y="154"/>
                  </a:cubicBezTo>
                  <a:cubicBezTo>
                    <a:pt x="162" y="153"/>
                    <a:pt x="162" y="151"/>
                    <a:pt x="163" y="150"/>
                  </a:cubicBezTo>
                  <a:cubicBezTo>
                    <a:pt x="163" y="149"/>
                    <a:pt x="162" y="149"/>
                    <a:pt x="163" y="149"/>
                  </a:cubicBezTo>
                  <a:cubicBezTo>
                    <a:pt x="163" y="152"/>
                    <a:pt x="162" y="155"/>
                    <a:pt x="163" y="157"/>
                  </a:cubicBezTo>
                  <a:cubicBezTo>
                    <a:pt x="163" y="157"/>
                    <a:pt x="163" y="155"/>
                    <a:pt x="163" y="154"/>
                  </a:cubicBezTo>
                  <a:cubicBezTo>
                    <a:pt x="164" y="152"/>
                    <a:pt x="164" y="151"/>
                    <a:pt x="164" y="149"/>
                  </a:cubicBezTo>
                  <a:cubicBezTo>
                    <a:pt x="164" y="149"/>
                    <a:pt x="164" y="150"/>
                    <a:pt x="163" y="149"/>
                  </a:cubicBezTo>
                  <a:cubicBezTo>
                    <a:pt x="164" y="149"/>
                    <a:pt x="163" y="148"/>
                    <a:pt x="164" y="148"/>
                  </a:cubicBezTo>
                  <a:cubicBezTo>
                    <a:pt x="166" y="151"/>
                    <a:pt x="169" y="154"/>
                    <a:pt x="173" y="154"/>
                  </a:cubicBezTo>
                  <a:cubicBezTo>
                    <a:pt x="172" y="156"/>
                    <a:pt x="172" y="158"/>
                    <a:pt x="173" y="161"/>
                  </a:cubicBezTo>
                  <a:cubicBezTo>
                    <a:pt x="172" y="161"/>
                    <a:pt x="172" y="162"/>
                    <a:pt x="172" y="161"/>
                  </a:cubicBezTo>
                  <a:cubicBezTo>
                    <a:pt x="172" y="160"/>
                    <a:pt x="172" y="158"/>
                    <a:pt x="172" y="157"/>
                  </a:cubicBezTo>
                  <a:cubicBezTo>
                    <a:pt x="171" y="157"/>
                    <a:pt x="171" y="158"/>
                    <a:pt x="171" y="158"/>
                  </a:cubicBezTo>
                  <a:cubicBezTo>
                    <a:pt x="171" y="159"/>
                    <a:pt x="171" y="161"/>
                    <a:pt x="171" y="162"/>
                  </a:cubicBezTo>
                  <a:cubicBezTo>
                    <a:pt x="171" y="162"/>
                    <a:pt x="171" y="162"/>
                    <a:pt x="170" y="162"/>
                  </a:cubicBezTo>
                  <a:cubicBezTo>
                    <a:pt x="170" y="160"/>
                    <a:pt x="171" y="158"/>
                    <a:pt x="171" y="156"/>
                  </a:cubicBezTo>
                  <a:cubicBezTo>
                    <a:pt x="169" y="158"/>
                    <a:pt x="170" y="159"/>
                    <a:pt x="170" y="161"/>
                  </a:cubicBezTo>
                  <a:cubicBezTo>
                    <a:pt x="170" y="161"/>
                    <a:pt x="170" y="162"/>
                    <a:pt x="170" y="163"/>
                  </a:cubicBezTo>
                  <a:cubicBezTo>
                    <a:pt x="167" y="164"/>
                    <a:pt x="165" y="164"/>
                    <a:pt x="162" y="165"/>
                  </a:cubicBezTo>
                  <a:cubicBezTo>
                    <a:pt x="162" y="165"/>
                    <a:pt x="161" y="165"/>
                    <a:pt x="161" y="165"/>
                  </a:cubicBezTo>
                  <a:cubicBezTo>
                    <a:pt x="161" y="164"/>
                    <a:pt x="161" y="163"/>
                    <a:pt x="160" y="163"/>
                  </a:cubicBezTo>
                  <a:cubicBezTo>
                    <a:pt x="160" y="164"/>
                    <a:pt x="160" y="163"/>
                    <a:pt x="160" y="165"/>
                  </a:cubicBezTo>
                  <a:cubicBezTo>
                    <a:pt x="158" y="164"/>
                    <a:pt x="156" y="162"/>
                    <a:pt x="153" y="162"/>
                  </a:cubicBezTo>
                  <a:cubicBezTo>
                    <a:pt x="153" y="163"/>
                    <a:pt x="154" y="163"/>
                    <a:pt x="155" y="163"/>
                  </a:cubicBezTo>
                  <a:cubicBezTo>
                    <a:pt x="157" y="164"/>
                    <a:pt x="159" y="165"/>
                    <a:pt x="160" y="165"/>
                  </a:cubicBezTo>
                  <a:cubicBezTo>
                    <a:pt x="161" y="166"/>
                    <a:pt x="161" y="166"/>
                    <a:pt x="161" y="167"/>
                  </a:cubicBezTo>
                  <a:cubicBezTo>
                    <a:pt x="160" y="166"/>
                    <a:pt x="161" y="166"/>
                    <a:pt x="160" y="165"/>
                  </a:cubicBezTo>
                  <a:cubicBezTo>
                    <a:pt x="160" y="166"/>
                    <a:pt x="160" y="166"/>
                    <a:pt x="160" y="167"/>
                  </a:cubicBezTo>
                  <a:cubicBezTo>
                    <a:pt x="159" y="169"/>
                    <a:pt x="157" y="169"/>
                    <a:pt x="155" y="170"/>
                  </a:cubicBezTo>
                  <a:cubicBezTo>
                    <a:pt x="157" y="170"/>
                    <a:pt x="159" y="169"/>
                    <a:pt x="160" y="168"/>
                  </a:cubicBezTo>
                  <a:cubicBezTo>
                    <a:pt x="160" y="169"/>
                    <a:pt x="160" y="171"/>
                    <a:pt x="161" y="172"/>
                  </a:cubicBezTo>
                  <a:cubicBezTo>
                    <a:pt x="162" y="171"/>
                    <a:pt x="161" y="169"/>
                    <a:pt x="161" y="167"/>
                  </a:cubicBezTo>
                  <a:cubicBezTo>
                    <a:pt x="161" y="167"/>
                    <a:pt x="161" y="167"/>
                    <a:pt x="162" y="167"/>
                  </a:cubicBezTo>
                  <a:cubicBezTo>
                    <a:pt x="162" y="166"/>
                    <a:pt x="161" y="166"/>
                    <a:pt x="162" y="166"/>
                  </a:cubicBezTo>
                  <a:cubicBezTo>
                    <a:pt x="164" y="166"/>
                    <a:pt x="168" y="164"/>
                    <a:pt x="170" y="163"/>
                  </a:cubicBezTo>
                  <a:cubicBezTo>
                    <a:pt x="170" y="166"/>
                    <a:pt x="166" y="168"/>
                    <a:pt x="166" y="170"/>
                  </a:cubicBezTo>
                  <a:cubicBezTo>
                    <a:pt x="168" y="169"/>
                    <a:pt x="169" y="166"/>
                    <a:pt x="171" y="164"/>
                  </a:cubicBezTo>
                  <a:cubicBezTo>
                    <a:pt x="172" y="165"/>
                    <a:pt x="171" y="167"/>
                    <a:pt x="172" y="167"/>
                  </a:cubicBezTo>
                  <a:cubicBezTo>
                    <a:pt x="173" y="166"/>
                    <a:pt x="171" y="164"/>
                    <a:pt x="172" y="163"/>
                  </a:cubicBezTo>
                  <a:cubicBezTo>
                    <a:pt x="172" y="162"/>
                    <a:pt x="171" y="162"/>
                    <a:pt x="172" y="162"/>
                  </a:cubicBezTo>
                  <a:cubicBezTo>
                    <a:pt x="173" y="163"/>
                    <a:pt x="172" y="166"/>
                    <a:pt x="173" y="167"/>
                  </a:cubicBezTo>
                  <a:cubicBezTo>
                    <a:pt x="173" y="165"/>
                    <a:pt x="173" y="163"/>
                    <a:pt x="173" y="161"/>
                  </a:cubicBezTo>
                  <a:cubicBezTo>
                    <a:pt x="173" y="161"/>
                    <a:pt x="173" y="160"/>
                    <a:pt x="174" y="161"/>
                  </a:cubicBezTo>
                  <a:cubicBezTo>
                    <a:pt x="174" y="162"/>
                    <a:pt x="173" y="165"/>
                    <a:pt x="173" y="167"/>
                  </a:cubicBezTo>
                  <a:cubicBezTo>
                    <a:pt x="175" y="165"/>
                    <a:pt x="173" y="162"/>
                    <a:pt x="174" y="160"/>
                  </a:cubicBezTo>
                  <a:cubicBezTo>
                    <a:pt x="175" y="163"/>
                    <a:pt x="174" y="166"/>
                    <a:pt x="175" y="167"/>
                  </a:cubicBezTo>
                  <a:cubicBezTo>
                    <a:pt x="176" y="167"/>
                    <a:pt x="175" y="166"/>
                    <a:pt x="175" y="165"/>
                  </a:cubicBezTo>
                  <a:cubicBezTo>
                    <a:pt x="175" y="163"/>
                    <a:pt x="175" y="160"/>
                    <a:pt x="175" y="158"/>
                  </a:cubicBezTo>
                  <a:cubicBezTo>
                    <a:pt x="174" y="159"/>
                    <a:pt x="175" y="159"/>
                    <a:pt x="174" y="160"/>
                  </a:cubicBezTo>
                  <a:cubicBezTo>
                    <a:pt x="174" y="159"/>
                    <a:pt x="174" y="158"/>
                    <a:pt x="174" y="158"/>
                  </a:cubicBezTo>
                  <a:cubicBezTo>
                    <a:pt x="173" y="158"/>
                    <a:pt x="174" y="161"/>
                    <a:pt x="173" y="161"/>
                  </a:cubicBezTo>
                  <a:cubicBezTo>
                    <a:pt x="173" y="158"/>
                    <a:pt x="173" y="156"/>
                    <a:pt x="173" y="154"/>
                  </a:cubicBezTo>
                  <a:cubicBezTo>
                    <a:pt x="170" y="153"/>
                    <a:pt x="167" y="152"/>
                    <a:pt x="165" y="149"/>
                  </a:cubicBezTo>
                  <a:cubicBezTo>
                    <a:pt x="164" y="147"/>
                    <a:pt x="162" y="146"/>
                    <a:pt x="162" y="143"/>
                  </a:cubicBezTo>
                  <a:cubicBezTo>
                    <a:pt x="162" y="144"/>
                    <a:pt x="162" y="145"/>
                    <a:pt x="162" y="146"/>
                  </a:cubicBezTo>
                  <a:cubicBezTo>
                    <a:pt x="162" y="149"/>
                    <a:pt x="161" y="153"/>
                    <a:pt x="158" y="154"/>
                  </a:cubicBezTo>
                  <a:cubicBezTo>
                    <a:pt x="155" y="156"/>
                    <a:pt x="151" y="155"/>
                    <a:pt x="148" y="153"/>
                  </a:cubicBezTo>
                  <a:cubicBezTo>
                    <a:pt x="148" y="152"/>
                    <a:pt x="148" y="152"/>
                    <a:pt x="147" y="152"/>
                  </a:cubicBezTo>
                  <a:cubicBezTo>
                    <a:pt x="148" y="153"/>
                    <a:pt x="148" y="154"/>
                    <a:pt x="148" y="155"/>
                  </a:cubicBezTo>
                  <a:cubicBezTo>
                    <a:pt x="147" y="156"/>
                    <a:pt x="146" y="156"/>
                    <a:pt x="145" y="156"/>
                  </a:cubicBezTo>
                  <a:cubicBezTo>
                    <a:pt x="145" y="155"/>
                    <a:pt x="145" y="154"/>
                    <a:pt x="146" y="154"/>
                  </a:cubicBezTo>
                  <a:cubicBezTo>
                    <a:pt x="146" y="154"/>
                    <a:pt x="147" y="156"/>
                    <a:pt x="147" y="155"/>
                  </a:cubicBezTo>
                  <a:cubicBezTo>
                    <a:pt x="146" y="154"/>
                    <a:pt x="146" y="153"/>
                    <a:pt x="146" y="151"/>
                  </a:cubicBezTo>
                  <a:cubicBezTo>
                    <a:pt x="146" y="151"/>
                    <a:pt x="146" y="152"/>
                    <a:pt x="145" y="151"/>
                  </a:cubicBezTo>
                  <a:cubicBezTo>
                    <a:pt x="145" y="151"/>
                    <a:pt x="146" y="150"/>
                    <a:pt x="145" y="150"/>
                  </a:cubicBezTo>
                  <a:cubicBezTo>
                    <a:pt x="144" y="150"/>
                    <a:pt x="145" y="150"/>
                    <a:pt x="144" y="151"/>
                  </a:cubicBezTo>
                  <a:cubicBezTo>
                    <a:pt x="143" y="149"/>
                    <a:pt x="143" y="147"/>
                    <a:pt x="142" y="146"/>
                  </a:cubicBezTo>
                  <a:cubicBezTo>
                    <a:pt x="145" y="146"/>
                    <a:pt x="146" y="143"/>
                    <a:pt x="146" y="141"/>
                  </a:cubicBezTo>
                  <a:cubicBezTo>
                    <a:pt x="147" y="142"/>
                    <a:pt x="147" y="143"/>
                    <a:pt x="147" y="144"/>
                  </a:cubicBezTo>
                  <a:cubicBezTo>
                    <a:pt x="148" y="144"/>
                    <a:pt x="148" y="144"/>
                    <a:pt x="149" y="144"/>
                  </a:cubicBezTo>
                  <a:cubicBezTo>
                    <a:pt x="149" y="143"/>
                    <a:pt x="148" y="142"/>
                    <a:pt x="148" y="141"/>
                  </a:cubicBezTo>
                  <a:cubicBezTo>
                    <a:pt x="149" y="141"/>
                    <a:pt x="150" y="140"/>
                    <a:pt x="150" y="139"/>
                  </a:cubicBezTo>
                  <a:cubicBezTo>
                    <a:pt x="151" y="140"/>
                    <a:pt x="153" y="140"/>
                    <a:pt x="153" y="139"/>
                  </a:cubicBezTo>
                  <a:cubicBezTo>
                    <a:pt x="154" y="142"/>
                    <a:pt x="150" y="146"/>
                    <a:pt x="147" y="145"/>
                  </a:cubicBezTo>
                  <a:cubicBezTo>
                    <a:pt x="150" y="148"/>
                    <a:pt x="155" y="142"/>
                    <a:pt x="154" y="140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39"/>
                    <a:pt x="154" y="139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3" y="137"/>
                    <a:pt x="154" y="135"/>
                    <a:pt x="154" y="133"/>
                  </a:cubicBezTo>
                  <a:cubicBezTo>
                    <a:pt x="153" y="130"/>
                    <a:pt x="151" y="129"/>
                    <a:pt x="149" y="129"/>
                  </a:cubicBezTo>
                  <a:cubicBezTo>
                    <a:pt x="149" y="129"/>
                    <a:pt x="149" y="129"/>
                    <a:pt x="150" y="129"/>
                  </a:cubicBezTo>
                  <a:cubicBezTo>
                    <a:pt x="151" y="130"/>
                    <a:pt x="152" y="130"/>
                    <a:pt x="152" y="131"/>
                  </a:cubicBezTo>
                  <a:cubicBezTo>
                    <a:pt x="154" y="134"/>
                    <a:pt x="153" y="141"/>
                    <a:pt x="151" y="139"/>
                  </a:cubicBezTo>
                  <a:cubicBezTo>
                    <a:pt x="151" y="137"/>
                    <a:pt x="150" y="136"/>
                    <a:pt x="149" y="136"/>
                  </a:cubicBezTo>
                  <a:cubicBezTo>
                    <a:pt x="148" y="134"/>
                    <a:pt x="148" y="133"/>
                    <a:pt x="148" y="131"/>
                  </a:cubicBezTo>
                  <a:cubicBezTo>
                    <a:pt x="148" y="130"/>
                    <a:pt x="148" y="128"/>
                    <a:pt x="147" y="127"/>
                  </a:cubicBezTo>
                  <a:cubicBezTo>
                    <a:pt x="149" y="124"/>
                    <a:pt x="153" y="123"/>
                    <a:pt x="155" y="126"/>
                  </a:cubicBezTo>
                  <a:cubicBezTo>
                    <a:pt x="156" y="127"/>
                    <a:pt x="154" y="130"/>
                    <a:pt x="154" y="132"/>
                  </a:cubicBezTo>
                  <a:cubicBezTo>
                    <a:pt x="155" y="131"/>
                    <a:pt x="156" y="128"/>
                    <a:pt x="156" y="126"/>
                  </a:cubicBezTo>
                  <a:cubicBezTo>
                    <a:pt x="155" y="123"/>
                    <a:pt x="151" y="123"/>
                    <a:pt x="149" y="124"/>
                  </a:cubicBezTo>
                  <a:cubicBezTo>
                    <a:pt x="148" y="125"/>
                    <a:pt x="147" y="126"/>
                    <a:pt x="146" y="126"/>
                  </a:cubicBezTo>
                  <a:cubicBezTo>
                    <a:pt x="146" y="124"/>
                    <a:pt x="147" y="123"/>
                    <a:pt x="147" y="121"/>
                  </a:cubicBezTo>
                  <a:cubicBezTo>
                    <a:pt x="146" y="122"/>
                    <a:pt x="146" y="122"/>
                    <a:pt x="146" y="123"/>
                  </a:cubicBezTo>
                  <a:cubicBezTo>
                    <a:pt x="145" y="122"/>
                    <a:pt x="146" y="121"/>
                    <a:pt x="146" y="120"/>
                  </a:cubicBezTo>
                  <a:cubicBezTo>
                    <a:pt x="147" y="121"/>
                    <a:pt x="148" y="121"/>
                    <a:pt x="148" y="121"/>
                  </a:cubicBezTo>
                  <a:cubicBezTo>
                    <a:pt x="148" y="118"/>
                    <a:pt x="146" y="118"/>
                    <a:pt x="143" y="117"/>
                  </a:cubicBezTo>
                  <a:cubicBezTo>
                    <a:pt x="143" y="116"/>
                    <a:pt x="143" y="116"/>
                    <a:pt x="144" y="116"/>
                  </a:cubicBezTo>
                  <a:cubicBezTo>
                    <a:pt x="144" y="114"/>
                    <a:pt x="145" y="113"/>
                    <a:pt x="144" y="112"/>
                  </a:cubicBezTo>
                  <a:cubicBezTo>
                    <a:pt x="141" y="111"/>
                    <a:pt x="132" y="113"/>
                    <a:pt x="134" y="117"/>
                  </a:cubicBezTo>
                  <a:cubicBezTo>
                    <a:pt x="134" y="113"/>
                    <a:pt x="141" y="111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0" y="113"/>
                    <a:pt x="135" y="116"/>
                    <a:pt x="134" y="118"/>
                  </a:cubicBezTo>
                  <a:cubicBezTo>
                    <a:pt x="133" y="116"/>
                    <a:pt x="131" y="115"/>
                    <a:pt x="129" y="115"/>
                  </a:cubicBezTo>
                  <a:cubicBezTo>
                    <a:pt x="129" y="115"/>
                    <a:pt x="129" y="115"/>
                    <a:pt x="129" y="114"/>
                  </a:cubicBezTo>
                  <a:cubicBezTo>
                    <a:pt x="127" y="115"/>
                    <a:pt x="124" y="118"/>
                    <a:pt x="121" y="121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0" y="120"/>
                    <a:pt x="119" y="122"/>
                    <a:pt x="119" y="121"/>
                  </a:cubicBezTo>
                  <a:cubicBezTo>
                    <a:pt x="122" y="118"/>
                    <a:pt x="125" y="116"/>
                    <a:pt x="129" y="113"/>
                  </a:cubicBezTo>
                  <a:cubicBezTo>
                    <a:pt x="129" y="113"/>
                    <a:pt x="129" y="112"/>
                    <a:pt x="129" y="112"/>
                  </a:cubicBezTo>
                  <a:cubicBezTo>
                    <a:pt x="130" y="112"/>
                    <a:pt x="130" y="113"/>
                    <a:pt x="130" y="113"/>
                  </a:cubicBezTo>
                  <a:cubicBezTo>
                    <a:pt x="133" y="113"/>
                    <a:pt x="135" y="111"/>
                    <a:pt x="137" y="110"/>
                  </a:cubicBezTo>
                  <a:cubicBezTo>
                    <a:pt x="138" y="110"/>
                    <a:pt x="139" y="111"/>
                    <a:pt x="140" y="111"/>
                  </a:cubicBezTo>
                  <a:cubicBezTo>
                    <a:pt x="138" y="108"/>
                    <a:pt x="134" y="112"/>
                    <a:pt x="131" y="112"/>
                  </a:cubicBezTo>
                  <a:cubicBezTo>
                    <a:pt x="131" y="111"/>
                    <a:pt x="131" y="111"/>
                    <a:pt x="131" y="110"/>
                  </a:cubicBezTo>
                  <a:cubicBezTo>
                    <a:pt x="133" y="107"/>
                    <a:pt x="138" y="109"/>
                    <a:pt x="140" y="110"/>
                  </a:cubicBezTo>
                  <a:cubicBezTo>
                    <a:pt x="139" y="108"/>
                    <a:pt x="138" y="109"/>
                    <a:pt x="137" y="108"/>
                  </a:cubicBezTo>
                  <a:cubicBezTo>
                    <a:pt x="137" y="108"/>
                    <a:pt x="137" y="108"/>
                    <a:pt x="137" y="107"/>
                  </a:cubicBezTo>
                  <a:cubicBezTo>
                    <a:pt x="135" y="107"/>
                    <a:pt x="134" y="105"/>
                    <a:pt x="133" y="104"/>
                  </a:cubicBezTo>
                  <a:cubicBezTo>
                    <a:pt x="132" y="102"/>
                    <a:pt x="130" y="101"/>
                    <a:pt x="129" y="101"/>
                  </a:cubicBezTo>
                  <a:cubicBezTo>
                    <a:pt x="129" y="100"/>
                    <a:pt x="128" y="99"/>
                    <a:pt x="127" y="99"/>
                  </a:cubicBezTo>
                  <a:cubicBezTo>
                    <a:pt x="128" y="102"/>
                    <a:pt x="130" y="103"/>
                    <a:pt x="131" y="105"/>
                  </a:cubicBezTo>
                  <a:cubicBezTo>
                    <a:pt x="130" y="105"/>
                    <a:pt x="129" y="105"/>
                    <a:pt x="129" y="105"/>
                  </a:cubicBezTo>
                  <a:cubicBezTo>
                    <a:pt x="128" y="103"/>
                    <a:pt x="127" y="101"/>
                    <a:pt x="125" y="101"/>
                  </a:cubicBezTo>
                  <a:cubicBezTo>
                    <a:pt x="124" y="101"/>
                    <a:pt x="124" y="98"/>
                    <a:pt x="123" y="99"/>
                  </a:cubicBezTo>
                  <a:cubicBezTo>
                    <a:pt x="124" y="100"/>
                    <a:pt x="125" y="101"/>
                    <a:pt x="125" y="103"/>
                  </a:cubicBezTo>
                  <a:cubicBezTo>
                    <a:pt x="127" y="105"/>
                    <a:pt x="130" y="108"/>
                    <a:pt x="130" y="111"/>
                  </a:cubicBezTo>
                  <a:cubicBezTo>
                    <a:pt x="127" y="107"/>
                    <a:pt x="125" y="103"/>
                    <a:pt x="121" y="99"/>
                  </a:cubicBezTo>
                  <a:cubicBezTo>
                    <a:pt x="121" y="99"/>
                    <a:pt x="121" y="98"/>
                    <a:pt x="121" y="98"/>
                  </a:cubicBezTo>
                  <a:cubicBezTo>
                    <a:pt x="120" y="98"/>
                    <a:pt x="120" y="99"/>
                    <a:pt x="120" y="99"/>
                  </a:cubicBezTo>
                  <a:cubicBezTo>
                    <a:pt x="120" y="99"/>
                    <a:pt x="120" y="99"/>
                    <a:pt x="119" y="99"/>
                  </a:cubicBezTo>
                  <a:cubicBezTo>
                    <a:pt x="119" y="101"/>
                    <a:pt x="121" y="102"/>
                    <a:pt x="122" y="103"/>
                  </a:cubicBezTo>
                  <a:cubicBezTo>
                    <a:pt x="122" y="103"/>
                    <a:pt x="123" y="104"/>
                    <a:pt x="123" y="104"/>
                  </a:cubicBezTo>
                  <a:cubicBezTo>
                    <a:pt x="124" y="106"/>
                    <a:pt x="126" y="108"/>
                    <a:pt x="127" y="110"/>
                  </a:cubicBezTo>
                  <a:cubicBezTo>
                    <a:pt x="123" y="106"/>
                    <a:pt x="121" y="103"/>
                    <a:pt x="117" y="98"/>
                  </a:cubicBezTo>
                  <a:cubicBezTo>
                    <a:pt x="117" y="98"/>
                    <a:pt x="117" y="98"/>
                    <a:pt x="116" y="98"/>
                  </a:cubicBezTo>
                  <a:cubicBezTo>
                    <a:pt x="119" y="103"/>
                    <a:pt x="122" y="104"/>
                    <a:pt x="124" y="108"/>
                  </a:cubicBezTo>
                  <a:cubicBezTo>
                    <a:pt x="124" y="108"/>
                    <a:pt x="124" y="107"/>
                    <a:pt x="124" y="107"/>
                  </a:cubicBezTo>
                  <a:cubicBezTo>
                    <a:pt x="125" y="109"/>
                    <a:pt x="127" y="111"/>
                    <a:pt x="128" y="112"/>
                  </a:cubicBezTo>
                  <a:cubicBezTo>
                    <a:pt x="128" y="113"/>
                    <a:pt x="128" y="112"/>
                    <a:pt x="127" y="113"/>
                  </a:cubicBezTo>
                  <a:cubicBezTo>
                    <a:pt x="127" y="112"/>
                    <a:pt x="128" y="112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2"/>
                    <a:pt x="125" y="112"/>
                  </a:cubicBezTo>
                  <a:cubicBezTo>
                    <a:pt x="126" y="112"/>
                    <a:pt x="125" y="111"/>
                    <a:pt x="126" y="111"/>
                  </a:cubicBezTo>
                  <a:cubicBezTo>
                    <a:pt x="125" y="111"/>
                    <a:pt x="125" y="111"/>
                    <a:pt x="124" y="111"/>
                  </a:cubicBezTo>
                  <a:cubicBezTo>
                    <a:pt x="122" y="108"/>
                    <a:pt x="119" y="106"/>
                    <a:pt x="118" y="103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0"/>
                    <a:pt x="114" y="99"/>
                    <a:pt x="114" y="97"/>
                  </a:cubicBezTo>
                  <a:cubicBezTo>
                    <a:pt x="122" y="97"/>
                    <a:pt x="132" y="91"/>
                    <a:pt x="138" y="87"/>
                  </a:cubicBezTo>
                  <a:cubicBezTo>
                    <a:pt x="139" y="89"/>
                    <a:pt x="141" y="91"/>
                    <a:pt x="141" y="94"/>
                  </a:cubicBezTo>
                  <a:cubicBezTo>
                    <a:pt x="141" y="92"/>
                    <a:pt x="140" y="92"/>
                    <a:pt x="140" y="91"/>
                  </a:cubicBezTo>
                  <a:cubicBezTo>
                    <a:pt x="139" y="90"/>
                    <a:pt x="138" y="88"/>
                    <a:pt x="137" y="88"/>
                  </a:cubicBezTo>
                  <a:cubicBezTo>
                    <a:pt x="138" y="90"/>
                    <a:pt x="140" y="92"/>
                    <a:pt x="140" y="93"/>
                  </a:cubicBezTo>
                  <a:cubicBezTo>
                    <a:pt x="139" y="92"/>
                    <a:pt x="138" y="90"/>
                    <a:pt x="137" y="89"/>
                  </a:cubicBezTo>
                  <a:cubicBezTo>
                    <a:pt x="137" y="92"/>
                    <a:pt x="140" y="94"/>
                    <a:pt x="140" y="97"/>
                  </a:cubicBezTo>
                  <a:cubicBezTo>
                    <a:pt x="139" y="95"/>
                    <a:pt x="137" y="93"/>
                    <a:pt x="135" y="91"/>
                  </a:cubicBezTo>
                  <a:cubicBezTo>
                    <a:pt x="135" y="92"/>
                    <a:pt x="136" y="93"/>
                    <a:pt x="137" y="94"/>
                  </a:cubicBezTo>
                  <a:cubicBezTo>
                    <a:pt x="138" y="96"/>
                    <a:pt x="139" y="98"/>
                    <a:pt x="141" y="100"/>
                  </a:cubicBezTo>
                  <a:cubicBezTo>
                    <a:pt x="140" y="101"/>
                    <a:pt x="141" y="101"/>
                    <a:pt x="141" y="102"/>
                  </a:cubicBezTo>
                  <a:cubicBezTo>
                    <a:pt x="139" y="99"/>
                    <a:pt x="137" y="95"/>
                    <a:pt x="134" y="93"/>
                  </a:cubicBezTo>
                  <a:cubicBezTo>
                    <a:pt x="133" y="94"/>
                    <a:pt x="134" y="94"/>
                    <a:pt x="135" y="95"/>
                  </a:cubicBezTo>
                  <a:cubicBezTo>
                    <a:pt x="137" y="98"/>
                    <a:pt x="140" y="101"/>
                    <a:pt x="142" y="104"/>
                  </a:cubicBezTo>
                  <a:cubicBezTo>
                    <a:pt x="142" y="104"/>
                    <a:pt x="142" y="105"/>
                    <a:pt x="143" y="105"/>
                  </a:cubicBezTo>
                  <a:cubicBezTo>
                    <a:pt x="143" y="104"/>
                    <a:pt x="141" y="103"/>
                    <a:pt x="141" y="102"/>
                  </a:cubicBezTo>
                  <a:cubicBezTo>
                    <a:pt x="143" y="102"/>
                    <a:pt x="143" y="103"/>
                    <a:pt x="144" y="103"/>
                  </a:cubicBezTo>
                  <a:cubicBezTo>
                    <a:pt x="144" y="103"/>
                    <a:pt x="143" y="103"/>
                    <a:pt x="144" y="104"/>
                  </a:cubicBezTo>
                  <a:cubicBezTo>
                    <a:pt x="146" y="104"/>
                    <a:pt x="148" y="102"/>
                    <a:pt x="150" y="103"/>
                  </a:cubicBezTo>
                  <a:cubicBezTo>
                    <a:pt x="148" y="103"/>
                    <a:pt x="146" y="103"/>
                    <a:pt x="145" y="105"/>
                  </a:cubicBezTo>
                  <a:cubicBezTo>
                    <a:pt x="145" y="106"/>
                    <a:pt x="147" y="105"/>
                    <a:pt x="147" y="105"/>
                  </a:cubicBezTo>
                  <a:cubicBezTo>
                    <a:pt x="146" y="106"/>
                    <a:pt x="144" y="106"/>
                    <a:pt x="144" y="107"/>
                  </a:cubicBezTo>
                  <a:cubicBezTo>
                    <a:pt x="143" y="107"/>
                    <a:pt x="142" y="108"/>
                    <a:pt x="142" y="108"/>
                  </a:cubicBezTo>
                  <a:cubicBezTo>
                    <a:pt x="142" y="109"/>
                    <a:pt x="141" y="109"/>
                    <a:pt x="142" y="110"/>
                  </a:cubicBezTo>
                  <a:cubicBezTo>
                    <a:pt x="145" y="108"/>
                    <a:pt x="148" y="113"/>
                    <a:pt x="151" y="114"/>
                  </a:cubicBezTo>
                  <a:cubicBezTo>
                    <a:pt x="152" y="114"/>
                    <a:pt x="152" y="113"/>
                    <a:pt x="152" y="113"/>
                  </a:cubicBezTo>
                  <a:cubicBezTo>
                    <a:pt x="152" y="113"/>
                    <a:pt x="152" y="114"/>
                    <a:pt x="152" y="115"/>
                  </a:cubicBezTo>
                  <a:cubicBezTo>
                    <a:pt x="150" y="114"/>
                    <a:pt x="148" y="113"/>
                    <a:pt x="146" y="114"/>
                  </a:cubicBezTo>
                  <a:cubicBezTo>
                    <a:pt x="146" y="115"/>
                    <a:pt x="147" y="114"/>
                    <a:pt x="148" y="114"/>
                  </a:cubicBezTo>
                  <a:cubicBezTo>
                    <a:pt x="151" y="114"/>
                    <a:pt x="156" y="119"/>
                    <a:pt x="151" y="122"/>
                  </a:cubicBezTo>
                  <a:cubicBezTo>
                    <a:pt x="150" y="120"/>
                    <a:pt x="148" y="115"/>
                    <a:pt x="145" y="116"/>
                  </a:cubicBezTo>
                  <a:cubicBezTo>
                    <a:pt x="147" y="117"/>
                    <a:pt x="149" y="119"/>
                    <a:pt x="150" y="121"/>
                  </a:cubicBezTo>
                  <a:cubicBezTo>
                    <a:pt x="150" y="121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3"/>
                  </a:cubicBezTo>
                  <a:cubicBezTo>
                    <a:pt x="153" y="122"/>
                    <a:pt x="154" y="121"/>
                    <a:pt x="154" y="119"/>
                  </a:cubicBezTo>
                  <a:cubicBezTo>
                    <a:pt x="155" y="120"/>
                    <a:pt x="155" y="119"/>
                    <a:pt x="155" y="119"/>
                  </a:cubicBezTo>
                  <a:cubicBezTo>
                    <a:pt x="158" y="119"/>
                    <a:pt x="161" y="128"/>
                    <a:pt x="159" y="129"/>
                  </a:cubicBezTo>
                  <a:cubicBezTo>
                    <a:pt x="158" y="128"/>
                    <a:pt x="158" y="125"/>
                    <a:pt x="157" y="123"/>
                  </a:cubicBezTo>
                  <a:cubicBezTo>
                    <a:pt x="157" y="122"/>
                    <a:pt x="156" y="121"/>
                    <a:pt x="155" y="121"/>
                  </a:cubicBezTo>
                  <a:cubicBezTo>
                    <a:pt x="158" y="124"/>
                    <a:pt x="157" y="128"/>
                    <a:pt x="158" y="130"/>
                  </a:cubicBezTo>
                  <a:cubicBezTo>
                    <a:pt x="159" y="130"/>
                    <a:pt x="159" y="129"/>
                    <a:pt x="159" y="130"/>
                  </a:cubicBezTo>
                  <a:cubicBezTo>
                    <a:pt x="159" y="131"/>
                    <a:pt x="159" y="132"/>
                    <a:pt x="159" y="132"/>
                  </a:cubicBezTo>
                  <a:cubicBezTo>
                    <a:pt x="159" y="131"/>
                    <a:pt x="157" y="129"/>
                    <a:pt x="156" y="130"/>
                  </a:cubicBezTo>
                  <a:cubicBezTo>
                    <a:pt x="159" y="130"/>
                    <a:pt x="159" y="137"/>
                    <a:pt x="156" y="137"/>
                  </a:cubicBezTo>
                  <a:cubicBezTo>
                    <a:pt x="156" y="135"/>
                    <a:pt x="157" y="134"/>
                    <a:pt x="157" y="132"/>
                  </a:cubicBezTo>
                  <a:cubicBezTo>
                    <a:pt x="156" y="132"/>
                    <a:pt x="156" y="133"/>
                    <a:pt x="156" y="134"/>
                  </a:cubicBezTo>
                  <a:cubicBezTo>
                    <a:pt x="155" y="136"/>
                    <a:pt x="155" y="138"/>
                    <a:pt x="157" y="138"/>
                  </a:cubicBezTo>
                  <a:cubicBezTo>
                    <a:pt x="158" y="138"/>
                    <a:pt x="159" y="136"/>
                    <a:pt x="159" y="135"/>
                  </a:cubicBezTo>
                  <a:cubicBezTo>
                    <a:pt x="159" y="137"/>
                    <a:pt x="159" y="139"/>
                    <a:pt x="159" y="141"/>
                  </a:cubicBezTo>
                  <a:cubicBezTo>
                    <a:pt x="159" y="141"/>
                    <a:pt x="159" y="142"/>
                    <a:pt x="160" y="141"/>
                  </a:cubicBezTo>
                  <a:cubicBezTo>
                    <a:pt x="160" y="138"/>
                    <a:pt x="159" y="133"/>
                    <a:pt x="160" y="130"/>
                  </a:cubicBezTo>
                  <a:cubicBezTo>
                    <a:pt x="161" y="134"/>
                    <a:pt x="161" y="137"/>
                    <a:pt x="161" y="140"/>
                  </a:cubicBezTo>
                  <a:cubicBezTo>
                    <a:pt x="161" y="140"/>
                    <a:pt x="160" y="142"/>
                    <a:pt x="161" y="142"/>
                  </a:cubicBezTo>
                  <a:cubicBezTo>
                    <a:pt x="161" y="138"/>
                    <a:pt x="162" y="133"/>
                    <a:pt x="161" y="129"/>
                  </a:cubicBezTo>
                  <a:cubicBezTo>
                    <a:pt x="161" y="129"/>
                    <a:pt x="160" y="129"/>
                    <a:pt x="160" y="129"/>
                  </a:cubicBezTo>
                  <a:cubicBezTo>
                    <a:pt x="160" y="128"/>
                    <a:pt x="160" y="127"/>
                    <a:pt x="160" y="127"/>
                  </a:cubicBezTo>
                  <a:cubicBezTo>
                    <a:pt x="161" y="127"/>
                    <a:pt x="161" y="127"/>
                    <a:pt x="161" y="126"/>
                  </a:cubicBezTo>
                  <a:cubicBezTo>
                    <a:pt x="160" y="124"/>
                    <a:pt x="160" y="120"/>
                    <a:pt x="160" y="118"/>
                  </a:cubicBezTo>
                  <a:cubicBezTo>
                    <a:pt x="162" y="121"/>
                    <a:pt x="164" y="123"/>
                    <a:pt x="163" y="126"/>
                  </a:cubicBezTo>
                  <a:cubicBezTo>
                    <a:pt x="163" y="126"/>
                    <a:pt x="162" y="125"/>
                    <a:pt x="162" y="125"/>
                  </a:cubicBezTo>
                  <a:cubicBezTo>
                    <a:pt x="163" y="130"/>
                    <a:pt x="162" y="136"/>
                    <a:pt x="163" y="141"/>
                  </a:cubicBezTo>
                  <a:cubicBezTo>
                    <a:pt x="164" y="140"/>
                    <a:pt x="163" y="137"/>
                    <a:pt x="163" y="135"/>
                  </a:cubicBezTo>
                  <a:cubicBezTo>
                    <a:pt x="163" y="132"/>
                    <a:pt x="163" y="129"/>
                    <a:pt x="164" y="126"/>
                  </a:cubicBezTo>
                  <a:cubicBezTo>
                    <a:pt x="164" y="129"/>
                    <a:pt x="164" y="131"/>
                    <a:pt x="164" y="133"/>
                  </a:cubicBezTo>
                  <a:cubicBezTo>
                    <a:pt x="164" y="136"/>
                    <a:pt x="164" y="138"/>
                    <a:pt x="164" y="141"/>
                  </a:cubicBezTo>
                  <a:cubicBezTo>
                    <a:pt x="164" y="142"/>
                    <a:pt x="164" y="143"/>
                    <a:pt x="164" y="144"/>
                  </a:cubicBezTo>
                  <a:cubicBezTo>
                    <a:pt x="165" y="143"/>
                    <a:pt x="164" y="142"/>
                    <a:pt x="164" y="142"/>
                  </a:cubicBezTo>
                  <a:cubicBezTo>
                    <a:pt x="164" y="140"/>
                    <a:pt x="165" y="139"/>
                    <a:pt x="165" y="137"/>
                  </a:cubicBezTo>
                  <a:cubicBezTo>
                    <a:pt x="165" y="134"/>
                    <a:pt x="164" y="132"/>
                    <a:pt x="164" y="129"/>
                  </a:cubicBezTo>
                  <a:cubicBezTo>
                    <a:pt x="165" y="129"/>
                    <a:pt x="166" y="128"/>
                    <a:pt x="166" y="128"/>
                  </a:cubicBezTo>
                  <a:cubicBezTo>
                    <a:pt x="167" y="132"/>
                    <a:pt x="166" y="136"/>
                    <a:pt x="166" y="140"/>
                  </a:cubicBezTo>
                  <a:cubicBezTo>
                    <a:pt x="166" y="141"/>
                    <a:pt x="166" y="143"/>
                    <a:pt x="167" y="144"/>
                  </a:cubicBezTo>
                  <a:cubicBezTo>
                    <a:pt x="168" y="144"/>
                    <a:pt x="168" y="142"/>
                    <a:pt x="168" y="141"/>
                  </a:cubicBezTo>
                  <a:cubicBezTo>
                    <a:pt x="167" y="141"/>
                    <a:pt x="168" y="142"/>
                    <a:pt x="167" y="143"/>
                  </a:cubicBezTo>
                  <a:cubicBezTo>
                    <a:pt x="167" y="140"/>
                    <a:pt x="167" y="137"/>
                    <a:pt x="167" y="135"/>
                  </a:cubicBezTo>
                  <a:cubicBezTo>
                    <a:pt x="167" y="134"/>
                    <a:pt x="167" y="133"/>
                    <a:pt x="167" y="132"/>
                  </a:cubicBezTo>
                  <a:cubicBezTo>
                    <a:pt x="167" y="131"/>
                    <a:pt x="167" y="131"/>
                    <a:pt x="167" y="130"/>
                  </a:cubicBezTo>
                  <a:cubicBezTo>
                    <a:pt x="167" y="129"/>
                    <a:pt x="167" y="128"/>
                    <a:pt x="167" y="127"/>
                  </a:cubicBezTo>
                  <a:cubicBezTo>
                    <a:pt x="168" y="126"/>
                    <a:pt x="169" y="126"/>
                    <a:pt x="169" y="126"/>
                  </a:cubicBezTo>
                  <a:cubicBezTo>
                    <a:pt x="168" y="128"/>
                    <a:pt x="168" y="130"/>
                    <a:pt x="169" y="132"/>
                  </a:cubicBezTo>
                  <a:cubicBezTo>
                    <a:pt x="168" y="133"/>
                    <a:pt x="169" y="135"/>
                    <a:pt x="168" y="136"/>
                  </a:cubicBezTo>
                  <a:cubicBezTo>
                    <a:pt x="169" y="137"/>
                    <a:pt x="168" y="138"/>
                    <a:pt x="168" y="139"/>
                  </a:cubicBezTo>
                  <a:cubicBezTo>
                    <a:pt x="168" y="140"/>
                    <a:pt x="168" y="140"/>
                    <a:pt x="168" y="141"/>
                  </a:cubicBezTo>
                  <a:cubicBezTo>
                    <a:pt x="169" y="139"/>
                    <a:pt x="168" y="137"/>
                    <a:pt x="169" y="135"/>
                  </a:cubicBezTo>
                  <a:cubicBezTo>
                    <a:pt x="169" y="138"/>
                    <a:pt x="169" y="140"/>
                    <a:pt x="170" y="144"/>
                  </a:cubicBezTo>
                  <a:cubicBezTo>
                    <a:pt x="172" y="143"/>
                    <a:pt x="171" y="140"/>
                    <a:pt x="172" y="138"/>
                  </a:cubicBezTo>
                  <a:cubicBezTo>
                    <a:pt x="172" y="139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2"/>
                    <a:pt x="172" y="143"/>
                    <a:pt x="172" y="145"/>
                  </a:cubicBezTo>
                  <a:cubicBezTo>
                    <a:pt x="172" y="145"/>
                    <a:pt x="172" y="147"/>
                    <a:pt x="173" y="147"/>
                  </a:cubicBezTo>
                  <a:cubicBezTo>
                    <a:pt x="174" y="146"/>
                    <a:pt x="174" y="144"/>
                    <a:pt x="174" y="143"/>
                  </a:cubicBezTo>
                  <a:cubicBezTo>
                    <a:pt x="174" y="144"/>
                    <a:pt x="174" y="145"/>
                    <a:pt x="173" y="146"/>
                  </a:cubicBezTo>
                  <a:cubicBezTo>
                    <a:pt x="172" y="141"/>
                    <a:pt x="172" y="134"/>
                    <a:pt x="172" y="129"/>
                  </a:cubicBezTo>
                  <a:cubicBezTo>
                    <a:pt x="173" y="130"/>
                    <a:pt x="173" y="130"/>
                    <a:pt x="173" y="131"/>
                  </a:cubicBezTo>
                  <a:cubicBezTo>
                    <a:pt x="173" y="131"/>
                    <a:pt x="174" y="131"/>
                    <a:pt x="174" y="131"/>
                  </a:cubicBezTo>
                  <a:cubicBezTo>
                    <a:pt x="175" y="135"/>
                    <a:pt x="174" y="139"/>
                    <a:pt x="174" y="143"/>
                  </a:cubicBezTo>
                  <a:cubicBezTo>
                    <a:pt x="175" y="142"/>
                    <a:pt x="174" y="140"/>
                    <a:pt x="175" y="139"/>
                  </a:cubicBezTo>
                  <a:cubicBezTo>
                    <a:pt x="175" y="141"/>
                    <a:pt x="175" y="144"/>
                    <a:pt x="175" y="147"/>
                  </a:cubicBezTo>
                  <a:cubicBezTo>
                    <a:pt x="176" y="147"/>
                    <a:pt x="176" y="148"/>
                    <a:pt x="176" y="147"/>
                  </a:cubicBezTo>
                  <a:cubicBezTo>
                    <a:pt x="176" y="146"/>
                    <a:pt x="177" y="144"/>
                    <a:pt x="176" y="143"/>
                  </a:cubicBezTo>
                  <a:cubicBezTo>
                    <a:pt x="176" y="144"/>
                    <a:pt x="176" y="145"/>
                    <a:pt x="176" y="146"/>
                  </a:cubicBezTo>
                  <a:cubicBezTo>
                    <a:pt x="175" y="141"/>
                    <a:pt x="176" y="135"/>
                    <a:pt x="175" y="130"/>
                  </a:cubicBezTo>
                  <a:cubicBezTo>
                    <a:pt x="176" y="129"/>
                    <a:pt x="175" y="128"/>
                    <a:pt x="175" y="127"/>
                  </a:cubicBezTo>
                  <a:cubicBezTo>
                    <a:pt x="176" y="128"/>
                    <a:pt x="178" y="128"/>
                    <a:pt x="178" y="129"/>
                  </a:cubicBezTo>
                  <a:cubicBezTo>
                    <a:pt x="182" y="130"/>
                    <a:pt x="186" y="131"/>
                    <a:pt x="190" y="133"/>
                  </a:cubicBezTo>
                  <a:cubicBezTo>
                    <a:pt x="190" y="134"/>
                    <a:pt x="190" y="135"/>
                    <a:pt x="190" y="134"/>
                  </a:cubicBezTo>
                  <a:cubicBezTo>
                    <a:pt x="190" y="135"/>
                    <a:pt x="190" y="136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40"/>
                    <a:pt x="190" y="142"/>
                    <a:pt x="191" y="143"/>
                  </a:cubicBezTo>
                  <a:cubicBezTo>
                    <a:pt x="191" y="142"/>
                    <a:pt x="190" y="142"/>
                    <a:pt x="190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38"/>
                    <a:pt x="190" y="136"/>
                    <a:pt x="191" y="133"/>
                  </a:cubicBezTo>
                  <a:cubicBezTo>
                    <a:pt x="191" y="133"/>
                    <a:pt x="191" y="134"/>
                    <a:pt x="192" y="134"/>
                  </a:cubicBezTo>
                  <a:cubicBezTo>
                    <a:pt x="192" y="134"/>
                    <a:pt x="192" y="134"/>
                    <a:pt x="191" y="134"/>
                  </a:cubicBezTo>
                  <a:cubicBezTo>
                    <a:pt x="192" y="137"/>
                    <a:pt x="192" y="140"/>
                    <a:pt x="193" y="145"/>
                  </a:cubicBezTo>
                  <a:cubicBezTo>
                    <a:pt x="192" y="144"/>
                    <a:pt x="191" y="145"/>
                    <a:pt x="191" y="144"/>
                  </a:cubicBezTo>
                  <a:cubicBezTo>
                    <a:pt x="191" y="144"/>
                    <a:pt x="191" y="143"/>
                    <a:pt x="190" y="143"/>
                  </a:cubicBezTo>
                  <a:cubicBezTo>
                    <a:pt x="190" y="143"/>
                    <a:pt x="190" y="144"/>
                    <a:pt x="190" y="145"/>
                  </a:cubicBezTo>
                  <a:cubicBezTo>
                    <a:pt x="190" y="145"/>
                    <a:pt x="189" y="145"/>
                    <a:pt x="188" y="145"/>
                  </a:cubicBezTo>
                  <a:cubicBezTo>
                    <a:pt x="187" y="141"/>
                    <a:pt x="188" y="137"/>
                    <a:pt x="187" y="133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35"/>
                    <a:pt x="187" y="136"/>
                    <a:pt x="187" y="137"/>
                  </a:cubicBezTo>
                  <a:cubicBezTo>
                    <a:pt x="187" y="137"/>
                    <a:pt x="187" y="137"/>
                    <a:pt x="187" y="137"/>
                  </a:cubicBezTo>
                  <a:cubicBezTo>
                    <a:pt x="187" y="139"/>
                    <a:pt x="187" y="143"/>
                    <a:pt x="188" y="145"/>
                  </a:cubicBezTo>
                  <a:cubicBezTo>
                    <a:pt x="187" y="146"/>
                    <a:pt x="186" y="147"/>
                    <a:pt x="186" y="147"/>
                  </a:cubicBezTo>
                  <a:cubicBezTo>
                    <a:pt x="185" y="142"/>
                    <a:pt x="186" y="138"/>
                    <a:pt x="185" y="133"/>
                  </a:cubicBezTo>
                  <a:cubicBezTo>
                    <a:pt x="183" y="133"/>
                    <a:pt x="185" y="135"/>
                    <a:pt x="184" y="136"/>
                  </a:cubicBezTo>
                  <a:cubicBezTo>
                    <a:pt x="185" y="140"/>
                    <a:pt x="184" y="143"/>
                    <a:pt x="185" y="146"/>
                  </a:cubicBezTo>
                  <a:cubicBezTo>
                    <a:pt x="185" y="146"/>
                    <a:pt x="185" y="146"/>
                    <a:pt x="185" y="147"/>
                  </a:cubicBezTo>
                  <a:cubicBezTo>
                    <a:pt x="186" y="149"/>
                    <a:pt x="183" y="152"/>
                    <a:pt x="185" y="155"/>
                  </a:cubicBezTo>
                  <a:cubicBezTo>
                    <a:pt x="183" y="161"/>
                    <a:pt x="175" y="160"/>
                    <a:pt x="174" y="155"/>
                  </a:cubicBezTo>
                  <a:cubicBezTo>
                    <a:pt x="174" y="152"/>
                    <a:pt x="175" y="149"/>
                    <a:pt x="178" y="148"/>
                  </a:cubicBezTo>
                  <a:cubicBezTo>
                    <a:pt x="179" y="148"/>
                    <a:pt x="181" y="147"/>
                    <a:pt x="182" y="148"/>
                  </a:cubicBezTo>
                  <a:cubicBezTo>
                    <a:pt x="182" y="148"/>
                    <a:pt x="182" y="148"/>
                    <a:pt x="182" y="149"/>
                  </a:cubicBezTo>
                  <a:cubicBezTo>
                    <a:pt x="184" y="147"/>
                    <a:pt x="180" y="146"/>
                    <a:pt x="179" y="146"/>
                  </a:cubicBezTo>
                  <a:cubicBezTo>
                    <a:pt x="180" y="144"/>
                    <a:pt x="180" y="141"/>
                    <a:pt x="180" y="138"/>
                  </a:cubicBezTo>
                  <a:cubicBezTo>
                    <a:pt x="180" y="138"/>
                    <a:pt x="180" y="137"/>
                    <a:pt x="180" y="136"/>
                  </a:cubicBezTo>
                  <a:cubicBezTo>
                    <a:pt x="180" y="139"/>
                    <a:pt x="180" y="143"/>
                    <a:pt x="181" y="146"/>
                  </a:cubicBezTo>
                  <a:cubicBezTo>
                    <a:pt x="181" y="146"/>
                    <a:pt x="181" y="146"/>
                    <a:pt x="182" y="146"/>
                  </a:cubicBezTo>
                  <a:cubicBezTo>
                    <a:pt x="182" y="145"/>
                    <a:pt x="182" y="143"/>
                    <a:pt x="182" y="141"/>
                  </a:cubicBezTo>
                  <a:cubicBezTo>
                    <a:pt x="183" y="143"/>
                    <a:pt x="182" y="145"/>
                    <a:pt x="183" y="147"/>
                  </a:cubicBezTo>
                  <a:cubicBezTo>
                    <a:pt x="183" y="147"/>
                    <a:pt x="183" y="149"/>
                    <a:pt x="184" y="148"/>
                  </a:cubicBezTo>
                  <a:cubicBezTo>
                    <a:pt x="182" y="143"/>
                    <a:pt x="183" y="137"/>
                    <a:pt x="182" y="131"/>
                  </a:cubicBezTo>
                  <a:cubicBezTo>
                    <a:pt x="182" y="131"/>
                    <a:pt x="182" y="131"/>
                    <a:pt x="181" y="131"/>
                  </a:cubicBezTo>
                  <a:cubicBezTo>
                    <a:pt x="182" y="136"/>
                    <a:pt x="182" y="140"/>
                    <a:pt x="182" y="144"/>
                  </a:cubicBezTo>
                  <a:cubicBezTo>
                    <a:pt x="180" y="140"/>
                    <a:pt x="181" y="135"/>
                    <a:pt x="180" y="130"/>
                  </a:cubicBezTo>
                  <a:cubicBezTo>
                    <a:pt x="180" y="130"/>
                    <a:pt x="180" y="131"/>
                    <a:pt x="179" y="131"/>
                  </a:cubicBezTo>
                  <a:cubicBezTo>
                    <a:pt x="179" y="132"/>
                    <a:pt x="179" y="133"/>
                    <a:pt x="180" y="134"/>
                  </a:cubicBezTo>
                  <a:cubicBezTo>
                    <a:pt x="179" y="134"/>
                    <a:pt x="179" y="135"/>
                    <a:pt x="179" y="135"/>
                  </a:cubicBezTo>
                  <a:cubicBezTo>
                    <a:pt x="180" y="137"/>
                    <a:pt x="179" y="140"/>
                    <a:pt x="179" y="142"/>
                  </a:cubicBezTo>
                  <a:cubicBezTo>
                    <a:pt x="179" y="143"/>
                    <a:pt x="180" y="145"/>
                    <a:pt x="178" y="147"/>
                  </a:cubicBezTo>
                  <a:cubicBezTo>
                    <a:pt x="178" y="146"/>
                    <a:pt x="178" y="146"/>
                    <a:pt x="178" y="145"/>
                  </a:cubicBezTo>
                  <a:cubicBezTo>
                    <a:pt x="178" y="145"/>
                    <a:pt x="178" y="145"/>
                    <a:pt x="178" y="145"/>
                  </a:cubicBezTo>
                  <a:cubicBezTo>
                    <a:pt x="177" y="140"/>
                    <a:pt x="178" y="136"/>
                    <a:pt x="177" y="132"/>
                  </a:cubicBezTo>
                  <a:cubicBezTo>
                    <a:pt x="178" y="131"/>
                    <a:pt x="177" y="131"/>
                    <a:pt x="177" y="130"/>
                  </a:cubicBezTo>
                  <a:cubicBezTo>
                    <a:pt x="176" y="130"/>
                    <a:pt x="176" y="131"/>
                    <a:pt x="176" y="132"/>
                  </a:cubicBezTo>
                  <a:cubicBezTo>
                    <a:pt x="177" y="134"/>
                    <a:pt x="177" y="137"/>
                    <a:pt x="176" y="140"/>
                  </a:cubicBezTo>
                  <a:cubicBezTo>
                    <a:pt x="177" y="141"/>
                    <a:pt x="176" y="142"/>
                    <a:pt x="177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5"/>
                    <a:pt x="177" y="146"/>
                    <a:pt x="177" y="147"/>
                  </a:cubicBezTo>
                  <a:cubicBezTo>
                    <a:pt x="170" y="150"/>
                    <a:pt x="174" y="164"/>
                    <a:pt x="183" y="159"/>
                  </a:cubicBezTo>
                  <a:cubicBezTo>
                    <a:pt x="184" y="159"/>
                    <a:pt x="185" y="157"/>
                    <a:pt x="185" y="156"/>
                  </a:cubicBezTo>
                  <a:cubicBezTo>
                    <a:pt x="187" y="158"/>
                    <a:pt x="188" y="159"/>
                    <a:pt x="190" y="159"/>
                  </a:cubicBezTo>
                  <a:cubicBezTo>
                    <a:pt x="189" y="159"/>
                    <a:pt x="190" y="159"/>
                    <a:pt x="190" y="160"/>
                  </a:cubicBezTo>
                  <a:cubicBezTo>
                    <a:pt x="193" y="162"/>
                    <a:pt x="190" y="170"/>
                    <a:pt x="186" y="168"/>
                  </a:cubicBezTo>
                  <a:cubicBezTo>
                    <a:pt x="183" y="169"/>
                    <a:pt x="178" y="165"/>
                    <a:pt x="180" y="161"/>
                  </a:cubicBezTo>
                  <a:cubicBezTo>
                    <a:pt x="180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8" y="161"/>
                    <a:pt x="178" y="162"/>
                    <a:pt x="178" y="161"/>
                  </a:cubicBezTo>
                  <a:cubicBezTo>
                    <a:pt x="177" y="161"/>
                    <a:pt x="177" y="160"/>
                    <a:pt x="177" y="160"/>
                  </a:cubicBezTo>
                  <a:cubicBezTo>
                    <a:pt x="177" y="161"/>
                    <a:pt x="177" y="161"/>
                    <a:pt x="176" y="161"/>
                  </a:cubicBezTo>
                  <a:cubicBezTo>
                    <a:pt x="176" y="161"/>
                    <a:pt x="176" y="160"/>
                    <a:pt x="176" y="160"/>
                  </a:cubicBezTo>
                  <a:cubicBezTo>
                    <a:pt x="176" y="163"/>
                    <a:pt x="175" y="165"/>
                    <a:pt x="176" y="167"/>
                  </a:cubicBezTo>
                  <a:cubicBezTo>
                    <a:pt x="177" y="166"/>
                    <a:pt x="175" y="163"/>
                    <a:pt x="177" y="162"/>
                  </a:cubicBezTo>
                  <a:cubicBezTo>
                    <a:pt x="177" y="163"/>
                    <a:pt x="177" y="165"/>
                    <a:pt x="177" y="166"/>
                  </a:cubicBezTo>
                  <a:cubicBezTo>
                    <a:pt x="178" y="167"/>
                    <a:pt x="177" y="165"/>
                    <a:pt x="178" y="165"/>
                  </a:cubicBezTo>
                  <a:cubicBezTo>
                    <a:pt x="178" y="166"/>
                    <a:pt x="177" y="166"/>
                    <a:pt x="178" y="167"/>
                  </a:cubicBezTo>
                  <a:cubicBezTo>
                    <a:pt x="179" y="166"/>
                    <a:pt x="178" y="165"/>
                    <a:pt x="179" y="164"/>
                  </a:cubicBezTo>
                  <a:cubicBezTo>
                    <a:pt x="180" y="168"/>
                    <a:pt x="183" y="169"/>
                    <a:pt x="186" y="170"/>
                  </a:cubicBezTo>
                  <a:cubicBezTo>
                    <a:pt x="186" y="170"/>
                    <a:pt x="186" y="170"/>
                    <a:pt x="186" y="171"/>
                  </a:cubicBezTo>
                  <a:cubicBezTo>
                    <a:pt x="185" y="172"/>
                    <a:pt x="185" y="174"/>
                    <a:pt x="184" y="175"/>
                  </a:cubicBezTo>
                  <a:cubicBezTo>
                    <a:pt x="181" y="178"/>
                    <a:pt x="176" y="179"/>
                    <a:pt x="172" y="181"/>
                  </a:cubicBezTo>
                  <a:cubicBezTo>
                    <a:pt x="170" y="180"/>
                    <a:pt x="169" y="178"/>
                    <a:pt x="167" y="179"/>
                  </a:cubicBezTo>
                  <a:cubicBezTo>
                    <a:pt x="169" y="180"/>
                    <a:pt x="171" y="180"/>
                    <a:pt x="171" y="183"/>
                  </a:cubicBezTo>
                  <a:cubicBezTo>
                    <a:pt x="173" y="183"/>
                    <a:pt x="175" y="185"/>
                    <a:pt x="176" y="187"/>
                  </a:cubicBezTo>
                  <a:cubicBezTo>
                    <a:pt x="177" y="192"/>
                    <a:pt x="176" y="198"/>
                    <a:pt x="171" y="200"/>
                  </a:cubicBezTo>
                  <a:cubicBezTo>
                    <a:pt x="171" y="200"/>
                    <a:pt x="172" y="200"/>
                    <a:pt x="172" y="201"/>
                  </a:cubicBezTo>
                  <a:cubicBezTo>
                    <a:pt x="173" y="200"/>
                    <a:pt x="174" y="200"/>
                    <a:pt x="176" y="200"/>
                  </a:cubicBezTo>
                  <a:cubicBezTo>
                    <a:pt x="178" y="204"/>
                    <a:pt x="180" y="210"/>
                    <a:pt x="179" y="214"/>
                  </a:cubicBezTo>
                  <a:cubicBezTo>
                    <a:pt x="180" y="214"/>
                    <a:pt x="180" y="214"/>
                    <a:pt x="181" y="214"/>
                  </a:cubicBezTo>
                  <a:cubicBezTo>
                    <a:pt x="182" y="214"/>
                    <a:pt x="182" y="215"/>
                    <a:pt x="183" y="215"/>
                  </a:cubicBezTo>
                  <a:cubicBezTo>
                    <a:pt x="184" y="220"/>
                    <a:pt x="183" y="225"/>
                    <a:pt x="183" y="229"/>
                  </a:cubicBezTo>
                  <a:cubicBezTo>
                    <a:pt x="184" y="229"/>
                    <a:pt x="184" y="227"/>
                    <a:pt x="184" y="226"/>
                  </a:cubicBezTo>
                  <a:cubicBezTo>
                    <a:pt x="184" y="226"/>
                    <a:pt x="184" y="226"/>
                    <a:pt x="185" y="226"/>
                  </a:cubicBezTo>
                  <a:cubicBezTo>
                    <a:pt x="185" y="223"/>
                    <a:pt x="187" y="219"/>
                    <a:pt x="189" y="215"/>
                  </a:cubicBezTo>
                  <a:cubicBezTo>
                    <a:pt x="190" y="213"/>
                    <a:pt x="190" y="210"/>
                    <a:pt x="194" y="211"/>
                  </a:cubicBezTo>
                  <a:cubicBezTo>
                    <a:pt x="194" y="211"/>
                    <a:pt x="195" y="212"/>
                    <a:pt x="197" y="212"/>
                  </a:cubicBezTo>
                  <a:cubicBezTo>
                    <a:pt x="197" y="209"/>
                    <a:pt x="198" y="207"/>
                    <a:pt x="201" y="206"/>
                  </a:cubicBezTo>
                  <a:cubicBezTo>
                    <a:pt x="202" y="206"/>
                    <a:pt x="203" y="206"/>
                    <a:pt x="204" y="206"/>
                  </a:cubicBezTo>
                  <a:cubicBezTo>
                    <a:pt x="203" y="205"/>
                    <a:pt x="202" y="204"/>
                    <a:pt x="201" y="203"/>
                  </a:cubicBezTo>
                  <a:cubicBezTo>
                    <a:pt x="200" y="200"/>
                    <a:pt x="200" y="197"/>
                    <a:pt x="199" y="195"/>
                  </a:cubicBezTo>
                  <a:cubicBezTo>
                    <a:pt x="200" y="192"/>
                    <a:pt x="200" y="190"/>
                    <a:pt x="203" y="188"/>
                  </a:cubicBezTo>
                  <a:cubicBezTo>
                    <a:pt x="203" y="188"/>
                    <a:pt x="204" y="189"/>
                    <a:pt x="205" y="189"/>
                  </a:cubicBezTo>
                  <a:cubicBezTo>
                    <a:pt x="206" y="189"/>
                    <a:pt x="206" y="190"/>
                    <a:pt x="207" y="190"/>
                  </a:cubicBezTo>
                  <a:cubicBezTo>
                    <a:pt x="206" y="189"/>
                    <a:pt x="204" y="188"/>
                    <a:pt x="204" y="186"/>
                  </a:cubicBezTo>
                  <a:cubicBezTo>
                    <a:pt x="205" y="187"/>
                    <a:pt x="206" y="190"/>
                    <a:pt x="208" y="189"/>
                  </a:cubicBezTo>
                  <a:cubicBezTo>
                    <a:pt x="206" y="188"/>
                    <a:pt x="205" y="186"/>
                    <a:pt x="204" y="185"/>
                  </a:cubicBezTo>
                  <a:cubicBezTo>
                    <a:pt x="204" y="185"/>
                    <a:pt x="204" y="185"/>
                    <a:pt x="204" y="184"/>
                  </a:cubicBezTo>
                  <a:cubicBezTo>
                    <a:pt x="204" y="184"/>
                    <a:pt x="203" y="184"/>
                    <a:pt x="203" y="184"/>
                  </a:cubicBezTo>
                  <a:cubicBezTo>
                    <a:pt x="200" y="179"/>
                    <a:pt x="196" y="172"/>
                    <a:pt x="193" y="166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4"/>
                    <a:pt x="192" y="163"/>
                    <a:pt x="192" y="161"/>
                  </a:cubicBezTo>
                  <a:cubicBezTo>
                    <a:pt x="192" y="163"/>
                    <a:pt x="194" y="164"/>
                    <a:pt x="194" y="165"/>
                  </a:cubicBezTo>
                  <a:cubicBezTo>
                    <a:pt x="194" y="165"/>
                    <a:pt x="193" y="165"/>
                    <a:pt x="193" y="166"/>
                  </a:cubicBezTo>
                  <a:cubicBezTo>
                    <a:pt x="194" y="166"/>
                    <a:pt x="194" y="166"/>
                    <a:pt x="194" y="167"/>
                  </a:cubicBezTo>
                  <a:cubicBezTo>
                    <a:pt x="195" y="165"/>
                    <a:pt x="194" y="163"/>
                    <a:pt x="194" y="161"/>
                  </a:cubicBezTo>
                  <a:cubicBezTo>
                    <a:pt x="193" y="161"/>
                    <a:pt x="194" y="163"/>
                    <a:pt x="193" y="163"/>
                  </a:cubicBezTo>
                  <a:cubicBezTo>
                    <a:pt x="193" y="162"/>
                    <a:pt x="193" y="161"/>
                    <a:pt x="193" y="160"/>
                  </a:cubicBezTo>
                  <a:cubicBezTo>
                    <a:pt x="195" y="161"/>
                    <a:pt x="197" y="163"/>
                    <a:pt x="199" y="165"/>
                  </a:cubicBezTo>
                  <a:cubicBezTo>
                    <a:pt x="199" y="168"/>
                    <a:pt x="199" y="170"/>
                    <a:pt x="200" y="173"/>
                  </a:cubicBezTo>
                  <a:cubicBezTo>
                    <a:pt x="200" y="170"/>
                    <a:pt x="199" y="168"/>
                    <a:pt x="199" y="165"/>
                  </a:cubicBezTo>
                  <a:cubicBezTo>
                    <a:pt x="203" y="169"/>
                    <a:pt x="202" y="174"/>
                    <a:pt x="203" y="178"/>
                  </a:cubicBezTo>
                  <a:cubicBezTo>
                    <a:pt x="204" y="177"/>
                    <a:pt x="203" y="175"/>
                    <a:pt x="203" y="173"/>
                  </a:cubicBezTo>
                  <a:cubicBezTo>
                    <a:pt x="203" y="171"/>
                    <a:pt x="202" y="170"/>
                    <a:pt x="202" y="169"/>
                  </a:cubicBezTo>
                  <a:cubicBezTo>
                    <a:pt x="204" y="170"/>
                    <a:pt x="204" y="172"/>
                    <a:pt x="205" y="174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8" y="177"/>
                    <a:pt x="210" y="181"/>
                    <a:pt x="212" y="185"/>
                  </a:cubicBezTo>
                  <a:cubicBezTo>
                    <a:pt x="210" y="187"/>
                    <a:pt x="210" y="189"/>
                    <a:pt x="211" y="192"/>
                  </a:cubicBezTo>
                  <a:cubicBezTo>
                    <a:pt x="210" y="194"/>
                    <a:pt x="210" y="197"/>
                    <a:pt x="210" y="200"/>
                  </a:cubicBezTo>
                  <a:cubicBezTo>
                    <a:pt x="208" y="197"/>
                    <a:pt x="210" y="195"/>
                    <a:pt x="210" y="193"/>
                  </a:cubicBezTo>
                  <a:cubicBezTo>
                    <a:pt x="209" y="194"/>
                    <a:pt x="209" y="196"/>
                    <a:pt x="209" y="197"/>
                  </a:cubicBezTo>
                  <a:cubicBezTo>
                    <a:pt x="208" y="197"/>
                    <a:pt x="208" y="196"/>
                    <a:pt x="208" y="196"/>
                  </a:cubicBezTo>
                  <a:cubicBezTo>
                    <a:pt x="208" y="195"/>
                    <a:pt x="208" y="194"/>
                    <a:pt x="208" y="193"/>
                  </a:cubicBezTo>
                  <a:cubicBezTo>
                    <a:pt x="209" y="192"/>
                    <a:pt x="209" y="191"/>
                    <a:pt x="209" y="191"/>
                  </a:cubicBezTo>
                  <a:cubicBezTo>
                    <a:pt x="208" y="192"/>
                    <a:pt x="208" y="194"/>
                    <a:pt x="207" y="195"/>
                  </a:cubicBezTo>
                  <a:cubicBezTo>
                    <a:pt x="206" y="193"/>
                    <a:pt x="204" y="189"/>
                    <a:pt x="202" y="189"/>
                  </a:cubicBezTo>
                  <a:cubicBezTo>
                    <a:pt x="204" y="191"/>
                    <a:pt x="207" y="193"/>
                    <a:pt x="207" y="196"/>
                  </a:cubicBezTo>
                  <a:cubicBezTo>
                    <a:pt x="209" y="197"/>
                    <a:pt x="209" y="199"/>
                    <a:pt x="208" y="201"/>
                  </a:cubicBezTo>
                  <a:cubicBezTo>
                    <a:pt x="209" y="201"/>
                    <a:pt x="209" y="200"/>
                    <a:pt x="209" y="201"/>
                  </a:cubicBezTo>
                  <a:cubicBezTo>
                    <a:pt x="209" y="202"/>
                    <a:pt x="209" y="204"/>
                    <a:pt x="209" y="206"/>
                  </a:cubicBezTo>
                  <a:cubicBezTo>
                    <a:pt x="209" y="206"/>
                    <a:pt x="208" y="207"/>
                    <a:pt x="209" y="208"/>
                  </a:cubicBezTo>
                  <a:cubicBezTo>
                    <a:pt x="210" y="208"/>
                    <a:pt x="209" y="207"/>
                    <a:pt x="210" y="207"/>
                  </a:cubicBezTo>
                  <a:cubicBezTo>
                    <a:pt x="211" y="206"/>
                    <a:pt x="212" y="205"/>
                    <a:pt x="213" y="204"/>
                  </a:cubicBezTo>
                  <a:cubicBezTo>
                    <a:pt x="214" y="204"/>
                    <a:pt x="215" y="205"/>
                    <a:pt x="216" y="205"/>
                  </a:cubicBezTo>
                  <a:cubicBezTo>
                    <a:pt x="216" y="206"/>
                    <a:pt x="216" y="207"/>
                    <a:pt x="216" y="207"/>
                  </a:cubicBezTo>
                  <a:cubicBezTo>
                    <a:pt x="217" y="207"/>
                    <a:pt x="216" y="206"/>
                    <a:pt x="217" y="206"/>
                  </a:cubicBezTo>
                  <a:cubicBezTo>
                    <a:pt x="220" y="208"/>
                    <a:pt x="222" y="212"/>
                    <a:pt x="224" y="214"/>
                  </a:cubicBezTo>
                  <a:cubicBezTo>
                    <a:pt x="224" y="213"/>
                    <a:pt x="222" y="212"/>
                    <a:pt x="223" y="210"/>
                  </a:cubicBezTo>
                  <a:cubicBezTo>
                    <a:pt x="224" y="213"/>
                    <a:pt x="225" y="216"/>
                    <a:pt x="226" y="218"/>
                  </a:cubicBezTo>
                  <a:cubicBezTo>
                    <a:pt x="226" y="216"/>
                    <a:pt x="225" y="214"/>
                    <a:pt x="224" y="212"/>
                  </a:cubicBezTo>
                  <a:cubicBezTo>
                    <a:pt x="223" y="209"/>
                    <a:pt x="224" y="206"/>
                    <a:pt x="224" y="203"/>
                  </a:cubicBezTo>
                  <a:cubicBezTo>
                    <a:pt x="226" y="201"/>
                    <a:pt x="226" y="197"/>
                    <a:pt x="230" y="196"/>
                  </a:cubicBezTo>
                  <a:cubicBezTo>
                    <a:pt x="231" y="196"/>
                    <a:pt x="233" y="196"/>
                    <a:pt x="233" y="194"/>
                  </a:cubicBezTo>
                  <a:cubicBezTo>
                    <a:pt x="233" y="195"/>
                    <a:pt x="231" y="195"/>
                    <a:pt x="231" y="195"/>
                  </a:cubicBezTo>
                  <a:cubicBezTo>
                    <a:pt x="231" y="195"/>
                    <a:pt x="231" y="195"/>
                    <a:pt x="231" y="194"/>
                  </a:cubicBezTo>
                  <a:cubicBezTo>
                    <a:pt x="228" y="193"/>
                    <a:pt x="224" y="189"/>
                    <a:pt x="225" y="185"/>
                  </a:cubicBezTo>
                  <a:cubicBezTo>
                    <a:pt x="226" y="184"/>
                    <a:pt x="227" y="184"/>
                    <a:pt x="227" y="183"/>
                  </a:cubicBezTo>
                  <a:cubicBezTo>
                    <a:pt x="227" y="182"/>
                    <a:pt x="228" y="182"/>
                    <a:pt x="228" y="181"/>
                  </a:cubicBezTo>
                  <a:cubicBezTo>
                    <a:pt x="226" y="181"/>
                    <a:pt x="223" y="180"/>
                    <a:pt x="221" y="179"/>
                  </a:cubicBezTo>
                  <a:cubicBezTo>
                    <a:pt x="219" y="178"/>
                    <a:pt x="219" y="176"/>
                    <a:pt x="219" y="173"/>
                  </a:cubicBezTo>
                  <a:cubicBezTo>
                    <a:pt x="218" y="172"/>
                    <a:pt x="218" y="172"/>
                    <a:pt x="218" y="170"/>
                  </a:cubicBezTo>
                  <a:cubicBezTo>
                    <a:pt x="218" y="166"/>
                    <a:pt x="217" y="161"/>
                    <a:pt x="217" y="156"/>
                  </a:cubicBezTo>
                  <a:cubicBezTo>
                    <a:pt x="217" y="153"/>
                    <a:pt x="216" y="150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9" y="152"/>
                    <a:pt x="218" y="158"/>
                    <a:pt x="220" y="162"/>
                  </a:cubicBezTo>
                  <a:cubicBezTo>
                    <a:pt x="221" y="161"/>
                    <a:pt x="221" y="158"/>
                    <a:pt x="221" y="156"/>
                  </a:cubicBezTo>
                  <a:cubicBezTo>
                    <a:pt x="220" y="158"/>
                    <a:pt x="221" y="160"/>
                    <a:pt x="220" y="161"/>
                  </a:cubicBezTo>
                  <a:cubicBezTo>
                    <a:pt x="219" y="158"/>
                    <a:pt x="219" y="152"/>
                    <a:pt x="219" y="149"/>
                  </a:cubicBezTo>
                  <a:cubicBezTo>
                    <a:pt x="219" y="149"/>
                    <a:pt x="219" y="150"/>
                    <a:pt x="220" y="150"/>
                  </a:cubicBezTo>
                  <a:cubicBezTo>
                    <a:pt x="220" y="152"/>
                    <a:pt x="220" y="154"/>
                    <a:pt x="221" y="156"/>
                  </a:cubicBezTo>
                  <a:cubicBezTo>
                    <a:pt x="221" y="154"/>
                    <a:pt x="220" y="153"/>
                    <a:pt x="220" y="152"/>
                  </a:cubicBezTo>
                  <a:cubicBezTo>
                    <a:pt x="221" y="155"/>
                    <a:pt x="221" y="157"/>
                    <a:pt x="222" y="160"/>
                  </a:cubicBezTo>
                  <a:cubicBezTo>
                    <a:pt x="222" y="160"/>
                    <a:pt x="222" y="160"/>
                    <a:pt x="221" y="160"/>
                  </a:cubicBezTo>
                  <a:cubicBezTo>
                    <a:pt x="221" y="161"/>
                    <a:pt x="222" y="161"/>
                    <a:pt x="222" y="161"/>
                  </a:cubicBezTo>
                  <a:cubicBezTo>
                    <a:pt x="222" y="162"/>
                    <a:pt x="222" y="164"/>
                    <a:pt x="222" y="165"/>
                  </a:cubicBezTo>
                  <a:cubicBezTo>
                    <a:pt x="222" y="166"/>
                    <a:pt x="222" y="168"/>
                    <a:pt x="224" y="168"/>
                  </a:cubicBezTo>
                  <a:cubicBezTo>
                    <a:pt x="224" y="168"/>
                    <a:pt x="224" y="167"/>
                    <a:pt x="224" y="166"/>
                  </a:cubicBezTo>
                  <a:cubicBezTo>
                    <a:pt x="224" y="166"/>
                    <a:pt x="224" y="167"/>
                    <a:pt x="223" y="168"/>
                  </a:cubicBezTo>
                  <a:cubicBezTo>
                    <a:pt x="222" y="162"/>
                    <a:pt x="222" y="156"/>
                    <a:pt x="221" y="151"/>
                  </a:cubicBezTo>
                  <a:cubicBezTo>
                    <a:pt x="222" y="151"/>
                    <a:pt x="222" y="151"/>
                    <a:pt x="223" y="152"/>
                  </a:cubicBezTo>
                  <a:cubicBezTo>
                    <a:pt x="224" y="155"/>
                    <a:pt x="224" y="158"/>
                    <a:pt x="224" y="161"/>
                  </a:cubicBezTo>
                  <a:cubicBezTo>
                    <a:pt x="224" y="160"/>
                    <a:pt x="224" y="159"/>
                    <a:pt x="224" y="158"/>
                  </a:cubicBezTo>
                  <a:cubicBezTo>
                    <a:pt x="225" y="160"/>
                    <a:pt x="225" y="163"/>
                    <a:pt x="225" y="165"/>
                  </a:cubicBezTo>
                  <a:cubicBezTo>
                    <a:pt x="225" y="165"/>
                    <a:pt x="225" y="164"/>
                    <a:pt x="225" y="165"/>
                  </a:cubicBezTo>
                  <a:cubicBezTo>
                    <a:pt x="225" y="166"/>
                    <a:pt x="225" y="167"/>
                    <a:pt x="226" y="169"/>
                  </a:cubicBezTo>
                  <a:cubicBezTo>
                    <a:pt x="226" y="170"/>
                    <a:pt x="225" y="172"/>
                    <a:pt x="227" y="173"/>
                  </a:cubicBezTo>
                  <a:cubicBezTo>
                    <a:pt x="227" y="173"/>
                    <a:pt x="227" y="171"/>
                    <a:pt x="227" y="171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26" y="171"/>
                    <a:pt x="226" y="169"/>
                    <a:pt x="226" y="168"/>
                  </a:cubicBezTo>
                  <a:cubicBezTo>
                    <a:pt x="226" y="165"/>
                    <a:pt x="225" y="159"/>
                    <a:pt x="225" y="156"/>
                  </a:cubicBezTo>
                  <a:cubicBezTo>
                    <a:pt x="225" y="156"/>
                    <a:pt x="225" y="157"/>
                    <a:pt x="225" y="157"/>
                  </a:cubicBezTo>
                  <a:cubicBezTo>
                    <a:pt x="225" y="155"/>
                    <a:pt x="224" y="154"/>
                    <a:pt x="225" y="153"/>
                  </a:cubicBezTo>
                  <a:cubicBezTo>
                    <a:pt x="225" y="153"/>
                    <a:pt x="226" y="153"/>
                    <a:pt x="226" y="154"/>
                  </a:cubicBezTo>
                  <a:cubicBezTo>
                    <a:pt x="226" y="154"/>
                    <a:pt x="226" y="155"/>
                    <a:pt x="226" y="155"/>
                  </a:cubicBezTo>
                  <a:cubicBezTo>
                    <a:pt x="227" y="159"/>
                    <a:pt x="227" y="160"/>
                    <a:pt x="227" y="163"/>
                  </a:cubicBezTo>
                  <a:cubicBezTo>
                    <a:pt x="227" y="164"/>
                    <a:pt x="227" y="164"/>
                    <a:pt x="228" y="165"/>
                  </a:cubicBezTo>
                  <a:cubicBezTo>
                    <a:pt x="227" y="167"/>
                    <a:pt x="228" y="169"/>
                    <a:pt x="228" y="170"/>
                  </a:cubicBezTo>
                  <a:cubicBezTo>
                    <a:pt x="229" y="171"/>
                    <a:pt x="228" y="174"/>
                    <a:pt x="230" y="174"/>
                  </a:cubicBezTo>
                  <a:cubicBezTo>
                    <a:pt x="228" y="172"/>
                    <a:pt x="229" y="168"/>
                    <a:pt x="228" y="165"/>
                  </a:cubicBezTo>
                  <a:cubicBezTo>
                    <a:pt x="228" y="162"/>
                    <a:pt x="227" y="158"/>
                    <a:pt x="227" y="154"/>
                  </a:cubicBezTo>
                  <a:cubicBezTo>
                    <a:pt x="227" y="155"/>
                    <a:pt x="228" y="155"/>
                    <a:pt x="229" y="156"/>
                  </a:cubicBezTo>
                  <a:cubicBezTo>
                    <a:pt x="229" y="159"/>
                    <a:pt x="229" y="162"/>
                    <a:pt x="230" y="165"/>
                  </a:cubicBezTo>
                  <a:cubicBezTo>
                    <a:pt x="230" y="168"/>
                    <a:pt x="231" y="171"/>
                    <a:pt x="230" y="174"/>
                  </a:cubicBezTo>
                  <a:cubicBezTo>
                    <a:pt x="231" y="175"/>
                    <a:pt x="231" y="175"/>
                    <a:pt x="231" y="176"/>
                  </a:cubicBezTo>
                  <a:cubicBezTo>
                    <a:pt x="231" y="170"/>
                    <a:pt x="230" y="162"/>
                    <a:pt x="230" y="156"/>
                  </a:cubicBezTo>
                  <a:cubicBezTo>
                    <a:pt x="230" y="156"/>
                    <a:pt x="230" y="156"/>
                    <a:pt x="230" y="157"/>
                  </a:cubicBezTo>
                  <a:cubicBezTo>
                    <a:pt x="231" y="157"/>
                    <a:pt x="231" y="157"/>
                    <a:pt x="231" y="157"/>
                  </a:cubicBezTo>
                  <a:cubicBezTo>
                    <a:pt x="232" y="162"/>
                    <a:pt x="233" y="166"/>
                    <a:pt x="233" y="170"/>
                  </a:cubicBezTo>
                  <a:cubicBezTo>
                    <a:pt x="233" y="171"/>
                    <a:pt x="233" y="173"/>
                    <a:pt x="234" y="175"/>
                  </a:cubicBezTo>
                  <a:cubicBezTo>
                    <a:pt x="234" y="176"/>
                    <a:pt x="234" y="178"/>
                    <a:pt x="235" y="178"/>
                  </a:cubicBezTo>
                  <a:cubicBezTo>
                    <a:pt x="233" y="171"/>
                    <a:pt x="234" y="165"/>
                    <a:pt x="232" y="158"/>
                  </a:cubicBezTo>
                  <a:cubicBezTo>
                    <a:pt x="234" y="159"/>
                    <a:pt x="234" y="162"/>
                    <a:pt x="235" y="164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35" y="164"/>
                    <a:pt x="235" y="165"/>
                    <a:pt x="236" y="166"/>
                  </a:cubicBezTo>
                  <a:cubicBezTo>
                    <a:pt x="236" y="168"/>
                    <a:pt x="236" y="170"/>
                    <a:pt x="236" y="172"/>
                  </a:cubicBezTo>
                  <a:cubicBezTo>
                    <a:pt x="236" y="173"/>
                    <a:pt x="236" y="175"/>
                    <a:pt x="237" y="177"/>
                  </a:cubicBezTo>
                  <a:cubicBezTo>
                    <a:pt x="237" y="177"/>
                    <a:pt x="237" y="179"/>
                    <a:pt x="238" y="179"/>
                  </a:cubicBezTo>
                  <a:cubicBezTo>
                    <a:pt x="238" y="178"/>
                    <a:pt x="238" y="177"/>
                    <a:pt x="238" y="176"/>
                  </a:cubicBezTo>
                  <a:cubicBezTo>
                    <a:pt x="238" y="177"/>
                    <a:pt x="238" y="177"/>
                    <a:pt x="238" y="178"/>
                  </a:cubicBezTo>
                  <a:cubicBezTo>
                    <a:pt x="237" y="171"/>
                    <a:pt x="236" y="166"/>
                    <a:pt x="235" y="160"/>
                  </a:cubicBezTo>
                  <a:cubicBezTo>
                    <a:pt x="236" y="161"/>
                    <a:pt x="236" y="161"/>
                    <a:pt x="237" y="161"/>
                  </a:cubicBezTo>
                  <a:cubicBezTo>
                    <a:pt x="237" y="161"/>
                    <a:pt x="236" y="162"/>
                    <a:pt x="236" y="162"/>
                  </a:cubicBezTo>
                  <a:cubicBezTo>
                    <a:pt x="236" y="162"/>
                    <a:pt x="237" y="162"/>
                    <a:pt x="237" y="162"/>
                  </a:cubicBezTo>
                  <a:cubicBezTo>
                    <a:pt x="237" y="165"/>
                    <a:pt x="238" y="168"/>
                    <a:pt x="238" y="170"/>
                  </a:cubicBezTo>
                  <a:cubicBezTo>
                    <a:pt x="238" y="170"/>
                    <a:pt x="238" y="170"/>
                    <a:pt x="238" y="171"/>
                  </a:cubicBezTo>
                  <a:cubicBezTo>
                    <a:pt x="238" y="171"/>
                    <a:pt x="238" y="171"/>
                    <a:pt x="238" y="171"/>
                  </a:cubicBezTo>
                  <a:cubicBezTo>
                    <a:pt x="239" y="174"/>
                    <a:pt x="238" y="180"/>
                    <a:pt x="240" y="182"/>
                  </a:cubicBezTo>
                  <a:cubicBezTo>
                    <a:pt x="241" y="182"/>
                    <a:pt x="241" y="181"/>
                    <a:pt x="241" y="181"/>
                  </a:cubicBezTo>
                  <a:cubicBezTo>
                    <a:pt x="240" y="181"/>
                    <a:pt x="241" y="181"/>
                    <a:pt x="240" y="181"/>
                  </a:cubicBezTo>
                  <a:cubicBezTo>
                    <a:pt x="239" y="175"/>
                    <a:pt x="239" y="168"/>
                    <a:pt x="238" y="162"/>
                  </a:cubicBezTo>
                  <a:cubicBezTo>
                    <a:pt x="238" y="162"/>
                    <a:pt x="239" y="162"/>
                    <a:pt x="240" y="163"/>
                  </a:cubicBezTo>
                  <a:cubicBezTo>
                    <a:pt x="239" y="163"/>
                    <a:pt x="240" y="164"/>
                    <a:pt x="240" y="165"/>
                  </a:cubicBezTo>
                  <a:cubicBezTo>
                    <a:pt x="241" y="166"/>
                    <a:pt x="241" y="170"/>
                    <a:pt x="241" y="172"/>
                  </a:cubicBezTo>
                  <a:cubicBezTo>
                    <a:pt x="241" y="174"/>
                    <a:pt x="242" y="175"/>
                    <a:pt x="242" y="176"/>
                  </a:cubicBezTo>
                  <a:cubicBezTo>
                    <a:pt x="242" y="177"/>
                    <a:pt x="242" y="178"/>
                    <a:pt x="242" y="179"/>
                  </a:cubicBezTo>
                  <a:cubicBezTo>
                    <a:pt x="242" y="181"/>
                    <a:pt x="242" y="184"/>
                    <a:pt x="244" y="184"/>
                  </a:cubicBezTo>
                  <a:cubicBezTo>
                    <a:pt x="242" y="177"/>
                    <a:pt x="242" y="170"/>
                    <a:pt x="241" y="164"/>
                  </a:cubicBezTo>
                  <a:cubicBezTo>
                    <a:pt x="241" y="164"/>
                    <a:pt x="242" y="164"/>
                    <a:pt x="242" y="164"/>
                  </a:cubicBezTo>
                  <a:cubicBezTo>
                    <a:pt x="241" y="164"/>
                    <a:pt x="241" y="164"/>
                    <a:pt x="241" y="165"/>
                  </a:cubicBezTo>
                  <a:cubicBezTo>
                    <a:pt x="242" y="165"/>
                    <a:pt x="243" y="165"/>
                    <a:pt x="243" y="165"/>
                  </a:cubicBezTo>
                  <a:cubicBezTo>
                    <a:pt x="242" y="166"/>
                    <a:pt x="243" y="168"/>
                    <a:pt x="243" y="169"/>
                  </a:cubicBezTo>
                  <a:cubicBezTo>
                    <a:pt x="244" y="169"/>
                    <a:pt x="243" y="168"/>
                    <a:pt x="244" y="167"/>
                  </a:cubicBezTo>
                  <a:cubicBezTo>
                    <a:pt x="244" y="169"/>
                    <a:pt x="244" y="172"/>
                    <a:pt x="245" y="173"/>
                  </a:cubicBezTo>
                  <a:cubicBezTo>
                    <a:pt x="245" y="176"/>
                    <a:pt x="245" y="179"/>
                    <a:pt x="245" y="181"/>
                  </a:cubicBezTo>
                  <a:cubicBezTo>
                    <a:pt x="245" y="182"/>
                    <a:pt x="245" y="184"/>
                    <a:pt x="246" y="185"/>
                  </a:cubicBezTo>
                  <a:cubicBezTo>
                    <a:pt x="245" y="178"/>
                    <a:pt x="245" y="172"/>
                    <a:pt x="244" y="165"/>
                  </a:cubicBezTo>
                  <a:cubicBezTo>
                    <a:pt x="245" y="166"/>
                    <a:pt x="245" y="168"/>
                    <a:pt x="245" y="169"/>
                  </a:cubicBezTo>
                  <a:cubicBezTo>
                    <a:pt x="247" y="171"/>
                    <a:pt x="246" y="173"/>
                    <a:pt x="247" y="176"/>
                  </a:cubicBezTo>
                  <a:cubicBezTo>
                    <a:pt x="247" y="178"/>
                    <a:pt x="247" y="181"/>
                    <a:pt x="248" y="182"/>
                  </a:cubicBezTo>
                  <a:cubicBezTo>
                    <a:pt x="248" y="184"/>
                    <a:pt x="248" y="186"/>
                    <a:pt x="249" y="186"/>
                  </a:cubicBezTo>
                  <a:cubicBezTo>
                    <a:pt x="247" y="179"/>
                    <a:pt x="247" y="173"/>
                    <a:pt x="246" y="167"/>
                  </a:cubicBezTo>
                  <a:cubicBezTo>
                    <a:pt x="247" y="167"/>
                    <a:pt x="247" y="168"/>
                    <a:pt x="248" y="168"/>
                  </a:cubicBezTo>
                  <a:cubicBezTo>
                    <a:pt x="248" y="172"/>
                    <a:pt x="248" y="176"/>
                    <a:pt x="249" y="180"/>
                  </a:cubicBezTo>
                  <a:cubicBezTo>
                    <a:pt x="249" y="181"/>
                    <a:pt x="249" y="184"/>
                    <a:pt x="250" y="186"/>
                  </a:cubicBezTo>
                  <a:cubicBezTo>
                    <a:pt x="249" y="180"/>
                    <a:pt x="249" y="175"/>
                    <a:pt x="249" y="169"/>
                  </a:cubicBezTo>
                  <a:cubicBezTo>
                    <a:pt x="249" y="171"/>
                    <a:pt x="250" y="173"/>
                    <a:pt x="250" y="174"/>
                  </a:cubicBezTo>
                  <a:cubicBezTo>
                    <a:pt x="250" y="175"/>
                    <a:pt x="250" y="176"/>
                    <a:pt x="250" y="177"/>
                  </a:cubicBezTo>
                  <a:cubicBezTo>
                    <a:pt x="251" y="178"/>
                    <a:pt x="250" y="178"/>
                    <a:pt x="250" y="179"/>
                  </a:cubicBezTo>
                  <a:cubicBezTo>
                    <a:pt x="250" y="180"/>
                    <a:pt x="251" y="182"/>
                    <a:pt x="251" y="184"/>
                  </a:cubicBezTo>
                  <a:cubicBezTo>
                    <a:pt x="251" y="186"/>
                    <a:pt x="251" y="189"/>
                    <a:pt x="252" y="190"/>
                  </a:cubicBezTo>
                  <a:cubicBezTo>
                    <a:pt x="252" y="188"/>
                    <a:pt x="252" y="187"/>
                    <a:pt x="252" y="186"/>
                  </a:cubicBezTo>
                  <a:cubicBezTo>
                    <a:pt x="252" y="182"/>
                    <a:pt x="251" y="178"/>
                    <a:pt x="250" y="174"/>
                  </a:cubicBezTo>
                  <a:cubicBezTo>
                    <a:pt x="250" y="173"/>
                    <a:pt x="250" y="172"/>
                    <a:pt x="250" y="171"/>
                  </a:cubicBezTo>
                  <a:cubicBezTo>
                    <a:pt x="251" y="173"/>
                    <a:pt x="251" y="173"/>
                    <a:pt x="252" y="175"/>
                  </a:cubicBezTo>
                  <a:cubicBezTo>
                    <a:pt x="252" y="178"/>
                    <a:pt x="252" y="182"/>
                    <a:pt x="253" y="185"/>
                  </a:cubicBezTo>
                  <a:cubicBezTo>
                    <a:pt x="253" y="186"/>
                    <a:pt x="253" y="186"/>
                    <a:pt x="253" y="187"/>
                  </a:cubicBezTo>
                  <a:cubicBezTo>
                    <a:pt x="254" y="187"/>
                    <a:pt x="254" y="188"/>
                    <a:pt x="254" y="188"/>
                  </a:cubicBezTo>
                  <a:cubicBezTo>
                    <a:pt x="254" y="184"/>
                    <a:pt x="252" y="178"/>
                    <a:pt x="252" y="174"/>
                  </a:cubicBezTo>
                  <a:cubicBezTo>
                    <a:pt x="254" y="180"/>
                    <a:pt x="255" y="186"/>
                    <a:pt x="257" y="190"/>
                  </a:cubicBezTo>
                  <a:cubicBezTo>
                    <a:pt x="257" y="188"/>
                    <a:pt x="256" y="187"/>
                    <a:pt x="256" y="185"/>
                  </a:cubicBezTo>
                  <a:cubicBezTo>
                    <a:pt x="255" y="184"/>
                    <a:pt x="256" y="183"/>
                    <a:pt x="255" y="182"/>
                  </a:cubicBezTo>
                  <a:cubicBezTo>
                    <a:pt x="255" y="180"/>
                    <a:pt x="253" y="176"/>
                    <a:pt x="253" y="174"/>
                  </a:cubicBezTo>
                  <a:cubicBezTo>
                    <a:pt x="255" y="175"/>
                    <a:pt x="255" y="176"/>
                    <a:pt x="256" y="178"/>
                  </a:cubicBezTo>
                  <a:cubicBezTo>
                    <a:pt x="255" y="177"/>
                    <a:pt x="256" y="178"/>
                    <a:pt x="255" y="178"/>
                  </a:cubicBezTo>
                  <a:cubicBezTo>
                    <a:pt x="257" y="181"/>
                    <a:pt x="257" y="184"/>
                    <a:pt x="258" y="186"/>
                  </a:cubicBezTo>
                  <a:cubicBezTo>
                    <a:pt x="259" y="185"/>
                    <a:pt x="258" y="183"/>
                    <a:pt x="258" y="182"/>
                  </a:cubicBezTo>
                  <a:cubicBezTo>
                    <a:pt x="259" y="183"/>
                    <a:pt x="260" y="188"/>
                    <a:pt x="263" y="189"/>
                  </a:cubicBezTo>
                  <a:cubicBezTo>
                    <a:pt x="262" y="188"/>
                    <a:pt x="261" y="186"/>
                    <a:pt x="260" y="184"/>
                  </a:cubicBezTo>
                  <a:cubicBezTo>
                    <a:pt x="258" y="182"/>
                    <a:pt x="256" y="177"/>
                    <a:pt x="255" y="175"/>
                  </a:cubicBezTo>
                  <a:cubicBezTo>
                    <a:pt x="256" y="176"/>
                    <a:pt x="257" y="177"/>
                    <a:pt x="257" y="177"/>
                  </a:cubicBezTo>
                  <a:cubicBezTo>
                    <a:pt x="257" y="178"/>
                    <a:pt x="258" y="177"/>
                    <a:pt x="258" y="178"/>
                  </a:cubicBezTo>
                  <a:cubicBezTo>
                    <a:pt x="259" y="179"/>
                    <a:pt x="262" y="181"/>
                    <a:pt x="263" y="182"/>
                  </a:cubicBezTo>
                  <a:cubicBezTo>
                    <a:pt x="264" y="183"/>
                    <a:pt x="267" y="185"/>
                    <a:pt x="269" y="187"/>
                  </a:cubicBezTo>
                  <a:cubicBezTo>
                    <a:pt x="269" y="188"/>
                    <a:pt x="269" y="189"/>
                    <a:pt x="270" y="188"/>
                  </a:cubicBezTo>
                  <a:cubicBezTo>
                    <a:pt x="265" y="182"/>
                    <a:pt x="258" y="178"/>
                    <a:pt x="253" y="17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7"/>
                    <a:pt x="239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8" y="157"/>
                    <a:pt x="238" y="157"/>
                    <a:pt x="237" y="157"/>
                  </a:cubicBezTo>
                  <a:cubicBezTo>
                    <a:pt x="237" y="156"/>
                    <a:pt x="239" y="157"/>
                    <a:pt x="238" y="157"/>
                  </a:cubicBezTo>
                  <a:close/>
                  <a:moveTo>
                    <a:pt x="216" y="122"/>
                  </a:moveTo>
                  <a:cubicBezTo>
                    <a:pt x="216" y="122"/>
                    <a:pt x="216" y="123"/>
                    <a:pt x="216" y="123"/>
                  </a:cubicBezTo>
                  <a:cubicBezTo>
                    <a:pt x="216" y="123"/>
                    <a:pt x="215" y="123"/>
                    <a:pt x="216" y="122"/>
                  </a:cubicBezTo>
                  <a:cubicBezTo>
                    <a:pt x="216" y="122"/>
                    <a:pt x="216" y="122"/>
                    <a:pt x="216" y="122"/>
                  </a:cubicBezTo>
                  <a:close/>
                  <a:moveTo>
                    <a:pt x="215" y="122"/>
                  </a:moveTo>
                  <a:cubicBezTo>
                    <a:pt x="215" y="122"/>
                    <a:pt x="214" y="121"/>
                    <a:pt x="214" y="121"/>
                  </a:cubicBezTo>
                  <a:cubicBezTo>
                    <a:pt x="214" y="120"/>
                    <a:pt x="215" y="122"/>
                    <a:pt x="215" y="12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2" y="119"/>
                  </a:cubicBezTo>
                  <a:cubicBezTo>
                    <a:pt x="213" y="119"/>
                    <a:pt x="213" y="120"/>
                    <a:pt x="214" y="120"/>
                  </a:cubicBezTo>
                  <a:close/>
                  <a:moveTo>
                    <a:pt x="214" y="117"/>
                  </a:moveTo>
                  <a:cubicBezTo>
                    <a:pt x="214" y="118"/>
                    <a:pt x="215" y="118"/>
                    <a:pt x="215" y="119"/>
                  </a:cubicBezTo>
                  <a:cubicBezTo>
                    <a:pt x="215" y="119"/>
                    <a:pt x="215" y="119"/>
                    <a:pt x="216" y="119"/>
                  </a:cubicBezTo>
                  <a:cubicBezTo>
                    <a:pt x="215" y="119"/>
                    <a:pt x="213" y="117"/>
                    <a:pt x="214" y="117"/>
                  </a:cubicBezTo>
                  <a:close/>
                  <a:moveTo>
                    <a:pt x="234" y="103"/>
                  </a:moveTo>
                  <a:cubicBezTo>
                    <a:pt x="235" y="103"/>
                    <a:pt x="235" y="103"/>
                    <a:pt x="235" y="103"/>
                  </a:cubicBezTo>
                  <a:cubicBezTo>
                    <a:pt x="235" y="103"/>
                    <a:pt x="234" y="104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lose/>
                  <a:moveTo>
                    <a:pt x="232" y="102"/>
                  </a:moveTo>
                  <a:cubicBezTo>
                    <a:pt x="233" y="101"/>
                    <a:pt x="232" y="102"/>
                    <a:pt x="233" y="102"/>
                  </a:cubicBezTo>
                  <a:cubicBezTo>
                    <a:pt x="232" y="102"/>
                    <a:pt x="232" y="103"/>
                    <a:pt x="231" y="103"/>
                  </a:cubicBezTo>
                  <a:cubicBezTo>
                    <a:pt x="231" y="103"/>
                    <a:pt x="232" y="102"/>
                    <a:pt x="232" y="102"/>
                  </a:cubicBezTo>
                  <a:close/>
                  <a:moveTo>
                    <a:pt x="226" y="107"/>
                  </a:moveTo>
                  <a:cubicBezTo>
                    <a:pt x="226" y="108"/>
                    <a:pt x="226" y="108"/>
                    <a:pt x="226" y="108"/>
                  </a:cubicBezTo>
                  <a:cubicBezTo>
                    <a:pt x="226" y="108"/>
                    <a:pt x="226" y="107"/>
                    <a:pt x="225" y="108"/>
                  </a:cubicBezTo>
                  <a:cubicBezTo>
                    <a:pt x="225" y="107"/>
                    <a:pt x="225" y="108"/>
                    <a:pt x="226" y="107"/>
                  </a:cubicBezTo>
                  <a:close/>
                  <a:moveTo>
                    <a:pt x="223" y="109"/>
                  </a:moveTo>
                  <a:cubicBezTo>
                    <a:pt x="222" y="110"/>
                    <a:pt x="221" y="110"/>
                    <a:pt x="219" y="111"/>
                  </a:cubicBezTo>
                  <a:cubicBezTo>
                    <a:pt x="220" y="110"/>
                    <a:pt x="222" y="110"/>
                    <a:pt x="223" y="109"/>
                  </a:cubicBezTo>
                  <a:close/>
                  <a:moveTo>
                    <a:pt x="215" y="111"/>
                  </a:moveTo>
                  <a:cubicBezTo>
                    <a:pt x="216" y="112"/>
                    <a:pt x="216" y="111"/>
                    <a:pt x="216" y="112"/>
                  </a:cubicBezTo>
                  <a:cubicBezTo>
                    <a:pt x="216" y="112"/>
                    <a:pt x="216" y="112"/>
                    <a:pt x="215" y="112"/>
                  </a:cubicBezTo>
                  <a:cubicBezTo>
                    <a:pt x="215" y="112"/>
                    <a:pt x="216" y="112"/>
                    <a:pt x="215" y="111"/>
                  </a:cubicBezTo>
                  <a:close/>
                  <a:moveTo>
                    <a:pt x="211" y="113"/>
                  </a:moveTo>
                  <a:cubicBezTo>
                    <a:pt x="211" y="113"/>
                    <a:pt x="212" y="113"/>
                    <a:pt x="212" y="114"/>
                  </a:cubicBezTo>
                  <a:cubicBezTo>
                    <a:pt x="212" y="114"/>
                    <a:pt x="211" y="114"/>
                    <a:pt x="211" y="114"/>
                  </a:cubicBezTo>
                  <a:cubicBezTo>
                    <a:pt x="211" y="114"/>
                    <a:pt x="211" y="114"/>
                    <a:pt x="211" y="114"/>
                  </a:cubicBezTo>
                  <a:cubicBezTo>
                    <a:pt x="211" y="113"/>
                    <a:pt x="211" y="113"/>
                    <a:pt x="211" y="113"/>
                  </a:cubicBezTo>
                  <a:close/>
                  <a:moveTo>
                    <a:pt x="210" y="113"/>
                  </a:moveTo>
                  <a:cubicBezTo>
                    <a:pt x="210" y="114"/>
                    <a:pt x="209" y="114"/>
                    <a:pt x="210" y="115"/>
                  </a:cubicBezTo>
                  <a:cubicBezTo>
                    <a:pt x="208" y="116"/>
                    <a:pt x="206" y="117"/>
                    <a:pt x="205" y="115"/>
                  </a:cubicBezTo>
                  <a:cubicBezTo>
                    <a:pt x="207" y="114"/>
                    <a:pt x="207" y="114"/>
                    <a:pt x="210" y="113"/>
                  </a:cubicBezTo>
                  <a:close/>
                  <a:moveTo>
                    <a:pt x="206" y="55"/>
                  </a:moveTo>
                  <a:cubicBezTo>
                    <a:pt x="206" y="56"/>
                    <a:pt x="206" y="57"/>
                    <a:pt x="206" y="58"/>
                  </a:cubicBezTo>
                  <a:cubicBezTo>
                    <a:pt x="205" y="58"/>
                    <a:pt x="206" y="56"/>
                    <a:pt x="206" y="55"/>
                  </a:cubicBezTo>
                  <a:close/>
                  <a:moveTo>
                    <a:pt x="210" y="63"/>
                  </a:moveTo>
                  <a:cubicBezTo>
                    <a:pt x="210" y="64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5"/>
                    <a:pt x="209" y="64"/>
                    <a:pt x="210" y="63"/>
                  </a:cubicBezTo>
                  <a:close/>
                  <a:moveTo>
                    <a:pt x="206" y="59"/>
                  </a:moveTo>
                  <a:cubicBezTo>
                    <a:pt x="207" y="59"/>
                    <a:pt x="207" y="59"/>
                    <a:pt x="207" y="60"/>
                  </a:cubicBezTo>
                  <a:cubicBezTo>
                    <a:pt x="208" y="63"/>
                    <a:pt x="209" y="66"/>
                    <a:pt x="209" y="69"/>
                  </a:cubicBezTo>
                  <a:cubicBezTo>
                    <a:pt x="207" y="67"/>
                    <a:pt x="207" y="62"/>
                    <a:pt x="206" y="59"/>
                  </a:cubicBezTo>
                  <a:close/>
                  <a:moveTo>
                    <a:pt x="208" y="58"/>
                  </a:moveTo>
                  <a:cubicBezTo>
                    <a:pt x="208" y="59"/>
                    <a:pt x="207" y="59"/>
                    <a:pt x="207" y="59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8"/>
                    <a:pt x="207" y="58"/>
                    <a:pt x="208" y="58"/>
                  </a:cubicBezTo>
                  <a:cubicBezTo>
                    <a:pt x="207" y="58"/>
                    <a:pt x="207" y="58"/>
                    <a:pt x="208" y="58"/>
                  </a:cubicBezTo>
                  <a:close/>
                  <a:moveTo>
                    <a:pt x="209" y="63"/>
                  </a:moveTo>
                  <a:cubicBezTo>
                    <a:pt x="208" y="63"/>
                    <a:pt x="209" y="61"/>
                    <a:pt x="208" y="61"/>
                  </a:cubicBezTo>
                  <a:cubicBezTo>
                    <a:pt x="209" y="61"/>
                    <a:pt x="209" y="62"/>
                    <a:pt x="209" y="63"/>
                  </a:cubicBezTo>
                  <a:close/>
                  <a:moveTo>
                    <a:pt x="209" y="58"/>
                  </a:moveTo>
                  <a:cubicBezTo>
                    <a:pt x="208" y="58"/>
                    <a:pt x="209" y="58"/>
                    <a:pt x="209" y="57"/>
                  </a:cubicBezTo>
                  <a:cubicBezTo>
                    <a:pt x="209" y="57"/>
                    <a:pt x="209" y="58"/>
                    <a:pt x="209" y="58"/>
                  </a:cubicBezTo>
                  <a:cubicBezTo>
                    <a:pt x="209" y="58"/>
                    <a:pt x="209" y="58"/>
                    <a:pt x="209" y="58"/>
                  </a:cubicBezTo>
                  <a:close/>
                  <a:moveTo>
                    <a:pt x="210" y="54"/>
                  </a:moveTo>
                  <a:cubicBezTo>
                    <a:pt x="211" y="55"/>
                    <a:pt x="212" y="55"/>
                    <a:pt x="213" y="56"/>
                  </a:cubicBezTo>
                  <a:cubicBezTo>
                    <a:pt x="212" y="56"/>
                    <a:pt x="212" y="57"/>
                    <a:pt x="211" y="57"/>
                  </a:cubicBezTo>
                  <a:cubicBezTo>
                    <a:pt x="211" y="56"/>
                    <a:pt x="211" y="55"/>
                    <a:pt x="211" y="55"/>
                  </a:cubicBezTo>
                  <a:cubicBezTo>
                    <a:pt x="210" y="55"/>
                    <a:pt x="210" y="56"/>
                    <a:pt x="210" y="56"/>
                  </a:cubicBezTo>
                  <a:cubicBezTo>
                    <a:pt x="209" y="56"/>
                    <a:pt x="210" y="55"/>
                    <a:pt x="209" y="55"/>
                  </a:cubicBezTo>
                  <a:cubicBezTo>
                    <a:pt x="208" y="55"/>
                    <a:pt x="208" y="56"/>
                    <a:pt x="208" y="57"/>
                  </a:cubicBezTo>
                  <a:cubicBezTo>
                    <a:pt x="208" y="56"/>
                    <a:pt x="209" y="55"/>
                    <a:pt x="208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7" y="54"/>
                    <a:pt x="207" y="54"/>
                    <a:pt x="207" y="55"/>
                  </a:cubicBezTo>
                  <a:cubicBezTo>
                    <a:pt x="207" y="54"/>
                    <a:pt x="207" y="53"/>
                    <a:pt x="206" y="53"/>
                  </a:cubicBezTo>
                  <a:cubicBezTo>
                    <a:pt x="206" y="53"/>
                    <a:pt x="209" y="54"/>
                    <a:pt x="210" y="54"/>
                  </a:cubicBezTo>
                  <a:close/>
                  <a:moveTo>
                    <a:pt x="199" y="48"/>
                  </a:moveTo>
                  <a:cubicBezTo>
                    <a:pt x="198" y="46"/>
                    <a:pt x="198" y="45"/>
                    <a:pt x="198" y="44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9" y="43"/>
                    <a:pt x="199" y="46"/>
                    <a:pt x="199" y="48"/>
                  </a:cubicBezTo>
                  <a:cubicBezTo>
                    <a:pt x="199" y="48"/>
                    <a:pt x="199" y="48"/>
                    <a:pt x="199" y="48"/>
                  </a:cubicBezTo>
                  <a:close/>
                  <a:moveTo>
                    <a:pt x="199" y="42"/>
                  </a:moveTo>
                  <a:cubicBezTo>
                    <a:pt x="200" y="43"/>
                    <a:pt x="200" y="45"/>
                    <a:pt x="200" y="47"/>
                  </a:cubicBezTo>
                  <a:cubicBezTo>
                    <a:pt x="199" y="45"/>
                    <a:pt x="199" y="44"/>
                    <a:pt x="199" y="42"/>
                  </a:cubicBezTo>
                  <a:close/>
                  <a:moveTo>
                    <a:pt x="201" y="45"/>
                  </a:moveTo>
                  <a:cubicBezTo>
                    <a:pt x="201" y="44"/>
                    <a:pt x="201" y="43"/>
                    <a:pt x="201" y="42"/>
                  </a:cubicBezTo>
                  <a:cubicBezTo>
                    <a:pt x="201" y="42"/>
                    <a:pt x="201" y="43"/>
                    <a:pt x="202" y="42"/>
                  </a:cubicBezTo>
                  <a:cubicBezTo>
                    <a:pt x="201" y="43"/>
                    <a:pt x="201" y="44"/>
                    <a:pt x="201" y="45"/>
                  </a:cubicBezTo>
                  <a:close/>
                  <a:moveTo>
                    <a:pt x="204" y="52"/>
                  </a:moveTo>
                  <a:cubicBezTo>
                    <a:pt x="205" y="53"/>
                    <a:pt x="204" y="54"/>
                    <a:pt x="205" y="55"/>
                  </a:cubicBezTo>
                  <a:cubicBezTo>
                    <a:pt x="204" y="55"/>
                    <a:pt x="204" y="53"/>
                    <a:pt x="204" y="52"/>
                  </a:cubicBezTo>
                  <a:close/>
                  <a:moveTo>
                    <a:pt x="202" y="49"/>
                  </a:moveTo>
                  <a:cubicBezTo>
                    <a:pt x="204" y="51"/>
                    <a:pt x="203" y="54"/>
                    <a:pt x="204" y="57"/>
                  </a:cubicBezTo>
                  <a:cubicBezTo>
                    <a:pt x="202" y="56"/>
                    <a:pt x="203" y="52"/>
                    <a:pt x="202" y="49"/>
                  </a:cubicBezTo>
                  <a:close/>
                  <a:moveTo>
                    <a:pt x="180" y="49"/>
                  </a:moveTo>
                  <a:cubicBezTo>
                    <a:pt x="180" y="50"/>
                    <a:pt x="180" y="51"/>
                    <a:pt x="180" y="51"/>
                  </a:cubicBezTo>
                  <a:cubicBezTo>
                    <a:pt x="179" y="51"/>
                    <a:pt x="179" y="49"/>
                    <a:pt x="180" y="49"/>
                  </a:cubicBezTo>
                  <a:close/>
                  <a:moveTo>
                    <a:pt x="179" y="49"/>
                  </a:moveTo>
                  <a:cubicBezTo>
                    <a:pt x="179" y="50"/>
                    <a:pt x="179" y="50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8" y="49"/>
                    <a:pt x="179" y="49"/>
                  </a:cubicBezTo>
                  <a:close/>
                  <a:moveTo>
                    <a:pt x="179" y="52"/>
                  </a:moveTo>
                  <a:cubicBezTo>
                    <a:pt x="179" y="52"/>
                    <a:pt x="179" y="53"/>
                    <a:pt x="179" y="53"/>
                  </a:cubicBezTo>
                  <a:cubicBezTo>
                    <a:pt x="178" y="53"/>
                    <a:pt x="179" y="52"/>
                    <a:pt x="179" y="52"/>
                  </a:cubicBezTo>
                  <a:close/>
                  <a:moveTo>
                    <a:pt x="178" y="47"/>
                  </a:moveTo>
                  <a:cubicBezTo>
                    <a:pt x="178" y="47"/>
                    <a:pt x="178" y="49"/>
                    <a:pt x="178" y="49"/>
                  </a:cubicBezTo>
                  <a:cubicBezTo>
                    <a:pt x="178" y="48"/>
                    <a:pt x="178" y="47"/>
                    <a:pt x="178" y="47"/>
                  </a:cubicBezTo>
                  <a:close/>
                  <a:moveTo>
                    <a:pt x="178" y="50"/>
                  </a:moveTo>
                  <a:cubicBezTo>
                    <a:pt x="178" y="50"/>
                    <a:pt x="178" y="50"/>
                    <a:pt x="178" y="51"/>
                  </a:cubicBezTo>
                  <a:cubicBezTo>
                    <a:pt x="177" y="51"/>
                    <a:pt x="178" y="50"/>
                    <a:pt x="177" y="50"/>
                  </a:cubicBezTo>
                  <a:cubicBezTo>
                    <a:pt x="178" y="50"/>
                    <a:pt x="178" y="50"/>
                    <a:pt x="178" y="50"/>
                  </a:cubicBezTo>
                  <a:close/>
                  <a:moveTo>
                    <a:pt x="174" y="55"/>
                  </a:moveTo>
                  <a:cubicBezTo>
                    <a:pt x="174" y="55"/>
                    <a:pt x="173" y="55"/>
                    <a:pt x="173" y="56"/>
                  </a:cubicBezTo>
                  <a:cubicBezTo>
                    <a:pt x="172" y="57"/>
                    <a:pt x="171" y="57"/>
                    <a:pt x="169" y="57"/>
                  </a:cubicBezTo>
                  <a:cubicBezTo>
                    <a:pt x="169" y="57"/>
                    <a:pt x="169" y="56"/>
                    <a:pt x="169" y="55"/>
                  </a:cubicBezTo>
                  <a:cubicBezTo>
                    <a:pt x="170" y="55"/>
                    <a:pt x="170" y="56"/>
                    <a:pt x="170" y="56"/>
                  </a:cubicBezTo>
                  <a:cubicBezTo>
                    <a:pt x="170" y="56"/>
                    <a:pt x="171" y="56"/>
                    <a:pt x="171" y="56"/>
                  </a:cubicBezTo>
                  <a:cubicBezTo>
                    <a:pt x="171" y="56"/>
                    <a:pt x="171" y="57"/>
                    <a:pt x="172" y="56"/>
                  </a:cubicBezTo>
                  <a:cubicBezTo>
                    <a:pt x="173" y="55"/>
                    <a:pt x="172" y="53"/>
                    <a:pt x="173" y="52"/>
                  </a:cubicBezTo>
                  <a:cubicBezTo>
                    <a:pt x="173" y="53"/>
                    <a:pt x="173" y="54"/>
                    <a:pt x="173" y="55"/>
                  </a:cubicBezTo>
                  <a:cubicBezTo>
                    <a:pt x="174" y="54"/>
                    <a:pt x="173" y="53"/>
                    <a:pt x="174" y="52"/>
                  </a:cubicBezTo>
                  <a:cubicBezTo>
                    <a:pt x="174" y="52"/>
                    <a:pt x="174" y="52"/>
                    <a:pt x="174" y="51"/>
                  </a:cubicBezTo>
                  <a:cubicBezTo>
                    <a:pt x="175" y="52"/>
                    <a:pt x="174" y="54"/>
                    <a:pt x="174" y="55"/>
                  </a:cubicBezTo>
                  <a:close/>
                  <a:moveTo>
                    <a:pt x="170" y="54"/>
                  </a:moveTo>
                  <a:cubicBezTo>
                    <a:pt x="171" y="53"/>
                    <a:pt x="171" y="55"/>
                    <a:pt x="171" y="55"/>
                  </a:cubicBezTo>
                  <a:cubicBezTo>
                    <a:pt x="170" y="55"/>
                    <a:pt x="170" y="54"/>
                    <a:pt x="170" y="54"/>
                  </a:cubicBezTo>
                  <a:close/>
                  <a:moveTo>
                    <a:pt x="173" y="47"/>
                  </a:moveTo>
                  <a:cubicBezTo>
                    <a:pt x="173" y="48"/>
                    <a:pt x="173" y="49"/>
                    <a:pt x="172" y="50"/>
                  </a:cubicBezTo>
                  <a:cubicBezTo>
                    <a:pt x="172" y="49"/>
                    <a:pt x="171" y="47"/>
                    <a:pt x="173" y="47"/>
                  </a:cubicBezTo>
                  <a:close/>
                  <a:moveTo>
                    <a:pt x="174" y="51"/>
                  </a:moveTo>
                  <a:cubicBezTo>
                    <a:pt x="173" y="49"/>
                    <a:pt x="173" y="47"/>
                    <a:pt x="174" y="46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8"/>
                    <a:pt x="175" y="50"/>
                    <a:pt x="174" y="51"/>
                  </a:cubicBezTo>
                  <a:close/>
                  <a:moveTo>
                    <a:pt x="175" y="56"/>
                  </a:moveTo>
                  <a:cubicBezTo>
                    <a:pt x="175" y="54"/>
                    <a:pt x="175" y="53"/>
                    <a:pt x="175" y="51"/>
                  </a:cubicBezTo>
                  <a:cubicBezTo>
                    <a:pt x="176" y="51"/>
                    <a:pt x="176" y="50"/>
                    <a:pt x="176" y="50"/>
                  </a:cubicBezTo>
                  <a:cubicBezTo>
                    <a:pt x="177" y="52"/>
                    <a:pt x="176" y="54"/>
                    <a:pt x="177" y="56"/>
                  </a:cubicBezTo>
                  <a:cubicBezTo>
                    <a:pt x="176" y="56"/>
                    <a:pt x="175" y="55"/>
                    <a:pt x="175" y="56"/>
                  </a:cubicBezTo>
                  <a:close/>
                  <a:moveTo>
                    <a:pt x="176" y="46"/>
                  </a:moveTo>
                  <a:cubicBezTo>
                    <a:pt x="177" y="47"/>
                    <a:pt x="176" y="48"/>
                    <a:pt x="176" y="50"/>
                  </a:cubicBezTo>
                  <a:cubicBezTo>
                    <a:pt x="176" y="50"/>
                    <a:pt x="175" y="50"/>
                    <a:pt x="175" y="50"/>
                  </a:cubicBezTo>
                  <a:cubicBezTo>
                    <a:pt x="175" y="49"/>
                    <a:pt x="175" y="46"/>
                    <a:pt x="176" y="46"/>
                  </a:cubicBezTo>
                  <a:close/>
                  <a:moveTo>
                    <a:pt x="181" y="27"/>
                  </a:moveTo>
                  <a:cubicBezTo>
                    <a:pt x="182" y="28"/>
                    <a:pt x="180" y="28"/>
                    <a:pt x="180" y="29"/>
                  </a:cubicBezTo>
                  <a:cubicBezTo>
                    <a:pt x="180" y="28"/>
                    <a:pt x="181" y="28"/>
                    <a:pt x="181" y="27"/>
                  </a:cubicBezTo>
                  <a:close/>
                  <a:moveTo>
                    <a:pt x="177" y="29"/>
                  </a:moveTo>
                  <a:cubicBezTo>
                    <a:pt x="177" y="29"/>
                    <a:pt x="177" y="30"/>
                    <a:pt x="177" y="31"/>
                  </a:cubicBezTo>
                  <a:cubicBezTo>
                    <a:pt x="176" y="30"/>
                    <a:pt x="177" y="29"/>
                    <a:pt x="176" y="29"/>
                  </a:cubicBezTo>
                  <a:cubicBezTo>
                    <a:pt x="177" y="29"/>
                    <a:pt x="177" y="29"/>
                    <a:pt x="177" y="29"/>
                  </a:cubicBezTo>
                  <a:close/>
                  <a:moveTo>
                    <a:pt x="172" y="19"/>
                  </a:moveTo>
                  <a:cubicBezTo>
                    <a:pt x="173" y="19"/>
                    <a:pt x="172" y="20"/>
                    <a:pt x="172" y="20"/>
                  </a:cubicBezTo>
                  <a:cubicBezTo>
                    <a:pt x="172" y="21"/>
                    <a:pt x="172" y="19"/>
                    <a:pt x="171" y="19"/>
                  </a:cubicBezTo>
                  <a:cubicBezTo>
                    <a:pt x="172" y="19"/>
                    <a:pt x="172" y="19"/>
                    <a:pt x="172" y="19"/>
                  </a:cubicBezTo>
                  <a:close/>
                  <a:moveTo>
                    <a:pt x="151" y="42"/>
                  </a:moveTo>
                  <a:cubicBezTo>
                    <a:pt x="150" y="40"/>
                    <a:pt x="148" y="39"/>
                    <a:pt x="147" y="36"/>
                  </a:cubicBezTo>
                  <a:cubicBezTo>
                    <a:pt x="149" y="36"/>
                    <a:pt x="148" y="39"/>
                    <a:pt x="150" y="39"/>
                  </a:cubicBezTo>
                  <a:cubicBezTo>
                    <a:pt x="150" y="38"/>
                    <a:pt x="151" y="38"/>
                    <a:pt x="151" y="38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50" y="38"/>
                    <a:pt x="149" y="37"/>
                    <a:pt x="149" y="38"/>
                  </a:cubicBezTo>
                  <a:cubicBezTo>
                    <a:pt x="150" y="37"/>
                    <a:pt x="151" y="38"/>
                    <a:pt x="151" y="38"/>
                  </a:cubicBezTo>
                  <a:cubicBezTo>
                    <a:pt x="152" y="39"/>
                    <a:pt x="150" y="40"/>
                    <a:pt x="151" y="41"/>
                  </a:cubicBezTo>
                  <a:cubicBezTo>
                    <a:pt x="152" y="40"/>
                    <a:pt x="152" y="38"/>
                    <a:pt x="153" y="38"/>
                  </a:cubicBezTo>
                  <a:cubicBezTo>
                    <a:pt x="152" y="39"/>
                    <a:pt x="152" y="41"/>
                    <a:pt x="151" y="42"/>
                  </a:cubicBezTo>
                  <a:close/>
                  <a:moveTo>
                    <a:pt x="160" y="41"/>
                  </a:moveTo>
                  <a:cubicBezTo>
                    <a:pt x="159" y="41"/>
                    <a:pt x="160" y="39"/>
                    <a:pt x="161" y="39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1"/>
                    <a:pt x="160" y="41"/>
                  </a:cubicBezTo>
                  <a:close/>
                  <a:moveTo>
                    <a:pt x="161" y="41"/>
                  </a:moveTo>
                  <a:cubicBezTo>
                    <a:pt x="161" y="40"/>
                    <a:pt x="161" y="40"/>
                    <a:pt x="162" y="40"/>
                  </a:cubicBezTo>
                  <a:cubicBezTo>
                    <a:pt x="162" y="40"/>
                    <a:pt x="162" y="40"/>
                    <a:pt x="161" y="41"/>
                  </a:cubicBezTo>
                  <a:close/>
                  <a:moveTo>
                    <a:pt x="162" y="41"/>
                  </a:moveTo>
                  <a:cubicBezTo>
                    <a:pt x="163" y="40"/>
                    <a:pt x="163" y="39"/>
                    <a:pt x="163" y="38"/>
                  </a:cubicBezTo>
                  <a:cubicBezTo>
                    <a:pt x="164" y="39"/>
                    <a:pt x="163" y="40"/>
                    <a:pt x="162" y="41"/>
                  </a:cubicBezTo>
                  <a:close/>
                  <a:moveTo>
                    <a:pt x="168" y="49"/>
                  </a:moveTo>
                  <a:cubicBezTo>
                    <a:pt x="168" y="49"/>
                    <a:pt x="167" y="48"/>
                    <a:pt x="166" y="47"/>
                  </a:cubicBezTo>
                  <a:cubicBezTo>
                    <a:pt x="167" y="45"/>
                    <a:pt x="165" y="42"/>
                    <a:pt x="163" y="41"/>
                  </a:cubicBezTo>
                  <a:cubicBezTo>
                    <a:pt x="164" y="39"/>
                    <a:pt x="164" y="37"/>
                    <a:pt x="166" y="36"/>
                  </a:cubicBezTo>
                  <a:cubicBezTo>
                    <a:pt x="165" y="36"/>
                    <a:pt x="165" y="36"/>
                    <a:pt x="165" y="35"/>
                  </a:cubicBezTo>
                  <a:cubicBezTo>
                    <a:pt x="167" y="31"/>
                    <a:pt x="166" y="26"/>
                    <a:pt x="164" y="21"/>
                  </a:cubicBezTo>
                  <a:cubicBezTo>
                    <a:pt x="165" y="26"/>
                    <a:pt x="166" y="32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7"/>
                    <a:pt x="163" y="38"/>
                    <a:pt x="162" y="40"/>
                  </a:cubicBezTo>
                  <a:cubicBezTo>
                    <a:pt x="162" y="39"/>
                    <a:pt x="163" y="38"/>
                    <a:pt x="163" y="37"/>
                  </a:cubicBezTo>
                  <a:cubicBezTo>
                    <a:pt x="162" y="37"/>
                    <a:pt x="162" y="38"/>
                    <a:pt x="161" y="39"/>
                  </a:cubicBezTo>
                  <a:cubicBezTo>
                    <a:pt x="160" y="36"/>
                    <a:pt x="159" y="35"/>
                    <a:pt x="159" y="32"/>
                  </a:cubicBezTo>
                  <a:cubicBezTo>
                    <a:pt x="158" y="33"/>
                    <a:pt x="159" y="36"/>
                    <a:pt x="160" y="38"/>
                  </a:cubicBezTo>
                  <a:cubicBezTo>
                    <a:pt x="159" y="40"/>
                    <a:pt x="157" y="42"/>
                    <a:pt x="157" y="45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5"/>
                    <a:pt x="156" y="45"/>
                    <a:pt x="156" y="44"/>
                  </a:cubicBezTo>
                  <a:cubicBezTo>
                    <a:pt x="157" y="43"/>
                    <a:pt x="157" y="40"/>
                    <a:pt x="158" y="39"/>
                  </a:cubicBezTo>
                  <a:cubicBezTo>
                    <a:pt x="157" y="38"/>
                    <a:pt x="157" y="40"/>
                    <a:pt x="157" y="39"/>
                  </a:cubicBezTo>
                  <a:cubicBezTo>
                    <a:pt x="156" y="42"/>
                    <a:pt x="156" y="45"/>
                    <a:pt x="153" y="46"/>
                  </a:cubicBezTo>
                  <a:cubicBezTo>
                    <a:pt x="152" y="42"/>
                    <a:pt x="154" y="40"/>
                    <a:pt x="155" y="37"/>
                  </a:cubicBezTo>
                  <a:cubicBezTo>
                    <a:pt x="154" y="39"/>
                    <a:pt x="153" y="41"/>
                    <a:pt x="152" y="43"/>
                  </a:cubicBezTo>
                  <a:cubicBezTo>
                    <a:pt x="152" y="44"/>
                    <a:pt x="152" y="43"/>
                    <a:pt x="152" y="43"/>
                  </a:cubicBezTo>
                  <a:cubicBezTo>
                    <a:pt x="152" y="41"/>
                    <a:pt x="153" y="39"/>
                    <a:pt x="153" y="37"/>
                  </a:cubicBezTo>
                  <a:cubicBezTo>
                    <a:pt x="157" y="35"/>
                    <a:pt x="155" y="29"/>
                    <a:pt x="155" y="25"/>
                  </a:cubicBezTo>
                  <a:cubicBezTo>
                    <a:pt x="156" y="25"/>
                    <a:pt x="156" y="26"/>
                    <a:pt x="157" y="27"/>
                  </a:cubicBezTo>
                  <a:cubicBezTo>
                    <a:pt x="163" y="24"/>
                    <a:pt x="160" y="16"/>
                    <a:pt x="163" y="11"/>
                  </a:cubicBezTo>
                  <a:cubicBezTo>
                    <a:pt x="164" y="10"/>
                    <a:pt x="164" y="10"/>
                    <a:pt x="165" y="9"/>
                  </a:cubicBezTo>
                  <a:cubicBezTo>
                    <a:pt x="165" y="8"/>
                    <a:pt x="165" y="7"/>
                    <a:pt x="166" y="6"/>
                  </a:cubicBezTo>
                  <a:cubicBezTo>
                    <a:pt x="166" y="8"/>
                    <a:pt x="165" y="10"/>
                    <a:pt x="164" y="11"/>
                  </a:cubicBezTo>
                  <a:cubicBezTo>
                    <a:pt x="164" y="12"/>
                    <a:pt x="165" y="12"/>
                    <a:pt x="165" y="12"/>
                  </a:cubicBezTo>
                  <a:cubicBezTo>
                    <a:pt x="164" y="13"/>
                    <a:pt x="163" y="14"/>
                    <a:pt x="163" y="15"/>
                  </a:cubicBezTo>
                  <a:cubicBezTo>
                    <a:pt x="165" y="15"/>
                    <a:pt x="166" y="12"/>
                    <a:pt x="167" y="11"/>
                  </a:cubicBezTo>
                  <a:cubicBezTo>
                    <a:pt x="167" y="10"/>
                    <a:pt x="166" y="11"/>
                    <a:pt x="166" y="11"/>
                  </a:cubicBezTo>
                  <a:cubicBezTo>
                    <a:pt x="166" y="10"/>
                    <a:pt x="167" y="9"/>
                    <a:pt x="167" y="9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7" y="7"/>
                    <a:pt x="168" y="5"/>
                    <a:pt x="168" y="3"/>
                  </a:cubicBezTo>
                  <a:cubicBezTo>
                    <a:pt x="168" y="5"/>
                    <a:pt x="168" y="7"/>
                    <a:pt x="168" y="10"/>
                  </a:cubicBezTo>
                  <a:cubicBezTo>
                    <a:pt x="167" y="12"/>
                    <a:pt x="167" y="15"/>
                    <a:pt x="167" y="17"/>
                  </a:cubicBezTo>
                  <a:cubicBezTo>
                    <a:pt x="167" y="18"/>
                    <a:pt x="168" y="19"/>
                    <a:pt x="169" y="20"/>
                  </a:cubicBezTo>
                  <a:cubicBezTo>
                    <a:pt x="169" y="23"/>
                    <a:pt x="169" y="25"/>
                    <a:pt x="170" y="28"/>
                  </a:cubicBezTo>
                  <a:cubicBezTo>
                    <a:pt x="170" y="26"/>
                    <a:pt x="170" y="22"/>
                    <a:pt x="170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71" y="22"/>
                    <a:pt x="170" y="23"/>
                    <a:pt x="171" y="25"/>
                  </a:cubicBezTo>
                  <a:cubicBezTo>
                    <a:pt x="171" y="25"/>
                    <a:pt x="172" y="25"/>
                    <a:pt x="172" y="24"/>
                  </a:cubicBezTo>
                  <a:cubicBezTo>
                    <a:pt x="172" y="26"/>
                    <a:pt x="174" y="28"/>
                    <a:pt x="176" y="29"/>
                  </a:cubicBezTo>
                  <a:cubicBezTo>
                    <a:pt x="176" y="30"/>
                    <a:pt x="175" y="31"/>
                    <a:pt x="176" y="33"/>
                  </a:cubicBezTo>
                  <a:cubicBezTo>
                    <a:pt x="177" y="32"/>
                    <a:pt x="177" y="31"/>
                    <a:pt x="177" y="31"/>
                  </a:cubicBezTo>
                  <a:cubicBezTo>
                    <a:pt x="178" y="31"/>
                    <a:pt x="178" y="30"/>
                    <a:pt x="179" y="29"/>
                  </a:cubicBezTo>
                  <a:cubicBezTo>
                    <a:pt x="179" y="29"/>
                    <a:pt x="179" y="30"/>
                    <a:pt x="180" y="30"/>
                  </a:cubicBezTo>
                  <a:cubicBezTo>
                    <a:pt x="176" y="33"/>
                    <a:pt x="173" y="38"/>
                    <a:pt x="174" y="44"/>
                  </a:cubicBezTo>
                  <a:cubicBezTo>
                    <a:pt x="175" y="44"/>
                    <a:pt x="174" y="42"/>
                    <a:pt x="175" y="42"/>
                  </a:cubicBezTo>
                  <a:cubicBezTo>
                    <a:pt x="176" y="43"/>
                    <a:pt x="177" y="43"/>
                    <a:pt x="179" y="43"/>
                  </a:cubicBezTo>
                  <a:cubicBezTo>
                    <a:pt x="177" y="45"/>
                    <a:pt x="175" y="45"/>
                    <a:pt x="172" y="46"/>
                  </a:cubicBezTo>
                  <a:cubicBezTo>
                    <a:pt x="172" y="46"/>
                    <a:pt x="172" y="46"/>
                    <a:pt x="172" y="45"/>
                  </a:cubicBezTo>
                  <a:cubicBezTo>
                    <a:pt x="173" y="44"/>
                    <a:pt x="173" y="42"/>
                    <a:pt x="173" y="40"/>
                  </a:cubicBezTo>
                  <a:cubicBezTo>
                    <a:pt x="173" y="40"/>
                    <a:pt x="172" y="41"/>
                    <a:pt x="173" y="42"/>
                  </a:cubicBezTo>
                  <a:cubicBezTo>
                    <a:pt x="170" y="43"/>
                    <a:pt x="173" y="46"/>
                    <a:pt x="170" y="47"/>
                  </a:cubicBezTo>
                  <a:cubicBezTo>
                    <a:pt x="170" y="48"/>
                    <a:pt x="171" y="48"/>
                    <a:pt x="171" y="48"/>
                  </a:cubicBezTo>
                  <a:cubicBezTo>
                    <a:pt x="171" y="50"/>
                    <a:pt x="171" y="51"/>
                    <a:pt x="171" y="52"/>
                  </a:cubicBezTo>
                  <a:cubicBezTo>
                    <a:pt x="170" y="51"/>
                    <a:pt x="171" y="48"/>
                    <a:pt x="170" y="47"/>
                  </a:cubicBezTo>
                  <a:cubicBezTo>
                    <a:pt x="169" y="48"/>
                    <a:pt x="170" y="49"/>
                    <a:pt x="170" y="50"/>
                  </a:cubicBezTo>
                  <a:cubicBezTo>
                    <a:pt x="169" y="50"/>
                    <a:pt x="169" y="48"/>
                    <a:pt x="169" y="48"/>
                  </a:cubicBezTo>
                  <a:cubicBezTo>
                    <a:pt x="168" y="48"/>
                    <a:pt x="168" y="49"/>
                    <a:pt x="168" y="49"/>
                  </a:cubicBezTo>
                  <a:close/>
                  <a:moveTo>
                    <a:pt x="169" y="57"/>
                  </a:moveTo>
                  <a:cubicBezTo>
                    <a:pt x="169" y="57"/>
                    <a:pt x="168" y="57"/>
                    <a:pt x="169" y="58"/>
                  </a:cubicBezTo>
                  <a:cubicBezTo>
                    <a:pt x="168" y="57"/>
                    <a:pt x="168" y="57"/>
                    <a:pt x="168" y="58"/>
                  </a:cubicBezTo>
                  <a:cubicBezTo>
                    <a:pt x="168" y="57"/>
                    <a:pt x="168" y="57"/>
                    <a:pt x="169" y="57"/>
                  </a:cubicBezTo>
                  <a:close/>
                  <a:moveTo>
                    <a:pt x="102" y="41"/>
                  </a:moveTo>
                  <a:cubicBezTo>
                    <a:pt x="102" y="42"/>
                    <a:pt x="102" y="43"/>
                    <a:pt x="102" y="43"/>
                  </a:cubicBezTo>
                  <a:cubicBezTo>
                    <a:pt x="101" y="43"/>
                    <a:pt x="102" y="42"/>
                    <a:pt x="102" y="41"/>
                  </a:cubicBezTo>
                  <a:close/>
                  <a:moveTo>
                    <a:pt x="102" y="39"/>
                  </a:moveTo>
                  <a:cubicBezTo>
                    <a:pt x="101" y="40"/>
                    <a:pt x="102" y="41"/>
                    <a:pt x="101" y="41"/>
                  </a:cubicBezTo>
                  <a:cubicBezTo>
                    <a:pt x="101" y="40"/>
                    <a:pt x="101" y="40"/>
                    <a:pt x="102" y="39"/>
                  </a:cubicBezTo>
                  <a:close/>
                  <a:moveTo>
                    <a:pt x="100" y="44"/>
                  </a:moveTo>
                  <a:cubicBezTo>
                    <a:pt x="100" y="43"/>
                    <a:pt x="100" y="42"/>
                    <a:pt x="101" y="41"/>
                  </a:cubicBezTo>
                  <a:cubicBezTo>
                    <a:pt x="101" y="42"/>
                    <a:pt x="102" y="44"/>
                    <a:pt x="100" y="44"/>
                  </a:cubicBezTo>
                  <a:close/>
                  <a:moveTo>
                    <a:pt x="100" y="38"/>
                  </a:moveTo>
                  <a:cubicBezTo>
                    <a:pt x="101" y="38"/>
                    <a:pt x="101" y="39"/>
                    <a:pt x="101" y="40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100" y="39"/>
                    <a:pt x="100" y="38"/>
                    <a:pt x="100" y="38"/>
                  </a:cubicBezTo>
                  <a:close/>
                  <a:moveTo>
                    <a:pt x="100" y="41"/>
                  </a:moveTo>
                  <a:cubicBezTo>
                    <a:pt x="99" y="41"/>
                    <a:pt x="100" y="41"/>
                    <a:pt x="100" y="40"/>
                  </a:cubicBezTo>
                  <a:cubicBezTo>
                    <a:pt x="100" y="40"/>
                    <a:pt x="100" y="41"/>
                    <a:pt x="100" y="41"/>
                  </a:cubicBezTo>
                  <a:close/>
                  <a:moveTo>
                    <a:pt x="99" y="44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98" y="43"/>
                    <a:pt x="99" y="43"/>
                    <a:pt x="99" y="43"/>
                  </a:cubicBezTo>
                  <a:cubicBezTo>
                    <a:pt x="99" y="43"/>
                    <a:pt x="99" y="44"/>
                    <a:pt x="99" y="44"/>
                  </a:cubicBezTo>
                  <a:close/>
                  <a:moveTo>
                    <a:pt x="99" y="42"/>
                  </a:moveTo>
                  <a:cubicBezTo>
                    <a:pt x="99" y="41"/>
                    <a:pt x="99" y="42"/>
                    <a:pt x="99" y="42"/>
                  </a:cubicBezTo>
                  <a:cubicBezTo>
                    <a:pt x="99" y="42"/>
                    <a:pt x="99" y="43"/>
                    <a:pt x="99" y="43"/>
                  </a:cubicBezTo>
                  <a:cubicBezTo>
                    <a:pt x="99" y="42"/>
                    <a:pt x="99" y="42"/>
                    <a:pt x="99" y="42"/>
                  </a:cubicBezTo>
                  <a:close/>
                  <a:moveTo>
                    <a:pt x="96" y="45"/>
                  </a:moveTo>
                  <a:cubicBezTo>
                    <a:pt x="95" y="44"/>
                    <a:pt x="96" y="43"/>
                    <a:pt x="96" y="43"/>
                  </a:cubicBezTo>
                  <a:cubicBezTo>
                    <a:pt x="96" y="44"/>
                    <a:pt x="96" y="44"/>
                    <a:pt x="96" y="45"/>
                  </a:cubicBezTo>
                  <a:close/>
                  <a:moveTo>
                    <a:pt x="97" y="44"/>
                  </a:move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8" y="44"/>
                    <a:pt x="97" y="44"/>
                    <a:pt x="97" y="44"/>
                  </a:cubicBezTo>
                  <a:close/>
                  <a:moveTo>
                    <a:pt x="98" y="42"/>
                  </a:moveTo>
                  <a:cubicBezTo>
                    <a:pt x="97" y="41"/>
                    <a:pt x="97" y="40"/>
                    <a:pt x="97" y="39"/>
                  </a:cubicBezTo>
                  <a:cubicBezTo>
                    <a:pt x="98" y="40"/>
                    <a:pt x="98" y="41"/>
                    <a:pt x="98" y="42"/>
                  </a:cubicBezTo>
                  <a:close/>
                  <a:moveTo>
                    <a:pt x="97" y="37"/>
                  </a:moveTo>
                  <a:cubicBezTo>
                    <a:pt x="97" y="37"/>
                    <a:pt x="97" y="37"/>
                    <a:pt x="97" y="38"/>
                  </a:cubicBezTo>
                  <a:cubicBezTo>
                    <a:pt x="98" y="38"/>
                    <a:pt x="97" y="38"/>
                    <a:pt x="97" y="39"/>
                  </a:cubicBezTo>
                  <a:cubicBezTo>
                    <a:pt x="96" y="38"/>
                    <a:pt x="96" y="38"/>
                    <a:pt x="97" y="37"/>
                  </a:cubicBezTo>
                  <a:close/>
                  <a:moveTo>
                    <a:pt x="95" y="36"/>
                  </a:moveTo>
                  <a:cubicBezTo>
                    <a:pt x="96" y="36"/>
                    <a:pt x="96" y="37"/>
                    <a:pt x="96" y="37"/>
                  </a:cubicBezTo>
                  <a:cubicBezTo>
                    <a:pt x="96" y="37"/>
                    <a:pt x="96" y="37"/>
                    <a:pt x="95" y="37"/>
                  </a:cubicBezTo>
                  <a:cubicBezTo>
                    <a:pt x="95" y="37"/>
                    <a:pt x="95" y="36"/>
                    <a:pt x="95" y="36"/>
                  </a:cubicBezTo>
                  <a:close/>
                  <a:moveTo>
                    <a:pt x="100" y="19"/>
                  </a:moveTo>
                  <a:cubicBezTo>
                    <a:pt x="101" y="19"/>
                    <a:pt x="100" y="21"/>
                    <a:pt x="101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0" y="19"/>
                    <a:pt x="100" y="19"/>
                  </a:cubicBezTo>
                  <a:close/>
                  <a:moveTo>
                    <a:pt x="89" y="22"/>
                  </a:moveTo>
                  <a:cubicBezTo>
                    <a:pt x="89" y="22"/>
                    <a:pt x="90" y="22"/>
                    <a:pt x="89" y="22"/>
                  </a:cubicBezTo>
                  <a:cubicBezTo>
                    <a:pt x="90" y="22"/>
                    <a:pt x="90" y="23"/>
                    <a:pt x="90" y="24"/>
                  </a:cubicBezTo>
                  <a:cubicBezTo>
                    <a:pt x="89" y="24"/>
                    <a:pt x="89" y="23"/>
                    <a:pt x="89" y="22"/>
                  </a:cubicBezTo>
                  <a:close/>
                  <a:moveTo>
                    <a:pt x="90" y="36"/>
                  </a:moveTo>
                  <a:cubicBezTo>
                    <a:pt x="90" y="36"/>
                    <a:pt x="91" y="36"/>
                    <a:pt x="91" y="36"/>
                  </a:cubicBezTo>
                  <a:cubicBezTo>
                    <a:pt x="91" y="37"/>
                    <a:pt x="91" y="37"/>
                    <a:pt x="91" y="38"/>
                  </a:cubicBezTo>
                  <a:cubicBezTo>
                    <a:pt x="91" y="37"/>
                    <a:pt x="90" y="37"/>
                    <a:pt x="90" y="36"/>
                  </a:cubicBezTo>
                  <a:close/>
                  <a:moveTo>
                    <a:pt x="91" y="36"/>
                  </a:moveTo>
                  <a:cubicBezTo>
                    <a:pt x="91" y="36"/>
                    <a:pt x="90" y="36"/>
                    <a:pt x="90" y="36"/>
                  </a:cubicBezTo>
                  <a:cubicBezTo>
                    <a:pt x="90" y="35"/>
                    <a:pt x="90" y="35"/>
                    <a:pt x="90" y="34"/>
                  </a:cubicBezTo>
                  <a:cubicBezTo>
                    <a:pt x="91" y="34"/>
                    <a:pt x="91" y="33"/>
                    <a:pt x="91" y="33"/>
                  </a:cubicBezTo>
                  <a:cubicBezTo>
                    <a:pt x="91" y="34"/>
                    <a:pt x="91" y="35"/>
                    <a:pt x="91" y="36"/>
                  </a:cubicBezTo>
                  <a:close/>
                  <a:moveTo>
                    <a:pt x="17" y="55"/>
                  </a:moveTo>
                  <a:cubicBezTo>
                    <a:pt x="16" y="55"/>
                    <a:pt x="15" y="56"/>
                    <a:pt x="14" y="57"/>
                  </a:cubicBezTo>
                  <a:cubicBezTo>
                    <a:pt x="15" y="55"/>
                    <a:pt x="17" y="53"/>
                    <a:pt x="19" y="53"/>
                  </a:cubicBezTo>
                  <a:cubicBezTo>
                    <a:pt x="19" y="54"/>
                    <a:pt x="17" y="54"/>
                    <a:pt x="17" y="55"/>
                  </a:cubicBezTo>
                  <a:close/>
                  <a:moveTo>
                    <a:pt x="24" y="57"/>
                  </a:moveTo>
                  <a:cubicBezTo>
                    <a:pt x="23" y="57"/>
                    <a:pt x="23" y="56"/>
                    <a:pt x="23" y="55"/>
                  </a:cubicBezTo>
                  <a:cubicBezTo>
                    <a:pt x="23" y="55"/>
                    <a:pt x="24" y="55"/>
                    <a:pt x="24" y="56"/>
                  </a:cubicBezTo>
                  <a:cubicBezTo>
                    <a:pt x="24" y="56"/>
                    <a:pt x="23" y="56"/>
                    <a:pt x="24" y="57"/>
                  </a:cubicBezTo>
                  <a:close/>
                  <a:moveTo>
                    <a:pt x="27" y="57"/>
                  </a:move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8" y="57"/>
                    <a:pt x="28" y="57"/>
                  </a:cubicBezTo>
                  <a:cubicBezTo>
                    <a:pt x="27" y="58"/>
                    <a:pt x="27" y="57"/>
                    <a:pt x="27" y="57"/>
                  </a:cubicBezTo>
                  <a:close/>
                  <a:moveTo>
                    <a:pt x="27" y="94"/>
                  </a:moveTo>
                  <a:cubicBezTo>
                    <a:pt x="26" y="94"/>
                    <a:pt x="26" y="93"/>
                    <a:pt x="25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3"/>
                    <a:pt x="26" y="92"/>
                    <a:pt x="26" y="92"/>
                  </a:cubicBezTo>
                  <a:cubicBezTo>
                    <a:pt x="26" y="92"/>
                    <a:pt x="26" y="92"/>
                    <a:pt x="25" y="91"/>
                  </a:cubicBezTo>
                  <a:cubicBezTo>
                    <a:pt x="27" y="91"/>
                    <a:pt x="27" y="91"/>
                    <a:pt x="28" y="90"/>
                  </a:cubicBezTo>
                  <a:cubicBezTo>
                    <a:pt x="28" y="91"/>
                    <a:pt x="27" y="92"/>
                    <a:pt x="27" y="94"/>
                  </a:cubicBezTo>
                  <a:close/>
                  <a:moveTo>
                    <a:pt x="27" y="98"/>
                  </a:moveTo>
                  <a:cubicBezTo>
                    <a:pt x="27" y="96"/>
                    <a:pt x="28" y="95"/>
                    <a:pt x="29" y="94"/>
                  </a:cubicBezTo>
                  <a:cubicBezTo>
                    <a:pt x="28" y="95"/>
                    <a:pt x="28" y="97"/>
                    <a:pt x="27" y="98"/>
                  </a:cubicBezTo>
                  <a:close/>
                  <a:moveTo>
                    <a:pt x="43" y="118"/>
                  </a:moveTo>
                  <a:cubicBezTo>
                    <a:pt x="43" y="117"/>
                    <a:pt x="43" y="116"/>
                    <a:pt x="44" y="116"/>
                  </a:cubicBezTo>
                  <a:cubicBezTo>
                    <a:pt x="43" y="116"/>
                    <a:pt x="43" y="117"/>
                    <a:pt x="43" y="118"/>
                  </a:cubicBezTo>
                  <a:close/>
                  <a:moveTo>
                    <a:pt x="45" y="113"/>
                  </a:moveTo>
                  <a:cubicBezTo>
                    <a:pt x="44" y="113"/>
                    <a:pt x="44" y="112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1" y="112"/>
                    <a:pt x="38" y="111"/>
                    <a:pt x="36" y="110"/>
                  </a:cubicBezTo>
                  <a:cubicBezTo>
                    <a:pt x="39" y="110"/>
                    <a:pt x="42" y="112"/>
                    <a:pt x="45" y="112"/>
                  </a:cubicBezTo>
                  <a:cubicBezTo>
                    <a:pt x="45" y="112"/>
                    <a:pt x="45" y="112"/>
                    <a:pt x="45" y="113"/>
                  </a:cubicBezTo>
                  <a:close/>
                  <a:moveTo>
                    <a:pt x="51" y="137"/>
                  </a:moveTo>
                  <a:cubicBezTo>
                    <a:pt x="50" y="138"/>
                    <a:pt x="50" y="137"/>
                    <a:pt x="50" y="137"/>
                  </a:cubicBezTo>
                  <a:cubicBezTo>
                    <a:pt x="50" y="137"/>
                    <a:pt x="50" y="137"/>
                    <a:pt x="51" y="136"/>
                  </a:cubicBezTo>
                  <a:cubicBezTo>
                    <a:pt x="50" y="137"/>
                    <a:pt x="51" y="137"/>
                    <a:pt x="51" y="137"/>
                  </a:cubicBezTo>
                  <a:close/>
                  <a:moveTo>
                    <a:pt x="52" y="143"/>
                  </a:moveTo>
                  <a:cubicBezTo>
                    <a:pt x="52" y="144"/>
                    <a:pt x="52" y="145"/>
                    <a:pt x="52" y="145"/>
                  </a:cubicBezTo>
                  <a:cubicBezTo>
                    <a:pt x="52" y="145"/>
                    <a:pt x="53" y="146"/>
                    <a:pt x="52" y="147"/>
                  </a:cubicBezTo>
                  <a:cubicBezTo>
                    <a:pt x="52" y="146"/>
                    <a:pt x="52" y="144"/>
                    <a:pt x="52" y="143"/>
                  </a:cubicBezTo>
                  <a:close/>
                  <a:moveTo>
                    <a:pt x="52" y="127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1" y="127"/>
                    <a:pt x="52" y="127"/>
                    <a:pt x="51" y="126"/>
                  </a:cubicBezTo>
                  <a:cubicBezTo>
                    <a:pt x="52" y="126"/>
                    <a:pt x="52" y="127"/>
                    <a:pt x="52" y="127"/>
                  </a:cubicBezTo>
                  <a:close/>
                  <a:moveTo>
                    <a:pt x="70" y="47"/>
                  </a:moveTo>
                  <a:cubicBezTo>
                    <a:pt x="71" y="48"/>
                    <a:pt x="70" y="51"/>
                    <a:pt x="70" y="53"/>
                  </a:cubicBezTo>
                  <a:cubicBezTo>
                    <a:pt x="69" y="51"/>
                    <a:pt x="70" y="49"/>
                    <a:pt x="70" y="47"/>
                  </a:cubicBezTo>
                  <a:close/>
                  <a:moveTo>
                    <a:pt x="69" y="48"/>
                  </a:moveTo>
                  <a:cubicBezTo>
                    <a:pt x="69" y="50"/>
                    <a:pt x="70" y="53"/>
                    <a:pt x="68" y="54"/>
                  </a:cubicBezTo>
                  <a:cubicBezTo>
                    <a:pt x="67" y="51"/>
                    <a:pt x="67" y="49"/>
                    <a:pt x="69" y="48"/>
                  </a:cubicBezTo>
                  <a:close/>
                  <a:moveTo>
                    <a:pt x="68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56"/>
                    <a:pt x="68" y="56"/>
                    <a:pt x="68" y="55"/>
                  </a:cubicBezTo>
                  <a:cubicBezTo>
                    <a:pt x="68" y="55"/>
                    <a:pt x="68" y="55"/>
                    <a:pt x="68" y="56"/>
                  </a:cubicBezTo>
                  <a:close/>
                  <a:moveTo>
                    <a:pt x="67" y="47"/>
                  </a:moveTo>
                  <a:cubicBezTo>
                    <a:pt x="68" y="47"/>
                    <a:pt x="67" y="47"/>
                    <a:pt x="67" y="48"/>
                  </a:cubicBezTo>
                  <a:cubicBezTo>
                    <a:pt x="67" y="48"/>
                    <a:pt x="67" y="47"/>
                    <a:pt x="67" y="47"/>
                  </a:cubicBezTo>
                  <a:close/>
                  <a:moveTo>
                    <a:pt x="67" y="51"/>
                  </a:moveTo>
                  <a:cubicBezTo>
                    <a:pt x="67" y="52"/>
                    <a:pt x="67" y="53"/>
                    <a:pt x="67" y="55"/>
                  </a:cubicBezTo>
                  <a:cubicBezTo>
                    <a:pt x="67" y="53"/>
                    <a:pt x="66" y="52"/>
                    <a:pt x="67" y="51"/>
                  </a:cubicBezTo>
                  <a:close/>
                  <a:moveTo>
                    <a:pt x="66" y="46"/>
                  </a:moveTo>
                  <a:cubicBezTo>
                    <a:pt x="66" y="47"/>
                    <a:pt x="67" y="48"/>
                    <a:pt x="66" y="48"/>
                  </a:cubicBezTo>
                  <a:cubicBezTo>
                    <a:pt x="64" y="51"/>
                    <a:pt x="61" y="54"/>
                    <a:pt x="59" y="58"/>
                  </a:cubicBezTo>
                  <a:cubicBezTo>
                    <a:pt x="60" y="58"/>
                    <a:pt x="59" y="59"/>
                    <a:pt x="59" y="59"/>
                  </a:cubicBezTo>
                  <a:cubicBezTo>
                    <a:pt x="58" y="60"/>
                    <a:pt x="58" y="58"/>
                    <a:pt x="58" y="57"/>
                  </a:cubicBezTo>
                  <a:cubicBezTo>
                    <a:pt x="61" y="54"/>
                    <a:pt x="63" y="50"/>
                    <a:pt x="66" y="46"/>
                  </a:cubicBezTo>
                  <a:close/>
                  <a:moveTo>
                    <a:pt x="65" y="51"/>
                  </a:moveTo>
                  <a:cubicBezTo>
                    <a:pt x="65" y="53"/>
                    <a:pt x="63" y="53"/>
                    <a:pt x="62" y="55"/>
                  </a:cubicBezTo>
                  <a:cubicBezTo>
                    <a:pt x="62" y="55"/>
                    <a:pt x="61" y="55"/>
                    <a:pt x="62" y="56"/>
                  </a:cubicBezTo>
                  <a:cubicBezTo>
                    <a:pt x="61" y="55"/>
                    <a:pt x="62" y="54"/>
                    <a:pt x="63" y="54"/>
                  </a:cubicBezTo>
                  <a:cubicBezTo>
                    <a:pt x="64" y="53"/>
                    <a:pt x="64" y="51"/>
                    <a:pt x="65" y="51"/>
                  </a:cubicBezTo>
                  <a:close/>
                  <a:moveTo>
                    <a:pt x="59" y="54"/>
                  </a:moveTo>
                  <a:cubicBezTo>
                    <a:pt x="61" y="51"/>
                    <a:pt x="62" y="48"/>
                    <a:pt x="65" y="45"/>
                  </a:cubicBezTo>
                  <a:cubicBezTo>
                    <a:pt x="65" y="45"/>
                    <a:pt x="65" y="46"/>
                    <a:pt x="65" y="46"/>
                  </a:cubicBezTo>
                  <a:cubicBezTo>
                    <a:pt x="63" y="49"/>
                    <a:pt x="60" y="53"/>
                    <a:pt x="58" y="56"/>
                  </a:cubicBezTo>
                  <a:cubicBezTo>
                    <a:pt x="58" y="56"/>
                    <a:pt x="58" y="57"/>
                    <a:pt x="58" y="57"/>
                  </a:cubicBezTo>
                  <a:cubicBezTo>
                    <a:pt x="57" y="55"/>
                    <a:pt x="58" y="55"/>
                    <a:pt x="59" y="54"/>
                  </a:cubicBezTo>
                  <a:close/>
                  <a:moveTo>
                    <a:pt x="57" y="56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7" y="57"/>
                    <a:pt x="57" y="56"/>
                    <a:pt x="57" y="56"/>
                  </a:cubicBezTo>
                  <a:close/>
                  <a:moveTo>
                    <a:pt x="56" y="49"/>
                  </a:moveTo>
                  <a:cubicBezTo>
                    <a:pt x="55" y="49"/>
                    <a:pt x="55" y="47"/>
                    <a:pt x="55" y="47"/>
                  </a:cubicBezTo>
                  <a:cubicBezTo>
                    <a:pt x="56" y="47"/>
                    <a:pt x="56" y="48"/>
                    <a:pt x="56" y="47"/>
                  </a:cubicBezTo>
                  <a:cubicBezTo>
                    <a:pt x="56" y="48"/>
                    <a:pt x="56" y="48"/>
                    <a:pt x="56" y="49"/>
                  </a:cubicBezTo>
                  <a:close/>
                  <a:moveTo>
                    <a:pt x="58" y="62"/>
                  </a:moveTo>
                  <a:cubicBezTo>
                    <a:pt x="58" y="60"/>
                    <a:pt x="56" y="59"/>
                    <a:pt x="56" y="57"/>
                  </a:cubicBezTo>
                  <a:cubicBezTo>
                    <a:pt x="57" y="59"/>
                    <a:pt x="59" y="60"/>
                    <a:pt x="58" y="62"/>
                  </a:cubicBezTo>
                  <a:close/>
                  <a:moveTo>
                    <a:pt x="59" y="62"/>
                  </a:moveTo>
                  <a:cubicBezTo>
                    <a:pt x="59" y="61"/>
                    <a:pt x="59" y="61"/>
                    <a:pt x="58" y="60"/>
                  </a:cubicBezTo>
                  <a:cubicBezTo>
                    <a:pt x="61" y="57"/>
                    <a:pt x="63" y="54"/>
                    <a:pt x="66" y="52"/>
                  </a:cubicBezTo>
                  <a:cubicBezTo>
                    <a:pt x="66" y="53"/>
                    <a:pt x="67" y="54"/>
                    <a:pt x="67" y="55"/>
                  </a:cubicBezTo>
                  <a:cubicBezTo>
                    <a:pt x="64" y="58"/>
                    <a:pt x="62" y="60"/>
                    <a:pt x="59" y="62"/>
                  </a:cubicBezTo>
                  <a:close/>
                  <a:moveTo>
                    <a:pt x="59" y="63"/>
                  </a:moveTo>
                  <a:cubicBezTo>
                    <a:pt x="61" y="62"/>
                    <a:pt x="61" y="61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60"/>
                    <a:pt x="65" y="57"/>
                    <a:pt x="67" y="56"/>
                  </a:cubicBezTo>
                  <a:cubicBezTo>
                    <a:pt x="68" y="56"/>
                    <a:pt x="67" y="56"/>
                    <a:pt x="67" y="57"/>
                  </a:cubicBezTo>
                  <a:cubicBezTo>
                    <a:pt x="65" y="60"/>
                    <a:pt x="63" y="62"/>
                    <a:pt x="60" y="64"/>
                  </a:cubicBezTo>
                  <a:cubicBezTo>
                    <a:pt x="59" y="64"/>
                    <a:pt x="59" y="63"/>
                    <a:pt x="59" y="63"/>
                  </a:cubicBezTo>
                  <a:close/>
                  <a:moveTo>
                    <a:pt x="60" y="73"/>
                  </a:moveTo>
                  <a:cubicBezTo>
                    <a:pt x="60" y="74"/>
                    <a:pt x="60" y="74"/>
                    <a:pt x="60" y="75"/>
                  </a:cubicBezTo>
                  <a:cubicBezTo>
                    <a:pt x="60" y="75"/>
                    <a:pt x="59" y="73"/>
                    <a:pt x="60" y="73"/>
                  </a:cubicBezTo>
                  <a:close/>
                  <a:moveTo>
                    <a:pt x="60" y="69"/>
                  </a:moveTo>
                  <a:cubicBezTo>
                    <a:pt x="59" y="67"/>
                    <a:pt x="60" y="66"/>
                    <a:pt x="59" y="65"/>
                  </a:cubicBezTo>
                  <a:cubicBezTo>
                    <a:pt x="63" y="63"/>
                    <a:pt x="65" y="60"/>
                    <a:pt x="68" y="58"/>
                  </a:cubicBezTo>
                  <a:cubicBezTo>
                    <a:pt x="68" y="58"/>
                    <a:pt x="68" y="58"/>
                    <a:pt x="68" y="59"/>
                  </a:cubicBezTo>
                  <a:cubicBezTo>
                    <a:pt x="65" y="62"/>
                    <a:pt x="63" y="65"/>
                    <a:pt x="60" y="69"/>
                  </a:cubicBezTo>
                  <a:close/>
                  <a:moveTo>
                    <a:pt x="61" y="80"/>
                  </a:moveTo>
                  <a:cubicBezTo>
                    <a:pt x="61" y="80"/>
                    <a:pt x="60" y="80"/>
                    <a:pt x="60" y="79"/>
                  </a:cubicBezTo>
                  <a:cubicBezTo>
                    <a:pt x="61" y="79"/>
                    <a:pt x="61" y="79"/>
                    <a:pt x="61" y="80"/>
                  </a:cubicBezTo>
                  <a:close/>
                  <a:moveTo>
                    <a:pt x="54" y="70"/>
                  </a:moveTo>
                  <a:cubicBezTo>
                    <a:pt x="55" y="73"/>
                    <a:pt x="59" y="75"/>
                    <a:pt x="60" y="79"/>
                  </a:cubicBezTo>
                  <a:cubicBezTo>
                    <a:pt x="57" y="75"/>
                    <a:pt x="53" y="73"/>
                    <a:pt x="51" y="67"/>
                  </a:cubicBezTo>
                  <a:cubicBezTo>
                    <a:pt x="52" y="68"/>
                    <a:pt x="52" y="69"/>
                    <a:pt x="54" y="70"/>
                  </a:cubicBezTo>
                  <a:close/>
                  <a:moveTo>
                    <a:pt x="48" y="63"/>
                  </a:moveTo>
                  <a:cubicBezTo>
                    <a:pt x="49" y="65"/>
                    <a:pt x="50" y="66"/>
                    <a:pt x="51" y="69"/>
                  </a:cubicBezTo>
                  <a:cubicBezTo>
                    <a:pt x="49" y="69"/>
                    <a:pt x="48" y="65"/>
                    <a:pt x="48" y="63"/>
                  </a:cubicBezTo>
                  <a:close/>
                  <a:moveTo>
                    <a:pt x="49" y="68"/>
                  </a:moveTo>
                  <a:cubicBezTo>
                    <a:pt x="52" y="70"/>
                    <a:pt x="52" y="73"/>
                    <a:pt x="53" y="76"/>
                  </a:cubicBezTo>
                  <a:cubicBezTo>
                    <a:pt x="50" y="76"/>
                    <a:pt x="50" y="71"/>
                    <a:pt x="49" y="68"/>
                  </a:cubicBezTo>
                  <a:close/>
                  <a:moveTo>
                    <a:pt x="60" y="99"/>
                  </a:moveTo>
                  <a:cubicBezTo>
                    <a:pt x="59" y="98"/>
                    <a:pt x="58" y="97"/>
                    <a:pt x="57" y="95"/>
                  </a:cubicBezTo>
                  <a:cubicBezTo>
                    <a:pt x="58" y="95"/>
                    <a:pt x="58" y="95"/>
                    <a:pt x="58" y="94"/>
                  </a:cubicBezTo>
                  <a:cubicBezTo>
                    <a:pt x="60" y="96"/>
                    <a:pt x="59" y="97"/>
                    <a:pt x="60" y="99"/>
                  </a:cubicBezTo>
                  <a:close/>
                  <a:moveTo>
                    <a:pt x="59" y="94"/>
                  </a:moveTo>
                  <a:cubicBezTo>
                    <a:pt x="59" y="94"/>
                    <a:pt x="60" y="94"/>
                    <a:pt x="60" y="95"/>
                  </a:cubicBezTo>
                  <a:cubicBezTo>
                    <a:pt x="60" y="95"/>
                    <a:pt x="59" y="95"/>
                    <a:pt x="59" y="94"/>
                  </a:cubicBezTo>
                  <a:close/>
                  <a:moveTo>
                    <a:pt x="53" y="115"/>
                  </a:moveTo>
                  <a:cubicBezTo>
                    <a:pt x="54" y="112"/>
                    <a:pt x="55" y="112"/>
                    <a:pt x="55" y="110"/>
                  </a:cubicBezTo>
                  <a:cubicBezTo>
                    <a:pt x="56" y="110"/>
                    <a:pt x="57" y="108"/>
                    <a:pt x="57" y="107"/>
                  </a:cubicBezTo>
                  <a:cubicBezTo>
                    <a:pt x="57" y="107"/>
                    <a:pt x="57" y="106"/>
                    <a:pt x="57" y="106"/>
                  </a:cubicBezTo>
                  <a:cubicBezTo>
                    <a:pt x="57" y="106"/>
                    <a:pt x="58" y="106"/>
                    <a:pt x="58" y="106"/>
                  </a:cubicBezTo>
                  <a:cubicBezTo>
                    <a:pt x="58" y="105"/>
                    <a:pt x="58" y="104"/>
                    <a:pt x="59" y="103"/>
                  </a:cubicBezTo>
                  <a:cubicBezTo>
                    <a:pt x="60" y="103"/>
                    <a:pt x="60" y="104"/>
                    <a:pt x="60" y="104"/>
                  </a:cubicBezTo>
                  <a:cubicBezTo>
                    <a:pt x="59" y="107"/>
                    <a:pt x="57" y="109"/>
                    <a:pt x="56" y="112"/>
                  </a:cubicBezTo>
                  <a:cubicBezTo>
                    <a:pt x="55" y="112"/>
                    <a:pt x="55" y="113"/>
                    <a:pt x="55" y="115"/>
                  </a:cubicBezTo>
                  <a:cubicBezTo>
                    <a:pt x="54" y="115"/>
                    <a:pt x="54" y="114"/>
                    <a:pt x="53" y="115"/>
                  </a:cubicBezTo>
                  <a:close/>
                  <a:moveTo>
                    <a:pt x="54" y="116"/>
                  </a:moveTo>
                  <a:cubicBezTo>
                    <a:pt x="54" y="117"/>
                    <a:pt x="53" y="117"/>
                    <a:pt x="52" y="118"/>
                  </a:cubicBezTo>
                  <a:cubicBezTo>
                    <a:pt x="52" y="117"/>
                    <a:pt x="52" y="116"/>
                    <a:pt x="53" y="115"/>
                  </a:cubicBezTo>
                  <a:cubicBezTo>
                    <a:pt x="53" y="116"/>
                    <a:pt x="54" y="115"/>
                    <a:pt x="54" y="116"/>
                  </a:cubicBezTo>
                  <a:close/>
                  <a:moveTo>
                    <a:pt x="39" y="84"/>
                  </a:moveTo>
                  <a:cubicBezTo>
                    <a:pt x="39" y="84"/>
                    <a:pt x="40" y="84"/>
                    <a:pt x="40" y="84"/>
                  </a:cubicBezTo>
                  <a:cubicBezTo>
                    <a:pt x="41" y="84"/>
                    <a:pt x="41" y="85"/>
                    <a:pt x="42" y="85"/>
                  </a:cubicBezTo>
                  <a:cubicBezTo>
                    <a:pt x="41" y="88"/>
                    <a:pt x="40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2"/>
                    <a:pt x="41" y="89"/>
                    <a:pt x="41" y="86"/>
                  </a:cubicBezTo>
                  <a:cubicBezTo>
                    <a:pt x="40" y="86"/>
                    <a:pt x="40" y="85"/>
                    <a:pt x="39" y="84"/>
                  </a:cubicBezTo>
                  <a:close/>
                  <a:moveTo>
                    <a:pt x="43" y="75"/>
                  </a:moveTo>
                  <a:cubicBezTo>
                    <a:pt x="43" y="75"/>
                    <a:pt x="43" y="75"/>
                    <a:pt x="43" y="75"/>
                  </a:cubicBezTo>
                  <a:cubicBezTo>
                    <a:pt x="44" y="75"/>
                    <a:pt x="43" y="74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4"/>
                    <a:pt x="46" y="75"/>
                    <a:pt x="45" y="76"/>
                  </a:cubicBezTo>
                  <a:cubicBezTo>
                    <a:pt x="45" y="76"/>
                    <a:pt x="46" y="76"/>
                    <a:pt x="46" y="77"/>
                  </a:cubicBezTo>
                  <a:cubicBezTo>
                    <a:pt x="45" y="77"/>
                    <a:pt x="45" y="76"/>
                    <a:pt x="44" y="75"/>
                  </a:cubicBezTo>
                  <a:cubicBezTo>
                    <a:pt x="44" y="76"/>
                    <a:pt x="45" y="76"/>
                    <a:pt x="45" y="77"/>
                  </a:cubicBezTo>
                  <a:cubicBezTo>
                    <a:pt x="45" y="78"/>
                    <a:pt x="45" y="78"/>
                    <a:pt x="45" y="79"/>
                  </a:cubicBezTo>
                  <a:cubicBezTo>
                    <a:pt x="45" y="79"/>
                    <a:pt x="45" y="78"/>
                    <a:pt x="46" y="78"/>
                  </a:cubicBezTo>
                  <a:cubicBezTo>
                    <a:pt x="46" y="78"/>
                    <a:pt x="47" y="79"/>
                    <a:pt x="47" y="78"/>
                  </a:cubicBezTo>
                  <a:cubicBezTo>
                    <a:pt x="47" y="80"/>
                    <a:pt x="46" y="79"/>
                    <a:pt x="46" y="80"/>
                  </a:cubicBezTo>
                  <a:cubicBezTo>
                    <a:pt x="44" y="79"/>
                    <a:pt x="43" y="77"/>
                    <a:pt x="42" y="76"/>
                  </a:cubicBezTo>
                  <a:cubicBezTo>
                    <a:pt x="42" y="75"/>
                    <a:pt x="43" y="75"/>
                    <a:pt x="43" y="75"/>
                  </a:cubicBezTo>
                  <a:close/>
                  <a:moveTo>
                    <a:pt x="46" y="77"/>
                  </a:moveTo>
                  <a:cubicBezTo>
                    <a:pt x="46" y="77"/>
                    <a:pt x="47" y="78"/>
                    <a:pt x="47" y="78"/>
                  </a:cubicBezTo>
                  <a:cubicBezTo>
                    <a:pt x="47" y="78"/>
                    <a:pt x="47" y="78"/>
                    <a:pt x="46" y="77"/>
                  </a:cubicBezTo>
                  <a:close/>
                  <a:moveTo>
                    <a:pt x="48" y="87"/>
                  </a:moveTo>
                  <a:cubicBezTo>
                    <a:pt x="47" y="89"/>
                    <a:pt x="47" y="92"/>
                    <a:pt x="47" y="95"/>
                  </a:cubicBezTo>
                  <a:cubicBezTo>
                    <a:pt x="46" y="95"/>
                    <a:pt x="46" y="94"/>
                    <a:pt x="45" y="93"/>
                  </a:cubicBezTo>
                  <a:cubicBezTo>
                    <a:pt x="45" y="92"/>
                    <a:pt x="46" y="90"/>
                    <a:pt x="46" y="88"/>
                  </a:cubicBezTo>
                  <a:cubicBezTo>
                    <a:pt x="47" y="88"/>
                    <a:pt x="47" y="88"/>
                    <a:pt x="48" y="87"/>
                  </a:cubicBezTo>
                  <a:close/>
                  <a:moveTo>
                    <a:pt x="47" y="87"/>
                  </a:moveTo>
                  <a:cubicBezTo>
                    <a:pt x="47" y="86"/>
                    <a:pt x="47" y="83"/>
                    <a:pt x="49" y="82"/>
                  </a:cubicBezTo>
                  <a:cubicBezTo>
                    <a:pt x="49" y="83"/>
                    <a:pt x="48" y="86"/>
                    <a:pt x="47" y="87"/>
                  </a:cubicBezTo>
                  <a:close/>
                  <a:moveTo>
                    <a:pt x="44" y="92"/>
                  </a:moveTo>
                  <a:cubicBezTo>
                    <a:pt x="44" y="93"/>
                    <a:pt x="44" y="92"/>
                    <a:pt x="44" y="92"/>
                  </a:cubicBezTo>
                  <a:cubicBezTo>
                    <a:pt x="44" y="93"/>
                    <a:pt x="44" y="94"/>
                    <a:pt x="44" y="94"/>
                  </a:cubicBezTo>
                  <a:cubicBezTo>
                    <a:pt x="44" y="94"/>
                    <a:pt x="44" y="94"/>
                    <a:pt x="44" y="95"/>
                  </a:cubicBezTo>
                  <a:cubicBezTo>
                    <a:pt x="43" y="95"/>
                    <a:pt x="43" y="94"/>
                    <a:pt x="43" y="95"/>
                  </a:cubicBezTo>
                  <a:cubicBezTo>
                    <a:pt x="43" y="91"/>
                    <a:pt x="45" y="88"/>
                    <a:pt x="45" y="85"/>
                  </a:cubicBezTo>
                  <a:cubicBezTo>
                    <a:pt x="46" y="85"/>
                    <a:pt x="46" y="84"/>
                    <a:pt x="47" y="84"/>
                  </a:cubicBezTo>
                  <a:cubicBezTo>
                    <a:pt x="46" y="87"/>
                    <a:pt x="45" y="89"/>
                    <a:pt x="44" y="92"/>
                  </a:cubicBezTo>
                  <a:close/>
                  <a:moveTo>
                    <a:pt x="39" y="77"/>
                  </a:moveTo>
                  <a:cubicBezTo>
                    <a:pt x="40" y="80"/>
                    <a:pt x="41" y="80"/>
                    <a:pt x="43" y="82"/>
                  </a:cubicBezTo>
                  <a:cubicBezTo>
                    <a:pt x="42" y="82"/>
                    <a:pt x="42" y="82"/>
                    <a:pt x="41" y="82"/>
                  </a:cubicBezTo>
                  <a:cubicBezTo>
                    <a:pt x="40" y="80"/>
                    <a:pt x="39" y="80"/>
                    <a:pt x="38" y="78"/>
                  </a:cubicBezTo>
                  <a:cubicBezTo>
                    <a:pt x="38" y="78"/>
                    <a:pt x="38" y="77"/>
                    <a:pt x="38" y="77"/>
                  </a:cubicBezTo>
                  <a:cubicBezTo>
                    <a:pt x="38" y="77"/>
                    <a:pt x="39" y="78"/>
                    <a:pt x="39" y="77"/>
                  </a:cubicBezTo>
                  <a:close/>
                  <a:moveTo>
                    <a:pt x="39" y="76"/>
                  </a:moveTo>
                  <a:cubicBezTo>
                    <a:pt x="39" y="77"/>
                    <a:pt x="40" y="78"/>
                    <a:pt x="40" y="78"/>
                  </a:cubicBezTo>
                  <a:cubicBezTo>
                    <a:pt x="40" y="78"/>
                    <a:pt x="39" y="77"/>
                    <a:pt x="39" y="76"/>
                  </a:cubicBezTo>
                  <a:close/>
                  <a:moveTo>
                    <a:pt x="41" y="78"/>
                  </a:moveTo>
                  <a:cubicBezTo>
                    <a:pt x="43" y="78"/>
                    <a:pt x="43" y="80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0"/>
                    <a:pt x="42" y="79"/>
                    <a:pt x="41" y="78"/>
                  </a:cubicBezTo>
                  <a:close/>
                  <a:moveTo>
                    <a:pt x="42" y="76"/>
                  </a:moveTo>
                  <a:cubicBezTo>
                    <a:pt x="43" y="77"/>
                    <a:pt x="43" y="78"/>
                    <a:pt x="44" y="79"/>
                  </a:cubicBezTo>
                  <a:cubicBezTo>
                    <a:pt x="43" y="79"/>
                    <a:pt x="42" y="78"/>
                    <a:pt x="42" y="77"/>
                  </a:cubicBezTo>
                  <a:cubicBezTo>
                    <a:pt x="41" y="77"/>
                    <a:pt x="42" y="77"/>
                    <a:pt x="42" y="76"/>
                  </a:cubicBezTo>
                  <a:close/>
                  <a:moveTo>
                    <a:pt x="42" y="75"/>
                  </a:moveTo>
                  <a:cubicBezTo>
                    <a:pt x="41" y="75"/>
                    <a:pt x="41" y="74"/>
                    <a:pt x="40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2" y="74"/>
                    <a:pt x="42" y="74"/>
                  </a:cubicBezTo>
                  <a:cubicBezTo>
                    <a:pt x="42" y="74"/>
                    <a:pt x="42" y="75"/>
                    <a:pt x="42" y="75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6"/>
                    <a:pt x="40" y="76"/>
                  </a:cubicBezTo>
                  <a:cubicBezTo>
                    <a:pt x="40" y="75"/>
                    <a:pt x="40" y="76"/>
                    <a:pt x="39" y="75"/>
                  </a:cubicBezTo>
                  <a:cubicBezTo>
                    <a:pt x="40" y="75"/>
                    <a:pt x="40" y="74"/>
                    <a:pt x="40" y="74"/>
                  </a:cubicBezTo>
                  <a:cubicBezTo>
                    <a:pt x="41" y="75"/>
                    <a:pt x="42" y="76"/>
                    <a:pt x="41" y="77"/>
                  </a:cubicBezTo>
                  <a:close/>
                  <a:moveTo>
                    <a:pt x="39" y="71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39" y="72"/>
                    <a:pt x="40" y="72"/>
                    <a:pt x="39" y="71"/>
                  </a:cubicBezTo>
                  <a:close/>
                  <a:moveTo>
                    <a:pt x="40" y="73"/>
                  </a:moveTo>
                  <a:cubicBezTo>
                    <a:pt x="39" y="74"/>
                    <a:pt x="39" y="74"/>
                    <a:pt x="39" y="75"/>
                  </a:cubicBezTo>
                  <a:cubicBezTo>
                    <a:pt x="38" y="74"/>
                    <a:pt x="38" y="74"/>
                    <a:pt x="37" y="7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2"/>
                    <a:pt x="39" y="73"/>
                    <a:pt x="40" y="73"/>
                  </a:cubicBezTo>
                  <a:close/>
                  <a:moveTo>
                    <a:pt x="38" y="76"/>
                  </a:moveTo>
                  <a:cubicBezTo>
                    <a:pt x="38" y="76"/>
                    <a:pt x="38" y="76"/>
                    <a:pt x="37" y="76"/>
                  </a:cubicBezTo>
                  <a:cubicBezTo>
                    <a:pt x="37" y="76"/>
                    <a:pt x="38" y="77"/>
                    <a:pt x="37" y="77"/>
                  </a:cubicBezTo>
                  <a:cubicBezTo>
                    <a:pt x="37" y="77"/>
                    <a:pt x="36" y="76"/>
                    <a:pt x="36" y="75"/>
                  </a:cubicBezTo>
                  <a:cubicBezTo>
                    <a:pt x="36" y="75"/>
                    <a:pt x="37" y="75"/>
                    <a:pt x="37" y="76"/>
                  </a:cubicBezTo>
                  <a:cubicBezTo>
                    <a:pt x="38" y="75"/>
                    <a:pt x="36" y="75"/>
                    <a:pt x="36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75"/>
                    <a:pt x="38" y="75"/>
                    <a:pt x="38" y="76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6"/>
                  </a:cubicBezTo>
                  <a:cubicBezTo>
                    <a:pt x="36" y="76"/>
                    <a:pt x="36" y="78"/>
                    <a:pt x="37" y="78"/>
                  </a:cubicBezTo>
                  <a:cubicBezTo>
                    <a:pt x="37" y="78"/>
                    <a:pt x="37" y="78"/>
                    <a:pt x="36" y="79"/>
                  </a:cubicBezTo>
                  <a:cubicBezTo>
                    <a:pt x="36" y="78"/>
                    <a:pt x="35" y="78"/>
                    <a:pt x="35" y="77"/>
                  </a:cubicBezTo>
                  <a:close/>
                  <a:moveTo>
                    <a:pt x="36" y="79"/>
                  </a:moveTo>
                  <a:cubicBezTo>
                    <a:pt x="36" y="79"/>
                    <a:pt x="36" y="80"/>
                    <a:pt x="36" y="80"/>
                  </a:cubicBezTo>
                  <a:cubicBezTo>
                    <a:pt x="35" y="79"/>
                    <a:pt x="34" y="78"/>
                    <a:pt x="35" y="78"/>
                  </a:cubicBezTo>
                  <a:cubicBezTo>
                    <a:pt x="35" y="78"/>
                    <a:pt x="35" y="78"/>
                    <a:pt x="36" y="79"/>
                  </a:cubicBezTo>
                  <a:close/>
                  <a:moveTo>
                    <a:pt x="37" y="72"/>
                  </a:moveTo>
                  <a:cubicBezTo>
                    <a:pt x="36" y="72"/>
                    <a:pt x="36" y="71"/>
                    <a:pt x="35" y="71"/>
                  </a:cubicBezTo>
                  <a:cubicBezTo>
                    <a:pt x="36" y="70"/>
                    <a:pt x="36" y="70"/>
                    <a:pt x="37" y="69"/>
                  </a:cubicBezTo>
                  <a:cubicBezTo>
                    <a:pt x="38" y="70"/>
                    <a:pt x="38" y="71"/>
                    <a:pt x="37" y="72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5" y="74"/>
                    <a:pt x="35" y="73"/>
                    <a:pt x="34" y="73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2"/>
                    <a:pt x="36" y="73"/>
                    <a:pt x="36" y="74"/>
                  </a:cubicBezTo>
                  <a:close/>
                  <a:moveTo>
                    <a:pt x="34" y="77"/>
                  </a:moveTo>
                  <a:cubicBezTo>
                    <a:pt x="34" y="76"/>
                    <a:pt x="33" y="76"/>
                    <a:pt x="33" y="75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74"/>
                    <a:pt x="35" y="76"/>
                    <a:pt x="34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2" y="77"/>
                    <a:pt x="32" y="76"/>
                  </a:cubicBezTo>
                  <a:cubicBezTo>
                    <a:pt x="32" y="77"/>
                    <a:pt x="33" y="78"/>
                    <a:pt x="33" y="79"/>
                  </a:cubicBezTo>
                  <a:cubicBezTo>
                    <a:pt x="33" y="79"/>
                    <a:pt x="33" y="79"/>
                    <a:pt x="33" y="80"/>
                  </a:cubicBezTo>
                  <a:cubicBezTo>
                    <a:pt x="32" y="79"/>
                    <a:pt x="32" y="79"/>
                    <a:pt x="31" y="78"/>
                  </a:cubicBezTo>
                  <a:cubicBezTo>
                    <a:pt x="32" y="78"/>
                    <a:pt x="32" y="78"/>
                    <a:pt x="33" y="79"/>
                  </a:cubicBezTo>
                  <a:cubicBezTo>
                    <a:pt x="33" y="78"/>
                    <a:pt x="32" y="78"/>
                    <a:pt x="31" y="77"/>
                  </a:cubicBezTo>
                  <a:close/>
                  <a:moveTo>
                    <a:pt x="32" y="76"/>
                  </a:moveTo>
                  <a:cubicBezTo>
                    <a:pt x="33" y="75"/>
                    <a:pt x="33" y="77"/>
                    <a:pt x="34" y="77"/>
                  </a:cubicBezTo>
                  <a:cubicBezTo>
                    <a:pt x="34" y="77"/>
                    <a:pt x="34" y="77"/>
                    <a:pt x="34" y="78"/>
                  </a:cubicBezTo>
                  <a:cubicBezTo>
                    <a:pt x="33" y="77"/>
                    <a:pt x="33" y="76"/>
                    <a:pt x="32" y="76"/>
                  </a:cubicBezTo>
                  <a:close/>
                  <a:moveTo>
                    <a:pt x="34" y="72"/>
                  </a:moveTo>
                  <a:cubicBezTo>
                    <a:pt x="33" y="72"/>
                    <a:pt x="33" y="71"/>
                    <a:pt x="32" y="71"/>
                  </a:cubicBezTo>
                  <a:cubicBezTo>
                    <a:pt x="33" y="71"/>
                    <a:pt x="33" y="70"/>
                    <a:pt x="33" y="70"/>
                  </a:cubicBezTo>
                  <a:cubicBezTo>
                    <a:pt x="33" y="71"/>
                    <a:pt x="34" y="71"/>
                    <a:pt x="34" y="72"/>
                  </a:cubicBezTo>
                  <a:close/>
                  <a:moveTo>
                    <a:pt x="33" y="73"/>
                  </a:moveTo>
                  <a:cubicBezTo>
                    <a:pt x="33" y="73"/>
                    <a:pt x="32" y="74"/>
                    <a:pt x="32" y="75"/>
                  </a:cubicBezTo>
                  <a:cubicBezTo>
                    <a:pt x="32" y="74"/>
                    <a:pt x="31" y="74"/>
                    <a:pt x="31" y="74"/>
                  </a:cubicBezTo>
                  <a:cubicBezTo>
                    <a:pt x="31" y="73"/>
                    <a:pt x="32" y="72"/>
                    <a:pt x="32" y="72"/>
                  </a:cubicBezTo>
                  <a:cubicBezTo>
                    <a:pt x="32" y="72"/>
                    <a:pt x="33" y="72"/>
                    <a:pt x="33" y="73"/>
                  </a:cubicBezTo>
                  <a:close/>
                  <a:moveTo>
                    <a:pt x="30" y="77"/>
                  </a:moveTo>
                  <a:cubicBezTo>
                    <a:pt x="30" y="76"/>
                    <a:pt x="30" y="76"/>
                    <a:pt x="29" y="76"/>
                  </a:cubicBezTo>
                  <a:cubicBezTo>
                    <a:pt x="29" y="75"/>
                    <a:pt x="30" y="75"/>
                    <a:pt x="30" y="74"/>
                  </a:cubicBezTo>
                  <a:cubicBezTo>
                    <a:pt x="31" y="75"/>
                    <a:pt x="32" y="76"/>
                    <a:pt x="30" y="77"/>
                  </a:cubicBezTo>
                  <a:close/>
                  <a:moveTo>
                    <a:pt x="29" y="75"/>
                  </a:moveTo>
                  <a:cubicBezTo>
                    <a:pt x="28" y="74"/>
                    <a:pt x="28" y="73"/>
                    <a:pt x="27" y="73"/>
                  </a:cubicBezTo>
                  <a:cubicBezTo>
                    <a:pt x="27" y="72"/>
                    <a:pt x="27" y="72"/>
                    <a:pt x="28" y="71"/>
                  </a:cubicBezTo>
                  <a:cubicBezTo>
                    <a:pt x="28" y="72"/>
                    <a:pt x="29" y="73"/>
                    <a:pt x="30" y="74"/>
                  </a:cubicBezTo>
                  <a:cubicBezTo>
                    <a:pt x="29" y="74"/>
                    <a:pt x="29" y="74"/>
                    <a:pt x="29" y="75"/>
                  </a:cubicBezTo>
                  <a:close/>
                  <a:moveTo>
                    <a:pt x="28" y="75"/>
                  </a:moveTo>
                  <a:cubicBezTo>
                    <a:pt x="28" y="78"/>
                    <a:pt x="27" y="76"/>
                    <a:pt x="26" y="75"/>
                  </a:cubicBezTo>
                  <a:cubicBezTo>
                    <a:pt x="26" y="74"/>
                    <a:pt x="26" y="74"/>
                    <a:pt x="26" y="73"/>
                  </a:cubicBezTo>
                  <a:cubicBezTo>
                    <a:pt x="27" y="74"/>
                    <a:pt x="27" y="75"/>
                    <a:pt x="28" y="75"/>
                  </a:cubicBezTo>
                  <a:close/>
                  <a:moveTo>
                    <a:pt x="29" y="76"/>
                  </a:moveTo>
                  <a:cubicBezTo>
                    <a:pt x="29" y="77"/>
                    <a:pt x="30" y="77"/>
                    <a:pt x="30" y="78"/>
                  </a:cubicBezTo>
                  <a:cubicBezTo>
                    <a:pt x="30" y="78"/>
                    <a:pt x="29" y="78"/>
                    <a:pt x="30" y="79"/>
                  </a:cubicBezTo>
                  <a:cubicBezTo>
                    <a:pt x="30" y="80"/>
                    <a:pt x="30" y="79"/>
                    <a:pt x="31" y="79"/>
                  </a:cubicBezTo>
                  <a:cubicBezTo>
                    <a:pt x="33" y="81"/>
                    <a:pt x="35" y="83"/>
                    <a:pt x="36" y="85"/>
                  </a:cubicBezTo>
                  <a:cubicBezTo>
                    <a:pt x="36" y="86"/>
                    <a:pt x="36" y="86"/>
                    <a:pt x="35" y="86"/>
                  </a:cubicBezTo>
                  <a:cubicBezTo>
                    <a:pt x="33" y="83"/>
                    <a:pt x="30" y="80"/>
                    <a:pt x="28" y="77"/>
                  </a:cubicBezTo>
                  <a:cubicBezTo>
                    <a:pt x="29" y="77"/>
                    <a:pt x="28" y="76"/>
                    <a:pt x="29" y="76"/>
                  </a:cubicBezTo>
                  <a:close/>
                  <a:moveTo>
                    <a:pt x="36" y="87"/>
                  </a:moveTo>
                  <a:cubicBezTo>
                    <a:pt x="37" y="87"/>
                    <a:pt x="36" y="88"/>
                    <a:pt x="36" y="88"/>
                  </a:cubicBezTo>
                  <a:cubicBezTo>
                    <a:pt x="36" y="88"/>
                    <a:pt x="36" y="88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lose/>
                  <a:moveTo>
                    <a:pt x="33" y="80"/>
                  </a:moveTo>
                  <a:cubicBezTo>
                    <a:pt x="33" y="81"/>
                    <a:pt x="33" y="79"/>
                    <a:pt x="34" y="80"/>
                  </a:cubicBezTo>
                  <a:cubicBezTo>
                    <a:pt x="34" y="80"/>
                    <a:pt x="34" y="80"/>
                    <a:pt x="34" y="79"/>
                  </a:cubicBezTo>
                  <a:cubicBezTo>
                    <a:pt x="35" y="80"/>
                    <a:pt x="36" y="82"/>
                    <a:pt x="37" y="83"/>
                  </a:cubicBezTo>
                  <a:cubicBezTo>
                    <a:pt x="36" y="83"/>
                    <a:pt x="38" y="84"/>
                    <a:pt x="38" y="84"/>
                  </a:cubicBezTo>
                  <a:cubicBezTo>
                    <a:pt x="38" y="85"/>
                    <a:pt x="37" y="85"/>
                    <a:pt x="37" y="85"/>
                  </a:cubicBezTo>
                  <a:cubicBezTo>
                    <a:pt x="35" y="83"/>
                    <a:pt x="34" y="82"/>
                    <a:pt x="33" y="80"/>
                  </a:cubicBezTo>
                  <a:close/>
                  <a:moveTo>
                    <a:pt x="38" y="85"/>
                  </a:moveTo>
                  <a:cubicBezTo>
                    <a:pt x="38" y="85"/>
                    <a:pt x="39" y="85"/>
                    <a:pt x="39" y="86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7" y="86"/>
                    <a:pt x="37" y="85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39" y="84"/>
                  </a:moveTo>
                  <a:cubicBezTo>
                    <a:pt x="38" y="82"/>
                    <a:pt x="37" y="82"/>
                    <a:pt x="36" y="80"/>
                  </a:cubicBezTo>
                  <a:cubicBezTo>
                    <a:pt x="36" y="80"/>
                    <a:pt x="36" y="80"/>
                    <a:pt x="37" y="80"/>
                  </a:cubicBezTo>
                  <a:cubicBezTo>
                    <a:pt x="37" y="79"/>
                    <a:pt x="37" y="79"/>
                    <a:pt x="37" y="78"/>
                  </a:cubicBezTo>
                  <a:cubicBezTo>
                    <a:pt x="38" y="80"/>
                    <a:pt x="40" y="81"/>
                    <a:pt x="40" y="83"/>
                  </a:cubicBezTo>
                  <a:cubicBezTo>
                    <a:pt x="39" y="82"/>
                    <a:pt x="39" y="81"/>
                    <a:pt x="38" y="80"/>
                  </a:cubicBezTo>
                  <a:cubicBezTo>
                    <a:pt x="39" y="81"/>
                    <a:pt x="39" y="82"/>
                    <a:pt x="40" y="83"/>
                  </a:cubicBezTo>
                  <a:cubicBezTo>
                    <a:pt x="40" y="83"/>
                    <a:pt x="39" y="84"/>
                    <a:pt x="39" y="84"/>
                  </a:cubicBezTo>
                  <a:close/>
                  <a:moveTo>
                    <a:pt x="44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3" y="84"/>
                    <a:pt x="42" y="84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4" y="83"/>
                    <a:pt x="44" y="8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1"/>
                    <a:pt x="44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4"/>
                    <a:pt x="43" y="87"/>
                    <a:pt x="43" y="90"/>
                  </a:cubicBezTo>
                  <a:cubicBezTo>
                    <a:pt x="43" y="89"/>
                    <a:pt x="43" y="88"/>
                    <a:pt x="44" y="88"/>
                  </a:cubicBezTo>
                  <a:cubicBezTo>
                    <a:pt x="43" y="90"/>
                    <a:pt x="43" y="92"/>
                    <a:pt x="42" y="94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3"/>
                    <a:pt x="42" y="94"/>
                    <a:pt x="41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1" y="96"/>
                    <a:pt x="40" y="96"/>
                  </a:cubicBezTo>
                  <a:cubicBezTo>
                    <a:pt x="41" y="92"/>
                    <a:pt x="43" y="88"/>
                    <a:pt x="44" y="83"/>
                  </a:cubicBezTo>
                  <a:close/>
                  <a:moveTo>
                    <a:pt x="43" y="95"/>
                  </a:moveTo>
                  <a:cubicBezTo>
                    <a:pt x="44" y="95"/>
                    <a:pt x="43" y="96"/>
                    <a:pt x="42" y="97"/>
                  </a:cubicBezTo>
                  <a:cubicBezTo>
                    <a:pt x="42" y="96"/>
                    <a:pt x="42" y="97"/>
                    <a:pt x="42" y="96"/>
                  </a:cubicBezTo>
                  <a:cubicBezTo>
                    <a:pt x="43" y="96"/>
                    <a:pt x="42" y="95"/>
                    <a:pt x="43" y="95"/>
                  </a:cubicBezTo>
                  <a:close/>
                  <a:moveTo>
                    <a:pt x="43" y="96"/>
                  </a:moveTo>
                  <a:cubicBezTo>
                    <a:pt x="44" y="96"/>
                    <a:pt x="43" y="97"/>
                    <a:pt x="43" y="97"/>
                  </a:cubicBezTo>
                  <a:cubicBezTo>
                    <a:pt x="43" y="97"/>
                    <a:pt x="44" y="97"/>
                    <a:pt x="44" y="97"/>
                  </a:cubicBezTo>
                  <a:cubicBezTo>
                    <a:pt x="44" y="97"/>
                    <a:pt x="44" y="96"/>
                    <a:pt x="44" y="96"/>
                  </a:cubicBezTo>
                  <a:cubicBezTo>
                    <a:pt x="47" y="98"/>
                    <a:pt x="49" y="100"/>
                    <a:pt x="52" y="101"/>
                  </a:cubicBezTo>
                  <a:cubicBezTo>
                    <a:pt x="49" y="101"/>
                    <a:pt x="46" y="99"/>
                    <a:pt x="43" y="97"/>
                  </a:cubicBezTo>
                  <a:cubicBezTo>
                    <a:pt x="43" y="97"/>
                    <a:pt x="43" y="96"/>
                    <a:pt x="43" y="96"/>
                  </a:cubicBezTo>
                  <a:close/>
                  <a:moveTo>
                    <a:pt x="49" y="98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48" y="97"/>
                    <a:pt x="43" y="96"/>
                    <a:pt x="45" y="94"/>
                  </a:cubicBezTo>
                  <a:cubicBezTo>
                    <a:pt x="48" y="97"/>
                    <a:pt x="52" y="100"/>
                    <a:pt x="56" y="102"/>
                  </a:cubicBezTo>
                  <a:cubicBezTo>
                    <a:pt x="54" y="102"/>
                    <a:pt x="51" y="100"/>
                    <a:pt x="49" y="98"/>
                  </a:cubicBezTo>
                  <a:close/>
                  <a:moveTo>
                    <a:pt x="47" y="95"/>
                  </a:moveTo>
                  <a:cubicBezTo>
                    <a:pt x="48" y="91"/>
                    <a:pt x="47" y="86"/>
                    <a:pt x="51" y="83"/>
                  </a:cubicBezTo>
                  <a:cubicBezTo>
                    <a:pt x="51" y="84"/>
                    <a:pt x="50" y="84"/>
                    <a:pt x="51" y="85"/>
                  </a:cubicBezTo>
                  <a:cubicBezTo>
                    <a:pt x="51" y="87"/>
                    <a:pt x="50" y="89"/>
                    <a:pt x="49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91"/>
                    <a:pt x="51" y="92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3" y="93"/>
                    <a:pt x="53" y="94"/>
                  </a:cubicBezTo>
                  <a:cubicBezTo>
                    <a:pt x="54" y="95"/>
                    <a:pt x="53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6"/>
                    <a:pt x="54" y="95"/>
                    <a:pt x="54" y="95"/>
                  </a:cubicBezTo>
                  <a:cubicBezTo>
                    <a:pt x="54" y="95"/>
                    <a:pt x="55" y="95"/>
                    <a:pt x="55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7" y="100"/>
                    <a:pt x="59" y="101"/>
                  </a:cubicBezTo>
                  <a:cubicBezTo>
                    <a:pt x="59" y="101"/>
                    <a:pt x="59" y="101"/>
                    <a:pt x="59" y="102"/>
                  </a:cubicBezTo>
                  <a:cubicBezTo>
                    <a:pt x="55" y="99"/>
                    <a:pt x="52" y="95"/>
                    <a:pt x="48" y="91"/>
                  </a:cubicBezTo>
                  <a:cubicBezTo>
                    <a:pt x="51" y="95"/>
                    <a:pt x="55" y="98"/>
                    <a:pt x="58" y="103"/>
                  </a:cubicBezTo>
                  <a:cubicBezTo>
                    <a:pt x="54" y="101"/>
                    <a:pt x="51" y="98"/>
                    <a:pt x="47" y="95"/>
                  </a:cubicBezTo>
                  <a:close/>
                  <a:moveTo>
                    <a:pt x="52" y="81"/>
                  </a:moveTo>
                  <a:cubicBezTo>
                    <a:pt x="51" y="82"/>
                    <a:pt x="50" y="83"/>
                    <a:pt x="49" y="83"/>
                  </a:cubicBezTo>
                  <a:cubicBezTo>
                    <a:pt x="49" y="82"/>
                    <a:pt x="50" y="81"/>
                    <a:pt x="51" y="80"/>
                  </a:cubicBezTo>
                  <a:cubicBezTo>
                    <a:pt x="52" y="80"/>
                    <a:pt x="51" y="81"/>
                    <a:pt x="52" y="81"/>
                  </a:cubicBezTo>
                  <a:close/>
                  <a:moveTo>
                    <a:pt x="55" y="94"/>
                  </a:moveTo>
                  <a:cubicBezTo>
                    <a:pt x="54" y="94"/>
                    <a:pt x="54" y="93"/>
                    <a:pt x="53" y="93"/>
                  </a:cubicBezTo>
                  <a:cubicBezTo>
                    <a:pt x="54" y="93"/>
                    <a:pt x="54" y="92"/>
                    <a:pt x="54" y="92"/>
                  </a:cubicBezTo>
                  <a:cubicBezTo>
                    <a:pt x="55" y="92"/>
                    <a:pt x="54" y="93"/>
                    <a:pt x="55" y="93"/>
                  </a:cubicBezTo>
                  <a:cubicBezTo>
                    <a:pt x="55" y="93"/>
                    <a:pt x="54" y="93"/>
                    <a:pt x="55" y="94"/>
                  </a:cubicBezTo>
                  <a:close/>
                  <a:moveTo>
                    <a:pt x="53" y="91"/>
                  </a:moveTo>
                  <a:cubicBezTo>
                    <a:pt x="53" y="91"/>
                    <a:pt x="54" y="91"/>
                    <a:pt x="54" y="92"/>
                  </a:cubicBezTo>
                  <a:cubicBezTo>
                    <a:pt x="53" y="93"/>
                    <a:pt x="52" y="92"/>
                    <a:pt x="52" y="91"/>
                  </a:cubicBezTo>
                  <a:cubicBezTo>
                    <a:pt x="53" y="91"/>
                    <a:pt x="53" y="90"/>
                    <a:pt x="54" y="90"/>
                  </a:cubicBezTo>
                  <a:cubicBezTo>
                    <a:pt x="54" y="90"/>
                    <a:pt x="55" y="91"/>
                    <a:pt x="55" y="91"/>
                  </a:cubicBezTo>
                  <a:cubicBezTo>
                    <a:pt x="54" y="92"/>
                    <a:pt x="54" y="91"/>
                    <a:pt x="53" y="91"/>
                  </a:cubicBezTo>
                  <a:close/>
                  <a:moveTo>
                    <a:pt x="56" y="92"/>
                  </a:moveTo>
                  <a:cubicBezTo>
                    <a:pt x="56" y="92"/>
                    <a:pt x="56" y="93"/>
                    <a:pt x="55" y="93"/>
                  </a:cubicBezTo>
                  <a:cubicBezTo>
                    <a:pt x="55" y="92"/>
                    <a:pt x="55" y="93"/>
                    <a:pt x="55" y="92"/>
                  </a:cubicBezTo>
                  <a:cubicBezTo>
                    <a:pt x="55" y="92"/>
                    <a:pt x="56" y="91"/>
                    <a:pt x="56" y="92"/>
                  </a:cubicBezTo>
                  <a:close/>
                  <a:moveTo>
                    <a:pt x="55" y="94"/>
                  </a:moveTo>
                  <a:cubicBezTo>
                    <a:pt x="56" y="94"/>
                    <a:pt x="57" y="95"/>
                    <a:pt x="55" y="95"/>
                  </a:cubicBezTo>
                  <a:cubicBezTo>
                    <a:pt x="55" y="95"/>
                    <a:pt x="55" y="95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59" y="99"/>
                  </a:moveTo>
                  <a:cubicBezTo>
                    <a:pt x="58" y="99"/>
                    <a:pt x="57" y="96"/>
                    <a:pt x="56" y="96"/>
                  </a:cubicBezTo>
                  <a:cubicBezTo>
                    <a:pt x="57" y="95"/>
                    <a:pt x="58" y="98"/>
                    <a:pt x="59" y="99"/>
                  </a:cubicBezTo>
                  <a:close/>
                  <a:moveTo>
                    <a:pt x="56" y="95"/>
                  </a:move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7" y="94"/>
                    <a:pt x="57" y="95"/>
                    <a:pt x="56" y="95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1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6" y="92"/>
                    <a:pt x="56" y="92"/>
                    <a:pt x="56" y="91"/>
                  </a:cubicBezTo>
                  <a:close/>
                  <a:moveTo>
                    <a:pt x="55" y="91"/>
                  </a:moveTo>
                  <a:cubicBezTo>
                    <a:pt x="55" y="90"/>
                    <a:pt x="54" y="90"/>
                    <a:pt x="54" y="90"/>
                  </a:cubicBezTo>
                  <a:cubicBezTo>
                    <a:pt x="54" y="89"/>
                    <a:pt x="55" y="89"/>
                    <a:pt x="55" y="89"/>
                  </a:cubicBezTo>
                  <a:cubicBezTo>
                    <a:pt x="55" y="89"/>
                    <a:pt x="56" y="90"/>
                    <a:pt x="56" y="90"/>
                  </a:cubicBezTo>
                  <a:cubicBezTo>
                    <a:pt x="56" y="90"/>
                    <a:pt x="56" y="91"/>
                    <a:pt x="55" y="91"/>
                  </a:cubicBezTo>
                  <a:close/>
                  <a:moveTo>
                    <a:pt x="53" y="88"/>
                  </a:moveTo>
                  <a:cubicBezTo>
                    <a:pt x="53" y="88"/>
                    <a:pt x="53" y="88"/>
                    <a:pt x="54" y="88"/>
                  </a:cubicBezTo>
                  <a:cubicBezTo>
                    <a:pt x="55" y="88"/>
                    <a:pt x="53" y="90"/>
                    <a:pt x="53" y="88"/>
                  </a:cubicBezTo>
                  <a:close/>
                  <a:moveTo>
                    <a:pt x="53" y="89"/>
                  </a:moveTo>
                  <a:cubicBezTo>
                    <a:pt x="52" y="90"/>
                    <a:pt x="52" y="90"/>
                    <a:pt x="52" y="91"/>
                  </a:cubicBezTo>
                  <a:cubicBezTo>
                    <a:pt x="52" y="91"/>
                    <a:pt x="51" y="90"/>
                    <a:pt x="51" y="90"/>
                  </a:cubicBezTo>
                  <a:cubicBezTo>
                    <a:pt x="51" y="90"/>
                    <a:pt x="52" y="89"/>
                    <a:pt x="52" y="89"/>
                  </a:cubicBezTo>
                  <a:cubicBezTo>
                    <a:pt x="53" y="89"/>
                    <a:pt x="53" y="89"/>
                    <a:pt x="53" y="89"/>
                  </a:cubicBezTo>
                  <a:close/>
                  <a:moveTo>
                    <a:pt x="60" y="103"/>
                  </a:moveTo>
                  <a:cubicBezTo>
                    <a:pt x="59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3"/>
                  </a:cubicBezTo>
                  <a:close/>
                  <a:moveTo>
                    <a:pt x="58" y="93"/>
                  </a:moveTo>
                  <a:cubicBezTo>
                    <a:pt x="57" y="93"/>
                    <a:pt x="58" y="93"/>
                    <a:pt x="57" y="92"/>
                  </a:cubicBezTo>
                  <a:cubicBezTo>
                    <a:pt x="57" y="92"/>
                    <a:pt x="57" y="92"/>
                    <a:pt x="58" y="92"/>
                  </a:cubicBezTo>
                  <a:cubicBezTo>
                    <a:pt x="58" y="92"/>
                    <a:pt x="58" y="93"/>
                    <a:pt x="59" y="93"/>
                  </a:cubicBezTo>
                  <a:cubicBezTo>
                    <a:pt x="59" y="93"/>
                    <a:pt x="58" y="93"/>
                    <a:pt x="58" y="93"/>
                  </a:cubicBezTo>
                  <a:close/>
                  <a:moveTo>
                    <a:pt x="57" y="90"/>
                  </a:moveTo>
                  <a:cubicBezTo>
                    <a:pt x="56" y="90"/>
                    <a:pt x="56" y="89"/>
                    <a:pt x="56" y="89"/>
                  </a:cubicBezTo>
                  <a:cubicBezTo>
                    <a:pt x="57" y="87"/>
                    <a:pt x="59" y="85"/>
                    <a:pt x="61" y="83"/>
                  </a:cubicBezTo>
                  <a:cubicBezTo>
                    <a:pt x="61" y="83"/>
                    <a:pt x="61" y="84"/>
                    <a:pt x="62" y="84"/>
                  </a:cubicBezTo>
                  <a:cubicBezTo>
                    <a:pt x="61" y="86"/>
                    <a:pt x="59" y="88"/>
                    <a:pt x="57" y="90"/>
                  </a:cubicBezTo>
                  <a:close/>
                  <a:moveTo>
                    <a:pt x="59" y="84"/>
                  </a:moveTo>
                  <a:cubicBezTo>
                    <a:pt x="58" y="85"/>
                    <a:pt x="56" y="87"/>
                    <a:pt x="55" y="88"/>
                  </a:cubicBezTo>
                  <a:cubicBezTo>
                    <a:pt x="55" y="87"/>
                    <a:pt x="54" y="88"/>
                    <a:pt x="54" y="87"/>
                  </a:cubicBezTo>
                  <a:cubicBezTo>
                    <a:pt x="55" y="86"/>
                    <a:pt x="57" y="85"/>
                    <a:pt x="58" y="83"/>
                  </a:cubicBezTo>
                  <a:cubicBezTo>
                    <a:pt x="58" y="83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lose/>
                  <a:moveTo>
                    <a:pt x="54" y="85"/>
                  </a:moveTo>
                  <a:cubicBezTo>
                    <a:pt x="53" y="87"/>
                    <a:pt x="52" y="88"/>
                    <a:pt x="51" y="89"/>
                  </a:cubicBezTo>
                  <a:cubicBezTo>
                    <a:pt x="51" y="87"/>
                    <a:pt x="54" y="85"/>
                    <a:pt x="56" y="82"/>
                  </a:cubicBezTo>
                  <a:cubicBezTo>
                    <a:pt x="57" y="82"/>
                    <a:pt x="56" y="83"/>
                    <a:pt x="56" y="83"/>
                  </a:cubicBezTo>
                  <a:cubicBezTo>
                    <a:pt x="57" y="83"/>
                    <a:pt x="57" y="82"/>
                    <a:pt x="59" y="81"/>
                  </a:cubicBezTo>
                  <a:cubicBezTo>
                    <a:pt x="58" y="83"/>
                    <a:pt x="56" y="84"/>
                    <a:pt x="54" y="85"/>
                  </a:cubicBezTo>
                  <a:close/>
                  <a:moveTo>
                    <a:pt x="56" y="81"/>
                  </a:moveTo>
                  <a:cubicBezTo>
                    <a:pt x="56" y="81"/>
                    <a:pt x="55" y="80"/>
                    <a:pt x="55" y="79"/>
                  </a:cubicBezTo>
                  <a:cubicBezTo>
                    <a:pt x="57" y="79"/>
                    <a:pt x="57" y="80"/>
                    <a:pt x="58" y="80"/>
                  </a:cubicBezTo>
                  <a:cubicBezTo>
                    <a:pt x="57" y="81"/>
                    <a:pt x="57" y="81"/>
                    <a:pt x="56" y="81"/>
                  </a:cubicBezTo>
                  <a:close/>
                  <a:moveTo>
                    <a:pt x="56" y="82"/>
                  </a:moveTo>
                  <a:cubicBezTo>
                    <a:pt x="54" y="83"/>
                    <a:pt x="53" y="84"/>
                    <a:pt x="52" y="86"/>
                  </a:cubicBezTo>
                  <a:cubicBezTo>
                    <a:pt x="50" y="84"/>
                    <a:pt x="53" y="81"/>
                    <a:pt x="55" y="80"/>
                  </a:cubicBezTo>
                  <a:cubicBezTo>
                    <a:pt x="55" y="80"/>
                    <a:pt x="55" y="82"/>
                    <a:pt x="56" y="82"/>
                  </a:cubicBezTo>
                  <a:close/>
                  <a:moveTo>
                    <a:pt x="52" y="81"/>
                  </a:moveTo>
                  <a:cubicBezTo>
                    <a:pt x="52" y="80"/>
                    <a:pt x="52" y="80"/>
                    <a:pt x="52" y="79"/>
                  </a:cubicBezTo>
                  <a:cubicBezTo>
                    <a:pt x="52" y="79"/>
                    <a:pt x="53" y="78"/>
                    <a:pt x="53" y="78"/>
                  </a:cubicBezTo>
                  <a:cubicBezTo>
                    <a:pt x="54" y="77"/>
                    <a:pt x="52" y="77"/>
                    <a:pt x="53" y="77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3" y="80"/>
                    <a:pt x="53" y="80"/>
                    <a:pt x="52" y="81"/>
                  </a:cubicBezTo>
                  <a:close/>
                  <a:moveTo>
                    <a:pt x="48" y="73"/>
                  </a:moveTo>
                  <a:cubicBezTo>
                    <a:pt x="49" y="74"/>
                    <a:pt x="49" y="74"/>
                    <a:pt x="50" y="75"/>
                  </a:cubicBezTo>
                  <a:cubicBezTo>
                    <a:pt x="51" y="76"/>
                    <a:pt x="50" y="77"/>
                    <a:pt x="51" y="77"/>
                  </a:cubicBezTo>
                  <a:cubicBezTo>
                    <a:pt x="51" y="77"/>
                    <a:pt x="51" y="76"/>
                    <a:pt x="51" y="76"/>
                  </a:cubicBezTo>
                  <a:cubicBezTo>
                    <a:pt x="53" y="76"/>
                    <a:pt x="52" y="79"/>
                    <a:pt x="51" y="79"/>
                  </a:cubicBezTo>
                  <a:cubicBezTo>
                    <a:pt x="50" y="79"/>
                    <a:pt x="50" y="78"/>
                    <a:pt x="50" y="78"/>
                  </a:cubicBezTo>
                  <a:cubicBezTo>
                    <a:pt x="49" y="79"/>
                    <a:pt x="49" y="80"/>
                    <a:pt x="49" y="81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7" y="81"/>
                    <a:pt x="47" y="83"/>
                    <a:pt x="46" y="83"/>
                  </a:cubicBezTo>
                  <a:cubicBezTo>
                    <a:pt x="46" y="83"/>
                    <a:pt x="46" y="82"/>
                    <a:pt x="46" y="82"/>
                  </a:cubicBezTo>
                  <a:cubicBezTo>
                    <a:pt x="46" y="81"/>
                    <a:pt x="46" y="81"/>
                    <a:pt x="46" y="80"/>
                  </a:cubicBezTo>
                  <a:cubicBezTo>
                    <a:pt x="47" y="80"/>
                    <a:pt x="47" y="80"/>
                    <a:pt x="48" y="79"/>
                  </a:cubicBezTo>
                  <a:cubicBezTo>
                    <a:pt x="48" y="80"/>
                    <a:pt x="48" y="80"/>
                    <a:pt x="49" y="80"/>
                  </a:cubicBezTo>
                  <a:cubicBezTo>
                    <a:pt x="49" y="78"/>
                    <a:pt x="47" y="78"/>
                    <a:pt x="47" y="76"/>
                  </a:cubicBezTo>
                  <a:cubicBezTo>
                    <a:pt x="48" y="77"/>
                    <a:pt x="49" y="78"/>
                    <a:pt x="50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6"/>
                    <a:pt x="49" y="75"/>
                    <a:pt x="48" y="74"/>
                  </a:cubicBezTo>
                  <a:cubicBezTo>
                    <a:pt x="48" y="74"/>
                    <a:pt x="48" y="74"/>
                    <a:pt x="48" y="73"/>
                  </a:cubicBezTo>
                  <a:close/>
                  <a:moveTo>
                    <a:pt x="48" y="75"/>
                  </a:moveTo>
                  <a:cubicBezTo>
                    <a:pt x="48" y="76"/>
                    <a:pt x="49" y="76"/>
                    <a:pt x="49" y="77"/>
                  </a:cubicBezTo>
                  <a:cubicBezTo>
                    <a:pt x="48" y="76"/>
                    <a:pt x="48" y="76"/>
                    <a:pt x="48" y="75"/>
                  </a:cubicBezTo>
                  <a:close/>
                  <a:moveTo>
                    <a:pt x="47" y="73"/>
                  </a:moveTo>
                  <a:cubicBezTo>
                    <a:pt x="46" y="73"/>
                    <a:pt x="46" y="72"/>
                    <a:pt x="45" y="71"/>
                  </a:cubicBezTo>
                  <a:cubicBezTo>
                    <a:pt x="46" y="71"/>
                    <a:pt x="47" y="72"/>
                    <a:pt x="47" y="73"/>
                  </a:cubicBezTo>
                  <a:close/>
                  <a:moveTo>
                    <a:pt x="44" y="72"/>
                  </a:moveTo>
                  <a:cubicBezTo>
                    <a:pt x="46" y="72"/>
                    <a:pt x="46" y="74"/>
                    <a:pt x="47" y="75"/>
                  </a:cubicBezTo>
                  <a:cubicBezTo>
                    <a:pt x="48" y="75"/>
                    <a:pt x="47" y="75"/>
                    <a:pt x="47" y="75"/>
                  </a:cubicBezTo>
                  <a:cubicBezTo>
                    <a:pt x="46" y="74"/>
                    <a:pt x="45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lose/>
                  <a:moveTo>
                    <a:pt x="42" y="70"/>
                  </a:moveTo>
                  <a:cubicBezTo>
                    <a:pt x="43" y="70"/>
                    <a:pt x="43" y="70"/>
                    <a:pt x="44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2" y="71"/>
                    <a:pt x="42" y="70"/>
                    <a:pt x="42" y="70"/>
                  </a:cubicBezTo>
                  <a:close/>
                  <a:moveTo>
                    <a:pt x="42" y="71"/>
                  </a:moveTo>
                  <a:cubicBezTo>
                    <a:pt x="42" y="72"/>
                    <a:pt x="43" y="72"/>
                    <a:pt x="43" y="73"/>
                  </a:cubicBezTo>
                  <a:cubicBezTo>
                    <a:pt x="43" y="73"/>
                    <a:pt x="42" y="73"/>
                    <a:pt x="43" y="74"/>
                  </a:cubicBezTo>
                  <a:cubicBezTo>
                    <a:pt x="42" y="73"/>
                    <a:pt x="41" y="73"/>
                    <a:pt x="41" y="72"/>
                  </a:cubicBezTo>
                  <a:cubicBezTo>
                    <a:pt x="42" y="72"/>
                    <a:pt x="41" y="71"/>
                    <a:pt x="42" y="71"/>
                  </a:cubicBezTo>
                  <a:close/>
                  <a:moveTo>
                    <a:pt x="40" y="67"/>
                  </a:moveTo>
                  <a:cubicBezTo>
                    <a:pt x="41" y="68"/>
                    <a:pt x="41" y="69"/>
                    <a:pt x="41" y="70"/>
                  </a:cubicBezTo>
                  <a:cubicBezTo>
                    <a:pt x="41" y="70"/>
                    <a:pt x="40" y="68"/>
                    <a:pt x="40" y="68"/>
                  </a:cubicBezTo>
                  <a:cubicBezTo>
                    <a:pt x="40" y="68"/>
                    <a:pt x="40" y="68"/>
                    <a:pt x="40" y="67"/>
                  </a:cubicBezTo>
                  <a:close/>
                  <a:moveTo>
                    <a:pt x="40" y="69"/>
                  </a:moveTo>
                  <a:cubicBezTo>
                    <a:pt x="40" y="70"/>
                    <a:pt x="40" y="70"/>
                    <a:pt x="41" y="71"/>
                  </a:cubicBezTo>
                  <a:cubicBezTo>
                    <a:pt x="41" y="72"/>
                    <a:pt x="40" y="71"/>
                    <a:pt x="39" y="70"/>
                  </a:cubicBezTo>
                  <a:cubicBezTo>
                    <a:pt x="39" y="70"/>
                    <a:pt x="39" y="69"/>
                    <a:pt x="40" y="69"/>
                  </a:cubicBezTo>
                  <a:close/>
                  <a:moveTo>
                    <a:pt x="38" y="67"/>
                  </a:moveTo>
                  <a:cubicBezTo>
                    <a:pt x="38" y="67"/>
                    <a:pt x="38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7"/>
                    <a:pt x="38" y="68"/>
                    <a:pt x="38" y="68"/>
                  </a:cubicBezTo>
                  <a:cubicBezTo>
                    <a:pt x="38" y="69"/>
                    <a:pt x="38" y="68"/>
                    <a:pt x="39" y="68"/>
                  </a:cubicBezTo>
                  <a:cubicBezTo>
                    <a:pt x="39" y="68"/>
                    <a:pt x="39" y="69"/>
                    <a:pt x="38" y="70"/>
                  </a:cubicBezTo>
                  <a:cubicBezTo>
                    <a:pt x="38" y="69"/>
                    <a:pt x="37" y="69"/>
                    <a:pt x="37" y="68"/>
                  </a:cubicBezTo>
                  <a:cubicBezTo>
                    <a:pt x="37" y="68"/>
                    <a:pt x="37" y="67"/>
                    <a:pt x="38" y="67"/>
                  </a:cubicBezTo>
                  <a:close/>
                  <a:moveTo>
                    <a:pt x="36" y="64"/>
                  </a:moveTo>
                  <a:cubicBezTo>
                    <a:pt x="38" y="65"/>
                    <a:pt x="36" y="67"/>
                    <a:pt x="35" y="67"/>
                  </a:cubicBezTo>
                  <a:cubicBezTo>
                    <a:pt x="35" y="68"/>
                    <a:pt x="36" y="68"/>
                    <a:pt x="36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4" y="70"/>
                    <a:pt x="34" y="69"/>
                    <a:pt x="34" y="69"/>
                  </a:cubicBezTo>
                  <a:cubicBezTo>
                    <a:pt x="34" y="67"/>
                    <a:pt x="36" y="66"/>
                    <a:pt x="36" y="64"/>
                  </a:cubicBezTo>
                  <a:close/>
                  <a:moveTo>
                    <a:pt x="34" y="64"/>
                  </a:moveTo>
                  <a:cubicBezTo>
                    <a:pt x="35" y="64"/>
                    <a:pt x="34" y="63"/>
                    <a:pt x="35" y="63"/>
                  </a:cubicBezTo>
                  <a:cubicBezTo>
                    <a:pt x="35" y="64"/>
                    <a:pt x="35" y="64"/>
                    <a:pt x="36" y="64"/>
                  </a:cubicBezTo>
                  <a:cubicBezTo>
                    <a:pt x="35" y="66"/>
                    <a:pt x="33" y="68"/>
                    <a:pt x="32" y="70"/>
                  </a:cubicBezTo>
                  <a:cubicBezTo>
                    <a:pt x="32" y="70"/>
                    <a:pt x="31" y="69"/>
                    <a:pt x="30" y="70"/>
                  </a:cubicBezTo>
                  <a:cubicBezTo>
                    <a:pt x="31" y="70"/>
                    <a:pt x="31" y="70"/>
                    <a:pt x="31" y="71"/>
                  </a:cubicBezTo>
                  <a:cubicBezTo>
                    <a:pt x="31" y="71"/>
                    <a:pt x="31" y="72"/>
                    <a:pt x="30" y="73"/>
                  </a:cubicBezTo>
                  <a:cubicBezTo>
                    <a:pt x="29" y="73"/>
                    <a:pt x="29" y="70"/>
                    <a:pt x="28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31" y="68"/>
                    <a:pt x="32" y="66"/>
                    <a:pt x="34" y="63"/>
                  </a:cubicBezTo>
                  <a:cubicBezTo>
                    <a:pt x="34" y="63"/>
                    <a:pt x="34" y="63"/>
                    <a:pt x="34" y="64"/>
                  </a:cubicBezTo>
                  <a:close/>
                  <a:moveTo>
                    <a:pt x="33" y="59"/>
                  </a:moveTo>
                  <a:cubicBezTo>
                    <a:pt x="34" y="60"/>
                    <a:pt x="34" y="61"/>
                    <a:pt x="34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1"/>
                    <a:pt x="33" y="60"/>
                    <a:pt x="33" y="59"/>
                  </a:cubicBezTo>
                  <a:close/>
                  <a:moveTo>
                    <a:pt x="32" y="60"/>
                  </a:moveTo>
                  <a:cubicBezTo>
                    <a:pt x="33" y="60"/>
                    <a:pt x="32" y="60"/>
                    <a:pt x="32" y="61"/>
                  </a:cubicBezTo>
                  <a:cubicBezTo>
                    <a:pt x="32" y="61"/>
                    <a:pt x="32" y="60"/>
                    <a:pt x="32" y="60"/>
                  </a:cubicBezTo>
                  <a:close/>
                  <a:moveTo>
                    <a:pt x="33" y="87"/>
                  </a:moveTo>
                  <a:cubicBezTo>
                    <a:pt x="29" y="83"/>
                    <a:pt x="26" y="78"/>
                    <a:pt x="22" y="75"/>
                  </a:cubicBezTo>
                  <a:cubicBezTo>
                    <a:pt x="24" y="69"/>
                    <a:pt x="28" y="66"/>
                    <a:pt x="31" y="61"/>
                  </a:cubicBezTo>
                  <a:cubicBezTo>
                    <a:pt x="32" y="61"/>
                    <a:pt x="32" y="62"/>
                    <a:pt x="33" y="62"/>
                  </a:cubicBezTo>
                  <a:cubicBezTo>
                    <a:pt x="33" y="62"/>
                    <a:pt x="33" y="63"/>
                    <a:pt x="32" y="63"/>
                  </a:cubicBezTo>
                  <a:cubicBezTo>
                    <a:pt x="32" y="63"/>
                    <a:pt x="33" y="63"/>
                    <a:pt x="33" y="63"/>
                  </a:cubicBezTo>
                  <a:cubicBezTo>
                    <a:pt x="31" y="66"/>
                    <a:pt x="28" y="69"/>
                    <a:pt x="26" y="72"/>
                  </a:cubicBezTo>
                  <a:cubicBezTo>
                    <a:pt x="26" y="72"/>
                    <a:pt x="26" y="71"/>
                    <a:pt x="26" y="72"/>
                  </a:cubicBezTo>
                  <a:cubicBezTo>
                    <a:pt x="26" y="73"/>
                    <a:pt x="25" y="73"/>
                    <a:pt x="25" y="74"/>
                  </a:cubicBezTo>
                  <a:cubicBezTo>
                    <a:pt x="24" y="74"/>
                    <a:pt x="24" y="73"/>
                    <a:pt x="23" y="73"/>
                  </a:cubicBezTo>
                  <a:cubicBezTo>
                    <a:pt x="24" y="74"/>
                    <a:pt x="24" y="76"/>
                    <a:pt x="26" y="75"/>
                  </a:cubicBezTo>
                  <a:cubicBezTo>
                    <a:pt x="29" y="79"/>
                    <a:pt x="31" y="82"/>
                    <a:pt x="34" y="86"/>
                  </a:cubicBezTo>
                  <a:cubicBezTo>
                    <a:pt x="34" y="87"/>
                    <a:pt x="33" y="87"/>
                    <a:pt x="33" y="87"/>
                  </a:cubicBezTo>
                  <a:close/>
                  <a:moveTo>
                    <a:pt x="31" y="103"/>
                  </a:moveTo>
                  <a:cubicBezTo>
                    <a:pt x="31" y="103"/>
                    <a:pt x="31" y="103"/>
                    <a:pt x="30" y="103"/>
                  </a:cubicBezTo>
                  <a:cubicBezTo>
                    <a:pt x="31" y="98"/>
                    <a:pt x="33" y="94"/>
                    <a:pt x="34" y="89"/>
                  </a:cubicBezTo>
                  <a:cubicBezTo>
                    <a:pt x="34" y="88"/>
                    <a:pt x="33" y="89"/>
                    <a:pt x="33" y="88"/>
                  </a:cubicBezTo>
                  <a:cubicBezTo>
                    <a:pt x="34" y="87"/>
                    <a:pt x="34" y="87"/>
                    <a:pt x="35" y="87"/>
                  </a:cubicBezTo>
                  <a:cubicBezTo>
                    <a:pt x="35" y="88"/>
                    <a:pt x="35" y="89"/>
                    <a:pt x="35" y="90"/>
                  </a:cubicBezTo>
                  <a:cubicBezTo>
                    <a:pt x="35" y="90"/>
                    <a:pt x="35" y="88"/>
                    <a:pt x="36" y="88"/>
                  </a:cubicBezTo>
                  <a:cubicBezTo>
                    <a:pt x="35" y="94"/>
                    <a:pt x="33" y="98"/>
                    <a:pt x="31" y="103"/>
                  </a:cubicBezTo>
                  <a:close/>
                  <a:moveTo>
                    <a:pt x="32" y="104"/>
                  </a:moveTo>
                  <a:cubicBezTo>
                    <a:pt x="34" y="98"/>
                    <a:pt x="36" y="93"/>
                    <a:pt x="38" y="8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7"/>
                    <a:pt x="39" y="87"/>
                  </a:cubicBezTo>
                  <a:cubicBezTo>
                    <a:pt x="37" y="92"/>
                    <a:pt x="35" y="98"/>
                    <a:pt x="33" y="104"/>
                  </a:cubicBezTo>
                  <a:cubicBezTo>
                    <a:pt x="33" y="104"/>
                    <a:pt x="33" y="103"/>
                    <a:pt x="32" y="104"/>
                  </a:cubicBezTo>
                  <a:close/>
                  <a:moveTo>
                    <a:pt x="34" y="104"/>
                  </a:moveTo>
                  <a:cubicBezTo>
                    <a:pt x="36" y="98"/>
                    <a:pt x="37" y="93"/>
                    <a:pt x="40" y="87"/>
                  </a:cubicBezTo>
                  <a:cubicBezTo>
                    <a:pt x="40" y="87"/>
                    <a:pt x="40" y="88"/>
                    <a:pt x="40" y="88"/>
                  </a:cubicBezTo>
                  <a:cubicBezTo>
                    <a:pt x="39" y="88"/>
                    <a:pt x="39" y="89"/>
                    <a:pt x="39" y="89"/>
                  </a:cubicBezTo>
                  <a:cubicBezTo>
                    <a:pt x="39" y="89"/>
                    <a:pt x="39" y="90"/>
                    <a:pt x="39" y="90"/>
                  </a:cubicBezTo>
                  <a:cubicBezTo>
                    <a:pt x="38" y="94"/>
                    <a:pt x="36" y="99"/>
                    <a:pt x="36" y="104"/>
                  </a:cubicBezTo>
                  <a:cubicBezTo>
                    <a:pt x="38" y="104"/>
                    <a:pt x="40" y="105"/>
                    <a:pt x="43" y="106"/>
                  </a:cubicBezTo>
                  <a:cubicBezTo>
                    <a:pt x="40" y="106"/>
                    <a:pt x="37" y="104"/>
                    <a:pt x="34" y="104"/>
                  </a:cubicBezTo>
                  <a:close/>
                  <a:moveTo>
                    <a:pt x="37" y="101"/>
                  </a:moveTo>
                  <a:cubicBezTo>
                    <a:pt x="37" y="101"/>
                    <a:pt x="37" y="101"/>
                    <a:pt x="37" y="100"/>
                  </a:cubicBezTo>
                  <a:cubicBezTo>
                    <a:pt x="38" y="99"/>
                    <a:pt x="37" y="97"/>
                    <a:pt x="39" y="96"/>
                  </a:cubicBezTo>
                  <a:cubicBezTo>
                    <a:pt x="39" y="97"/>
                    <a:pt x="37" y="99"/>
                    <a:pt x="37" y="101"/>
                  </a:cubicBezTo>
                  <a:close/>
                  <a:moveTo>
                    <a:pt x="40" y="105"/>
                  </a:moveTo>
                  <a:cubicBezTo>
                    <a:pt x="39" y="104"/>
                    <a:pt x="38" y="104"/>
                    <a:pt x="37" y="103"/>
                  </a:cubicBezTo>
                  <a:cubicBezTo>
                    <a:pt x="37" y="101"/>
                    <a:pt x="38" y="100"/>
                    <a:pt x="38" y="98"/>
                  </a:cubicBezTo>
                  <a:cubicBezTo>
                    <a:pt x="39" y="98"/>
                    <a:pt x="38" y="100"/>
                    <a:pt x="38" y="100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39" y="99"/>
                    <a:pt x="40" y="99"/>
                  </a:cubicBezTo>
                  <a:cubicBezTo>
                    <a:pt x="40" y="98"/>
                    <a:pt x="40" y="99"/>
                    <a:pt x="39" y="99"/>
                  </a:cubicBezTo>
                  <a:cubicBezTo>
                    <a:pt x="40" y="98"/>
                    <a:pt x="39" y="97"/>
                    <a:pt x="40" y="96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1" y="98"/>
                    <a:pt x="40" y="97"/>
                    <a:pt x="41" y="97"/>
                  </a:cubicBezTo>
                  <a:cubicBezTo>
                    <a:pt x="42" y="98"/>
                    <a:pt x="41" y="99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98"/>
                    <a:pt x="42" y="98"/>
                  </a:cubicBezTo>
                  <a:cubicBezTo>
                    <a:pt x="43" y="98"/>
                    <a:pt x="45" y="99"/>
                    <a:pt x="46" y="100"/>
                  </a:cubicBezTo>
                  <a:cubicBezTo>
                    <a:pt x="48" y="102"/>
                    <a:pt x="49" y="103"/>
                    <a:pt x="51" y="104"/>
                  </a:cubicBezTo>
                  <a:cubicBezTo>
                    <a:pt x="51" y="102"/>
                    <a:pt x="50" y="102"/>
                    <a:pt x="49" y="101"/>
                  </a:cubicBezTo>
                  <a:cubicBezTo>
                    <a:pt x="51" y="102"/>
                    <a:pt x="54" y="103"/>
                    <a:pt x="56" y="104"/>
                  </a:cubicBezTo>
                  <a:cubicBezTo>
                    <a:pt x="57" y="104"/>
                    <a:pt x="56" y="103"/>
                    <a:pt x="57" y="103"/>
                  </a:cubicBezTo>
                  <a:cubicBezTo>
                    <a:pt x="57" y="104"/>
                    <a:pt x="55" y="105"/>
                    <a:pt x="54" y="105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4" y="103"/>
                    <a:pt x="53" y="104"/>
                    <a:pt x="53" y="105"/>
                  </a:cubicBezTo>
                  <a:cubicBezTo>
                    <a:pt x="48" y="104"/>
                    <a:pt x="43" y="103"/>
                    <a:pt x="37" y="102"/>
                  </a:cubicBezTo>
                  <a:cubicBezTo>
                    <a:pt x="42" y="103"/>
                    <a:pt x="48" y="105"/>
                    <a:pt x="53" y="105"/>
                  </a:cubicBezTo>
                  <a:cubicBezTo>
                    <a:pt x="53" y="107"/>
                    <a:pt x="51" y="107"/>
                    <a:pt x="51" y="108"/>
                  </a:cubicBezTo>
                  <a:cubicBezTo>
                    <a:pt x="47" y="107"/>
                    <a:pt x="44" y="106"/>
                    <a:pt x="40" y="105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8"/>
                    <a:pt x="51" y="108"/>
                  </a:cubicBezTo>
                  <a:cubicBezTo>
                    <a:pt x="51" y="108"/>
                    <a:pt x="52" y="108"/>
                    <a:pt x="52" y="107"/>
                  </a:cubicBezTo>
                  <a:cubicBezTo>
                    <a:pt x="53" y="107"/>
                    <a:pt x="52" y="108"/>
                    <a:pt x="52" y="109"/>
                  </a:cubicBezTo>
                  <a:close/>
                  <a:moveTo>
                    <a:pt x="52" y="130"/>
                  </a:moveTo>
                  <a:cubicBezTo>
                    <a:pt x="52" y="130"/>
                    <a:pt x="51" y="130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2" y="130"/>
                    <a:pt x="52" y="130"/>
                    <a:pt x="52" y="130"/>
                  </a:cubicBezTo>
                  <a:close/>
                  <a:moveTo>
                    <a:pt x="51" y="117"/>
                  </a:moveTo>
                  <a:cubicBezTo>
                    <a:pt x="51" y="117"/>
                    <a:pt x="51" y="117"/>
                    <a:pt x="50" y="117"/>
                  </a:cubicBezTo>
                  <a:cubicBezTo>
                    <a:pt x="51" y="120"/>
                    <a:pt x="47" y="122"/>
                    <a:pt x="46" y="124"/>
                  </a:cubicBezTo>
                  <a:cubicBezTo>
                    <a:pt x="46" y="124"/>
                    <a:pt x="46" y="123"/>
                    <a:pt x="46" y="123"/>
                  </a:cubicBezTo>
                  <a:cubicBezTo>
                    <a:pt x="47" y="121"/>
                    <a:pt x="49" y="118"/>
                    <a:pt x="50" y="115"/>
                  </a:cubicBezTo>
                  <a:cubicBezTo>
                    <a:pt x="51" y="114"/>
                    <a:pt x="51" y="112"/>
                    <a:pt x="52" y="110"/>
                  </a:cubicBezTo>
                  <a:cubicBezTo>
                    <a:pt x="53" y="108"/>
                    <a:pt x="53" y="106"/>
                    <a:pt x="56" y="105"/>
                  </a:cubicBezTo>
                  <a:cubicBezTo>
                    <a:pt x="56" y="108"/>
                    <a:pt x="53" y="111"/>
                    <a:pt x="53" y="114"/>
                  </a:cubicBezTo>
                  <a:cubicBezTo>
                    <a:pt x="52" y="114"/>
                    <a:pt x="52" y="114"/>
                    <a:pt x="51" y="114"/>
                  </a:cubicBezTo>
                  <a:cubicBezTo>
                    <a:pt x="52" y="115"/>
                    <a:pt x="52" y="116"/>
                    <a:pt x="51" y="117"/>
                  </a:cubicBezTo>
                  <a:close/>
                  <a:moveTo>
                    <a:pt x="61" y="126"/>
                  </a:moveTo>
                  <a:cubicBezTo>
                    <a:pt x="61" y="127"/>
                    <a:pt x="61" y="127"/>
                    <a:pt x="61" y="127"/>
                  </a:cubicBezTo>
                  <a:cubicBezTo>
                    <a:pt x="58" y="126"/>
                    <a:pt x="55" y="123"/>
                    <a:pt x="52" y="121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5" y="121"/>
                    <a:pt x="58" y="125"/>
                    <a:pt x="61" y="126"/>
                  </a:cubicBezTo>
                  <a:close/>
                  <a:moveTo>
                    <a:pt x="54" y="118"/>
                  </a:moveTo>
                  <a:cubicBezTo>
                    <a:pt x="54" y="118"/>
                    <a:pt x="54" y="118"/>
                    <a:pt x="54" y="119"/>
                  </a:cubicBezTo>
                  <a:cubicBezTo>
                    <a:pt x="53" y="119"/>
                    <a:pt x="53" y="119"/>
                    <a:pt x="53" y="118"/>
                  </a:cubicBezTo>
                  <a:cubicBezTo>
                    <a:pt x="54" y="118"/>
                    <a:pt x="54" y="116"/>
                    <a:pt x="55" y="116"/>
                  </a:cubicBezTo>
                  <a:cubicBezTo>
                    <a:pt x="55" y="117"/>
                    <a:pt x="54" y="117"/>
                    <a:pt x="54" y="118"/>
                  </a:cubicBezTo>
                  <a:close/>
                  <a:moveTo>
                    <a:pt x="55" y="115"/>
                  </a:moveTo>
                  <a:cubicBezTo>
                    <a:pt x="55" y="113"/>
                    <a:pt x="57" y="112"/>
                    <a:pt x="57" y="111"/>
                  </a:cubicBezTo>
                  <a:cubicBezTo>
                    <a:pt x="58" y="111"/>
                    <a:pt x="58" y="109"/>
                    <a:pt x="59" y="108"/>
                  </a:cubicBezTo>
                  <a:cubicBezTo>
                    <a:pt x="58" y="110"/>
                    <a:pt x="57" y="114"/>
                    <a:pt x="55" y="115"/>
                  </a:cubicBezTo>
                  <a:close/>
                  <a:moveTo>
                    <a:pt x="58" y="117"/>
                  </a:moveTo>
                  <a:cubicBezTo>
                    <a:pt x="57" y="117"/>
                    <a:pt x="56" y="116"/>
                    <a:pt x="56" y="115"/>
                  </a:cubicBezTo>
                  <a:cubicBezTo>
                    <a:pt x="58" y="112"/>
                    <a:pt x="60" y="108"/>
                    <a:pt x="61" y="105"/>
                  </a:cubicBezTo>
                  <a:cubicBezTo>
                    <a:pt x="61" y="109"/>
                    <a:pt x="60" y="113"/>
                    <a:pt x="58" y="117"/>
                  </a:cubicBezTo>
                  <a:close/>
                  <a:moveTo>
                    <a:pt x="62" y="98"/>
                  </a:moveTo>
                  <a:cubicBezTo>
                    <a:pt x="62" y="98"/>
                    <a:pt x="62" y="98"/>
                    <a:pt x="61" y="99"/>
                  </a:cubicBezTo>
                  <a:cubicBezTo>
                    <a:pt x="61" y="99"/>
                    <a:pt x="61" y="98"/>
                    <a:pt x="61" y="98"/>
                  </a:cubicBezTo>
                  <a:cubicBezTo>
                    <a:pt x="61" y="97"/>
                    <a:pt x="62" y="98"/>
                    <a:pt x="62" y="98"/>
                  </a:cubicBezTo>
                  <a:close/>
                  <a:moveTo>
                    <a:pt x="61" y="95"/>
                  </a:moveTo>
                  <a:cubicBezTo>
                    <a:pt x="62" y="93"/>
                    <a:pt x="64" y="92"/>
                    <a:pt x="66" y="90"/>
                  </a:cubicBezTo>
                  <a:cubicBezTo>
                    <a:pt x="65" y="92"/>
                    <a:pt x="63" y="94"/>
                    <a:pt x="61" y="96"/>
                  </a:cubicBezTo>
                  <a:cubicBezTo>
                    <a:pt x="61" y="96"/>
                    <a:pt x="61" y="95"/>
                    <a:pt x="61" y="95"/>
                  </a:cubicBezTo>
                  <a:close/>
                  <a:moveTo>
                    <a:pt x="58" y="118"/>
                  </a:moveTo>
                  <a:cubicBezTo>
                    <a:pt x="60" y="115"/>
                    <a:pt x="60" y="112"/>
                    <a:pt x="62" y="109"/>
                  </a:cubicBezTo>
                  <a:cubicBezTo>
                    <a:pt x="62" y="110"/>
                    <a:pt x="61" y="111"/>
                    <a:pt x="61" y="112"/>
                  </a:cubicBezTo>
                  <a:cubicBezTo>
                    <a:pt x="60" y="114"/>
                    <a:pt x="60" y="116"/>
                    <a:pt x="58" y="118"/>
                  </a:cubicBezTo>
                  <a:close/>
                  <a:moveTo>
                    <a:pt x="64" y="118"/>
                  </a:move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1" y="120"/>
                  </a:cubicBezTo>
                  <a:cubicBezTo>
                    <a:pt x="62" y="116"/>
                    <a:pt x="64" y="114"/>
                    <a:pt x="65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4" y="111"/>
                    <a:pt x="64" y="112"/>
                    <a:pt x="63" y="112"/>
                  </a:cubicBezTo>
                  <a:cubicBezTo>
                    <a:pt x="64" y="114"/>
                    <a:pt x="62" y="115"/>
                    <a:pt x="62" y="117"/>
                  </a:cubicBezTo>
                  <a:cubicBezTo>
                    <a:pt x="62" y="116"/>
                    <a:pt x="61" y="117"/>
                    <a:pt x="62" y="118"/>
                  </a:cubicBezTo>
                  <a:cubicBezTo>
                    <a:pt x="61" y="118"/>
                    <a:pt x="61" y="119"/>
                    <a:pt x="61" y="119"/>
                  </a:cubicBezTo>
                  <a:cubicBezTo>
                    <a:pt x="60" y="119"/>
                    <a:pt x="60" y="118"/>
                    <a:pt x="59" y="118"/>
                  </a:cubicBezTo>
                  <a:cubicBezTo>
                    <a:pt x="61" y="115"/>
                    <a:pt x="62" y="112"/>
                    <a:pt x="63" y="109"/>
                  </a:cubicBezTo>
                  <a:cubicBezTo>
                    <a:pt x="65" y="109"/>
                    <a:pt x="66" y="109"/>
                    <a:pt x="68" y="108"/>
                  </a:cubicBezTo>
                  <a:cubicBezTo>
                    <a:pt x="66" y="111"/>
                    <a:pt x="65" y="115"/>
                    <a:pt x="64" y="118"/>
                  </a:cubicBezTo>
                  <a:close/>
                  <a:moveTo>
                    <a:pt x="70" y="110"/>
                  </a:moveTo>
                  <a:cubicBezTo>
                    <a:pt x="69" y="108"/>
                    <a:pt x="70" y="107"/>
                    <a:pt x="70" y="105"/>
                  </a:cubicBezTo>
                  <a:cubicBezTo>
                    <a:pt x="69" y="105"/>
                    <a:pt x="69" y="107"/>
                    <a:pt x="68" y="107"/>
                  </a:cubicBezTo>
                  <a:cubicBezTo>
                    <a:pt x="66" y="108"/>
                    <a:pt x="62" y="110"/>
                    <a:pt x="62" y="107"/>
                  </a:cubicBezTo>
                  <a:cubicBezTo>
                    <a:pt x="61" y="107"/>
                    <a:pt x="63" y="105"/>
                    <a:pt x="64" y="104"/>
                  </a:cubicBezTo>
                  <a:cubicBezTo>
                    <a:pt x="65" y="104"/>
                    <a:pt x="66" y="105"/>
                    <a:pt x="67" y="104"/>
                  </a:cubicBezTo>
                  <a:cubicBezTo>
                    <a:pt x="66" y="103"/>
                    <a:pt x="64" y="103"/>
                    <a:pt x="62" y="104"/>
                  </a:cubicBezTo>
                  <a:cubicBezTo>
                    <a:pt x="62" y="103"/>
                    <a:pt x="62" y="104"/>
                    <a:pt x="62" y="103"/>
                  </a:cubicBezTo>
                  <a:cubicBezTo>
                    <a:pt x="63" y="103"/>
                    <a:pt x="63" y="103"/>
                    <a:pt x="64" y="103"/>
                  </a:cubicBezTo>
                  <a:cubicBezTo>
                    <a:pt x="63" y="102"/>
                    <a:pt x="63" y="101"/>
                    <a:pt x="63" y="100"/>
                  </a:cubicBezTo>
                  <a:cubicBezTo>
                    <a:pt x="64" y="99"/>
                    <a:pt x="64" y="101"/>
                    <a:pt x="64" y="102"/>
                  </a:cubicBezTo>
                  <a:cubicBezTo>
                    <a:pt x="65" y="103"/>
                    <a:pt x="66" y="103"/>
                    <a:pt x="67" y="103"/>
                  </a:cubicBezTo>
                  <a:cubicBezTo>
                    <a:pt x="66" y="102"/>
                    <a:pt x="64" y="101"/>
                    <a:pt x="64" y="99"/>
                  </a:cubicBezTo>
                  <a:cubicBezTo>
                    <a:pt x="65" y="98"/>
                    <a:pt x="66" y="97"/>
                    <a:pt x="67" y="96"/>
                  </a:cubicBezTo>
                  <a:cubicBezTo>
                    <a:pt x="68" y="96"/>
                    <a:pt x="69" y="97"/>
                    <a:pt x="69" y="99"/>
                  </a:cubicBezTo>
                  <a:cubicBezTo>
                    <a:pt x="67" y="100"/>
                    <a:pt x="69" y="106"/>
                    <a:pt x="71" y="105"/>
                  </a:cubicBezTo>
                  <a:cubicBezTo>
                    <a:pt x="69" y="104"/>
                    <a:pt x="68" y="100"/>
                    <a:pt x="70" y="99"/>
                  </a:cubicBezTo>
                  <a:cubicBezTo>
                    <a:pt x="72" y="99"/>
                    <a:pt x="72" y="104"/>
                    <a:pt x="71" y="105"/>
                  </a:cubicBezTo>
                  <a:cubicBezTo>
                    <a:pt x="71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3" y="106"/>
                  </a:cubicBezTo>
                  <a:cubicBezTo>
                    <a:pt x="72" y="107"/>
                    <a:pt x="72" y="109"/>
                    <a:pt x="70" y="110"/>
                  </a:cubicBezTo>
                  <a:close/>
                  <a:moveTo>
                    <a:pt x="64" y="97"/>
                  </a:moveTo>
                  <a:cubicBezTo>
                    <a:pt x="64" y="97"/>
                    <a:pt x="65" y="96"/>
                    <a:pt x="65" y="96"/>
                  </a:cubicBezTo>
                  <a:cubicBezTo>
                    <a:pt x="65" y="97"/>
                    <a:pt x="65" y="97"/>
                    <a:pt x="64" y="97"/>
                  </a:cubicBezTo>
                  <a:close/>
                  <a:moveTo>
                    <a:pt x="73" y="102"/>
                  </a:moveTo>
                  <a:cubicBezTo>
                    <a:pt x="74" y="102"/>
                    <a:pt x="75" y="101"/>
                    <a:pt x="76" y="102"/>
                  </a:cubicBezTo>
                  <a:cubicBezTo>
                    <a:pt x="78" y="104"/>
                    <a:pt x="77" y="107"/>
                    <a:pt x="76" y="108"/>
                  </a:cubicBezTo>
                  <a:cubicBezTo>
                    <a:pt x="75" y="108"/>
                    <a:pt x="74" y="108"/>
                    <a:pt x="74" y="109"/>
                  </a:cubicBezTo>
                  <a:cubicBezTo>
                    <a:pt x="73" y="107"/>
                    <a:pt x="74" y="105"/>
                    <a:pt x="72" y="104"/>
                  </a:cubicBezTo>
                  <a:cubicBezTo>
                    <a:pt x="73" y="102"/>
                    <a:pt x="73" y="99"/>
                    <a:pt x="70" y="98"/>
                  </a:cubicBezTo>
                  <a:cubicBezTo>
                    <a:pt x="70" y="98"/>
                    <a:pt x="70" y="98"/>
                    <a:pt x="70" y="97"/>
                  </a:cubicBezTo>
                  <a:cubicBezTo>
                    <a:pt x="71" y="97"/>
                    <a:pt x="71" y="98"/>
                    <a:pt x="71" y="97"/>
                  </a:cubicBezTo>
                  <a:cubicBezTo>
                    <a:pt x="70" y="96"/>
                    <a:pt x="72" y="94"/>
                    <a:pt x="74" y="94"/>
                  </a:cubicBezTo>
                  <a:cubicBezTo>
                    <a:pt x="76" y="97"/>
                    <a:pt x="75" y="100"/>
                    <a:pt x="73" y="102"/>
                  </a:cubicBezTo>
                  <a:close/>
                  <a:moveTo>
                    <a:pt x="69" y="91"/>
                  </a:moveTo>
                  <a:cubicBezTo>
                    <a:pt x="69" y="90"/>
                    <a:pt x="71" y="89"/>
                    <a:pt x="72" y="89"/>
                  </a:cubicBezTo>
                  <a:cubicBezTo>
                    <a:pt x="74" y="89"/>
                    <a:pt x="75" y="92"/>
                    <a:pt x="74" y="94"/>
                  </a:cubicBezTo>
                  <a:cubicBezTo>
                    <a:pt x="73" y="93"/>
                    <a:pt x="70" y="95"/>
                    <a:pt x="70" y="96"/>
                  </a:cubicBezTo>
                  <a:cubicBezTo>
                    <a:pt x="70" y="96"/>
                    <a:pt x="70" y="95"/>
                    <a:pt x="70" y="95"/>
                  </a:cubicBezTo>
                  <a:cubicBezTo>
                    <a:pt x="70" y="94"/>
                    <a:pt x="70" y="94"/>
                    <a:pt x="69" y="93"/>
                  </a:cubicBezTo>
                  <a:cubicBezTo>
                    <a:pt x="69" y="93"/>
                    <a:pt x="70" y="92"/>
                    <a:pt x="70" y="91"/>
                  </a:cubicBezTo>
                  <a:cubicBezTo>
                    <a:pt x="70" y="91"/>
                    <a:pt x="70" y="91"/>
                    <a:pt x="69" y="91"/>
                  </a:cubicBezTo>
                  <a:close/>
                  <a:moveTo>
                    <a:pt x="69" y="94"/>
                  </a:moveTo>
                  <a:cubicBezTo>
                    <a:pt x="70" y="95"/>
                    <a:pt x="69" y="96"/>
                    <a:pt x="69" y="97"/>
                  </a:cubicBezTo>
                  <a:cubicBezTo>
                    <a:pt x="69" y="97"/>
                    <a:pt x="68" y="96"/>
                    <a:pt x="68" y="95"/>
                  </a:cubicBezTo>
                  <a:cubicBezTo>
                    <a:pt x="68" y="95"/>
                    <a:pt x="68" y="94"/>
                    <a:pt x="69" y="94"/>
                  </a:cubicBezTo>
                  <a:close/>
                  <a:moveTo>
                    <a:pt x="68" y="90"/>
                  </a:moveTo>
                  <a:cubicBezTo>
                    <a:pt x="69" y="90"/>
                    <a:pt x="68" y="91"/>
                    <a:pt x="68" y="91"/>
                  </a:cubicBezTo>
                  <a:cubicBezTo>
                    <a:pt x="67" y="92"/>
                    <a:pt x="67" y="93"/>
                    <a:pt x="66" y="93"/>
                  </a:cubicBezTo>
                  <a:cubicBezTo>
                    <a:pt x="67" y="94"/>
                    <a:pt x="67" y="92"/>
                    <a:pt x="68" y="92"/>
                  </a:cubicBezTo>
                  <a:cubicBezTo>
                    <a:pt x="69" y="94"/>
                    <a:pt x="67" y="94"/>
                    <a:pt x="67" y="95"/>
                  </a:cubicBezTo>
                  <a:cubicBezTo>
                    <a:pt x="64" y="95"/>
                    <a:pt x="64" y="97"/>
                    <a:pt x="63" y="98"/>
                  </a:cubicBezTo>
                  <a:cubicBezTo>
                    <a:pt x="63" y="98"/>
                    <a:pt x="62" y="97"/>
                    <a:pt x="62" y="96"/>
                  </a:cubicBezTo>
                  <a:cubicBezTo>
                    <a:pt x="64" y="94"/>
                    <a:pt x="65" y="92"/>
                    <a:pt x="68" y="90"/>
                  </a:cubicBezTo>
                  <a:close/>
                  <a:moveTo>
                    <a:pt x="67" y="88"/>
                  </a:moveTo>
                  <a:cubicBezTo>
                    <a:pt x="67" y="88"/>
                    <a:pt x="67" y="89"/>
                    <a:pt x="68" y="89"/>
                  </a:cubicBezTo>
                  <a:cubicBezTo>
                    <a:pt x="65" y="90"/>
                    <a:pt x="62" y="92"/>
                    <a:pt x="60" y="94"/>
                  </a:cubicBezTo>
                  <a:cubicBezTo>
                    <a:pt x="60" y="94"/>
                    <a:pt x="60" y="94"/>
                    <a:pt x="60" y="93"/>
                  </a:cubicBezTo>
                  <a:cubicBezTo>
                    <a:pt x="62" y="92"/>
                    <a:pt x="64" y="90"/>
                    <a:pt x="67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3" y="89"/>
                    <a:pt x="62" y="90"/>
                  </a:cubicBezTo>
                  <a:cubicBezTo>
                    <a:pt x="61" y="91"/>
                    <a:pt x="60" y="92"/>
                    <a:pt x="59" y="93"/>
                  </a:cubicBezTo>
                  <a:cubicBezTo>
                    <a:pt x="59" y="92"/>
                    <a:pt x="58" y="92"/>
                    <a:pt x="58" y="91"/>
                  </a:cubicBezTo>
                  <a:cubicBezTo>
                    <a:pt x="60" y="90"/>
                    <a:pt x="62" y="88"/>
                    <a:pt x="64" y="88"/>
                  </a:cubicBezTo>
                  <a:close/>
                  <a:moveTo>
                    <a:pt x="63" y="86"/>
                  </a:moveTo>
                  <a:cubicBezTo>
                    <a:pt x="61" y="88"/>
                    <a:pt x="60" y="90"/>
                    <a:pt x="57" y="91"/>
                  </a:cubicBezTo>
                  <a:cubicBezTo>
                    <a:pt x="58" y="89"/>
                    <a:pt x="60" y="88"/>
                    <a:pt x="61" y="86"/>
                  </a:cubicBezTo>
                  <a:cubicBezTo>
                    <a:pt x="62" y="86"/>
                    <a:pt x="62" y="85"/>
                    <a:pt x="63" y="85"/>
                  </a:cubicBezTo>
                  <a:cubicBezTo>
                    <a:pt x="63" y="85"/>
                    <a:pt x="64" y="86"/>
                    <a:pt x="63" y="86"/>
                  </a:cubicBezTo>
                  <a:close/>
                  <a:moveTo>
                    <a:pt x="63" y="84"/>
                  </a:moveTo>
                  <a:cubicBezTo>
                    <a:pt x="62" y="84"/>
                    <a:pt x="62" y="84"/>
                    <a:pt x="62" y="84"/>
                  </a:cubicBezTo>
                  <a:cubicBezTo>
                    <a:pt x="61" y="82"/>
                    <a:pt x="60" y="82"/>
                    <a:pt x="59" y="81"/>
                  </a:cubicBezTo>
                  <a:cubicBezTo>
                    <a:pt x="58" y="79"/>
                    <a:pt x="55" y="79"/>
                    <a:pt x="54" y="77"/>
                  </a:cubicBezTo>
                  <a:cubicBezTo>
                    <a:pt x="54" y="76"/>
                    <a:pt x="54" y="75"/>
                    <a:pt x="53" y="74"/>
                  </a:cubicBezTo>
                  <a:cubicBezTo>
                    <a:pt x="53" y="74"/>
                    <a:pt x="53" y="74"/>
                    <a:pt x="53" y="73"/>
                  </a:cubicBezTo>
                  <a:cubicBezTo>
                    <a:pt x="55" y="75"/>
                    <a:pt x="57" y="78"/>
                    <a:pt x="60" y="80"/>
                  </a:cubicBezTo>
                  <a:cubicBezTo>
                    <a:pt x="60" y="80"/>
                    <a:pt x="63" y="83"/>
                    <a:pt x="63" y="84"/>
                  </a:cubicBezTo>
                  <a:close/>
                  <a:moveTo>
                    <a:pt x="61" y="71"/>
                  </a:moveTo>
                  <a:cubicBezTo>
                    <a:pt x="60" y="71"/>
                    <a:pt x="61" y="69"/>
                    <a:pt x="60" y="69"/>
                  </a:cubicBezTo>
                  <a:cubicBezTo>
                    <a:pt x="62" y="67"/>
                    <a:pt x="64" y="64"/>
                    <a:pt x="67" y="62"/>
                  </a:cubicBezTo>
                  <a:cubicBezTo>
                    <a:pt x="67" y="61"/>
                    <a:pt x="68" y="61"/>
                    <a:pt x="68" y="60"/>
                  </a:cubicBezTo>
                  <a:cubicBezTo>
                    <a:pt x="69" y="60"/>
                    <a:pt x="69" y="61"/>
                    <a:pt x="69" y="62"/>
                  </a:cubicBezTo>
                  <a:cubicBezTo>
                    <a:pt x="67" y="65"/>
                    <a:pt x="64" y="68"/>
                    <a:pt x="61" y="71"/>
                  </a:cubicBezTo>
                  <a:close/>
                  <a:moveTo>
                    <a:pt x="77" y="61"/>
                  </a:moveTo>
                  <a:cubicBezTo>
                    <a:pt x="75" y="61"/>
                    <a:pt x="73" y="61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1"/>
                    <a:pt x="69" y="60"/>
                    <a:pt x="69" y="59"/>
                  </a:cubicBezTo>
                  <a:cubicBezTo>
                    <a:pt x="70" y="58"/>
                    <a:pt x="70" y="57"/>
                    <a:pt x="71" y="56"/>
                  </a:cubicBezTo>
                  <a:cubicBezTo>
                    <a:pt x="71" y="56"/>
                    <a:pt x="70" y="57"/>
                    <a:pt x="70" y="56"/>
                  </a:cubicBezTo>
                  <a:cubicBezTo>
                    <a:pt x="69" y="57"/>
                    <a:pt x="69" y="58"/>
                    <a:pt x="68" y="58"/>
                  </a:cubicBezTo>
                  <a:cubicBezTo>
                    <a:pt x="69" y="58"/>
                    <a:pt x="68" y="57"/>
                    <a:pt x="68" y="57"/>
                  </a:cubicBezTo>
                  <a:cubicBezTo>
                    <a:pt x="69" y="57"/>
                    <a:pt x="69" y="56"/>
                    <a:pt x="69" y="56"/>
                  </a:cubicBezTo>
                  <a:cubicBezTo>
                    <a:pt x="70" y="56"/>
                    <a:pt x="70" y="56"/>
                    <a:pt x="70" y="55"/>
                  </a:cubicBezTo>
                  <a:cubicBezTo>
                    <a:pt x="68" y="55"/>
                    <a:pt x="70" y="53"/>
                    <a:pt x="71" y="52"/>
                  </a:cubicBezTo>
                  <a:cubicBezTo>
                    <a:pt x="70" y="51"/>
                    <a:pt x="71" y="49"/>
                    <a:pt x="71" y="48"/>
                  </a:cubicBezTo>
                  <a:cubicBezTo>
                    <a:pt x="74" y="48"/>
                    <a:pt x="76" y="48"/>
                    <a:pt x="77" y="45"/>
                  </a:cubicBezTo>
                  <a:cubicBezTo>
                    <a:pt x="78" y="45"/>
                    <a:pt x="79" y="46"/>
                    <a:pt x="80" y="46"/>
                  </a:cubicBezTo>
                  <a:cubicBezTo>
                    <a:pt x="81" y="46"/>
                    <a:pt x="81" y="46"/>
                    <a:pt x="81" y="45"/>
                  </a:cubicBezTo>
                  <a:cubicBezTo>
                    <a:pt x="82" y="46"/>
                    <a:pt x="82" y="46"/>
                    <a:pt x="82" y="48"/>
                  </a:cubicBezTo>
                  <a:cubicBezTo>
                    <a:pt x="83" y="47"/>
                    <a:pt x="83" y="46"/>
                    <a:pt x="84" y="45"/>
                  </a:cubicBezTo>
                  <a:cubicBezTo>
                    <a:pt x="85" y="49"/>
                    <a:pt x="89" y="51"/>
                    <a:pt x="92" y="53"/>
                  </a:cubicBezTo>
                  <a:cubicBezTo>
                    <a:pt x="92" y="53"/>
                    <a:pt x="92" y="53"/>
                    <a:pt x="92" y="52"/>
                  </a:cubicBezTo>
                  <a:cubicBezTo>
                    <a:pt x="92" y="54"/>
                    <a:pt x="94" y="55"/>
                    <a:pt x="93" y="57"/>
                  </a:cubicBezTo>
                  <a:cubicBezTo>
                    <a:pt x="93" y="56"/>
                    <a:pt x="93" y="55"/>
                    <a:pt x="92" y="55"/>
                  </a:cubicBezTo>
                  <a:cubicBezTo>
                    <a:pt x="92" y="55"/>
                    <a:pt x="92" y="54"/>
                    <a:pt x="92" y="53"/>
                  </a:cubicBezTo>
                  <a:cubicBezTo>
                    <a:pt x="91" y="53"/>
                    <a:pt x="91" y="53"/>
                    <a:pt x="91" y="52"/>
                  </a:cubicBezTo>
                  <a:cubicBezTo>
                    <a:pt x="90" y="53"/>
                    <a:pt x="91" y="55"/>
                    <a:pt x="91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4"/>
                    <a:pt x="90" y="53"/>
                    <a:pt x="90" y="52"/>
                  </a:cubicBezTo>
                  <a:cubicBezTo>
                    <a:pt x="89" y="53"/>
                    <a:pt x="89" y="54"/>
                    <a:pt x="89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3"/>
                    <a:pt x="88" y="52"/>
                  </a:cubicBezTo>
                  <a:cubicBezTo>
                    <a:pt x="87" y="53"/>
                    <a:pt x="87" y="54"/>
                    <a:pt x="87" y="55"/>
                  </a:cubicBezTo>
                  <a:cubicBezTo>
                    <a:pt x="86" y="54"/>
                    <a:pt x="83" y="54"/>
                    <a:pt x="82" y="53"/>
                  </a:cubicBezTo>
                  <a:cubicBezTo>
                    <a:pt x="83" y="52"/>
                    <a:pt x="84" y="54"/>
                    <a:pt x="85" y="54"/>
                  </a:cubicBezTo>
                  <a:cubicBezTo>
                    <a:pt x="84" y="53"/>
                    <a:pt x="81" y="51"/>
                    <a:pt x="81" y="49"/>
                  </a:cubicBezTo>
                  <a:cubicBezTo>
                    <a:pt x="81" y="50"/>
                    <a:pt x="82" y="51"/>
                    <a:pt x="82" y="52"/>
                  </a:cubicBezTo>
                  <a:cubicBezTo>
                    <a:pt x="81" y="54"/>
                    <a:pt x="80" y="52"/>
                    <a:pt x="79" y="51"/>
                  </a:cubicBezTo>
                  <a:cubicBezTo>
                    <a:pt x="78" y="52"/>
                    <a:pt x="80" y="52"/>
                    <a:pt x="80" y="53"/>
                  </a:cubicBezTo>
                  <a:cubicBezTo>
                    <a:pt x="78" y="54"/>
                    <a:pt x="76" y="53"/>
                    <a:pt x="74" y="52"/>
                  </a:cubicBezTo>
                  <a:cubicBezTo>
                    <a:pt x="75" y="54"/>
                    <a:pt x="79" y="53"/>
                    <a:pt x="81" y="54"/>
                  </a:cubicBezTo>
                  <a:cubicBezTo>
                    <a:pt x="81" y="55"/>
                    <a:pt x="81" y="56"/>
                    <a:pt x="81" y="57"/>
                  </a:cubicBezTo>
                  <a:cubicBezTo>
                    <a:pt x="80" y="58"/>
                    <a:pt x="80" y="58"/>
                    <a:pt x="79" y="58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79" y="56"/>
                    <a:pt x="79" y="57"/>
                    <a:pt x="79" y="58"/>
                  </a:cubicBezTo>
                  <a:cubicBezTo>
                    <a:pt x="77" y="58"/>
                    <a:pt x="76" y="58"/>
                    <a:pt x="75" y="56"/>
                  </a:cubicBezTo>
                  <a:cubicBezTo>
                    <a:pt x="75" y="57"/>
                    <a:pt x="76" y="58"/>
                    <a:pt x="77" y="58"/>
                  </a:cubicBezTo>
                  <a:cubicBezTo>
                    <a:pt x="78" y="60"/>
                    <a:pt x="79" y="62"/>
                    <a:pt x="80" y="64"/>
                  </a:cubicBezTo>
                  <a:cubicBezTo>
                    <a:pt x="80" y="65"/>
                    <a:pt x="80" y="65"/>
                    <a:pt x="81" y="65"/>
                  </a:cubicBezTo>
                  <a:cubicBezTo>
                    <a:pt x="79" y="66"/>
                    <a:pt x="79" y="61"/>
                    <a:pt x="77" y="61"/>
                  </a:cubicBezTo>
                  <a:close/>
                  <a:moveTo>
                    <a:pt x="93" y="59"/>
                  </a:moveTo>
                  <a:cubicBezTo>
                    <a:pt x="93" y="59"/>
                    <a:pt x="93" y="58"/>
                    <a:pt x="93" y="57"/>
                  </a:cubicBezTo>
                  <a:cubicBezTo>
                    <a:pt x="94" y="57"/>
                    <a:pt x="93" y="58"/>
                    <a:pt x="93" y="59"/>
                  </a:cubicBezTo>
                  <a:close/>
                  <a:moveTo>
                    <a:pt x="80" y="58"/>
                  </a:moveTo>
                  <a:cubicBezTo>
                    <a:pt x="80" y="60"/>
                    <a:pt x="80" y="61"/>
                    <a:pt x="80" y="62"/>
                  </a:cubicBezTo>
                  <a:cubicBezTo>
                    <a:pt x="80" y="61"/>
                    <a:pt x="78" y="58"/>
                    <a:pt x="80" y="58"/>
                  </a:cubicBezTo>
                  <a:close/>
                  <a:moveTo>
                    <a:pt x="78" y="59"/>
                  </a:moveTo>
                  <a:cubicBezTo>
                    <a:pt x="78" y="60"/>
                    <a:pt x="78" y="59"/>
                    <a:pt x="77" y="59"/>
                  </a:cubicBezTo>
                  <a:cubicBezTo>
                    <a:pt x="77" y="58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lose/>
                  <a:moveTo>
                    <a:pt x="87" y="70"/>
                  </a:moveTo>
                  <a:cubicBezTo>
                    <a:pt x="87" y="70"/>
                    <a:pt x="86" y="69"/>
                    <a:pt x="86" y="70"/>
                  </a:cubicBezTo>
                  <a:cubicBezTo>
                    <a:pt x="86" y="68"/>
                    <a:pt x="86" y="63"/>
                    <a:pt x="83" y="64"/>
                  </a:cubicBezTo>
                  <a:cubicBezTo>
                    <a:pt x="83" y="63"/>
                    <a:pt x="83" y="60"/>
                    <a:pt x="82" y="59"/>
                  </a:cubicBezTo>
                  <a:cubicBezTo>
                    <a:pt x="81" y="59"/>
                    <a:pt x="82" y="60"/>
                    <a:pt x="81" y="60"/>
                  </a:cubicBezTo>
                  <a:cubicBezTo>
                    <a:pt x="82" y="61"/>
                    <a:pt x="82" y="60"/>
                    <a:pt x="82" y="60"/>
                  </a:cubicBezTo>
                  <a:cubicBezTo>
                    <a:pt x="82" y="61"/>
                    <a:pt x="82" y="63"/>
                    <a:pt x="82" y="64"/>
                  </a:cubicBezTo>
                  <a:cubicBezTo>
                    <a:pt x="82" y="64"/>
                    <a:pt x="81" y="65"/>
                    <a:pt x="81" y="65"/>
                  </a:cubicBezTo>
                  <a:cubicBezTo>
                    <a:pt x="82" y="63"/>
                    <a:pt x="81" y="61"/>
                    <a:pt x="81" y="58"/>
                  </a:cubicBezTo>
                  <a:cubicBezTo>
                    <a:pt x="81" y="58"/>
                    <a:pt x="82" y="57"/>
                    <a:pt x="83" y="57"/>
                  </a:cubicBezTo>
                  <a:cubicBezTo>
                    <a:pt x="84" y="59"/>
                    <a:pt x="83" y="61"/>
                    <a:pt x="84" y="63"/>
                  </a:cubicBezTo>
                  <a:cubicBezTo>
                    <a:pt x="84" y="62"/>
                    <a:pt x="84" y="59"/>
                    <a:pt x="84" y="57"/>
                  </a:cubicBezTo>
                  <a:cubicBezTo>
                    <a:pt x="85" y="57"/>
                    <a:pt x="86" y="56"/>
                    <a:pt x="86" y="56"/>
                  </a:cubicBezTo>
                  <a:cubicBezTo>
                    <a:pt x="85" y="56"/>
                    <a:pt x="83" y="57"/>
                    <a:pt x="82" y="57"/>
                  </a:cubicBezTo>
                  <a:cubicBezTo>
                    <a:pt x="82" y="56"/>
                    <a:pt x="82" y="55"/>
                    <a:pt x="82" y="54"/>
                  </a:cubicBezTo>
                  <a:cubicBezTo>
                    <a:pt x="84" y="54"/>
                    <a:pt x="85" y="55"/>
                    <a:pt x="87" y="55"/>
                  </a:cubicBezTo>
                  <a:cubicBezTo>
                    <a:pt x="87" y="57"/>
                    <a:pt x="86" y="58"/>
                    <a:pt x="87" y="59"/>
                  </a:cubicBezTo>
                  <a:cubicBezTo>
                    <a:pt x="88" y="58"/>
                    <a:pt x="87" y="57"/>
                    <a:pt x="88" y="56"/>
                  </a:cubicBezTo>
                  <a:cubicBezTo>
                    <a:pt x="88" y="56"/>
                    <a:pt x="88" y="56"/>
                    <a:pt x="89" y="56"/>
                  </a:cubicBezTo>
                  <a:cubicBezTo>
                    <a:pt x="89" y="57"/>
                    <a:pt x="88" y="58"/>
                    <a:pt x="89" y="60"/>
                  </a:cubicBezTo>
                  <a:cubicBezTo>
                    <a:pt x="90" y="59"/>
                    <a:pt x="89" y="57"/>
                    <a:pt x="89" y="56"/>
                  </a:cubicBezTo>
                  <a:cubicBezTo>
                    <a:pt x="90" y="56"/>
                    <a:pt x="90" y="57"/>
                    <a:pt x="91" y="56"/>
                  </a:cubicBezTo>
                  <a:cubicBezTo>
                    <a:pt x="91" y="58"/>
                    <a:pt x="90" y="59"/>
                    <a:pt x="90" y="60"/>
                  </a:cubicBezTo>
                  <a:cubicBezTo>
                    <a:pt x="91" y="59"/>
                    <a:pt x="90" y="58"/>
                    <a:pt x="91" y="57"/>
                  </a:cubicBezTo>
                  <a:cubicBezTo>
                    <a:pt x="91" y="58"/>
                    <a:pt x="91" y="59"/>
                    <a:pt x="91" y="60"/>
                  </a:cubicBezTo>
                  <a:cubicBezTo>
                    <a:pt x="91" y="60"/>
                    <a:pt x="91" y="61"/>
                    <a:pt x="91" y="61"/>
                  </a:cubicBezTo>
                  <a:cubicBezTo>
                    <a:pt x="92" y="61"/>
                    <a:pt x="91" y="57"/>
                    <a:pt x="92" y="57"/>
                  </a:cubicBezTo>
                  <a:cubicBezTo>
                    <a:pt x="92" y="59"/>
                    <a:pt x="92" y="61"/>
                    <a:pt x="92" y="64"/>
                  </a:cubicBezTo>
                  <a:cubicBezTo>
                    <a:pt x="91" y="65"/>
                    <a:pt x="89" y="66"/>
                    <a:pt x="88" y="67"/>
                  </a:cubicBezTo>
                  <a:cubicBezTo>
                    <a:pt x="88" y="68"/>
                    <a:pt x="88" y="69"/>
                    <a:pt x="87" y="70"/>
                  </a:cubicBezTo>
                  <a:close/>
                  <a:moveTo>
                    <a:pt x="88" y="69"/>
                  </a:moveTo>
                  <a:cubicBezTo>
                    <a:pt x="89" y="71"/>
                    <a:pt x="90" y="72"/>
                    <a:pt x="90" y="74"/>
                  </a:cubicBezTo>
                  <a:cubicBezTo>
                    <a:pt x="89" y="73"/>
                    <a:pt x="87" y="71"/>
                    <a:pt x="88" y="69"/>
                  </a:cubicBezTo>
                  <a:close/>
                  <a:moveTo>
                    <a:pt x="92" y="73"/>
                  </a:moveTo>
                  <a:cubicBezTo>
                    <a:pt x="93" y="74"/>
                    <a:pt x="94" y="77"/>
                    <a:pt x="94" y="78"/>
                  </a:cubicBezTo>
                  <a:cubicBezTo>
                    <a:pt x="93" y="77"/>
                    <a:pt x="92" y="75"/>
                    <a:pt x="92" y="73"/>
                  </a:cubicBezTo>
                  <a:close/>
                  <a:moveTo>
                    <a:pt x="95" y="77"/>
                  </a:moveTo>
                  <a:cubicBezTo>
                    <a:pt x="93" y="75"/>
                    <a:pt x="92" y="71"/>
                    <a:pt x="91" y="69"/>
                  </a:cubicBezTo>
                  <a:cubicBezTo>
                    <a:pt x="91" y="69"/>
                    <a:pt x="90" y="69"/>
                    <a:pt x="90" y="69"/>
                  </a:cubicBezTo>
                  <a:cubicBezTo>
                    <a:pt x="89" y="68"/>
                    <a:pt x="90" y="68"/>
                    <a:pt x="89" y="68"/>
                  </a:cubicBezTo>
                  <a:cubicBezTo>
                    <a:pt x="89" y="67"/>
                    <a:pt x="91" y="66"/>
                    <a:pt x="91" y="65"/>
                  </a:cubicBezTo>
                  <a:cubicBezTo>
                    <a:pt x="92" y="66"/>
                    <a:pt x="92" y="66"/>
                    <a:pt x="92" y="67"/>
                  </a:cubicBezTo>
                  <a:cubicBezTo>
                    <a:pt x="92" y="67"/>
                    <a:pt x="91" y="67"/>
                    <a:pt x="91" y="68"/>
                  </a:cubicBezTo>
                  <a:cubicBezTo>
                    <a:pt x="92" y="69"/>
                    <a:pt x="93" y="71"/>
                    <a:pt x="94" y="72"/>
                  </a:cubicBezTo>
                  <a:cubicBezTo>
                    <a:pt x="93" y="72"/>
                    <a:pt x="95" y="75"/>
                    <a:pt x="95" y="77"/>
                  </a:cubicBezTo>
                  <a:close/>
                  <a:moveTo>
                    <a:pt x="98" y="76"/>
                  </a:moveTo>
                  <a:cubicBezTo>
                    <a:pt x="98" y="76"/>
                    <a:pt x="98" y="75"/>
                    <a:pt x="98" y="76"/>
                  </a:cubicBezTo>
                  <a:cubicBezTo>
                    <a:pt x="96" y="73"/>
                    <a:pt x="95" y="70"/>
                    <a:pt x="93" y="67"/>
                  </a:cubicBezTo>
                  <a:cubicBezTo>
                    <a:pt x="93" y="66"/>
                    <a:pt x="92" y="65"/>
                    <a:pt x="92" y="65"/>
                  </a:cubicBezTo>
                  <a:cubicBezTo>
                    <a:pt x="93" y="66"/>
                    <a:pt x="94" y="69"/>
                    <a:pt x="96" y="69"/>
                  </a:cubicBezTo>
                  <a:cubicBezTo>
                    <a:pt x="96" y="72"/>
                    <a:pt x="98" y="74"/>
                    <a:pt x="98" y="76"/>
                  </a:cubicBezTo>
                  <a:close/>
                  <a:moveTo>
                    <a:pt x="181" y="229"/>
                  </a:moveTo>
                  <a:cubicBezTo>
                    <a:pt x="182" y="229"/>
                    <a:pt x="181" y="231"/>
                    <a:pt x="181" y="232"/>
                  </a:cubicBezTo>
                  <a:cubicBezTo>
                    <a:pt x="182" y="232"/>
                    <a:pt x="182" y="231"/>
                    <a:pt x="181" y="231"/>
                  </a:cubicBezTo>
                  <a:cubicBezTo>
                    <a:pt x="182" y="232"/>
                    <a:pt x="181" y="234"/>
                    <a:pt x="181" y="235"/>
                  </a:cubicBezTo>
                  <a:cubicBezTo>
                    <a:pt x="180" y="233"/>
                    <a:pt x="181" y="231"/>
                    <a:pt x="181" y="229"/>
                  </a:cubicBezTo>
                  <a:close/>
                  <a:moveTo>
                    <a:pt x="181" y="227"/>
                  </a:moveTo>
                  <a:cubicBezTo>
                    <a:pt x="180" y="227"/>
                    <a:pt x="180" y="227"/>
                    <a:pt x="180" y="226"/>
                  </a:cubicBezTo>
                  <a:cubicBezTo>
                    <a:pt x="180" y="226"/>
                    <a:pt x="181" y="226"/>
                    <a:pt x="181" y="227"/>
                  </a:cubicBezTo>
                  <a:close/>
                  <a:moveTo>
                    <a:pt x="156" y="177"/>
                  </a:moveTo>
                  <a:cubicBezTo>
                    <a:pt x="157" y="178"/>
                    <a:pt x="157" y="178"/>
                    <a:pt x="157" y="179"/>
                  </a:cubicBezTo>
                  <a:cubicBezTo>
                    <a:pt x="157" y="179"/>
                    <a:pt x="156" y="179"/>
                    <a:pt x="156" y="179"/>
                  </a:cubicBezTo>
                  <a:cubicBezTo>
                    <a:pt x="156" y="179"/>
                    <a:pt x="156" y="178"/>
                    <a:pt x="156" y="177"/>
                  </a:cubicBezTo>
                  <a:close/>
                  <a:moveTo>
                    <a:pt x="161" y="166"/>
                  </a:moveTo>
                  <a:cubicBezTo>
                    <a:pt x="161" y="166"/>
                    <a:pt x="161" y="166"/>
                    <a:pt x="161" y="165"/>
                  </a:cubicBezTo>
                  <a:cubicBezTo>
                    <a:pt x="161" y="166"/>
                    <a:pt x="161" y="166"/>
                    <a:pt x="161" y="166"/>
                  </a:cubicBezTo>
                  <a:close/>
                  <a:moveTo>
                    <a:pt x="170" y="164"/>
                  </a:moveTo>
                  <a:cubicBezTo>
                    <a:pt x="170" y="164"/>
                    <a:pt x="170" y="163"/>
                    <a:pt x="170" y="163"/>
                  </a:cubicBezTo>
                  <a:cubicBezTo>
                    <a:pt x="171" y="163"/>
                    <a:pt x="171" y="163"/>
                    <a:pt x="171" y="162"/>
                  </a:cubicBezTo>
                  <a:cubicBezTo>
                    <a:pt x="171" y="163"/>
                    <a:pt x="171" y="164"/>
                    <a:pt x="170" y="164"/>
                  </a:cubicBezTo>
                  <a:close/>
                  <a:moveTo>
                    <a:pt x="126" y="102"/>
                  </a:moveTo>
                  <a:cubicBezTo>
                    <a:pt x="127" y="102"/>
                    <a:pt x="127" y="104"/>
                    <a:pt x="128" y="105"/>
                  </a:cubicBezTo>
                  <a:cubicBezTo>
                    <a:pt x="127" y="104"/>
                    <a:pt x="127" y="103"/>
                    <a:pt x="126" y="102"/>
                  </a:cubicBezTo>
                  <a:close/>
                  <a:moveTo>
                    <a:pt x="129" y="102"/>
                  </a:moveTo>
                  <a:cubicBezTo>
                    <a:pt x="129" y="101"/>
                    <a:pt x="129" y="101"/>
                    <a:pt x="129" y="101"/>
                  </a:cubicBezTo>
                  <a:cubicBezTo>
                    <a:pt x="129" y="101"/>
                    <a:pt x="129" y="101"/>
                    <a:pt x="130" y="102"/>
                  </a:cubicBezTo>
                  <a:cubicBezTo>
                    <a:pt x="130" y="102"/>
                    <a:pt x="129" y="102"/>
                    <a:pt x="129" y="102"/>
                  </a:cubicBezTo>
                  <a:close/>
                  <a:moveTo>
                    <a:pt x="129" y="105"/>
                  </a:moveTo>
                  <a:cubicBezTo>
                    <a:pt x="131" y="105"/>
                    <a:pt x="131" y="108"/>
                    <a:pt x="134" y="107"/>
                  </a:cubicBezTo>
                  <a:cubicBezTo>
                    <a:pt x="132" y="106"/>
                    <a:pt x="131" y="105"/>
                    <a:pt x="130" y="103"/>
                  </a:cubicBezTo>
                  <a:cubicBezTo>
                    <a:pt x="132" y="104"/>
                    <a:pt x="134" y="106"/>
                    <a:pt x="135" y="108"/>
                  </a:cubicBezTo>
                  <a:cubicBezTo>
                    <a:pt x="133" y="108"/>
                    <a:pt x="132" y="108"/>
                    <a:pt x="131" y="110"/>
                  </a:cubicBezTo>
                  <a:cubicBezTo>
                    <a:pt x="130" y="109"/>
                    <a:pt x="130" y="107"/>
                    <a:pt x="129" y="105"/>
                  </a:cubicBezTo>
                  <a:close/>
                  <a:moveTo>
                    <a:pt x="121" y="100"/>
                  </a:moveTo>
                  <a:cubicBezTo>
                    <a:pt x="122" y="100"/>
                    <a:pt x="123" y="101"/>
                    <a:pt x="123" y="102"/>
                  </a:cubicBezTo>
                  <a:cubicBezTo>
                    <a:pt x="124" y="103"/>
                    <a:pt x="124" y="104"/>
                    <a:pt x="125" y="105"/>
                  </a:cubicBezTo>
                  <a:cubicBezTo>
                    <a:pt x="124" y="104"/>
                    <a:pt x="122" y="101"/>
                    <a:pt x="121" y="100"/>
                  </a:cubicBezTo>
                  <a:close/>
                  <a:moveTo>
                    <a:pt x="151" y="91"/>
                  </a:moveTo>
                  <a:cubicBezTo>
                    <a:pt x="151" y="92"/>
                    <a:pt x="151" y="93"/>
                    <a:pt x="151" y="93"/>
                  </a:cubicBezTo>
                  <a:cubicBezTo>
                    <a:pt x="149" y="94"/>
                    <a:pt x="147" y="96"/>
                    <a:pt x="146" y="97"/>
                  </a:cubicBezTo>
                  <a:cubicBezTo>
                    <a:pt x="145" y="97"/>
                    <a:pt x="146" y="96"/>
                    <a:pt x="146" y="96"/>
                  </a:cubicBezTo>
                  <a:cubicBezTo>
                    <a:pt x="148" y="95"/>
                    <a:pt x="149" y="92"/>
                    <a:pt x="151" y="91"/>
                  </a:cubicBezTo>
                  <a:close/>
                  <a:moveTo>
                    <a:pt x="150" y="89"/>
                  </a:moveTo>
                  <a:cubicBezTo>
                    <a:pt x="151" y="90"/>
                    <a:pt x="150" y="90"/>
                    <a:pt x="151" y="90"/>
                  </a:cubicBezTo>
                  <a:cubicBezTo>
                    <a:pt x="148" y="93"/>
                    <a:pt x="146" y="96"/>
                    <a:pt x="143" y="98"/>
                  </a:cubicBezTo>
                  <a:cubicBezTo>
                    <a:pt x="143" y="98"/>
                    <a:pt x="143" y="98"/>
                    <a:pt x="142" y="98"/>
                  </a:cubicBezTo>
                  <a:cubicBezTo>
                    <a:pt x="143" y="97"/>
                    <a:pt x="143" y="97"/>
                    <a:pt x="144" y="97"/>
                  </a:cubicBezTo>
                  <a:cubicBezTo>
                    <a:pt x="143" y="97"/>
                    <a:pt x="143" y="96"/>
                    <a:pt x="143" y="96"/>
                  </a:cubicBezTo>
                  <a:cubicBezTo>
                    <a:pt x="143" y="95"/>
                    <a:pt x="143" y="95"/>
                    <a:pt x="143" y="94"/>
                  </a:cubicBezTo>
                  <a:cubicBezTo>
                    <a:pt x="146" y="92"/>
                    <a:pt x="148" y="90"/>
                    <a:pt x="150" y="89"/>
                  </a:cubicBezTo>
                  <a:close/>
                  <a:moveTo>
                    <a:pt x="141" y="84"/>
                  </a:moveTo>
                  <a:cubicBezTo>
                    <a:pt x="141" y="84"/>
                    <a:pt x="141" y="84"/>
                    <a:pt x="141" y="84"/>
                  </a:cubicBezTo>
                  <a:cubicBezTo>
                    <a:pt x="143" y="85"/>
                    <a:pt x="143" y="87"/>
                    <a:pt x="144" y="89"/>
                  </a:cubicBezTo>
                  <a:cubicBezTo>
                    <a:pt x="144" y="89"/>
                    <a:pt x="144" y="89"/>
                    <a:pt x="143" y="90"/>
                  </a:cubicBezTo>
                  <a:cubicBezTo>
                    <a:pt x="143" y="89"/>
                    <a:pt x="142" y="88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1" y="86"/>
                    <a:pt x="141" y="84"/>
                  </a:cubicBezTo>
                  <a:close/>
                  <a:moveTo>
                    <a:pt x="144" y="81"/>
                  </a:moveTo>
                  <a:cubicBezTo>
                    <a:pt x="144" y="80"/>
                    <a:pt x="145" y="80"/>
                    <a:pt x="145" y="79"/>
                  </a:cubicBezTo>
                  <a:cubicBezTo>
                    <a:pt x="145" y="80"/>
                    <a:pt x="145" y="82"/>
                    <a:pt x="145" y="83"/>
                  </a:cubicBezTo>
                  <a:cubicBezTo>
                    <a:pt x="144" y="83"/>
                    <a:pt x="145" y="82"/>
                    <a:pt x="144" y="81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3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6"/>
                    <a:pt x="144" y="86"/>
                    <a:pt x="144" y="86"/>
                  </a:cubicBezTo>
                  <a:close/>
                  <a:moveTo>
                    <a:pt x="144" y="80"/>
                  </a:moveTo>
                  <a:cubicBezTo>
                    <a:pt x="144" y="79"/>
                    <a:pt x="144" y="79"/>
                    <a:pt x="144" y="78"/>
                  </a:cubicBezTo>
                  <a:cubicBezTo>
                    <a:pt x="144" y="78"/>
                    <a:pt x="145" y="79"/>
                    <a:pt x="145" y="78"/>
                  </a:cubicBezTo>
                  <a:cubicBezTo>
                    <a:pt x="145" y="79"/>
                    <a:pt x="144" y="79"/>
                    <a:pt x="144" y="80"/>
                  </a:cubicBezTo>
                  <a:close/>
                  <a:moveTo>
                    <a:pt x="144" y="84"/>
                  </a:moveTo>
                  <a:cubicBezTo>
                    <a:pt x="143" y="85"/>
                    <a:pt x="143" y="84"/>
                    <a:pt x="142" y="83"/>
                  </a:cubicBezTo>
                  <a:cubicBezTo>
                    <a:pt x="143" y="83"/>
                    <a:pt x="143" y="82"/>
                    <a:pt x="143" y="82"/>
                  </a:cubicBezTo>
                  <a:cubicBezTo>
                    <a:pt x="144" y="83"/>
                    <a:pt x="144" y="84"/>
                    <a:pt x="144" y="84"/>
                  </a:cubicBezTo>
                  <a:close/>
                  <a:moveTo>
                    <a:pt x="150" y="87"/>
                  </a:moveTo>
                  <a:cubicBezTo>
                    <a:pt x="150" y="89"/>
                    <a:pt x="148" y="89"/>
                    <a:pt x="147" y="90"/>
                  </a:cubicBezTo>
                  <a:cubicBezTo>
                    <a:pt x="148" y="89"/>
                    <a:pt x="148" y="88"/>
                    <a:pt x="150" y="87"/>
                  </a:cubicBezTo>
                  <a:close/>
                  <a:moveTo>
                    <a:pt x="149" y="82"/>
                  </a:moveTo>
                  <a:cubicBezTo>
                    <a:pt x="149" y="82"/>
                    <a:pt x="149" y="83"/>
                    <a:pt x="149" y="83"/>
                  </a:cubicBezTo>
                  <a:cubicBezTo>
                    <a:pt x="148" y="84"/>
                    <a:pt x="148" y="85"/>
                    <a:pt x="147" y="85"/>
                  </a:cubicBezTo>
                  <a:cubicBezTo>
                    <a:pt x="146" y="85"/>
                    <a:pt x="148" y="83"/>
                    <a:pt x="149" y="82"/>
                  </a:cubicBezTo>
                  <a:close/>
                  <a:moveTo>
                    <a:pt x="149" y="84"/>
                  </a:moveTo>
                  <a:cubicBezTo>
                    <a:pt x="150" y="85"/>
                    <a:pt x="149" y="85"/>
                    <a:pt x="150" y="86"/>
                  </a:cubicBezTo>
                  <a:cubicBezTo>
                    <a:pt x="148" y="88"/>
                    <a:pt x="146" y="89"/>
                    <a:pt x="144" y="91"/>
                  </a:cubicBezTo>
                  <a:cubicBezTo>
                    <a:pt x="143" y="91"/>
                    <a:pt x="144" y="90"/>
                    <a:pt x="144" y="90"/>
                  </a:cubicBezTo>
                  <a:cubicBezTo>
                    <a:pt x="145" y="90"/>
                    <a:pt x="144" y="91"/>
                    <a:pt x="145" y="90"/>
                  </a:cubicBezTo>
                  <a:cubicBezTo>
                    <a:pt x="145" y="90"/>
                    <a:pt x="145" y="89"/>
                    <a:pt x="145" y="89"/>
                  </a:cubicBezTo>
                  <a:cubicBezTo>
                    <a:pt x="146" y="87"/>
                    <a:pt x="148" y="86"/>
                    <a:pt x="149" y="84"/>
                  </a:cubicBezTo>
                  <a:close/>
                  <a:moveTo>
                    <a:pt x="143" y="68"/>
                  </a:moveTo>
                  <a:cubicBezTo>
                    <a:pt x="141" y="69"/>
                    <a:pt x="140" y="68"/>
                    <a:pt x="140" y="68"/>
                  </a:cubicBezTo>
                  <a:cubicBezTo>
                    <a:pt x="140" y="67"/>
                    <a:pt x="142" y="68"/>
                    <a:pt x="143" y="68"/>
                  </a:cubicBezTo>
                  <a:close/>
                  <a:moveTo>
                    <a:pt x="139" y="66"/>
                  </a:moveTo>
                  <a:cubicBezTo>
                    <a:pt x="139" y="66"/>
                    <a:pt x="138" y="66"/>
                    <a:pt x="138" y="65"/>
                  </a:cubicBezTo>
                  <a:cubicBezTo>
                    <a:pt x="138" y="65"/>
                    <a:pt x="139" y="65"/>
                    <a:pt x="139" y="65"/>
                  </a:cubicBezTo>
                  <a:cubicBezTo>
                    <a:pt x="139" y="65"/>
                    <a:pt x="139" y="65"/>
                    <a:pt x="140" y="65"/>
                  </a:cubicBezTo>
                  <a:cubicBezTo>
                    <a:pt x="140" y="65"/>
                    <a:pt x="139" y="65"/>
                    <a:pt x="139" y="66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6"/>
                    <a:pt x="141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5"/>
                    <a:pt x="141" y="65"/>
                  </a:cubicBezTo>
                  <a:close/>
                  <a:moveTo>
                    <a:pt x="139" y="68"/>
                  </a:moveTo>
                  <a:cubicBezTo>
                    <a:pt x="139" y="68"/>
                    <a:pt x="140" y="69"/>
                    <a:pt x="140" y="69"/>
                  </a:cubicBezTo>
                  <a:cubicBezTo>
                    <a:pt x="140" y="69"/>
                    <a:pt x="139" y="69"/>
                    <a:pt x="139" y="70"/>
                  </a:cubicBezTo>
                  <a:cubicBezTo>
                    <a:pt x="138" y="69"/>
                    <a:pt x="139" y="69"/>
                    <a:pt x="139" y="68"/>
                  </a:cubicBezTo>
                  <a:close/>
                  <a:moveTo>
                    <a:pt x="142" y="64"/>
                  </a:move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5"/>
                    <a:pt x="141" y="65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1" y="64"/>
                    <a:pt x="141" y="64"/>
                    <a:pt x="142" y="64"/>
                  </a:cubicBezTo>
                  <a:close/>
                  <a:moveTo>
                    <a:pt x="140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39" y="63"/>
                    <a:pt x="140" y="63"/>
                    <a:pt x="140" y="63"/>
                  </a:cubicBezTo>
                  <a:close/>
                  <a:moveTo>
                    <a:pt x="139" y="62"/>
                  </a:moveTo>
                  <a:cubicBezTo>
                    <a:pt x="139" y="62"/>
                    <a:pt x="139" y="62"/>
                    <a:pt x="140" y="62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38" y="63"/>
                    <a:pt x="138" y="63"/>
                  </a:cubicBezTo>
                  <a:cubicBezTo>
                    <a:pt x="139" y="62"/>
                    <a:pt x="139" y="62"/>
                    <a:pt x="139" y="62"/>
                  </a:cubicBezTo>
                  <a:close/>
                  <a:moveTo>
                    <a:pt x="138" y="64"/>
                  </a:moveTo>
                  <a:cubicBezTo>
                    <a:pt x="138" y="64"/>
                    <a:pt x="138" y="64"/>
                    <a:pt x="137" y="64"/>
                  </a:cubicBezTo>
                  <a:cubicBezTo>
                    <a:pt x="138" y="63"/>
                    <a:pt x="138" y="64"/>
                    <a:pt x="138" y="64"/>
                  </a:cubicBezTo>
                  <a:close/>
                  <a:moveTo>
                    <a:pt x="137" y="60"/>
                  </a:moveTo>
                  <a:cubicBezTo>
                    <a:pt x="138" y="61"/>
                    <a:pt x="138" y="61"/>
                    <a:pt x="139" y="61"/>
                  </a:cubicBezTo>
                  <a:cubicBezTo>
                    <a:pt x="138" y="62"/>
                    <a:pt x="138" y="63"/>
                    <a:pt x="137" y="62"/>
                  </a:cubicBezTo>
                  <a:cubicBezTo>
                    <a:pt x="137" y="62"/>
                    <a:pt x="138" y="62"/>
                    <a:pt x="138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37" y="61"/>
                    <a:pt x="137" y="61"/>
                  </a:cubicBezTo>
                  <a:cubicBezTo>
                    <a:pt x="136" y="61"/>
                    <a:pt x="137" y="60"/>
                    <a:pt x="137" y="60"/>
                  </a:cubicBezTo>
                  <a:close/>
                  <a:moveTo>
                    <a:pt x="113" y="71"/>
                  </a:moveTo>
                  <a:cubicBezTo>
                    <a:pt x="113" y="71"/>
                    <a:pt x="112" y="70"/>
                    <a:pt x="112" y="69"/>
                  </a:cubicBezTo>
                  <a:cubicBezTo>
                    <a:pt x="113" y="69"/>
                    <a:pt x="113" y="70"/>
                    <a:pt x="114" y="70"/>
                  </a:cubicBezTo>
                  <a:cubicBezTo>
                    <a:pt x="113" y="70"/>
                    <a:pt x="113" y="70"/>
                    <a:pt x="113" y="71"/>
                  </a:cubicBezTo>
                  <a:close/>
                  <a:moveTo>
                    <a:pt x="113" y="72"/>
                  </a:moveTo>
                  <a:cubicBezTo>
                    <a:pt x="112" y="71"/>
                    <a:pt x="111" y="71"/>
                    <a:pt x="111" y="70"/>
                  </a:cubicBezTo>
                  <a:cubicBezTo>
                    <a:pt x="112" y="70"/>
                    <a:pt x="112" y="71"/>
                    <a:pt x="113" y="72"/>
                  </a:cubicBezTo>
                  <a:close/>
                  <a:moveTo>
                    <a:pt x="112" y="65"/>
                  </a:moveTo>
                  <a:cubicBezTo>
                    <a:pt x="112" y="65"/>
                    <a:pt x="112" y="66"/>
                    <a:pt x="112" y="66"/>
                  </a:cubicBezTo>
                  <a:cubicBezTo>
                    <a:pt x="112" y="67"/>
                    <a:pt x="111" y="66"/>
                    <a:pt x="112" y="65"/>
                  </a:cubicBezTo>
                  <a:close/>
                  <a:moveTo>
                    <a:pt x="114" y="70"/>
                  </a:moveTo>
                  <a:cubicBezTo>
                    <a:pt x="115" y="70"/>
                    <a:pt x="115" y="71"/>
                    <a:pt x="115" y="72"/>
                  </a:cubicBezTo>
                  <a:cubicBezTo>
                    <a:pt x="114" y="72"/>
                    <a:pt x="114" y="72"/>
                    <a:pt x="114" y="71"/>
                  </a:cubicBezTo>
                  <a:cubicBezTo>
                    <a:pt x="114" y="71"/>
                    <a:pt x="114" y="71"/>
                    <a:pt x="114" y="70"/>
                  </a:cubicBezTo>
                  <a:close/>
                  <a:moveTo>
                    <a:pt x="115" y="69"/>
                  </a:moveTo>
                  <a:cubicBezTo>
                    <a:pt x="115" y="69"/>
                    <a:pt x="115" y="70"/>
                    <a:pt x="115" y="70"/>
                  </a:cubicBezTo>
                  <a:cubicBezTo>
                    <a:pt x="115" y="70"/>
                    <a:pt x="115" y="70"/>
                    <a:pt x="115" y="69"/>
                  </a:cubicBezTo>
                  <a:close/>
                  <a:moveTo>
                    <a:pt x="115" y="69"/>
                  </a:moveTo>
                  <a:cubicBezTo>
                    <a:pt x="115" y="68"/>
                    <a:pt x="116" y="68"/>
                    <a:pt x="116" y="67"/>
                  </a:cubicBezTo>
                  <a:cubicBezTo>
                    <a:pt x="116" y="67"/>
                    <a:pt x="116" y="68"/>
                    <a:pt x="117" y="68"/>
                  </a:cubicBezTo>
                  <a:cubicBezTo>
                    <a:pt x="117" y="68"/>
                    <a:pt x="116" y="68"/>
                    <a:pt x="116" y="69"/>
                  </a:cubicBezTo>
                  <a:cubicBezTo>
                    <a:pt x="117" y="69"/>
                    <a:pt x="117" y="68"/>
                    <a:pt x="117" y="68"/>
                  </a:cubicBezTo>
                  <a:cubicBezTo>
                    <a:pt x="117" y="69"/>
                    <a:pt x="118" y="69"/>
                    <a:pt x="118" y="70"/>
                  </a:cubicBezTo>
                  <a:cubicBezTo>
                    <a:pt x="118" y="70"/>
                    <a:pt x="118" y="70"/>
                    <a:pt x="117" y="71"/>
                  </a:cubicBezTo>
                  <a:cubicBezTo>
                    <a:pt x="117" y="71"/>
                    <a:pt x="117" y="69"/>
                    <a:pt x="116" y="69"/>
                  </a:cubicBezTo>
                  <a:cubicBezTo>
                    <a:pt x="116" y="69"/>
                    <a:pt x="116" y="69"/>
                    <a:pt x="115" y="69"/>
                  </a:cubicBezTo>
                  <a:close/>
                  <a:moveTo>
                    <a:pt x="115" y="65"/>
                  </a:moveTo>
                  <a:cubicBezTo>
                    <a:pt x="116" y="65"/>
                    <a:pt x="116" y="66"/>
                    <a:pt x="116" y="66"/>
                  </a:cubicBezTo>
                  <a:cubicBezTo>
                    <a:pt x="116" y="66"/>
                    <a:pt x="115" y="65"/>
                    <a:pt x="115" y="65"/>
                  </a:cubicBezTo>
                  <a:close/>
                  <a:moveTo>
                    <a:pt x="118" y="66"/>
                  </a:moveTo>
                  <a:cubicBezTo>
                    <a:pt x="118" y="66"/>
                    <a:pt x="117" y="66"/>
                    <a:pt x="117" y="66"/>
                  </a:cubicBezTo>
                  <a:cubicBezTo>
                    <a:pt x="117" y="65"/>
                    <a:pt x="117" y="65"/>
                    <a:pt x="118" y="65"/>
                  </a:cubicBezTo>
                  <a:cubicBezTo>
                    <a:pt x="118" y="65"/>
                    <a:pt x="117" y="66"/>
                    <a:pt x="118" y="66"/>
                  </a:cubicBezTo>
                  <a:close/>
                  <a:moveTo>
                    <a:pt x="122" y="63"/>
                  </a:moveTo>
                  <a:cubicBezTo>
                    <a:pt x="122" y="64"/>
                    <a:pt x="122" y="65"/>
                    <a:pt x="121" y="65"/>
                  </a:cubicBezTo>
                  <a:cubicBezTo>
                    <a:pt x="120" y="65"/>
                    <a:pt x="120" y="64"/>
                    <a:pt x="120" y="64"/>
                  </a:cubicBezTo>
                  <a:cubicBezTo>
                    <a:pt x="120" y="62"/>
                    <a:pt x="122" y="64"/>
                    <a:pt x="124" y="63"/>
                  </a:cubicBezTo>
                  <a:cubicBezTo>
                    <a:pt x="124" y="65"/>
                    <a:pt x="123" y="66"/>
                    <a:pt x="122" y="67"/>
                  </a:cubicBezTo>
                  <a:cubicBezTo>
                    <a:pt x="121" y="65"/>
                    <a:pt x="123" y="64"/>
                    <a:pt x="122" y="63"/>
                  </a:cubicBezTo>
                  <a:close/>
                  <a:moveTo>
                    <a:pt x="121" y="66"/>
                  </a:moveTo>
                  <a:cubicBezTo>
                    <a:pt x="120" y="66"/>
                    <a:pt x="120" y="67"/>
                    <a:pt x="120" y="67"/>
                  </a:cubicBezTo>
                  <a:cubicBezTo>
                    <a:pt x="119" y="67"/>
                    <a:pt x="119" y="66"/>
                    <a:pt x="119" y="65"/>
                  </a:cubicBezTo>
                  <a:cubicBezTo>
                    <a:pt x="119" y="64"/>
                    <a:pt x="120" y="65"/>
                    <a:pt x="121" y="66"/>
                  </a:cubicBezTo>
                  <a:close/>
                  <a:moveTo>
                    <a:pt x="120" y="68"/>
                  </a:moveTo>
                  <a:cubicBezTo>
                    <a:pt x="119" y="68"/>
                    <a:pt x="118" y="67"/>
                    <a:pt x="118" y="66"/>
                  </a:cubicBezTo>
                  <a:cubicBezTo>
                    <a:pt x="119" y="66"/>
                    <a:pt x="120" y="67"/>
                    <a:pt x="120" y="68"/>
                  </a:cubicBez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9" y="64"/>
                    <a:pt x="119" y="65"/>
                    <a:pt x="118" y="65"/>
                  </a:cubicBezTo>
                  <a:close/>
                  <a:moveTo>
                    <a:pt x="119" y="68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18" y="69"/>
                    <a:pt x="117" y="68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8" y="67"/>
                    <a:pt x="118" y="68"/>
                    <a:pt x="119" y="68"/>
                  </a:cubicBezTo>
                  <a:close/>
                  <a:moveTo>
                    <a:pt x="117" y="66"/>
                  </a:move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6" y="66"/>
                  </a:cubicBezTo>
                  <a:cubicBezTo>
                    <a:pt x="117" y="66"/>
                    <a:pt x="117" y="66"/>
                    <a:pt x="117" y="66"/>
                  </a:cubicBezTo>
                  <a:close/>
                  <a:moveTo>
                    <a:pt x="118" y="72"/>
                  </a:moveTo>
                  <a:cubicBezTo>
                    <a:pt x="118" y="72"/>
                    <a:pt x="118" y="72"/>
                    <a:pt x="117" y="71"/>
                  </a:cubicBezTo>
                  <a:cubicBezTo>
                    <a:pt x="118" y="72"/>
                    <a:pt x="118" y="71"/>
                    <a:pt x="118" y="70"/>
                  </a:cubicBezTo>
                  <a:cubicBezTo>
                    <a:pt x="119" y="71"/>
                    <a:pt x="120" y="72"/>
                    <a:pt x="120" y="73"/>
                  </a:cubicBezTo>
                  <a:cubicBezTo>
                    <a:pt x="119" y="73"/>
                    <a:pt x="118" y="73"/>
                    <a:pt x="117" y="73"/>
                  </a:cubicBezTo>
                  <a:cubicBezTo>
                    <a:pt x="117" y="72"/>
                    <a:pt x="115" y="71"/>
                    <a:pt x="116" y="70"/>
                  </a:cubicBezTo>
                  <a:cubicBezTo>
                    <a:pt x="116" y="71"/>
                    <a:pt x="117" y="72"/>
                    <a:pt x="118" y="72"/>
                  </a:cubicBezTo>
                  <a:close/>
                  <a:moveTo>
                    <a:pt x="119" y="70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21" y="71"/>
                    <a:pt x="122" y="71"/>
                    <a:pt x="123" y="73"/>
                  </a:cubicBezTo>
                  <a:cubicBezTo>
                    <a:pt x="122" y="73"/>
                    <a:pt x="122" y="73"/>
                    <a:pt x="121" y="73"/>
                  </a:cubicBezTo>
                  <a:cubicBezTo>
                    <a:pt x="120" y="72"/>
                    <a:pt x="120" y="71"/>
                    <a:pt x="119" y="70"/>
                  </a:cubicBezTo>
                  <a:close/>
                  <a:moveTo>
                    <a:pt x="130" y="57"/>
                  </a:moveTo>
                  <a:cubicBezTo>
                    <a:pt x="130" y="57"/>
                    <a:pt x="130" y="58"/>
                    <a:pt x="131" y="59"/>
                  </a:cubicBezTo>
                  <a:cubicBezTo>
                    <a:pt x="131" y="58"/>
                    <a:pt x="130" y="59"/>
                    <a:pt x="130" y="59"/>
                  </a:cubicBezTo>
                  <a:cubicBezTo>
                    <a:pt x="130" y="58"/>
                    <a:pt x="130" y="58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lose/>
                  <a:moveTo>
                    <a:pt x="132" y="60"/>
                  </a:moveTo>
                  <a:cubicBezTo>
                    <a:pt x="132" y="59"/>
                    <a:pt x="133" y="59"/>
                    <a:pt x="133" y="59"/>
                  </a:cubicBezTo>
                  <a:cubicBezTo>
                    <a:pt x="133" y="59"/>
                    <a:pt x="133" y="60"/>
                    <a:pt x="133" y="60"/>
                  </a:cubicBezTo>
                  <a:cubicBezTo>
                    <a:pt x="133" y="60"/>
                    <a:pt x="133" y="60"/>
                    <a:pt x="132" y="60"/>
                  </a:cubicBezTo>
                  <a:close/>
                  <a:moveTo>
                    <a:pt x="132" y="62"/>
                  </a:moveTo>
                  <a:cubicBezTo>
                    <a:pt x="132" y="62"/>
                    <a:pt x="132" y="61"/>
                    <a:pt x="133" y="61"/>
                  </a:cubicBezTo>
                  <a:cubicBezTo>
                    <a:pt x="133" y="62"/>
                    <a:pt x="133" y="62"/>
                    <a:pt x="132" y="62"/>
                  </a:cubicBezTo>
                  <a:close/>
                  <a:moveTo>
                    <a:pt x="132" y="5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9"/>
                    <a:pt x="132" y="59"/>
                  </a:cubicBezTo>
                  <a:close/>
                  <a:moveTo>
                    <a:pt x="132" y="60"/>
                  </a:moveTo>
                  <a:cubicBezTo>
                    <a:pt x="132" y="60"/>
                    <a:pt x="132" y="60"/>
                    <a:pt x="132" y="60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0"/>
                    <a:pt x="131" y="60"/>
                    <a:pt x="132" y="60"/>
                  </a:cubicBezTo>
                  <a:close/>
                  <a:moveTo>
                    <a:pt x="129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8" y="63"/>
                  </a:cubicBezTo>
                  <a:cubicBezTo>
                    <a:pt x="128" y="63"/>
                    <a:pt x="128" y="63"/>
                    <a:pt x="128" y="62"/>
                  </a:cubicBezTo>
                  <a:cubicBezTo>
                    <a:pt x="129" y="62"/>
                    <a:pt x="128" y="61"/>
                    <a:pt x="129" y="61"/>
                  </a:cubicBezTo>
                  <a:close/>
                  <a:moveTo>
                    <a:pt x="127" y="60"/>
                  </a:moveTo>
                  <a:cubicBezTo>
                    <a:pt x="128" y="60"/>
                    <a:pt x="127" y="60"/>
                    <a:pt x="128" y="60"/>
                  </a:cubicBezTo>
                  <a:cubicBezTo>
                    <a:pt x="129" y="61"/>
                    <a:pt x="127" y="63"/>
                    <a:pt x="127" y="60"/>
                  </a:cubicBezTo>
                  <a:close/>
                  <a:moveTo>
                    <a:pt x="130" y="62"/>
                  </a:moveTo>
                  <a:cubicBezTo>
                    <a:pt x="130" y="62"/>
                    <a:pt x="130" y="61"/>
                    <a:pt x="131" y="61"/>
                  </a:cubicBezTo>
                  <a:cubicBezTo>
                    <a:pt x="131" y="61"/>
                    <a:pt x="131" y="61"/>
                    <a:pt x="131" y="62"/>
                  </a:cubicBezTo>
                  <a:cubicBezTo>
                    <a:pt x="131" y="62"/>
                    <a:pt x="130" y="62"/>
                    <a:pt x="130" y="63"/>
                  </a:cubicBezTo>
                  <a:cubicBezTo>
                    <a:pt x="130" y="63"/>
                    <a:pt x="129" y="63"/>
                    <a:pt x="129" y="63"/>
                  </a:cubicBezTo>
                  <a:cubicBezTo>
                    <a:pt x="129" y="62"/>
                    <a:pt x="129" y="63"/>
                    <a:pt x="130" y="63"/>
                  </a:cubicBezTo>
                  <a:cubicBezTo>
                    <a:pt x="130" y="63"/>
                    <a:pt x="130" y="62"/>
                    <a:pt x="130" y="62"/>
                  </a:cubicBezTo>
                  <a:close/>
                  <a:moveTo>
                    <a:pt x="131" y="66"/>
                  </a:moveTo>
                  <a:cubicBezTo>
                    <a:pt x="130" y="66"/>
                    <a:pt x="130" y="65"/>
                    <a:pt x="129" y="64"/>
                  </a:cubicBezTo>
                  <a:cubicBezTo>
                    <a:pt x="130" y="64"/>
                    <a:pt x="131" y="66"/>
                    <a:pt x="131" y="66"/>
                  </a:cubicBezTo>
                  <a:close/>
                  <a:moveTo>
                    <a:pt x="131" y="65"/>
                  </a:moveTo>
                  <a:cubicBezTo>
                    <a:pt x="131" y="65"/>
                    <a:pt x="132" y="65"/>
                    <a:pt x="132" y="65"/>
                  </a:cubicBezTo>
                  <a:cubicBezTo>
                    <a:pt x="132" y="65"/>
                    <a:pt x="132" y="65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lose/>
                  <a:moveTo>
                    <a:pt x="131" y="64"/>
                  </a:moveTo>
                  <a:cubicBezTo>
                    <a:pt x="131" y="63"/>
                    <a:pt x="132" y="62"/>
                    <a:pt x="132" y="62"/>
                  </a:cubicBezTo>
                  <a:cubicBezTo>
                    <a:pt x="132" y="63"/>
                    <a:pt x="131" y="64"/>
                    <a:pt x="131" y="64"/>
                  </a:cubicBezTo>
                  <a:close/>
                  <a:moveTo>
                    <a:pt x="131" y="60"/>
                  </a:moveTo>
                  <a:cubicBezTo>
                    <a:pt x="131" y="60"/>
                    <a:pt x="131" y="60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1" y="60"/>
                    <a:pt x="131" y="60"/>
                  </a:cubicBezTo>
                  <a:close/>
                  <a:moveTo>
                    <a:pt x="129" y="57"/>
                  </a:moveTo>
                  <a:cubicBezTo>
                    <a:pt x="129" y="57"/>
                    <a:pt x="128" y="56"/>
                    <a:pt x="129" y="56"/>
                  </a:cubicBezTo>
                  <a:cubicBezTo>
                    <a:pt x="129" y="56"/>
                    <a:pt x="130" y="57"/>
                    <a:pt x="129" y="57"/>
                  </a:cubicBezTo>
                  <a:close/>
                  <a:moveTo>
                    <a:pt x="129" y="58"/>
                  </a:moveTo>
                  <a:cubicBezTo>
                    <a:pt x="129" y="58"/>
                    <a:pt x="130" y="59"/>
                    <a:pt x="130" y="59"/>
                  </a:cubicBezTo>
                  <a:cubicBezTo>
                    <a:pt x="130" y="59"/>
                    <a:pt x="130" y="60"/>
                    <a:pt x="129" y="60"/>
                  </a:cubicBezTo>
                  <a:cubicBezTo>
                    <a:pt x="130" y="60"/>
                    <a:pt x="130" y="60"/>
                    <a:pt x="129" y="60"/>
                  </a:cubicBezTo>
                  <a:cubicBezTo>
                    <a:pt x="129" y="60"/>
                    <a:pt x="130" y="60"/>
                    <a:pt x="130" y="60"/>
                  </a:cubicBezTo>
                  <a:cubicBezTo>
                    <a:pt x="130" y="60"/>
                    <a:pt x="130" y="61"/>
                    <a:pt x="131" y="60"/>
                  </a:cubicBezTo>
                  <a:cubicBezTo>
                    <a:pt x="131" y="61"/>
                    <a:pt x="130" y="61"/>
                    <a:pt x="130" y="61"/>
                  </a:cubicBezTo>
                  <a:cubicBezTo>
                    <a:pt x="129" y="62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0"/>
                  </a:cubicBezTo>
                  <a:cubicBezTo>
                    <a:pt x="129" y="60"/>
                    <a:pt x="129" y="61"/>
                    <a:pt x="129" y="60"/>
                  </a:cubicBezTo>
                  <a:cubicBezTo>
                    <a:pt x="129" y="60"/>
                    <a:pt x="128" y="59"/>
                    <a:pt x="128" y="59"/>
                  </a:cubicBezTo>
                  <a:cubicBezTo>
                    <a:pt x="129" y="59"/>
                    <a:pt x="129" y="58"/>
                    <a:pt x="129" y="58"/>
                  </a:cubicBezTo>
                  <a:close/>
                  <a:moveTo>
                    <a:pt x="128" y="59"/>
                  </a:moveTo>
                  <a:cubicBezTo>
                    <a:pt x="128" y="59"/>
                    <a:pt x="128" y="58"/>
                    <a:pt x="127" y="58"/>
                  </a:cubicBezTo>
                  <a:cubicBezTo>
                    <a:pt x="127" y="57"/>
                    <a:pt x="128" y="57"/>
                    <a:pt x="128" y="57"/>
                  </a:cubicBezTo>
                  <a:cubicBezTo>
                    <a:pt x="129" y="57"/>
                    <a:pt x="129" y="58"/>
                    <a:pt x="128" y="59"/>
                  </a:cubicBezTo>
                  <a:close/>
                  <a:moveTo>
                    <a:pt x="128" y="59"/>
                  </a:moveTo>
                  <a:cubicBezTo>
                    <a:pt x="128" y="59"/>
                    <a:pt x="127" y="60"/>
                    <a:pt x="127" y="60"/>
                  </a:cubicBezTo>
                  <a:cubicBezTo>
                    <a:pt x="127" y="60"/>
                    <a:pt x="126" y="59"/>
                    <a:pt x="126" y="59"/>
                  </a:cubicBezTo>
                  <a:cubicBezTo>
                    <a:pt x="126" y="59"/>
                    <a:pt x="127" y="58"/>
                    <a:pt x="127" y="58"/>
                  </a:cubicBezTo>
                  <a:cubicBezTo>
                    <a:pt x="127" y="58"/>
                    <a:pt x="127" y="59"/>
                    <a:pt x="128" y="59"/>
                  </a:cubicBezTo>
                  <a:close/>
                  <a:moveTo>
                    <a:pt x="127" y="63"/>
                  </a:moveTo>
                  <a:cubicBezTo>
                    <a:pt x="127" y="63"/>
                    <a:pt x="126" y="63"/>
                    <a:pt x="125" y="63"/>
                  </a:cubicBezTo>
                  <a:cubicBezTo>
                    <a:pt x="126" y="62"/>
                    <a:pt x="126" y="62"/>
                    <a:pt x="127" y="61"/>
                  </a:cubicBezTo>
                  <a:cubicBezTo>
                    <a:pt x="128" y="61"/>
                    <a:pt x="127" y="62"/>
                    <a:pt x="127" y="63"/>
                  </a:cubicBezTo>
                  <a:close/>
                  <a:moveTo>
                    <a:pt x="131" y="67"/>
                  </a:moveTo>
                  <a:cubicBezTo>
                    <a:pt x="132" y="68"/>
                    <a:pt x="132" y="69"/>
                    <a:pt x="133" y="69"/>
                  </a:cubicBezTo>
                  <a:cubicBezTo>
                    <a:pt x="131" y="70"/>
                    <a:pt x="131" y="72"/>
                    <a:pt x="129" y="72"/>
                  </a:cubicBezTo>
                  <a:cubicBezTo>
                    <a:pt x="129" y="71"/>
                    <a:pt x="130" y="69"/>
                    <a:pt x="131" y="67"/>
                  </a:cubicBezTo>
                  <a:close/>
                  <a:moveTo>
                    <a:pt x="134" y="70"/>
                  </a:moveTo>
                  <a:cubicBezTo>
                    <a:pt x="133" y="70"/>
                    <a:pt x="133" y="71"/>
                    <a:pt x="132" y="71"/>
                  </a:cubicBezTo>
                  <a:cubicBezTo>
                    <a:pt x="131" y="71"/>
                    <a:pt x="133" y="69"/>
                    <a:pt x="134" y="70"/>
                  </a:cubicBezTo>
                  <a:close/>
                  <a:moveTo>
                    <a:pt x="133" y="68"/>
                  </a:moveTo>
                  <a:cubicBezTo>
                    <a:pt x="133" y="67"/>
                    <a:pt x="132" y="67"/>
                    <a:pt x="132" y="66"/>
                  </a:cubicBezTo>
                  <a:cubicBezTo>
                    <a:pt x="132" y="66"/>
                    <a:pt x="132" y="66"/>
                    <a:pt x="133" y="65"/>
                  </a:cubicBezTo>
                  <a:cubicBezTo>
                    <a:pt x="133" y="66"/>
                    <a:pt x="135" y="67"/>
                    <a:pt x="133" y="68"/>
                  </a:cubicBezTo>
                  <a:close/>
                  <a:moveTo>
                    <a:pt x="134" y="64"/>
                  </a:moveTo>
                  <a:cubicBezTo>
                    <a:pt x="133" y="64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2"/>
                  </a:cubicBezTo>
                  <a:cubicBezTo>
                    <a:pt x="134" y="62"/>
                    <a:pt x="134" y="63"/>
                    <a:pt x="134" y="63"/>
                  </a:cubicBezTo>
                  <a:cubicBezTo>
                    <a:pt x="134" y="63"/>
                    <a:pt x="134" y="63"/>
                    <a:pt x="134" y="64"/>
                  </a:cubicBezTo>
                  <a:close/>
                  <a:moveTo>
                    <a:pt x="133" y="60"/>
                  </a:moveTo>
                  <a:cubicBezTo>
                    <a:pt x="134" y="60"/>
                    <a:pt x="134" y="60"/>
                    <a:pt x="134" y="61"/>
                  </a:cubicBezTo>
                  <a:cubicBezTo>
                    <a:pt x="134" y="61"/>
                    <a:pt x="134" y="61"/>
                    <a:pt x="133" y="61"/>
                  </a:cubicBezTo>
                  <a:cubicBezTo>
                    <a:pt x="133" y="61"/>
                    <a:pt x="133" y="60"/>
                    <a:pt x="133" y="60"/>
                  </a:cubicBezTo>
                  <a:close/>
                  <a:moveTo>
                    <a:pt x="134" y="61"/>
                  </a:moveTo>
                  <a:cubicBezTo>
                    <a:pt x="135" y="61"/>
                    <a:pt x="135" y="62"/>
                    <a:pt x="135" y="62"/>
                  </a:cubicBezTo>
                  <a:cubicBezTo>
                    <a:pt x="134" y="62"/>
                    <a:pt x="134" y="61"/>
                    <a:pt x="134" y="61"/>
                  </a:cubicBezTo>
                  <a:close/>
                  <a:moveTo>
                    <a:pt x="135" y="61"/>
                  </a:moveTo>
                  <a:cubicBezTo>
                    <a:pt x="135" y="60"/>
                    <a:pt x="136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lose/>
                  <a:moveTo>
                    <a:pt x="135" y="63"/>
                  </a:moveTo>
                  <a:cubicBezTo>
                    <a:pt x="136" y="63"/>
                    <a:pt x="136" y="63"/>
                    <a:pt x="136" y="63"/>
                  </a:cubicBezTo>
                  <a:cubicBezTo>
                    <a:pt x="135" y="64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lose/>
                  <a:moveTo>
                    <a:pt x="136" y="64"/>
                  </a:moveTo>
                  <a:cubicBezTo>
                    <a:pt x="136" y="64"/>
                    <a:pt x="136" y="64"/>
                    <a:pt x="136" y="65"/>
                  </a:cubicBezTo>
                  <a:cubicBezTo>
                    <a:pt x="136" y="65"/>
                    <a:pt x="136" y="64"/>
                    <a:pt x="135" y="64"/>
                  </a:cubicBezTo>
                  <a:cubicBezTo>
                    <a:pt x="135" y="64"/>
                    <a:pt x="136" y="64"/>
                    <a:pt x="136" y="64"/>
                  </a:cubicBezTo>
                  <a:close/>
                  <a:moveTo>
                    <a:pt x="136" y="69"/>
                  </a:moveTo>
                  <a:cubicBezTo>
                    <a:pt x="137" y="69"/>
                    <a:pt x="136" y="69"/>
                    <a:pt x="136" y="69"/>
                  </a:cubicBezTo>
                  <a:cubicBezTo>
                    <a:pt x="136" y="68"/>
                    <a:pt x="136" y="69"/>
                    <a:pt x="136" y="69"/>
                  </a:cubicBezTo>
                  <a:close/>
                  <a:moveTo>
                    <a:pt x="136" y="65"/>
                  </a:moveTo>
                  <a:cubicBezTo>
                    <a:pt x="137" y="65"/>
                    <a:pt x="137" y="65"/>
                    <a:pt x="137" y="66"/>
                  </a:cubicBezTo>
                  <a:cubicBezTo>
                    <a:pt x="137" y="66"/>
                    <a:pt x="136" y="65"/>
                    <a:pt x="136" y="65"/>
                  </a:cubicBezTo>
                  <a:close/>
                  <a:moveTo>
                    <a:pt x="137" y="70"/>
                  </a:moveTo>
                  <a:cubicBezTo>
                    <a:pt x="137" y="70"/>
                    <a:pt x="137" y="70"/>
                    <a:pt x="137" y="70"/>
                  </a:cubicBezTo>
                  <a:cubicBezTo>
                    <a:pt x="137" y="70"/>
                    <a:pt x="137" y="69"/>
                    <a:pt x="137" y="70"/>
                  </a:cubicBezTo>
                  <a:close/>
                  <a:moveTo>
                    <a:pt x="136" y="59"/>
                  </a:moveTo>
                  <a:cubicBezTo>
                    <a:pt x="137" y="59"/>
                    <a:pt x="137" y="60"/>
                    <a:pt x="136" y="60"/>
                  </a:cubicBezTo>
                  <a:cubicBezTo>
                    <a:pt x="136" y="60"/>
                    <a:pt x="136" y="60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lose/>
                  <a:moveTo>
                    <a:pt x="135" y="59"/>
                  </a:moveTo>
                  <a:cubicBezTo>
                    <a:pt x="135" y="59"/>
                    <a:pt x="135" y="59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6" y="59"/>
                    <a:pt x="135" y="59"/>
                    <a:pt x="135" y="59"/>
                  </a:cubicBezTo>
                  <a:close/>
                  <a:moveTo>
                    <a:pt x="134" y="57"/>
                  </a:moveTo>
                  <a:cubicBezTo>
                    <a:pt x="134" y="58"/>
                    <a:pt x="135" y="57"/>
                    <a:pt x="135" y="58"/>
                  </a:cubicBezTo>
                  <a:cubicBezTo>
                    <a:pt x="134" y="58"/>
                    <a:pt x="134" y="59"/>
                    <a:pt x="133" y="59"/>
                  </a:cubicBezTo>
                  <a:cubicBezTo>
                    <a:pt x="134" y="58"/>
                    <a:pt x="133" y="58"/>
                    <a:pt x="133" y="58"/>
                  </a:cubicBezTo>
                  <a:cubicBezTo>
                    <a:pt x="133" y="58"/>
                    <a:pt x="134" y="57"/>
                    <a:pt x="134" y="57"/>
                  </a:cubicBezTo>
                  <a:close/>
                  <a:moveTo>
                    <a:pt x="133" y="58"/>
                  </a:moveTo>
                  <a:cubicBezTo>
                    <a:pt x="132" y="57"/>
                    <a:pt x="133" y="57"/>
                    <a:pt x="133" y="57"/>
                  </a:cubicBezTo>
                  <a:cubicBezTo>
                    <a:pt x="133" y="57"/>
                    <a:pt x="133" y="57"/>
                    <a:pt x="133" y="58"/>
                  </a:cubicBezTo>
                  <a:close/>
                  <a:moveTo>
                    <a:pt x="133" y="56"/>
                  </a:moveTo>
                  <a:cubicBezTo>
                    <a:pt x="132" y="57"/>
                    <a:pt x="132" y="56"/>
                    <a:pt x="132" y="56"/>
                  </a:cubicBezTo>
                  <a:cubicBezTo>
                    <a:pt x="132" y="56"/>
                    <a:pt x="133" y="56"/>
                    <a:pt x="133" y="56"/>
                  </a:cubicBezTo>
                  <a:close/>
                  <a:moveTo>
                    <a:pt x="131" y="56"/>
                  </a:moveTo>
                  <a:cubicBezTo>
                    <a:pt x="131" y="56"/>
                    <a:pt x="132" y="57"/>
                    <a:pt x="132" y="57"/>
                  </a:cubicBezTo>
                  <a:cubicBezTo>
                    <a:pt x="131" y="57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7"/>
                    <a:pt x="131" y="57"/>
                    <a:pt x="130" y="57"/>
                  </a:cubicBezTo>
                  <a:cubicBezTo>
                    <a:pt x="131" y="56"/>
                    <a:pt x="131" y="56"/>
                    <a:pt x="131" y="56"/>
                  </a:cubicBezTo>
                  <a:close/>
                  <a:moveTo>
                    <a:pt x="131" y="56"/>
                  </a:moveTo>
                  <a:cubicBezTo>
                    <a:pt x="130" y="56"/>
                    <a:pt x="130" y="56"/>
                    <a:pt x="130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29" y="55"/>
                    <a:pt x="129" y="55"/>
                    <a:pt x="129" y="55"/>
                  </a:cubicBezTo>
                  <a:cubicBezTo>
                    <a:pt x="129" y="55"/>
                    <a:pt x="129" y="54"/>
                    <a:pt x="128" y="54"/>
                  </a:cubicBezTo>
                  <a:cubicBezTo>
                    <a:pt x="129" y="54"/>
                    <a:pt x="130" y="54"/>
                    <a:pt x="131" y="56"/>
                  </a:cubicBezTo>
                  <a:close/>
                  <a:moveTo>
                    <a:pt x="128" y="54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9" y="55"/>
                    <a:pt x="129" y="56"/>
                  </a:cubicBezTo>
                  <a:cubicBezTo>
                    <a:pt x="128" y="55"/>
                    <a:pt x="127" y="54"/>
                    <a:pt x="127" y="53"/>
                  </a:cubicBezTo>
                  <a:cubicBezTo>
                    <a:pt x="127" y="53"/>
                    <a:pt x="128" y="53"/>
                    <a:pt x="128" y="54"/>
                  </a:cubicBezTo>
                  <a:close/>
                  <a:moveTo>
                    <a:pt x="109" y="48"/>
                  </a:moveTo>
                  <a:cubicBezTo>
                    <a:pt x="110" y="48"/>
                    <a:pt x="111" y="48"/>
                    <a:pt x="112" y="48"/>
                  </a:cubicBezTo>
                  <a:cubicBezTo>
                    <a:pt x="112" y="49"/>
                    <a:pt x="112" y="49"/>
                    <a:pt x="111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109" y="49"/>
                    <a:pt x="109" y="49"/>
                    <a:pt x="109" y="48"/>
                  </a:cubicBezTo>
                  <a:close/>
                  <a:moveTo>
                    <a:pt x="110" y="51"/>
                  </a:moveTo>
                  <a:cubicBezTo>
                    <a:pt x="110" y="51"/>
                    <a:pt x="110" y="50"/>
                    <a:pt x="110" y="50"/>
                  </a:cubicBezTo>
                  <a:cubicBezTo>
                    <a:pt x="111" y="50"/>
                    <a:pt x="110" y="51"/>
                    <a:pt x="110" y="51"/>
                  </a:cubicBezTo>
                  <a:close/>
                  <a:moveTo>
                    <a:pt x="109" y="51"/>
                  </a:moveTo>
                  <a:cubicBezTo>
                    <a:pt x="109" y="52"/>
                    <a:pt x="109" y="53"/>
                    <a:pt x="108" y="53"/>
                  </a:cubicBezTo>
                  <a:cubicBezTo>
                    <a:pt x="108" y="52"/>
                    <a:pt x="109" y="52"/>
                    <a:pt x="109" y="51"/>
                  </a:cubicBezTo>
                  <a:close/>
                  <a:moveTo>
                    <a:pt x="108" y="52"/>
                  </a:moveTo>
                  <a:cubicBezTo>
                    <a:pt x="107" y="52"/>
                    <a:pt x="107" y="51"/>
                    <a:pt x="107" y="51"/>
                  </a:cubicBezTo>
                  <a:cubicBezTo>
                    <a:pt x="108" y="51"/>
                    <a:pt x="108" y="50"/>
                    <a:pt x="108" y="50"/>
                  </a:cubicBezTo>
                  <a:cubicBezTo>
                    <a:pt x="108" y="51"/>
                    <a:pt x="108" y="51"/>
                    <a:pt x="108" y="52"/>
                  </a:cubicBezTo>
                  <a:close/>
                  <a:moveTo>
                    <a:pt x="108" y="48"/>
                  </a:moveTo>
                  <a:cubicBezTo>
                    <a:pt x="108" y="48"/>
                    <a:pt x="108" y="49"/>
                    <a:pt x="108" y="49"/>
                  </a:cubicBezTo>
                  <a:cubicBezTo>
                    <a:pt x="107" y="49"/>
                    <a:pt x="107" y="50"/>
                    <a:pt x="107" y="50"/>
                  </a:cubicBezTo>
                  <a:cubicBezTo>
                    <a:pt x="107" y="49"/>
                    <a:pt x="107" y="49"/>
                    <a:pt x="108" y="48"/>
                  </a:cubicBezTo>
                  <a:close/>
                  <a:moveTo>
                    <a:pt x="105" y="50"/>
                  </a:moveTo>
                  <a:cubicBezTo>
                    <a:pt x="105" y="50"/>
                    <a:pt x="105" y="50"/>
                    <a:pt x="106" y="51"/>
                  </a:cubicBezTo>
                  <a:cubicBezTo>
                    <a:pt x="105" y="51"/>
                    <a:pt x="105" y="50"/>
                    <a:pt x="105" y="50"/>
                  </a:cubicBezTo>
                  <a:close/>
                  <a:moveTo>
                    <a:pt x="106" y="49"/>
                  </a:moveTo>
                  <a:cubicBezTo>
                    <a:pt x="106" y="49"/>
                    <a:pt x="106" y="49"/>
                    <a:pt x="107" y="49"/>
                  </a:cubicBezTo>
                  <a:cubicBezTo>
                    <a:pt x="107" y="49"/>
                    <a:pt x="106" y="49"/>
                    <a:pt x="106" y="50"/>
                  </a:cubicBezTo>
                  <a:cubicBezTo>
                    <a:pt x="106" y="50"/>
                    <a:pt x="106" y="49"/>
                    <a:pt x="106" y="49"/>
                  </a:cubicBezTo>
                  <a:close/>
                  <a:moveTo>
                    <a:pt x="106" y="52"/>
                  </a:moveTo>
                  <a:cubicBezTo>
                    <a:pt x="107" y="52"/>
                    <a:pt x="108" y="55"/>
                    <a:pt x="109" y="56"/>
                  </a:cubicBezTo>
                  <a:cubicBezTo>
                    <a:pt x="108" y="55"/>
                    <a:pt x="107" y="53"/>
                    <a:pt x="106" y="52"/>
                  </a:cubicBezTo>
                  <a:close/>
                  <a:moveTo>
                    <a:pt x="109" y="53"/>
                  </a:moveTo>
                  <a:cubicBezTo>
                    <a:pt x="109" y="53"/>
                    <a:pt x="109" y="53"/>
                    <a:pt x="110" y="53"/>
                  </a:cubicBezTo>
                  <a:cubicBezTo>
                    <a:pt x="110" y="54"/>
                    <a:pt x="110" y="54"/>
                    <a:pt x="110" y="55"/>
                  </a:cubicBezTo>
                  <a:cubicBezTo>
                    <a:pt x="110" y="55"/>
                    <a:pt x="109" y="54"/>
                    <a:pt x="109" y="53"/>
                  </a:cubicBezTo>
                  <a:close/>
                  <a:moveTo>
                    <a:pt x="118" y="63"/>
                  </a:moveTo>
                  <a:cubicBezTo>
                    <a:pt x="119" y="64"/>
                    <a:pt x="117" y="63"/>
                    <a:pt x="118" y="64"/>
                  </a:cubicBezTo>
                  <a:cubicBezTo>
                    <a:pt x="117" y="64"/>
                    <a:pt x="117" y="64"/>
                    <a:pt x="117" y="63"/>
                  </a:cubicBezTo>
                  <a:cubicBezTo>
                    <a:pt x="117" y="63"/>
                    <a:pt x="118" y="63"/>
                    <a:pt x="118" y="63"/>
                  </a:cubicBezTo>
                  <a:close/>
                  <a:moveTo>
                    <a:pt x="117" y="64"/>
                  </a:moveTo>
                  <a:cubicBezTo>
                    <a:pt x="117" y="64"/>
                    <a:pt x="117" y="64"/>
                    <a:pt x="117" y="65"/>
                  </a:cubicBezTo>
                  <a:cubicBezTo>
                    <a:pt x="116" y="65"/>
                    <a:pt x="116" y="65"/>
                    <a:pt x="116" y="64"/>
                  </a:cubicBezTo>
                  <a:cubicBezTo>
                    <a:pt x="116" y="64"/>
                    <a:pt x="116" y="64"/>
                    <a:pt x="117" y="64"/>
                  </a:cubicBezTo>
                  <a:close/>
                  <a:moveTo>
                    <a:pt x="116" y="63"/>
                  </a:moveTo>
                  <a:cubicBezTo>
                    <a:pt x="116" y="63"/>
                    <a:pt x="116" y="64"/>
                    <a:pt x="115" y="64"/>
                  </a:cubicBezTo>
                  <a:cubicBezTo>
                    <a:pt x="115" y="64"/>
                    <a:pt x="115" y="63"/>
                    <a:pt x="115" y="63"/>
                  </a:cubicBezTo>
                  <a:cubicBezTo>
                    <a:pt x="115" y="63"/>
                    <a:pt x="116" y="63"/>
                    <a:pt x="116" y="63"/>
                  </a:cubicBezTo>
                  <a:close/>
                  <a:moveTo>
                    <a:pt x="116" y="67"/>
                  </a:moveTo>
                  <a:cubicBezTo>
                    <a:pt x="116" y="67"/>
                    <a:pt x="115" y="67"/>
                    <a:pt x="115" y="68"/>
                  </a:cubicBezTo>
                  <a:cubicBezTo>
                    <a:pt x="115" y="68"/>
                    <a:pt x="115" y="67"/>
                    <a:pt x="114" y="67"/>
                  </a:cubicBezTo>
                  <a:cubicBezTo>
                    <a:pt x="114" y="66"/>
                    <a:pt x="114" y="66"/>
                    <a:pt x="115" y="66"/>
                  </a:cubicBezTo>
                  <a:cubicBezTo>
                    <a:pt x="115" y="66"/>
                    <a:pt x="115" y="67"/>
                    <a:pt x="116" y="67"/>
                  </a:cubicBezTo>
                  <a:close/>
                  <a:moveTo>
                    <a:pt x="114" y="65"/>
                  </a:move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3" y="66"/>
                    <a:pt x="113" y="65"/>
                  </a:cubicBezTo>
                  <a:cubicBezTo>
                    <a:pt x="114" y="66"/>
                    <a:pt x="114" y="65"/>
                    <a:pt x="114" y="65"/>
                  </a:cubicBezTo>
                  <a:close/>
                  <a:moveTo>
                    <a:pt x="113" y="64"/>
                  </a:moveTo>
                  <a:cubicBezTo>
                    <a:pt x="113" y="64"/>
                    <a:pt x="113" y="64"/>
                    <a:pt x="113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2" y="64"/>
                    <a:pt x="113" y="64"/>
                    <a:pt x="113" y="64"/>
                  </a:cubicBezTo>
                  <a:close/>
                  <a:moveTo>
                    <a:pt x="112" y="63"/>
                  </a:moveTo>
                  <a:cubicBezTo>
                    <a:pt x="112" y="64"/>
                    <a:pt x="112" y="64"/>
                    <a:pt x="112" y="64"/>
                  </a:cubicBezTo>
                  <a:cubicBezTo>
                    <a:pt x="112" y="63"/>
                    <a:pt x="111" y="64"/>
                    <a:pt x="111" y="63"/>
                  </a:cubicBezTo>
                  <a:cubicBezTo>
                    <a:pt x="111" y="64"/>
                    <a:pt x="112" y="63"/>
                    <a:pt x="112" y="63"/>
                  </a:cubicBezTo>
                  <a:close/>
                  <a:moveTo>
                    <a:pt x="111" y="64"/>
                  </a:moveTo>
                  <a:cubicBezTo>
                    <a:pt x="111" y="64"/>
                    <a:pt x="112" y="65"/>
                    <a:pt x="111" y="65"/>
                  </a:cubicBezTo>
                  <a:cubicBezTo>
                    <a:pt x="111" y="65"/>
                    <a:pt x="111" y="65"/>
                    <a:pt x="111" y="64"/>
                  </a:cubicBezTo>
                  <a:close/>
                  <a:moveTo>
                    <a:pt x="111" y="68"/>
                  </a:moveTo>
                  <a:cubicBezTo>
                    <a:pt x="111" y="68"/>
                    <a:pt x="111" y="68"/>
                    <a:pt x="111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1" y="67"/>
                    <a:pt x="111" y="66"/>
                    <a:pt x="111" y="66"/>
                  </a:cubicBezTo>
                  <a:cubicBezTo>
                    <a:pt x="111" y="67"/>
                    <a:pt x="112" y="67"/>
                    <a:pt x="112" y="67"/>
                  </a:cubicBezTo>
                  <a:cubicBezTo>
                    <a:pt x="111" y="67"/>
                    <a:pt x="111" y="68"/>
                    <a:pt x="111" y="68"/>
                  </a:cubicBezTo>
                  <a:cubicBezTo>
                    <a:pt x="111" y="68"/>
                    <a:pt x="111" y="68"/>
                    <a:pt x="110" y="67"/>
                  </a:cubicBezTo>
                  <a:cubicBezTo>
                    <a:pt x="110" y="67"/>
                    <a:pt x="111" y="68"/>
                    <a:pt x="111" y="68"/>
                  </a:cubicBezTo>
                  <a:close/>
                  <a:moveTo>
                    <a:pt x="110" y="65"/>
                  </a:moveTo>
                  <a:cubicBezTo>
                    <a:pt x="110" y="66"/>
                    <a:pt x="110" y="66"/>
                    <a:pt x="110" y="66"/>
                  </a:cubicBezTo>
                  <a:cubicBezTo>
                    <a:pt x="109" y="66"/>
                    <a:pt x="109" y="65"/>
                    <a:pt x="110" y="65"/>
                  </a:cubicBezTo>
                  <a:close/>
                  <a:moveTo>
                    <a:pt x="110" y="68"/>
                  </a:moveTo>
                  <a:cubicBezTo>
                    <a:pt x="110" y="69"/>
                    <a:pt x="110" y="69"/>
                    <a:pt x="110" y="69"/>
                  </a:cubicBezTo>
                  <a:cubicBezTo>
                    <a:pt x="110" y="69"/>
                    <a:pt x="110" y="70"/>
                    <a:pt x="110" y="70"/>
                  </a:cubicBezTo>
                  <a:cubicBezTo>
                    <a:pt x="110" y="70"/>
                    <a:pt x="109" y="69"/>
                    <a:pt x="109" y="69"/>
                  </a:cubicBezTo>
                  <a:cubicBezTo>
                    <a:pt x="109" y="69"/>
                    <a:pt x="109" y="69"/>
                    <a:pt x="110" y="68"/>
                  </a:cubicBezTo>
                  <a:close/>
                  <a:moveTo>
                    <a:pt x="110" y="70"/>
                  </a:moveTo>
                  <a:cubicBezTo>
                    <a:pt x="109" y="70"/>
                    <a:pt x="108" y="70"/>
                    <a:pt x="107" y="69"/>
                  </a:cubicBezTo>
                  <a:cubicBezTo>
                    <a:pt x="108" y="69"/>
                    <a:pt x="108" y="70"/>
                    <a:pt x="110" y="70"/>
                  </a:cubicBezTo>
                  <a:close/>
                  <a:moveTo>
                    <a:pt x="108" y="68"/>
                  </a:moveTo>
                  <a:cubicBezTo>
                    <a:pt x="109" y="68"/>
                    <a:pt x="109" y="68"/>
                    <a:pt x="109" y="68"/>
                  </a:cubicBezTo>
                  <a:cubicBezTo>
                    <a:pt x="108" y="69"/>
                    <a:pt x="108" y="68"/>
                    <a:pt x="108" y="68"/>
                  </a:cubicBezTo>
                  <a:close/>
                  <a:moveTo>
                    <a:pt x="109" y="64"/>
                  </a:moveTo>
                  <a:cubicBezTo>
                    <a:pt x="110" y="64"/>
                    <a:pt x="110" y="65"/>
                    <a:pt x="109" y="65"/>
                  </a:cubicBezTo>
                  <a:cubicBezTo>
                    <a:pt x="109" y="65"/>
                    <a:pt x="109" y="65"/>
                    <a:pt x="109" y="64"/>
                  </a:cubicBezTo>
                  <a:close/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8"/>
                    <a:pt x="108" y="67"/>
                    <a:pt x="109" y="67"/>
                  </a:cubicBezTo>
                  <a:close/>
                  <a:moveTo>
                    <a:pt x="108" y="66"/>
                  </a:moveTo>
                  <a:cubicBezTo>
                    <a:pt x="108" y="66"/>
                    <a:pt x="108" y="66"/>
                    <a:pt x="109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66"/>
                    <a:pt x="108" y="66"/>
                    <a:pt x="108" y="66"/>
                  </a:cubicBezTo>
                  <a:close/>
                  <a:moveTo>
                    <a:pt x="107" y="65"/>
                  </a:moveTo>
                  <a:cubicBezTo>
                    <a:pt x="107" y="65"/>
                    <a:pt x="107" y="65"/>
                    <a:pt x="107" y="66"/>
                  </a:cubicBezTo>
                  <a:cubicBezTo>
                    <a:pt x="107" y="66"/>
                    <a:pt x="107" y="65"/>
                    <a:pt x="106" y="65"/>
                  </a:cubicBezTo>
                  <a:cubicBezTo>
                    <a:pt x="106" y="65"/>
                    <a:pt x="107" y="65"/>
                    <a:pt x="107" y="65"/>
                  </a:cubicBezTo>
                  <a:close/>
                  <a:moveTo>
                    <a:pt x="106" y="69"/>
                  </a:moveTo>
                  <a:cubicBezTo>
                    <a:pt x="106" y="68"/>
                    <a:pt x="106" y="68"/>
                    <a:pt x="107" y="68"/>
                  </a:cubicBezTo>
                  <a:cubicBezTo>
                    <a:pt x="107" y="68"/>
                    <a:pt x="106" y="69"/>
                    <a:pt x="106" y="69"/>
                  </a:cubicBezTo>
                  <a:close/>
                  <a:moveTo>
                    <a:pt x="106" y="65"/>
                  </a:moveTo>
                  <a:cubicBezTo>
                    <a:pt x="106" y="66"/>
                    <a:pt x="106" y="66"/>
                    <a:pt x="106" y="67"/>
                  </a:cubicBezTo>
                  <a:cubicBezTo>
                    <a:pt x="105" y="67"/>
                    <a:pt x="106" y="68"/>
                    <a:pt x="106" y="68"/>
                  </a:cubicBezTo>
                  <a:cubicBezTo>
                    <a:pt x="105" y="68"/>
                    <a:pt x="105" y="66"/>
                    <a:pt x="106" y="65"/>
                  </a:cubicBezTo>
                  <a:close/>
                  <a:moveTo>
                    <a:pt x="101" y="69"/>
                  </a:moveTo>
                  <a:cubicBezTo>
                    <a:pt x="101" y="71"/>
                    <a:pt x="101" y="72"/>
                    <a:pt x="101" y="73"/>
                  </a:cubicBezTo>
                  <a:cubicBezTo>
                    <a:pt x="100" y="73"/>
                    <a:pt x="100" y="71"/>
                    <a:pt x="99" y="70"/>
                  </a:cubicBezTo>
                  <a:cubicBezTo>
                    <a:pt x="100" y="70"/>
                    <a:pt x="100" y="69"/>
                    <a:pt x="101" y="69"/>
                  </a:cubicBezTo>
                  <a:close/>
                  <a:moveTo>
                    <a:pt x="97" y="70"/>
                  </a:moveTo>
                  <a:cubicBezTo>
                    <a:pt x="99" y="71"/>
                    <a:pt x="100" y="73"/>
                    <a:pt x="101" y="75"/>
                  </a:cubicBezTo>
                  <a:cubicBezTo>
                    <a:pt x="101" y="76"/>
                    <a:pt x="101" y="76"/>
                    <a:pt x="101" y="77"/>
                  </a:cubicBezTo>
                  <a:cubicBezTo>
                    <a:pt x="100" y="76"/>
                    <a:pt x="99" y="72"/>
                    <a:pt x="97" y="70"/>
                  </a:cubicBezTo>
                  <a:close/>
                  <a:moveTo>
                    <a:pt x="108" y="99"/>
                  </a:moveTo>
                  <a:cubicBezTo>
                    <a:pt x="109" y="100"/>
                    <a:pt x="111" y="102"/>
                    <a:pt x="112" y="103"/>
                  </a:cubicBezTo>
                  <a:cubicBezTo>
                    <a:pt x="111" y="103"/>
                    <a:pt x="110" y="101"/>
                    <a:pt x="108" y="99"/>
                  </a:cubicBezTo>
                  <a:close/>
                  <a:moveTo>
                    <a:pt x="109" y="96"/>
                  </a:moveTo>
                  <a:cubicBezTo>
                    <a:pt x="109" y="96"/>
                    <a:pt x="110" y="97"/>
                    <a:pt x="111" y="96"/>
                  </a:cubicBezTo>
                  <a:cubicBezTo>
                    <a:pt x="113" y="101"/>
                    <a:pt x="115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4" y="104"/>
                    <a:pt x="111" y="100"/>
                    <a:pt x="109" y="96"/>
                  </a:cubicBezTo>
                  <a:close/>
                  <a:moveTo>
                    <a:pt x="114" y="127"/>
                  </a:moveTo>
                  <a:cubicBezTo>
                    <a:pt x="113" y="127"/>
                    <a:pt x="113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3" y="125"/>
                    <a:pt x="113" y="125"/>
                    <a:pt x="113" y="126"/>
                  </a:cubicBezTo>
                  <a:cubicBezTo>
                    <a:pt x="114" y="126"/>
                    <a:pt x="114" y="125"/>
                    <a:pt x="113" y="124"/>
                  </a:cubicBezTo>
                  <a:cubicBezTo>
                    <a:pt x="115" y="125"/>
                    <a:pt x="115" y="127"/>
                    <a:pt x="114" y="127"/>
                  </a:cubicBezTo>
                  <a:close/>
                  <a:moveTo>
                    <a:pt x="114" y="123"/>
                  </a:moveTo>
                  <a:cubicBezTo>
                    <a:pt x="116" y="123"/>
                    <a:pt x="116" y="125"/>
                    <a:pt x="115" y="125"/>
                  </a:cubicBezTo>
                  <a:cubicBezTo>
                    <a:pt x="115" y="125"/>
                    <a:pt x="115" y="124"/>
                    <a:pt x="114" y="123"/>
                  </a:cubicBezTo>
                  <a:close/>
                  <a:moveTo>
                    <a:pt x="111" y="120"/>
                  </a:moveTo>
                  <a:cubicBezTo>
                    <a:pt x="111" y="121"/>
                    <a:pt x="112" y="121"/>
                    <a:pt x="112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0" y="120"/>
                    <a:pt x="111" y="120"/>
                  </a:cubicBezTo>
                  <a:close/>
                  <a:moveTo>
                    <a:pt x="110" y="128"/>
                  </a:moveTo>
                  <a:cubicBezTo>
                    <a:pt x="109" y="128"/>
                    <a:pt x="108" y="127"/>
                    <a:pt x="107" y="125"/>
                  </a:cubicBezTo>
                  <a:cubicBezTo>
                    <a:pt x="109" y="124"/>
                    <a:pt x="110" y="127"/>
                    <a:pt x="110" y="128"/>
                  </a:cubicBezTo>
                  <a:close/>
                  <a:moveTo>
                    <a:pt x="106" y="124"/>
                  </a:moveTo>
                  <a:cubicBezTo>
                    <a:pt x="107" y="124"/>
                    <a:pt x="107" y="124"/>
                    <a:pt x="107" y="125"/>
                  </a:cubicBezTo>
                  <a:cubicBezTo>
                    <a:pt x="107" y="125"/>
                    <a:pt x="106" y="124"/>
                    <a:pt x="106" y="124"/>
                  </a:cubicBezTo>
                  <a:close/>
                  <a:moveTo>
                    <a:pt x="108" y="123"/>
                  </a:moveTo>
                  <a:cubicBezTo>
                    <a:pt x="109" y="122"/>
                    <a:pt x="110" y="123"/>
                    <a:pt x="110" y="124"/>
                  </a:cubicBezTo>
                  <a:cubicBezTo>
                    <a:pt x="109" y="124"/>
                    <a:pt x="109" y="123"/>
                    <a:pt x="108" y="123"/>
                  </a:cubicBezTo>
                  <a:cubicBezTo>
                    <a:pt x="108" y="123"/>
                    <a:pt x="108" y="122"/>
                    <a:pt x="108" y="123"/>
                  </a:cubicBezTo>
                  <a:close/>
                  <a:moveTo>
                    <a:pt x="107" y="120"/>
                  </a:moveTo>
                  <a:cubicBezTo>
                    <a:pt x="108" y="120"/>
                    <a:pt x="108" y="120"/>
                    <a:pt x="109" y="121"/>
                  </a:cubicBezTo>
                  <a:cubicBezTo>
                    <a:pt x="109" y="121"/>
                    <a:pt x="107" y="120"/>
                    <a:pt x="107" y="120"/>
                  </a:cubicBezTo>
                  <a:close/>
                  <a:moveTo>
                    <a:pt x="107" y="122"/>
                  </a:moveTo>
                  <a:cubicBezTo>
                    <a:pt x="107" y="122"/>
                    <a:pt x="107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lose/>
                  <a:moveTo>
                    <a:pt x="107" y="118"/>
                  </a:moveTo>
                  <a:cubicBezTo>
                    <a:pt x="107" y="118"/>
                    <a:pt x="108" y="118"/>
                    <a:pt x="108" y="119"/>
                  </a:cubicBezTo>
                  <a:cubicBezTo>
                    <a:pt x="108" y="119"/>
                    <a:pt x="108" y="119"/>
                    <a:pt x="108" y="118"/>
                  </a:cubicBezTo>
                  <a:cubicBezTo>
                    <a:pt x="107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8"/>
                  </a:cubicBezTo>
                  <a:cubicBezTo>
                    <a:pt x="107" y="118"/>
                    <a:pt x="107" y="119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lose/>
                  <a:moveTo>
                    <a:pt x="112" y="113"/>
                  </a:moveTo>
                  <a:cubicBezTo>
                    <a:pt x="111" y="112"/>
                    <a:pt x="110" y="113"/>
                    <a:pt x="110" y="114"/>
                  </a:cubicBezTo>
                  <a:cubicBezTo>
                    <a:pt x="109" y="113"/>
                    <a:pt x="107" y="114"/>
                    <a:pt x="107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7" y="115"/>
                    <a:pt x="106" y="115"/>
                    <a:pt x="106" y="114"/>
                  </a:cubicBezTo>
                  <a:cubicBezTo>
                    <a:pt x="108" y="114"/>
                    <a:pt x="110" y="113"/>
                    <a:pt x="112" y="112"/>
                  </a:cubicBezTo>
                  <a:cubicBezTo>
                    <a:pt x="113" y="112"/>
                    <a:pt x="111" y="112"/>
                    <a:pt x="112" y="113"/>
                  </a:cubicBezTo>
                  <a:close/>
                  <a:moveTo>
                    <a:pt x="108" y="118"/>
                  </a:moveTo>
                  <a:cubicBezTo>
                    <a:pt x="107" y="117"/>
                    <a:pt x="107" y="117"/>
                    <a:pt x="106" y="116"/>
                  </a:cubicBezTo>
                  <a:cubicBezTo>
                    <a:pt x="107" y="116"/>
                    <a:pt x="108" y="117"/>
                    <a:pt x="108" y="118"/>
                  </a:cubicBezTo>
                  <a:close/>
                  <a:moveTo>
                    <a:pt x="108" y="121"/>
                  </a:moveTo>
                  <a:cubicBezTo>
                    <a:pt x="108" y="122"/>
                    <a:pt x="109" y="121"/>
                    <a:pt x="109" y="122"/>
                  </a:cubicBezTo>
                  <a:cubicBezTo>
                    <a:pt x="109" y="122"/>
                    <a:pt x="107" y="121"/>
                    <a:pt x="108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10" y="120"/>
                    <a:pt x="110" y="120"/>
                  </a:cubicBezTo>
                  <a:cubicBezTo>
                    <a:pt x="110" y="120"/>
                    <a:pt x="109" y="120"/>
                    <a:pt x="109" y="119"/>
                  </a:cubicBezTo>
                  <a:close/>
                  <a:moveTo>
                    <a:pt x="110" y="121"/>
                  </a:moveTo>
                  <a:cubicBezTo>
                    <a:pt x="110" y="121"/>
                    <a:pt x="110" y="120"/>
                    <a:pt x="109" y="120"/>
                  </a:cubicBezTo>
                  <a:cubicBezTo>
                    <a:pt x="109" y="120"/>
                    <a:pt x="110" y="121"/>
                    <a:pt x="110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09" y="118"/>
                    <a:pt x="109" y="118"/>
                  </a:cubicBezTo>
                  <a:cubicBezTo>
                    <a:pt x="109" y="118"/>
                    <a:pt x="110" y="119"/>
                    <a:pt x="109" y="119"/>
                  </a:cubicBezTo>
                  <a:close/>
                  <a:moveTo>
                    <a:pt x="109" y="125"/>
                  </a:moveTo>
                  <a:cubicBezTo>
                    <a:pt x="110" y="124"/>
                    <a:pt x="110" y="125"/>
                    <a:pt x="111" y="126"/>
                  </a:cubicBezTo>
                  <a:cubicBezTo>
                    <a:pt x="110" y="126"/>
                    <a:pt x="110" y="126"/>
                    <a:pt x="109" y="125"/>
                  </a:cubicBezTo>
                  <a:close/>
                  <a:moveTo>
                    <a:pt x="110" y="119"/>
                  </a:moveTo>
                  <a:cubicBezTo>
                    <a:pt x="110" y="119"/>
                    <a:pt x="111" y="119"/>
                    <a:pt x="111" y="120"/>
                  </a:cubicBezTo>
                  <a:cubicBezTo>
                    <a:pt x="111" y="120"/>
                    <a:pt x="109" y="119"/>
                    <a:pt x="110" y="119"/>
                  </a:cubicBezTo>
                  <a:close/>
                  <a:moveTo>
                    <a:pt x="111" y="124"/>
                  </a:moveTo>
                  <a:cubicBezTo>
                    <a:pt x="112" y="124"/>
                    <a:pt x="111" y="125"/>
                    <a:pt x="112" y="125"/>
                  </a:cubicBezTo>
                  <a:cubicBezTo>
                    <a:pt x="112" y="126"/>
                    <a:pt x="111" y="125"/>
                    <a:pt x="111" y="124"/>
                  </a:cubicBezTo>
                  <a:close/>
                  <a:moveTo>
                    <a:pt x="111" y="122"/>
                  </a:moveTo>
                  <a:cubicBezTo>
                    <a:pt x="112" y="122"/>
                    <a:pt x="112" y="122"/>
                    <a:pt x="112" y="122"/>
                  </a:cubicBezTo>
                  <a:cubicBezTo>
                    <a:pt x="112" y="122"/>
                    <a:pt x="111" y="122"/>
                    <a:pt x="111" y="122"/>
                  </a:cubicBezTo>
                  <a:close/>
                  <a:moveTo>
                    <a:pt x="112" y="120"/>
                  </a:moveTo>
                  <a:cubicBezTo>
                    <a:pt x="112" y="120"/>
                    <a:pt x="113" y="121"/>
                    <a:pt x="113" y="121"/>
                  </a:cubicBezTo>
                  <a:cubicBezTo>
                    <a:pt x="112" y="121"/>
                    <a:pt x="112" y="121"/>
                    <a:pt x="112" y="120"/>
                  </a:cubicBezTo>
                  <a:close/>
                  <a:moveTo>
                    <a:pt x="112" y="121"/>
                  </a:moveTo>
                  <a:cubicBezTo>
                    <a:pt x="113" y="122"/>
                    <a:pt x="113" y="122"/>
                    <a:pt x="114" y="123"/>
                  </a:cubicBezTo>
                  <a:cubicBezTo>
                    <a:pt x="113" y="123"/>
                    <a:pt x="113" y="122"/>
                    <a:pt x="112" y="121"/>
                  </a:cubicBezTo>
                  <a:close/>
                  <a:moveTo>
                    <a:pt x="113" y="120"/>
                  </a:moveTo>
                  <a:cubicBezTo>
                    <a:pt x="114" y="119"/>
                    <a:pt x="114" y="119"/>
                    <a:pt x="115" y="119"/>
                  </a:cubicBezTo>
                  <a:cubicBezTo>
                    <a:pt x="115" y="120"/>
                    <a:pt x="114" y="120"/>
                    <a:pt x="113" y="120"/>
                  </a:cubicBezTo>
                  <a:close/>
                  <a:moveTo>
                    <a:pt x="113" y="119"/>
                  </a:moveTo>
                  <a:cubicBezTo>
                    <a:pt x="112" y="120"/>
                    <a:pt x="112" y="119"/>
                    <a:pt x="111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2" y="119"/>
                    <a:pt x="113" y="118"/>
                    <a:pt x="113" y="118"/>
                  </a:cubicBezTo>
                  <a:cubicBezTo>
                    <a:pt x="113" y="119"/>
                    <a:pt x="112" y="119"/>
                    <a:pt x="113" y="119"/>
                  </a:cubicBezTo>
                  <a:close/>
                  <a:moveTo>
                    <a:pt x="111" y="118"/>
                  </a:moveTo>
                  <a:cubicBezTo>
                    <a:pt x="114" y="116"/>
                    <a:pt x="120" y="113"/>
                    <a:pt x="123" y="112"/>
                  </a:cubicBezTo>
                  <a:cubicBezTo>
                    <a:pt x="122" y="113"/>
                    <a:pt x="121" y="113"/>
                    <a:pt x="120" y="114"/>
                  </a:cubicBezTo>
                  <a:cubicBezTo>
                    <a:pt x="118" y="115"/>
                    <a:pt x="114" y="118"/>
                    <a:pt x="111" y="118"/>
                  </a:cubicBezTo>
                  <a:close/>
                  <a:moveTo>
                    <a:pt x="120" y="112"/>
                  </a:moveTo>
                  <a:cubicBezTo>
                    <a:pt x="120" y="112"/>
                    <a:pt x="118" y="112"/>
                    <a:pt x="119" y="113"/>
                  </a:cubicBezTo>
                  <a:cubicBezTo>
                    <a:pt x="116" y="114"/>
                    <a:pt x="113" y="117"/>
                    <a:pt x="109" y="117"/>
                  </a:cubicBezTo>
                  <a:cubicBezTo>
                    <a:pt x="111" y="116"/>
                    <a:pt x="115" y="113"/>
                    <a:pt x="118" y="112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1" y="112"/>
                    <a:pt x="120" y="112"/>
                    <a:pt x="120" y="112"/>
                  </a:cubicBezTo>
                  <a:close/>
                  <a:moveTo>
                    <a:pt x="110" y="114"/>
                  </a:moveTo>
                  <a:cubicBezTo>
                    <a:pt x="110" y="115"/>
                    <a:pt x="111" y="115"/>
                    <a:pt x="111" y="115"/>
                  </a:cubicBezTo>
                  <a:cubicBezTo>
                    <a:pt x="110" y="115"/>
                    <a:pt x="108" y="117"/>
                    <a:pt x="108" y="116"/>
                  </a:cubicBezTo>
                  <a:cubicBezTo>
                    <a:pt x="108" y="116"/>
                    <a:pt x="110" y="116"/>
                    <a:pt x="110" y="115"/>
                  </a:cubicBezTo>
                  <a:cubicBezTo>
                    <a:pt x="110" y="115"/>
                    <a:pt x="109" y="115"/>
                    <a:pt x="108" y="115"/>
                  </a:cubicBezTo>
                  <a:cubicBezTo>
                    <a:pt x="109" y="114"/>
                    <a:pt x="112" y="113"/>
                    <a:pt x="114" y="112"/>
                  </a:cubicBezTo>
                  <a:cubicBezTo>
                    <a:pt x="115" y="111"/>
                    <a:pt x="117" y="110"/>
                    <a:pt x="119" y="110"/>
                  </a:cubicBezTo>
                  <a:cubicBezTo>
                    <a:pt x="116" y="112"/>
                    <a:pt x="113" y="114"/>
                    <a:pt x="110" y="114"/>
                  </a:cubicBezTo>
                  <a:close/>
                  <a:moveTo>
                    <a:pt x="115" y="108"/>
                  </a:moveTo>
                  <a:cubicBezTo>
                    <a:pt x="114" y="107"/>
                    <a:pt x="114" y="107"/>
                    <a:pt x="114" y="106"/>
                  </a:cubicBezTo>
                  <a:cubicBezTo>
                    <a:pt x="114" y="106"/>
                    <a:pt x="115" y="107"/>
                    <a:pt x="115" y="108"/>
                  </a:cubicBezTo>
                  <a:cubicBezTo>
                    <a:pt x="115" y="108"/>
                    <a:pt x="115" y="108"/>
                    <a:pt x="115" y="108"/>
                  </a:cubicBezTo>
                  <a:close/>
                  <a:moveTo>
                    <a:pt x="114" y="110"/>
                  </a:moveTo>
                  <a:cubicBezTo>
                    <a:pt x="112" y="111"/>
                    <a:pt x="108" y="112"/>
                    <a:pt x="105" y="113"/>
                  </a:cubicBezTo>
                  <a:cubicBezTo>
                    <a:pt x="105" y="113"/>
                    <a:pt x="105" y="113"/>
                    <a:pt x="105" y="112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07" y="112"/>
                    <a:pt x="107" y="111"/>
                    <a:pt x="106" y="111"/>
                  </a:cubicBezTo>
                  <a:cubicBezTo>
                    <a:pt x="106" y="111"/>
                    <a:pt x="107" y="111"/>
                    <a:pt x="107" y="112"/>
                  </a:cubicBezTo>
                  <a:cubicBezTo>
                    <a:pt x="107" y="111"/>
                    <a:pt x="108" y="111"/>
                    <a:pt x="108" y="111"/>
                  </a:cubicBezTo>
                  <a:cubicBezTo>
                    <a:pt x="109" y="111"/>
                    <a:pt x="112" y="110"/>
                    <a:pt x="114" y="110"/>
                  </a:cubicBezTo>
                  <a:close/>
                  <a:moveTo>
                    <a:pt x="106" y="116"/>
                  </a:moveTo>
                  <a:cubicBezTo>
                    <a:pt x="105" y="116"/>
                    <a:pt x="105" y="116"/>
                    <a:pt x="104" y="115"/>
                  </a:cubicBezTo>
                  <a:cubicBezTo>
                    <a:pt x="105" y="115"/>
                    <a:pt x="106" y="115"/>
                    <a:pt x="106" y="115"/>
                  </a:cubicBezTo>
                  <a:cubicBezTo>
                    <a:pt x="106" y="116"/>
                    <a:pt x="106" y="116"/>
                    <a:pt x="106" y="116"/>
                  </a:cubicBezTo>
                  <a:close/>
                  <a:moveTo>
                    <a:pt x="106" y="118"/>
                  </a:moveTo>
                  <a:cubicBezTo>
                    <a:pt x="105" y="118"/>
                    <a:pt x="105" y="117"/>
                    <a:pt x="105" y="117"/>
                  </a:cubicBezTo>
                  <a:cubicBezTo>
                    <a:pt x="105" y="117"/>
                    <a:pt x="105" y="117"/>
                    <a:pt x="106" y="118"/>
                  </a:cubicBezTo>
                  <a:close/>
                  <a:moveTo>
                    <a:pt x="104" y="109"/>
                  </a:moveTo>
                  <a:cubicBezTo>
                    <a:pt x="106" y="109"/>
                    <a:pt x="108" y="109"/>
                    <a:pt x="109" y="110"/>
                  </a:cubicBezTo>
                  <a:cubicBezTo>
                    <a:pt x="107" y="110"/>
                    <a:pt x="105" y="111"/>
                    <a:pt x="104" y="112"/>
                  </a:cubicBezTo>
                  <a:cubicBezTo>
                    <a:pt x="103" y="111"/>
                    <a:pt x="103" y="112"/>
                    <a:pt x="103" y="112"/>
                  </a:cubicBezTo>
                  <a:cubicBezTo>
                    <a:pt x="103" y="112"/>
                    <a:pt x="103" y="112"/>
                    <a:pt x="102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3" y="111"/>
                    <a:pt x="104" y="110"/>
                    <a:pt x="104" y="109"/>
                  </a:cubicBezTo>
                  <a:close/>
                  <a:moveTo>
                    <a:pt x="102" y="111"/>
                  </a:moveTo>
                  <a:cubicBezTo>
                    <a:pt x="101" y="110"/>
                    <a:pt x="101" y="109"/>
                    <a:pt x="101" y="109"/>
                  </a:cubicBezTo>
                  <a:cubicBezTo>
                    <a:pt x="102" y="109"/>
                    <a:pt x="102" y="109"/>
                    <a:pt x="103" y="109"/>
                  </a:cubicBezTo>
                  <a:cubicBezTo>
                    <a:pt x="103" y="110"/>
                    <a:pt x="103" y="111"/>
                    <a:pt x="102" y="111"/>
                  </a:cubicBezTo>
                  <a:close/>
                  <a:moveTo>
                    <a:pt x="104" y="106"/>
                  </a:moveTo>
                  <a:cubicBezTo>
                    <a:pt x="106" y="106"/>
                    <a:pt x="107" y="107"/>
                    <a:pt x="109" y="108"/>
                  </a:cubicBezTo>
                  <a:cubicBezTo>
                    <a:pt x="108" y="108"/>
                    <a:pt x="106" y="108"/>
                    <a:pt x="104" y="108"/>
                  </a:cubicBezTo>
                  <a:cubicBezTo>
                    <a:pt x="104" y="108"/>
                    <a:pt x="104" y="107"/>
                    <a:pt x="104" y="106"/>
                  </a:cubicBezTo>
                  <a:close/>
                  <a:moveTo>
                    <a:pt x="103" y="99"/>
                  </a:moveTo>
                  <a:cubicBezTo>
                    <a:pt x="105" y="102"/>
                    <a:pt x="108" y="104"/>
                    <a:pt x="110" y="107"/>
                  </a:cubicBezTo>
                  <a:cubicBezTo>
                    <a:pt x="108" y="105"/>
                    <a:pt x="105" y="103"/>
                    <a:pt x="103" y="101"/>
                  </a:cubicBezTo>
                  <a:cubicBezTo>
                    <a:pt x="102" y="100"/>
                    <a:pt x="102" y="100"/>
                    <a:pt x="103" y="99"/>
                  </a:cubicBezTo>
                  <a:close/>
                  <a:moveTo>
                    <a:pt x="102" y="102"/>
                  </a:moveTo>
                  <a:cubicBezTo>
                    <a:pt x="104" y="103"/>
                    <a:pt x="106" y="105"/>
                    <a:pt x="108" y="106"/>
                  </a:cubicBezTo>
                  <a:cubicBezTo>
                    <a:pt x="106" y="106"/>
                    <a:pt x="105" y="105"/>
                    <a:pt x="104" y="104"/>
                  </a:cubicBezTo>
                  <a:cubicBezTo>
                    <a:pt x="103" y="103"/>
                    <a:pt x="102" y="102"/>
                    <a:pt x="101" y="102"/>
                  </a:cubicBezTo>
                  <a:cubicBezTo>
                    <a:pt x="101" y="102"/>
                    <a:pt x="102" y="102"/>
                    <a:pt x="102" y="102"/>
                  </a:cubicBezTo>
                  <a:close/>
                  <a:moveTo>
                    <a:pt x="100" y="102"/>
                  </a:moveTo>
                  <a:cubicBezTo>
                    <a:pt x="101" y="102"/>
                    <a:pt x="102" y="103"/>
                    <a:pt x="103" y="104"/>
                  </a:cubicBezTo>
                  <a:cubicBezTo>
                    <a:pt x="102" y="103"/>
                    <a:pt x="102" y="103"/>
                    <a:pt x="101" y="103"/>
                  </a:cubicBezTo>
                  <a:cubicBezTo>
                    <a:pt x="101" y="103"/>
                    <a:pt x="101" y="104"/>
                    <a:pt x="101" y="104"/>
                  </a:cubicBezTo>
                  <a:cubicBezTo>
                    <a:pt x="101" y="105"/>
                    <a:pt x="102" y="105"/>
                    <a:pt x="103" y="105"/>
                  </a:cubicBezTo>
                  <a:cubicBezTo>
                    <a:pt x="104" y="106"/>
                    <a:pt x="104" y="107"/>
                    <a:pt x="104" y="108"/>
                  </a:cubicBezTo>
                  <a:cubicBezTo>
                    <a:pt x="103" y="108"/>
                    <a:pt x="102" y="108"/>
                    <a:pt x="102" y="108"/>
                  </a:cubicBezTo>
                  <a:cubicBezTo>
                    <a:pt x="101" y="107"/>
                    <a:pt x="102" y="107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0" y="107"/>
                    <a:pt x="100" y="112"/>
                    <a:pt x="102" y="112"/>
                  </a:cubicBezTo>
                  <a:cubicBezTo>
                    <a:pt x="102" y="113"/>
                    <a:pt x="100" y="113"/>
                    <a:pt x="100" y="113"/>
                  </a:cubicBezTo>
                  <a:cubicBezTo>
                    <a:pt x="102" y="114"/>
                    <a:pt x="102" y="113"/>
                    <a:pt x="104" y="113"/>
                  </a:cubicBezTo>
                  <a:cubicBezTo>
                    <a:pt x="104" y="114"/>
                    <a:pt x="103" y="115"/>
                    <a:pt x="103" y="116"/>
                  </a:cubicBezTo>
                  <a:cubicBezTo>
                    <a:pt x="99" y="117"/>
                    <a:pt x="96" y="117"/>
                    <a:pt x="94" y="114"/>
                  </a:cubicBezTo>
                  <a:cubicBezTo>
                    <a:pt x="100" y="115"/>
                    <a:pt x="99" y="106"/>
                    <a:pt x="100" y="102"/>
                  </a:cubicBezTo>
                  <a:close/>
                  <a:moveTo>
                    <a:pt x="94" y="114"/>
                  </a:moveTo>
                  <a:cubicBezTo>
                    <a:pt x="93" y="114"/>
                    <a:pt x="93" y="114"/>
                    <a:pt x="93" y="113"/>
                  </a:cubicBezTo>
                  <a:cubicBezTo>
                    <a:pt x="94" y="113"/>
                    <a:pt x="93" y="113"/>
                    <a:pt x="94" y="112"/>
                  </a:cubicBezTo>
                  <a:cubicBezTo>
                    <a:pt x="94" y="113"/>
                    <a:pt x="93" y="113"/>
                    <a:pt x="94" y="114"/>
                  </a:cubicBezTo>
                  <a:close/>
                  <a:moveTo>
                    <a:pt x="97" y="104"/>
                  </a:moveTo>
                  <a:cubicBezTo>
                    <a:pt x="97" y="104"/>
                    <a:pt x="97" y="105"/>
                    <a:pt x="98" y="104"/>
                  </a:cubicBezTo>
                  <a:cubicBezTo>
                    <a:pt x="98" y="106"/>
                    <a:pt x="99" y="108"/>
                    <a:pt x="98" y="111"/>
                  </a:cubicBezTo>
                  <a:cubicBezTo>
                    <a:pt x="97" y="112"/>
                    <a:pt x="96" y="114"/>
                    <a:pt x="94" y="113"/>
                  </a:cubicBezTo>
                  <a:cubicBezTo>
                    <a:pt x="98" y="113"/>
                    <a:pt x="95" y="107"/>
                    <a:pt x="97" y="104"/>
                  </a:cubicBezTo>
                  <a:close/>
                  <a:moveTo>
                    <a:pt x="95" y="112"/>
                  </a:moveTo>
                  <a:cubicBezTo>
                    <a:pt x="95" y="111"/>
                    <a:pt x="95" y="110"/>
                    <a:pt x="95" y="109"/>
                  </a:cubicBezTo>
                  <a:cubicBezTo>
                    <a:pt x="96" y="109"/>
                    <a:pt x="96" y="111"/>
                    <a:pt x="95" y="112"/>
                  </a:cubicBezTo>
                  <a:close/>
                  <a:moveTo>
                    <a:pt x="100" y="102"/>
                  </a:moveTo>
                  <a:cubicBezTo>
                    <a:pt x="100" y="102"/>
                    <a:pt x="99" y="104"/>
                    <a:pt x="99" y="105"/>
                  </a:cubicBezTo>
                  <a:cubicBezTo>
                    <a:pt x="98" y="104"/>
                    <a:pt x="99" y="102"/>
                    <a:pt x="100" y="102"/>
                  </a:cubicBezTo>
                  <a:close/>
                  <a:moveTo>
                    <a:pt x="99" y="100"/>
                  </a:moveTo>
                  <a:cubicBezTo>
                    <a:pt x="100" y="101"/>
                    <a:pt x="98" y="102"/>
                    <a:pt x="98" y="103"/>
                  </a:cubicBezTo>
                  <a:cubicBezTo>
                    <a:pt x="98" y="104"/>
                    <a:pt x="98" y="103"/>
                    <a:pt x="98" y="103"/>
                  </a:cubicBezTo>
                  <a:cubicBezTo>
                    <a:pt x="98" y="102"/>
                    <a:pt x="98" y="101"/>
                    <a:pt x="99" y="100"/>
                  </a:cubicBezTo>
                  <a:close/>
                  <a:moveTo>
                    <a:pt x="97" y="99"/>
                  </a:moveTo>
                  <a:cubicBezTo>
                    <a:pt x="97" y="98"/>
                    <a:pt x="97" y="97"/>
                    <a:pt x="97" y="96"/>
                  </a:cubicBezTo>
                  <a:cubicBezTo>
                    <a:pt x="98" y="98"/>
                    <a:pt x="98" y="101"/>
                    <a:pt x="97" y="103"/>
                  </a:cubicBezTo>
                  <a:cubicBezTo>
                    <a:pt x="96" y="102"/>
                    <a:pt x="97" y="100"/>
                    <a:pt x="98" y="99"/>
                  </a:cubicBezTo>
                  <a:cubicBezTo>
                    <a:pt x="97" y="99"/>
                    <a:pt x="97" y="99"/>
                    <a:pt x="97" y="99"/>
                  </a:cubicBezTo>
                  <a:close/>
                  <a:moveTo>
                    <a:pt x="93" y="113"/>
                  </a:moveTo>
                  <a:cubicBezTo>
                    <a:pt x="91" y="110"/>
                    <a:pt x="95" y="108"/>
                    <a:pt x="94" y="106"/>
                  </a:cubicBezTo>
                  <a:cubicBezTo>
                    <a:pt x="96" y="105"/>
                    <a:pt x="95" y="101"/>
                    <a:pt x="97" y="100"/>
                  </a:cubicBezTo>
                  <a:cubicBezTo>
                    <a:pt x="96" y="104"/>
                    <a:pt x="94" y="109"/>
                    <a:pt x="93" y="113"/>
                  </a:cubicBezTo>
                  <a:close/>
                  <a:moveTo>
                    <a:pt x="94" y="103"/>
                  </a:moveTo>
                  <a:cubicBezTo>
                    <a:pt x="92" y="102"/>
                    <a:pt x="94" y="100"/>
                    <a:pt x="94" y="99"/>
                  </a:cubicBezTo>
                  <a:cubicBezTo>
                    <a:pt x="95" y="100"/>
                    <a:pt x="94" y="102"/>
                    <a:pt x="94" y="103"/>
                  </a:cubicBezTo>
                  <a:close/>
                  <a:moveTo>
                    <a:pt x="94" y="103"/>
                  </a:moveTo>
                  <a:cubicBezTo>
                    <a:pt x="95" y="103"/>
                    <a:pt x="94" y="103"/>
                    <a:pt x="94" y="104"/>
                  </a:cubicBezTo>
                  <a:cubicBezTo>
                    <a:pt x="94" y="104"/>
                    <a:pt x="94" y="103"/>
                    <a:pt x="94" y="103"/>
                  </a:cubicBezTo>
                  <a:close/>
                  <a:moveTo>
                    <a:pt x="95" y="100"/>
                  </a:moveTo>
                  <a:cubicBezTo>
                    <a:pt x="95" y="101"/>
                    <a:pt x="95" y="101"/>
                    <a:pt x="95" y="102"/>
                  </a:cubicBezTo>
                  <a:cubicBezTo>
                    <a:pt x="95" y="101"/>
                    <a:pt x="95" y="101"/>
                    <a:pt x="95" y="100"/>
                  </a:cubicBezTo>
                  <a:close/>
                  <a:moveTo>
                    <a:pt x="95" y="89"/>
                  </a:moveTo>
                  <a:cubicBezTo>
                    <a:pt x="95" y="89"/>
                    <a:pt x="95" y="90"/>
                    <a:pt x="95" y="90"/>
                  </a:cubicBezTo>
                  <a:cubicBezTo>
                    <a:pt x="95" y="90"/>
                    <a:pt x="94" y="90"/>
                    <a:pt x="94" y="90"/>
                  </a:cubicBezTo>
                  <a:cubicBezTo>
                    <a:pt x="94" y="90"/>
                    <a:pt x="95" y="90"/>
                    <a:pt x="95" y="89"/>
                  </a:cubicBezTo>
                  <a:close/>
                  <a:moveTo>
                    <a:pt x="94" y="91"/>
                  </a:moveTo>
                  <a:cubicBezTo>
                    <a:pt x="97" y="92"/>
                    <a:pt x="97" y="97"/>
                    <a:pt x="96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7"/>
                    <a:pt x="92" y="93"/>
                    <a:pt x="94" y="91"/>
                  </a:cubicBezTo>
                  <a:close/>
                  <a:moveTo>
                    <a:pt x="93" y="87"/>
                  </a:moveTo>
                  <a:cubicBezTo>
                    <a:pt x="94" y="87"/>
                    <a:pt x="93" y="87"/>
                    <a:pt x="93" y="88"/>
                  </a:cubicBezTo>
                  <a:cubicBezTo>
                    <a:pt x="93" y="88"/>
                    <a:pt x="93" y="87"/>
                    <a:pt x="93" y="87"/>
                  </a:cubicBezTo>
                  <a:close/>
                  <a:moveTo>
                    <a:pt x="93" y="99"/>
                  </a:moveTo>
                  <a:cubicBezTo>
                    <a:pt x="93" y="97"/>
                    <a:pt x="93" y="96"/>
                    <a:pt x="93" y="94"/>
                  </a:cubicBezTo>
                  <a:cubicBezTo>
                    <a:pt x="93" y="95"/>
                    <a:pt x="94" y="97"/>
                    <a:pt x="93" y="99"/>
                  </a:cubicBezTo>
                  <a:close/>
                  <a:moveTo>
                    <a:pt x="92" y="99"/>
                  </a:moveTo>
                  <a:cubicBezTo>
                    <a:pt x="93" y="99"/>
                    <a:pt x="93" y="100"/>
                    <a:pt x="93" y="101"/>
                  </a:cubicBezTo>
                  <a:cubicBezTo>
                    <a:pt x="93" y="101"/>
                    <a:pt x="92" y="100"/>
                    <a:pt x="92" y="100"/>
                  </a:cubicBezTo>
                  <a:cubicBezTo>
                    <a:pt x="92" y="100"/>
                    <a:pt x="93" y="99"/>
                    <a:pt x="92" y="99"/>
                  </a:cubicBezTo>
                  <a:close/>
                  <a:moveTo>
                    <a:pt x="93" y="103"/>
                  </a:moveTo>
                  <a:cubicBezTo>
                    <a:pt x="94" y="106"/>
                    <a:pt x="93" y="109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08"/>
                    <a:pt x="92" y="105"/>
                    <a:pt x="92" y="102"/>
                  </a:cubicBezTo>
                  <a:cubicBezTo>
                    <a:pt x="92" y="101"/>
                    <a:pt x="91" y="101"/>
                    <a:pt x="91" y="101"/>
                  </a:cubicBezTo>
                  <a:cubicBezTo>
                    <a:pt x="92" y="101"/>
                    <a:pt x="93" y="102"/>
                    <a:pt x="93" y="103"/>
                  </a:cubicBezTo>
                  <a:close/>
                  <a:moveTo>
                    <a:pt x="87" y="115"/>
                  </a:moveTo>
                  <a:cubicBezTo>
                    <a:pt x="87" y="115"/>
                    <a:pt x="88" y="116"/>
                    <a:pt x="87" y="116"/>
                  </a:cubicBezTo>
                  <a:cubicBezTo>
                    <a:pt x="87" y="116"/>
                    <a:pt x="87" y="115"/>
                    <a:pt x="87" y="115"/>
                  </a:cubicBezTo>
                  <a:close/>
                  <a:moveTo>
                    <a:pt x="88" y="107"/>
                  </a:moveTo>
                  <a:cubicBezTo>
                    <a:pt x="88" y="108"/>
                    <a:pt x="87" y="108"/>
                    <a:pt x="87" y="108"/>
                  </a:cubicBezTo>
                  <a:cubicBezTo>
                    <a:pt x="87" y="108"/>
                    <a:pt x="87" y="107"/>
                    <a:pt x="88" y="107"/>
                  </a:cubicBezTo>
                  <a:close/>
                  <a:moveTo>
                    <a:pt x="86" y="106"/>
                  </a:moveTo>
                  <a:cubicBezTo>
                    <a:pt x="86" y="104"/>
                    <a:pt x="86" y="101"/>
                    <a:pt x="86" y="97"/>
                  </a:cubicBezTo>
                  <a:cubicBezTo>
                    <a:pt x="86" y="97"/>
                    <a:pt x="86" y="98"/>
                    <a:pt x="87" y="98"/>
                  </a:cubicBezTo>
                  <a:cubicBezTo>
                    <a:pt x="86" y="98"/>
                    <a:pt x="86" y="99"/>
                    <a:pt x="86" y="99"/>
                  </a:cubicBezTo>
                  <a:cubicBezTo>
                    <a:pt x="87" y="100"/>
                    <a:pt x="87" y="98"/>
                    <a:pt x="87" y="98"/>
                  </a:cubicBezTo>
                  <a:cubicBezTo>
                    <a:pt x="90" y="101"/>
                    <a:pt x="89" y="106"/>
                    <a:pt x="86" y="106"/>
                  </a:cubicBezTo>
                  <a:close/>
                  <a:moveTo>
                    <a:pt x="86" y="109"/>
                  </a:move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8"/>
                  </a:cubicBezTo>
                  <a:cubicBezTo>
                    <a:pt x="87" y="108"/>
                    <a:pt x="86" y="109"/>
                    <a:pt x="86" y="109"/>
                  </a:cubicBezTo>
                  <a:close/>
                  <a:moveTo>
                    <a:pt x="85" y="97"/>
                  </a:moveTo>
                  <a:cubicBezTo>
                    <a:pt x="85" y="97"/>
                    <a:pt x="85" y="98"/>
                    <a:pt x="84" y="98"/>
                  </a:cubicBezTo>
                  <a:cubicBezTo>
                    <a:pt x="84" y="98"/>
                    <a:pt x="84" y="97"/>
                    <a:pt x="84" y="97"/>
                  </a:cubicBezTo>
                  <a:cubicBezTo>
                    <a:pt x="83" y="97"/>
                    <a:pt x="83" y="98"/>
                    <a:pt x="83" y="99"/>
                  </a:cubicBezTo>
                  <a:cubicBezTo>
                    <a:pt x="82" y="98"/>
                    <a:pt x="83" y="96"/>
                    <a:pt x="84" y="95"/>
                  </a:cubicBezTo>
                  <a:cubicBezTo>
                    <a:pt x="85" y="96"/>
                    <a:pt x="85" y="96"/>
                    <a:pt x="84" y="97"/>
                  </a:cubicBezTo>
                  <a:cubicBezTo>
                    <a:pt x="85" y="97"/>
                    <a:pt x="85" y="96"/>
                    <a:pt x="85" y="97"/>
                  </a:cubicBezTo>
                  <a:close/>
                  <a:moveTo>
                    <a:pt x="85" y="91"/>
                  </a:moveTo>
                  <a:cubicBezTo>
                    <a:pt x="86" y="91"/>
                    <a:pt x="85" y="93"/>
                    <a:pt x="85" y="93"/>
                  </a:cubicBezTo>
                  <a:cubicBezTo>
                    <a:pt x="85" y="93"/>
                    <a:pt x="85" y="92"/>
                    <a:pt x="85" y="91"/>
                  </a:cubicBezTo>
                  <a:close/>
                  <a:moveTo>
                    <a:pt x="86" y="91"/>
                  </a:moveTo>
                  <a:cubicBezTo>
                    <a:pt x="87" y="93"/>
                    <a:pt x="85" y="95"/>
                    <a:pt x="85" y="96"/>
                  </a:cubicBezTo>
                  <a:cubicBezTo>
                    <a:pt x="85" y="95"/>
                    <a:pt x="86" y="93"/>
                    <a:pt x="86" y="91"/>
                  </a:cubicBezTo>
                  <a:close/>
                  <a:moveTo>
                    <a:pt x="85" y="108"/>
                  </a:moveTo>
                  <a:cubicBezTo>
                    <a:pt x="85" y="108"/>
                    <a:pt x="85" y="108"/>
                    <a:pt x="85" y="108"/>
                  </a:cubicBezTo>
                  <a:cubicBezTo>
                    <a:pt x="85" y="107"/>
                    <a:pt x="85" y="106"/>
                    <a:pt x="85" y="106"/>
                  </a:cubicBezTo>
                  <a:cubicBezTo>
                    <a:pt x="86" y="107"/>
                    <a:pt x="85" y="107"/>
                    <a:pt x="85" y="108"/>
                  </a:cubicBezTo>
                  <a:close/>
                  <a:moveTo>
                    <a:pt x="87" y="90"/>
                  </a:moveTo>
                  <a:cubicBezTo>
                    <a:pt x="91" y="91"/>
                    <a:pt x="92" y="96"/>
                    <a:pt x="89" y="99"/>
                  </a:cubicBezTo>
                  <a:cubicBezTo>
                    <a:pt x="88" y="97"/>
                    <a:pt x="88" y="92"/>
                    <a:pt x="86" y="91"/>
                  </a:cubicBezTo>
                  <a:cubicBezTo>
                    <a:pt x="86" y="90"/>
                    <a:pt x="87" y="90"/>
                    <a:pt x="87" y="90"/>
                  </a:cubicBezTo>
                  <a:close/>
                  <a:moveTo>
                    <a:pt x="90" y="89"/>
                  </a:moveTo>
                  <a:cubicBezTo>
                    <a:pt x="91" y="89"/>
                    <a:pt x="91" y="90"/>
                    <a:pt x="90" y="90"/>
                  </a:cubicBezTo>
                  <a:cubicBezTo>
                    <a:pt x="90" y="90"/>
                    <a:pt x="90" y="89"/>
                    <a:pt x="90" y="89"/>
                  </a:cubicBezTo>
                  <a:close/>
                  <a:moveTo>
                    <a:pt x="87" y="96"/>
                  </a:moveTo>
                  <a:cubicBezTo>
                    <a:pt x="88" y="96"/>
                    <a:pt x="88" y="97"/>
                    <a:pt x="88" y="98"/>
                  </a:cubicBezTo>
                  <a:cubicBezTo>
                    <a:pt x="88" y="98"/>
                    <a:pt x="87" y="98"/>
                    <a:pt x="87" y="97"/>
                  </a:cubicBezTo>
                  <a:cubicBezTo>
                    <a:pt x="87" y="97"/>
                    <a:pt x="87" y="96"/>
                    <a:pt x="87" y="96"/>
                  </a:cubicBezTo>
                  <a:close/>
                  <a:moveTo>
                    <a:pt x="86" y="96"/>
                  </a:moveTo>
                  <a:cubicBezTo>
                    <a:pt x="86" y="95"/>
                    <a:pt x="87" y="94"/>
                    <a:pt x="87" y="93"/>
                  </a:cubicBezTo>
                  <a:cubicBezTo>
                    <a:pt x="88" y="94"/>
                    <a:pt x="87" y="97"/>
                    <a:pt x="86" y="96"/>
                  </a:cubicBezTo>
                  <a:close/>
                  <a:moveTo>
                    <a:pt x="89" y="106"/>
                  </a:moveTo>
                  <a:cubicBezTo>
                    <a:pt x="90" y="104"/>
                    <a:pt x="89" y="102"/>
                    <a:pt x="90" y="100"/>
                  </a:cubicBezTo>
                  <a:cubicBezTo>
                    <a:pt x="90" y="100"/>
                    <a:pt x="90" y="101"/>
                    <a:pt x="90" y="101"/>
                  </a:cubicBezTo>
                  <a:cubicBezTo>
                    <a:pt x="90" y="101"/>
                    <a:pt x="90" y="101"/>
                    <a:pt x="90" y="102"/>
                  </a:cubicBezTo>
                  <a:cubicBezTo>
                    <a:pt x="90" y="103"/>
                    <a:pt x="91" y="101"/>
                    <a:pt x="91" y="102"/>
                  </a:cubicBezTo>
                  <a:cubicBezTo>
                    <a:pt x="91" y="103"/>
                    <a:pt x="91" y="105"/>
                    <a:pt x="91" y="107"/>
                  </a:cubicBezTo>
                  <a:cubicBezTo>
                    <a:pt x="90" y="107"/>
                    <a:pt x="90" y="106"/>
                    <a:pt x="90" y="107"/>
                  </a:cubicBezTo>
                  <a:cubicBezTo>
                    <a:pt x="89" y="109"/>
                    <a:pt x="89" y="112"/>
                    <a:pt x="88" y="114"/>
                  </a:cubicBezTo>
                  <a:cubicBezTo>
                    <a:pt x="87" y="112"/>
                    <a:pt x="89" y="109"/>
                    <a:pt x="89" y="107"/>
                  </a:cubicBezTo>
                  <a:cubicBezTo>
                    <a:pt x="89" y="106"/>
                    <a:pt x="89" y="106"/>
                    <a:pt x="89" y="106"/>
                  </a:cubicBezTo>
                  <a:close/>
                  <a:moveTo>
                    <a:pt x="90" y="115"/>
                  </a:moveTo>
                  <a:cubicBezTo>
                    <a:pt x="89" y="113"/>
                    <a:pt x="90" y="112"/>
                    <a:pt x="90" y="110"/>
                  </a:cubicBezTo>
                  <a:cubicBezTo>
                    <a:pt x="91" y="111"/>
                    <a:pt x="90" y="113"/>
                    <a:pt x="90" y="115"/>
                  </a:cubicBezTo>
                  <a:close/>
                  <a:moveTo>
                    <a:pt x="89" y="114"/>
                  </a:moveTo>
                  <a:cubicBezTo>
                    <a:pt x="89" y="115"/>
                    <a:pt x="89" y="115"/>
                    <a:pt x="88" y="115"/>
                  </a:cubicBezTo>
                  <a:cubicBezTo>
                    <a:pt x="89" y="114"/>
                    <a:pt x="88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lose/>
                  <a:moveTo>
                    <a:pt x="89" y="115"/>
                  </a:moveTo>
                  <a:cubicBezTo>
                    <a:pt x="89" y="115"/>
                    <a:pt x="89" y="116"/>
                    <a:pt x="89" y="116"/>
                  </a:cubicBezTo>
                  <a:cubicBezTo>
                    <a:pt x="88" y="116"/>
                    <a:pt x="89" y="115"/>
                    <a:pt x="89" y="115"/>
                  </a:cubicBezTo>
                  <a:close/>
                  <a:moveTo>
                    <a:pt x="91" y="115"/>
                  </a:moveTo>
                  <a:cubicBezTo>
                    <a:pt x="91" y="114"/>
                    <a:pt x="91" y="115"/>
                    <a:pt x="91" y="116"/>
                  </a:cubicBezTo>
                  <a:cubicBezTo>
                    <a:pt x="90" y="115"/>
                    <a:pt x="91" y="114"/>
                    <a:pt x="91" y="114"/>
                  </a:cubicBezTo>
                  <a:cubicBezTo>
                    <a:pt x="92" y="116"/>
                    <a:pt x="91" y="118"/>
                    <a:pt x="88" y="119"/>
                  </a:cubicBezTo>
                  <a:cubicBezTo>
                    <a:pt x="90" y="118"/>
                    <a:pt x="91" y="116"/>
                    <a:pt x="91" y="115"/>
                  </a:cubicBezTo>
                  <a:close/>
                  <a:moveTo>
                    <a:pt x="91" y="91"/>
                  </a:moveTo>
                  <a:cubicBezTo>
                    <a:pt x="91" y="91"/>
                    <a:pt x="91" y="90"/>
                    <a:pt x="92" y="89"/>
                  </a:cubicBezTo>
                  <a:cubicBezTo>
                    <a:pt x="92" y="90"/>
                    <a:pt x="91" y="91"/>
                    <a:pt x="91" y="91"/>
                  </a:cubicBezTo>
                  <a:close/>
                  <a:moveTo>
                    <a:pt x="85" y="80"/>
                  </a:moveTo>
                  <a:cubicBezTo>
                    <a:pt x="89" y="77"/>
                    <a:pt x="93" y="85"/>
                    <a:pt x="91" y="89"/>
                  </a:cubicBezTo>
                  <a:cubicBezTo>
                    <a:pt x="89" y="88"/>
                    <a:pt x="89" y="83"/>
                    <a:pt x="87" y="81"/>
                  </a:cubicBezTo>
                  <a:cubicBezTo>
                    <a:pt x="86" y="81"/>
                    <a:pt x="87" y="81"/>
                    <a:pt x="86" y="81"/>
                  </a:cubicBezTo>
                  <a:cubicBezTo>
                    <a:pt x="86" y="81"/>
                    <a:pt x="85" y="81"/>
                    <a:pt x="85" y="80"/>
                  </a:cubicBezTo>
                  <a:close/>
                  <a:moveTo>
                    <a:pt x="84" y="90"/>
                  </a:moveTo>
                  <a:cubicBezTo>
                    <a:pt x="85" y="89"/>
                    <a:pt x="85" y="87"/>
                    <a:pt x="86" y="86"/>
                  </a:cubicBezTo>
                  <a:cubicBezTo>
                    <a:pt x="85" y="85"/>
                    <a:pt x="85" y="84"/>
                    <a:pt x="86" y="84"/>
                  </a:cubicBezTo>
                  <a:cubicBezTo>
                    <a:pt x="86" y="85"/>
                    <a:pt x="85" y="86"/>
                    <a:pt x="86" y="88"/>
                  </a:cubicBezTo>
                  <a:cubicBezTo>
                    <a:pt x="87" y="87"/>
                    <a:pt x="86" y="84"/>
                    <a:pt x="88" y="83"/>
                  </a:cubicBezTo>
                  <a:cubicBezTo>
                    <a:pt x="87" y="83"/>
                    <a:pt x="87" y="84"/>
                    <a:pt x="86" y="84"/>
                  </a:cubicBezTo>
                  <a:cubicBezTo>
                    <a:pt x="86" y="84"/>
                    <a:pt x="86" y="82"/>
                    <a:pt x="86" y="82"/>
                  </a:cubicBezTo>
                  <a:cubicBezTo>
                    <a:pt x="88" y="82"/>
                    <a:pt x="88" y="84"/>
                    <a:pt x="89" y="86"/>
                  </a:cubicBezTo>
                  <a:cubicBezTo>
                    <a:pt x="88" y="86"/>
                    <a:pt x="88" y="88"/>
                    <a:pt x="88" y="89"/>
                  </a:cubicBezTo>
                  <a:cubicBezTo>
                    <a:pt x="88" y="88"/>
                    <a:pt x="88" y="87"/>
                    <a:pt x="89" y="86"/>
                  </a:cubicBezTo>
                  <a:cubicBezTo>
                    <a:pt x="90" y="88"/>
                    <a:pt x="89" y="89"/>
                    <a:pt x="90" y="90"/>
                  </a:cubicBezTo>
                  <a:cubicBezTo>
                    <a:pt x="89" y="90"/>
                    <a:pt x="88" y="89"/>
                    <a:pt x="87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6" y="89"/>
                    <a:pt x="86" y="89"/>
                  </a:cubicBezTo>
                  <a:cubicBezTo>
                    <a:pt x="84" y="90"/>
                    <a:pt x="86" y="92"/>
                    <a:pt x="84" y="93"/>
                  </a:cubicBezTo>
                  <a:cubicBezTo>
                    <a:pt x="83" y="92"/>
                    <a:pt x="84" y="91"/>
                    <a:pt x="84" y="90"/>
                  </a:cubicBezTo>
                  <a:close/>
                  <a:moveTo>
                    <a:pt x="83" y="89"/>
                  </a:moveTo>
                  <a:cubicBezTo>
                    <a:pt x="83" y="90"/>
                    <a:pt x="83" y="90"/>
                    <a:pt x="83" y="91"/>
                  </a:cubicBezTo>
                  <a:cubicBezTo>
                    <a:pt x="83" y="91"/>
                    <a:pt x="82" y="90"/>
                    <a:pt x="83" y="89"/>
                  </a:cubicBezTo>
                  <a:close/>
                  <a:moveTo>
                    <a:pt x="82" y="89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82" y="88"/>
                    <a:pt x="82" y="88"/>
                    <a:pt x="82" y="87"/>
                  </a:cubicBezTo>
                  <a:cubicBezTo>
                    <a:pt x="82" y="88"/>
                    <a:pt x="82" y="88"/>
                    <a:pt x="82" y="89"/>
                  </a:cubicBezTo>
                  <a:close/>
                  <a:moveTo>
                    <a:pt x="82" y="86"/>
                  </a:moveTo>
                  <a:cubicBezTo>
                    <a:pt x="82" y="86"/>
                    <a:pt x="82" y="87"/>
                    <a:pt x="82" y="87"/>
                  </a:cubicBezTo>
                  <a:cubicBezTo>
                    <a:pt x="82" y="87"/>
                    <a:pt x="82" y="87"/>
                    <a:pt x="82" y="88"/>
                  </a:cubicBezTo>
                  <a:cubicBezTo>
                    <a:pt x="81" y="88"/>
                    <a:pt x="82" y="87"/>
                    <a:pt x="82" y="86"/>
                  </a:cubicBezTo>
                  <a:close/>
                  <a:moveTo>
                    <a:pt x="80" y="87"/>
                  </a:moveTo>
                  <a:cubicBezTo>
                    <a:pt x="80" y="86"/>
                    <a:pt x="79" y="87"/>
                    <a:pt x="79" y="86"/>
                  </a:cubicBezTo>
                  <a:cubicBezTo>
                    <a:pt x="80" y="86"/>
                    <a:pt x="80" y="86"/>
                    <a:pt x="79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5"/>
                    <a:pt x="80" y="85"/>
                    <a:pt x="80" y="84"/>
                  </a:cubicBezTo>
                  <a:cubicBezTo>
                    <a:pt x="81" y="85"/>
                    <a:pt x="80" y="88"/>
                    <a:pt x="79" y="89"/>
                  </a:cubicBezTo>
                  <a:cubicBezTo>
                    <a:pt x="79" y="88"/>
                    <a:pt x="79" y="87"/>
                    <a:pt x="80" y="87"/>
                  </a:cubicBezTo>
                  <a:close/>
                  <a:moveTo>
                    <a:pt x="80" y="89"/>
                  </a:moveTo>
                  <a:cubicBezTo>
                    <a:pt x="80" y="89"/>
                    <a:pt x="80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3" y="91"/>
                    <a:pt x="85" y="96"/>
                    <a:pt x="82" y="97"/>
                  </a:cubicBezTo>
                  <a:cubicBezTo>
                    <a:pt x="82" y="94"/>
                    <a:pt x="82" y="91"/>
                    <a:pt x="80" y="89"/>
                  </a:cubicBezTo>
                  <a:close/>
                  <a:moveTo>
                    <a:pt x="82" y="98"/>
                  </a:moveTo>
                  <a:cubicBezTo>
                    <a:pt x="82" y="98"/>
                    <a:pt x="82" y="99"/>
                    <a:pt x="82" y="100"/>
                  </a:cubicBezTo>
                  <a:cubicBezTo>
                    <a:pt x="81" y="100"/>
                    <a:pt x="81" y="99"/>
                    <a:pt x="81" y="99"/>
                  </a:cubicBezTo>
                  <a:cubicBezTo>
                    <a:pt x="81" y="99"/>
                    <a:pt x="81" y="98"/>
                    <a:pt x="82" y="98"/>
                  </a:cubicBezTo>
                  <a:close/>
                  <a:moveTo>
                    <a:pt x="81" y="107"/>
                  </a:moveTo>
                  <a:cubicBezTo>
                    <a:pt x="80" y="105"/>
                    <a:pt x="80" y="102"/>
                    <a:pt x="80" y="99"/>
                  </a:cubicBezTo>
                  <a:cubicBezTo>
                    <a:pt x="82" y="101"/>
                    <a:pt x="83" y="104"/>
                    <a:pt x="81" y="107"/>
                  </a:cubicBezTo>
                  <a:close/>
                  <a:moveTo>
                    <a:pt x="82" y="101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3" y="100"/>
                    <a:pt x="83" y="101"/>
                    <a:pt x="82" y="101"/>
                  </a:cubicBezTo>
                  <a:close/>
                  <a:moveTo>
                    <a:pt x="83" y="103"/>
                  </a:moveTo>
                  <a:cubicBezTo>
                    <a:pt x="83" y="102"/>
                    <a:pt x="83" y="101"/>
                    <a:pt x="83" y="101"/>
                  </a:cubicBezTo>
                  <a:cubicBezTo>
                    <a:pt x="84" y="101"/>
                    <a:pt x="83" y="102"/>
                    <a:pt x="83" y="103"/>
                  </a:cubicBezTo>
                  <a:close/>
                  <a:moveTo>
                    <a:pt x="84" y="102"/>
                  </a:moveTo>
                  <a:cubicBezTo>
                    <a:pt x="83" y="101"/>
                    <a:pt x="84" y="99"/>
                    <a:pt x="85" y="98"/>
                  </a:cubicBezTo>
                  <a:cubicBezTo>
                    <a:pt x="85" y="99"/>
                    <a:pt x="85" y="99"/>
                    <a:pt x="85" y="100"/>
                  </a:cubicBezTo>
                  <a:cubicBezTo>
                    <a:pt x="84" y="101"/>
                    <a:pt x="84" y="101"/>
                    <a:pt x="84" y="102"/>
                  </a:cubicBezTo>
                  <a:close/>
                  <a:moveTo>
                    <a:pt x="84" y="109"/>
                  </a:moveTo>
                  <a:cubicBezTo>
                    <a:pt x="87" y="109"/>
                    <a:pt x="88" y="115"/>
                    <a:pt x="85" y="116"/>
                  </a:cubicBezTo>
                  <a:cubicBezTo>
                    <a:pt x="84" y="114"/>
                    <a:pt x="85" y="112"/>
                    <a:pt x="85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4" y="111"/>
                    <a:pt x="84" y="111"/>
                    <a:pt x="84" y="112"/>
                  </a:cubicBezTo>
                  <a:cubicBezTo>
                    <a:pt x="84" y="111"/>
                    <a:pt x="84" y="110"/>
                    <a:pt x="84" y="109"/>
                  </a:cubicBezTo>
                  <a:close/>
                  <a:moveTo>
                    <a:pt x="84" y="117"/>
                  </a:moveTo>
                  <a:cubicBezTo>
                    <a:pt x="85" y="117"/>
                    <a:pt x="85" y="117"/>
                    <a:pt x="86" y="117"/>
                  </a:cubicBezTo>
                  <a:cubicBezTo>
                    <a:pt x="86" y="117"/>
                    <a:pt x="85" y="118"/>
                    <a:pt x="84" y="118"/>
                  </a:cubicBezTo>
                  <a:cubicBezTo>
                    <a:pt x="84" y="118"/>
                    <a:pt x="85" y="117"/>
                    <a:pt x="84" y="117"/>
                  </a:cubicBezTo>
                  <a:close/>
                  <a:moveTo>
                    <a:pt x="84" y="113"/>
                  </a:moveTo>
                  <a:cubicBezTo>
                    <a:pt x="83" y="113"/>
                    <a:pt x="84" y="112"/>
                    <a:pt x="84" y="112"/>
                  </a:cubicBezTo>
                  <a:cubicBezTo>
                    <a:pt x="85" y="112"/>
                    <a:pt x="84" y="113"/>
                    <a:pt x="84" y="113"/>
                  </a:cubicBezTo>
                  <a:close/>
                  <a:moveTo>
                    <a:pt x="84" y="114"/>
                  </a:moveTo>
                  <a:cubicBezTo>
                    <a:pt x="84" y="115"/>
                    <a:pt x="84" y="117"/>
                    <a:pt x="83" y="118"/>
                  </a:cubicBezTo>
                  <a:cubicBezTo>
                    <a:pt x="82" y="117"/>
                    <a:pt x="84" y="115"/>
                    <a:pt x="84" y="114"/>
                  </a:cubicBezTo>
                  <a:close/>
                  <a:moveTo>
                    <a:pt x="71" y="128"/>
                  </a:moveTo>
                  <a:cubicBezTo>
                    <a:pt x="73" y="127"/>
                    <a:pt x="75" y="127"/>
                    <a:pt x="75" y="126"/>
                  </a:cubicBezTo>
                  <a:cubicBezTo>
                    <a:pt x="76" y="126"/>
                    <a:pt x="76" y="127"/>
                    <a:pt x="76" y="127"/>
                  </a:cubicBezTo>
                  <a:cubicBezTo>
                    <a:pt x="74" y="127"/>
                    <a:pt x="72" y="128"/>
                    <a:pt x="71" y="128"/>
                  </a:cubicBezTo>
                  <a:close/>
                  <a:moveTo>
                    <a:pt x="77" y="125"/>
                  </a:moveTo>
                  <a:cubicBezTo>
                    <a:pt x="77" y="126"/>
                    <a:pt x="77" y="126"/>
                    <a:pt x="77" y="127"/>
                  </a:cubicBezTo>
                  <a:cubicBezTo>
                    <a:pt x="77" y="127"/>
                    <a:pt x="76" y="126"/>
                    <a:pt x="76" y="126"/>
                  </a:cubicBezTo>
                  <a:cubicBezTo>
                    <a:pt x="76" y="126"/>
                    <a:pt x="76" y="126"/>
                    <a:pt x="77" y="125"/>
                  </a:cubicBezTo>
                  <a:close/>
                  <a:moveTo>
                    <a:pt x="76" y="128"/>
                  </a:moveTo>
                  <a:cubicBezTo>
                    <a:pt x="76" y="128"/>
                    <a:pt x="77" y="128"/>
                    <a:pt x="76" y="127"/>
                  </a:cubicBezTo>
                  <a:cubicBezTo>
                    <a:pt x="77" y="127"/>
                    <a:pt x="77" y="128"/>
                    <a:pt x="78" y="128"/>
                  </a:cubicBezTo>
                  <a:cubicBezTo>
                    <a:pt x="77" y="128"/>
                    <a:pt x="77" y="128"/>
                    <a:pt x="76" y="128"/>
                  </a:cubicBezTo>
                  <a:close/>
                  <a:moveTo>
                    <a:pt x="78" y="125"/>
                  </a:moveTo>
                  <a:cubicBezTo>
                    <a:pt x="78" y="124"/>
                    <a:pt x="78" y="125"/>
                    <a:pt x="78" y="125"/>
                  </a:cubicBezTo>
                  <a:cubicBezTo>
                    <a:pt x="78" y="125"/>
                    <a:pt x="77" y="125"/>
                    <a:pt x="78" y="125"/>
                  </a:cubicBezTo>
                  <a:close/>
                  <a:moveTo>
                    <a:pt x="99" y="136"/>
                  </a:moveTo>
                  <a:cubicBezTo>
                    <a:pt x="98" y="136"/>
                    <a:pt x="98" y="136"/>
                    <a:pt x="98" y="136"/>
                  </a:cubicBezTo>
                  <a:cubicBezTo>
                    <a:pt x="97" y="134"/>
                    <a:pt x="97" y="132"/>
                    <a:pt x="97" y="129"/>
                  </a:cubicBezTo>
                  <a:cubicBezTo>
                    <a:pt x="96" y="129"/>
                    <a:pt x="97" y="130"/>
                    <a:pt x="97" y="130"/>
                  </a:cubicBezTo>
                  <a:cubicBezTo>
                    <a:pt x="96" y="131"/>
                    <a:pt x="96" y="129"/>
                    <a:pt x="96" y="129"/>
                  </a:cubicBezTo>
                  <a:cubicBezTo>
                    <a:pt x="95" y="130"/>
                    <a:pt x="96" y="133"/>
                    <a:pt x="96" y="134"/>
                  </a:cubicBezTo>
                  <a:cubicBezTo>
                    <a:pt x="95" y="132"/>
                    <a:pt x="95" y="129"/>
                    <a:pt x="92" y="130"/>
                  </a:cubicBezTo>
                  <a:cubicBezTo>
                    <a:pt x="94" y="130"/>
                    <a:pt x="95" y="132"/>
                    <a:pt x="95" y="133"/>
                  </a:cubicBezTo>
                  <a:cubicBezTo>
                    <a:pt x="95" y="133"/>
                    <a:pt x="94" y="133"/>
                    <a:pt x="93" y="133"/>
                  </a:cubicBezTo>
                  <a:cubicBezTo>
                    <a:pt x="93" y="132"/>
                    <a:pt x="93" y="131"/>
                    <a:pt x="92" y="130"/>
                  </a:cubicBezTo>
                  <a:cubicBezTo>
                    <a:pt x="91" y="130"/>
                    <a:pt x="93" y="131"/>
                    <a:pt x="93" y="133"/>
                  </a:cubicBezTo>
                  <a:cubicBezTo>
                    <a:pt x="89" y="133"/>
                    <a:pt x="87" y="134"/>
                    <a:pt x="84" y="135"/>
                  </a:cubicBezTo>
                  <a:cubicBezTo>
                    <a:pt x="86" y="131"/>
                    <a:pt x="81" y="128"/>
                    <a:pt x="78" y="128"/>
                  </a:cubicBezTo>
                  <a:cubicBezTo>
                    <a:pt x="78" y="128"/>
                    <a:pt x="78" y="127"/>
                    <a:pt x="78" y="126"/>
                  </a:cubicBezTo>
                  <a:cubicBezTo>
                    <a:pt x="79" y="126"/>
                    <a:pt x="79" y="128"/>
                    <a:pt x="79" y="128"/>
                  </a:cubicBezTo>
                  <a:cubicBezTo>
                    <a:pt x="80" y="127"/>
                    <a:pt x="79" y="125"/>
                    <a:pt x="78" y="124"/>
                  </a:cubicBezTo>
                  <a:cubicBezTo>
                    <a:pt x="79" y="123"/>
                    <a:pt x="79" y="122"/>
                    <a:pt x="80" y="121"/>
                  </a:cubicBezTo>
                  <a:cubicBezTo>
                    <a:pt x="80" y="120"/>
                    <a:pt x="79" y="120"/>
                    <a:pt x="79" y="120"/>
                  </a:cubicBezTo>
                  <a:cubicBezTo>
                    <a:pt x="79" y="119"/>
                    <a:pt x="80" y="120"/>
                    <a:pt x="80" y="120"/>
                  </a:cubicBezTo>
                  <a:cubicBezTo>
                    <a:pt x="80" y="121"/>
                    <a:pt x="80" y="122"/>
                    <a:pt x="81" y="123"/>
                  </a:cubicBezTo>
                  <a:cubicBezTo>
                    <a:pt x="81" y="123"/>
                    <a:pt x="82" y="123"/>
                    <a:pt x="82" y="123"/>
                  </a:cubicBezTo>
                  <a:cubicBezTo>
                    <a:pt x="82" y="123"/>
                    <a:pt x="82" y="124"/>
                    <a:pt x="83" y="124"/>
                  </a:cubicBezTo>
                  <a:cubicBezTo>
                    <a:pt x="83" y="124"/>
                    <a:pt x="83" y="123"/>
                    <a:pt x="83" y="123"/>
                  </a:cubicBezTo>
                  <a:cubicBezTo>
                    <a:pt x="83" y="125"/>
                    <a:pt x="84" y="126"/>
                    <a:pt x="85" y="127"/>
                  </a:cubicBezTo>
                  <a:cubicBezTo>
                    <a:pt x="84" y="125"/>
                    <a:pt x="83" y="123"/>
                    <a:pt x="82" y="120"/>
                  </a:cubicBezTo>
                  <a:cubicBezTo>
                    <a:pt x="86" y="120"/>
                    <a:pt x="91" y="120"/>
                    <a:pt x="92" y="116"/>
                  </a:cubicBezTo>
                  <a:cubicBezTo>
                    <a:pt x="93" y="117"/>
                    <a:pt x="94" y="118"/>
                    <a:pt x="94" y="120"/>
                  </a:cubicBezTo>
                  <a:cubicBezTo>
                    <a:pt x="94" y="120"/>
                    <a:pt x="94" y="120"/>
                    <a:pt x="95" y="120"/>
                  </a:cubicBezTo>
                  <a:cubicBezTo>
                    <a:pt x="94" y="118"/>
                    <a:pt x="93" y="117"/>
                    <a:pt x="93" y="115"/>
                  </a:cubicBezTo>
                  <a:cubicBezTo>
                    <a:pt x="93" y="115"/>
                    <a:pt x="94" y="115"/>
                    <a:pt x="94" y="116"/>
                  </a:cubicBezTo>
                  <a:cubicBezTo>
                    <a:pt x="95" y="118"/>
                    <a:pt x="95" y="122"/>
                    <a:pt x="97" y="123"/>
                  </a:cubicBezTo>
                  <a:cubicBezTo>
                    <a:pt x="96" y="121"/>
                    <a:pt x="95" y="118"/>
                    <a:pt x="94" y="116"/>
                  </a:cubicBezTo>
                  <a:cubicBezTo>
                    <a:pt x="97" y="117"/>
                    <a:pt x="100" y="118"/>
                    <a:pt x="103" y="117"/>
                  </a:cubicBezTo>
                  <a:cubicBezTo>
                    <a:pt x="105" y="118"/>
                    <a:pt x="106" y="119"/>
                    <a:pt x="107" y="121"/>
                  </a:cubicBezTo>
                  <a:cubicBezTo>
                    <a:pt x="105" y="120"/>
                    <a:pt x="104" y="119"/>
                    <a:pt x="103" y="118"/>
                  </a:cubicBezTo>
                  <a:cubicBezTo>
                    <a:pt x="102" y="119"/>
                    <a:pt x="104" y="120"/>
                    <a:pt x="105" y="121"/>
                  </a:cubicBezTo>
                  <a:cubicBezTo>
                    <a:pt x="106" y="121"/>
                    <a:pt x="106" y="122"/>
                    <a:pt x="107" y="122"/>
                  </a:cubicBezTo>
                  <a:cubicBezTo>
                    <a:pt x="107" y="123"/>
                    <a:pt x="109" y="124"/>
                    <a:pt x="109" y="125"/>
                  </a:cubicBezTo>
                  <a:cubicBezTo>
                    <a:pt x="108" y="124"/>
                    <a:pt x="106" y="124"/>
                    <a:pt x="106" y="122"/>
                  </a:cubicBezTo>
                  <a:cubicBezTo>
                    <a:pt x="106" y="122"/>
                    <a:pt x="106" y="123"/>
                    <a:pt x="105" y="122"/>
                  </a:cubicBezTo>
                  <a:cubicBezTo>
                    <a:pt x="104" y="122"/>
                    <a:pt x="104" y="120"/>
                    <a:pt x="102" y="120"/>
                  </a:cubicBezTo>
                  <a:cubicBezTo>
                    <a:pt x="103" y="122"/>
                    <a:pt x="106" y="122"/>
                    <a:pt x="106" y="125"/>
                  </a:cubicBezTo>
                  <a:cubicBezTo>
                    <a:pt x="105" y="124"/>
                    <a:pt x="104" y="123"/>
                    <a:pt x="103" y="122"/>
                  </a:cubicBezTo>
                  <a:cubicBezTo>
                    <a:pt x="102" y="122"/>
                    <a:pt x="101" y="120"/>
                    <a:pt x="100" y="120"/>
                  </a:cubicBezTo>
                  <a:cubicBezTo>
                    <a:pt x="101" y="123"/>
                    <a:pt x="104" y="123"/>
                    <a:pt x="105" y="125"/>
                  </a:cubicBezTo>
                  <a:cubicBezTo>
                    <a:pt x="104" y="125"/>
                    <a:pt x="103" y="125"/>
                    <a:pt x="102" y="125"/>
                  </a:cubicBezTo>
                  <a:cubicBezTo>
                    <a:pt x="102" y="124"/>
                    <a:pt x="102" y="124"/>
                    <a:pt x="101" y="124"/>
                  </a:cubicBezTo>
                  <a:cubicBezTo>
                    <a:pt x="100" y="122"/>
                    <a:pt x="100" y="120"/>
                    <a:pt x="99" y="119"/>
                  </a:cubicBezTo>
                  <a:cubicBezTo>
                    <a:pt x="99" y="121"/>
                    <a:pt x="101" y="123"/>
                    <a:pt x="100" y="124"/>
                  </a:cubicBezTo>
                  <a:cubicBezTo>
                    <a:pt x="98" y="123"/>
                    <a:pt x="98" y="121"/>
                    <a:pt x="98" y="120"/>
                  </a:cubicBezTo>
                  <a:cubicBezTo>
                    <a:pt x="97" y="121"/>
                    <a:pt x="98" y="122"/>
                    <a:pt x="99" y="124"/>
                  </a:cubicBezTo>
                  <a:cubicBezTo>
                    <a:pt x="96" y="124"/>
                    <a:pt x="93" y="123"/>
                    <a:pt x="89" y="125"/>
                  </a:cubicBezTo>
                  <a:cubicBezTo>
                    <a:pt x="89" y="124"/>
                    <a:pt x="88" y="122"/>
                    <a:pt x="88" y="120"/>
                  </a:cubicBezTo>
                  <a:cubicBezTo>
                    <a:pt x="87" y="122"/>
                    <a:pt x="89" y="124"/>
                    <a:pt x="89" y="125"/>
                  </a:cubicBezTo>
                  <a:cubicBezTo>
                    <a:pt x="88" y="126"/>
                    <a:pt x="88" y="126"/>
                    <a:pt x="87" y="126"/>
                  </a:cubicBezTo>
                  <a:cubicBezTo>
                    <a:pt x="87" y="126"/>
                    <a:pt x="88" y="126"/>
                    <a:pt x="89" y="125"/>
                  </a:cubicBezTo>
                  <a:cubicBezTo>
                    <a:pt x="90" y="126"/>
                    <a:pt x="89" y="126"/>
                    <a:pt x="90" y="126"/>
                  </a:cubicBezTo>
                  <a:cubicBezTo>
                    <a:pt x="90" y="126"/>
                    <a:pt x="90" y="126"/>
                    <a:pt x="90" y="125"/>
                  </a:cubicBezTo>
                  <a:cubicBezTo>
                    <a:pt x="94" y="123"/>
                    <a:pt x="97" y="125"/>
                    <a:pt x="101" y="125"/>
                  </a:cubicBezTo>
                  <a:cubicBezTo>
                    <a:pt x="102" y="126"/>
                    <a:pt x="102" y="127"/>
                    <a:pt x="103" y="127"/>
                  </a:cubicBezTo>
                  <a:cubicBezTo>
                    <a:pt x="102" y="127"/>
                    <a:pt x="100" y="127"/>
                    <a:pt x="98" y="125"/>
                  </a:cubicBezTo>
                  <a:cubicBezTo>
                    <a:pt x="98" y="125"/>
                    <a:pt x="98" y="126"/>
                    <a:pt x="97" y="126"/>
                  </a:cubicBezTo>
                  <a:cubicBezTo>
                    <a:pt x="100" y="128"/>
                    <a:pt x="104" y="128"/>
                    <a:pt x="107" y="130"/>
                  </a:cubicBezTo>
                  <a:cubicBezTo>
                    <a:pt x="107" y="129"/>
                    <a:pt x="106" y="127"/>
                    <a:pt x="105" y="126"/>
                  </a:cubicBezTo>
                  <a:cubicBezTo>
                    <a:pt x="107" y="125"/>
                    <a:pt x="107" y="127"/>
                    <a:pt x="107" y="128"/>
                  </a:cubicBezTo>
                  <a:cubicBezTo>
                    <a:pt x="108" y="128"/>
                    <a:pt x="107" y="127"/>
                    <a:pt x="107" y="127"/>
                  </a:cubicBezTo>
                  <a:cubicBezTo>
                    <a:pt x="108" y="127"/>
                    <a:pt x="109" y="129"/>
                    <a:pt x="110" y="129"/>
                  </a:cubicBezTo>
                  <a:cubicBezTo>
                    <a:pt x="111" y="129"/>
                    <a:pt x="111" y="127"/>
                    <a:pt x="110" y="126"/>
                  </a:cubicBezTo>
                  <a:cubicBezTo>
                    <a:pt x="110" y="127"/>
                    <a:pt x="111" y="127"/>
                    <a:pt x="111" y="127"/>
                  </a:cubicBezTo>
                  <a:cubicBezTo>
                    <a:pt x="112" y="127"/>
                    <a:pt x="112" y="126"/>
                    <a:pt x="112" y="126"/>
                  </a:cubicBezTo>
                  <a:cubicBezTo>
                    <a:pt x="112" y="126"/>
                    <a:pt x="112" y="127"/>
                    <a:pt x="113" y="128"/>
                  </a:cubicBezTo>
                  <a:cubicBezTo>
                    <a:pt x="113" y="128"/>
                    <a:pt x="113" y="127"/>
                    <a:pt x="113" y="127"/>
                  </a:cubicBezTo>
                  <a:cubicBezTo>
                    <a:pt x="111" y="131"/>
                    <a:pt x="102" y="133"/>
                    <a:pt x="99" y="132"/>
                  </a:cubicBezTo>
                  <a:cubicBezTo>
                    <a:pt x="99" y="133"/>
                    <a:pt x="99" y="134"/>
                    <a:pt x="100" y="135"/>
                  </a:cubicBezTo>
                  <a:cubicBezTo>
                    <a:pt x="98" y="134"/>
                    <a:pt x="99" y="133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8" y="132"/>
                    <a:pt x="98" y="134"/>
                    <a:pt x="99" y="136"/>
                  </a:cubicBezTo>
                  <a:close/>
                  <a:moveTo>
                    <a:pt x="106" y="129"/>
                  </a:moveTo>
                  <a:cubicBezTo>
                    <a:pt x="105" y="128"/>
                    <a:pt x="103" y="127"/>
                    <a:pt x="102" y="125"/>
                  </a:cubicBezTo>
                  <a:cubicBezTo>
                    <a:pt x="105" y="125"/>
                    <a:pt x="105" y="127"/>
                    <a:pt x="106" y="129"/>
                  </a:cubicBezTo>
                  <a:close/>
                  <a:moveTo>
                    <a:pt x="101" y="136"/>
                  </a:moveTo>
                  <a:cubicBezTo>
                    <a:pt x="101" y="135"/>
                    <a:pt x="101" y="135"/>
                    <a:pt x="100" y="134"/>
                  </a:cubicBezTo>
                  <a:cubicBezTo>
                    <a:pt x="101" y="134"/>
                    <a:pt x="102" y="135"/>
                    <a:pt x="102" y="135"/>
                  </a:cubicBezTo>
                  <a:cubicBezTo>
                    <a:pt x="102" y="135"/>
                    <a:pt x="101" y="135"/>
                    <a:pt x="101" y="136"/>
                  </a:cubicBezTo>
                  <a:close/>
                  <a:moveTo>
                    <a:pt x="102" y="134"/>
                  </a:moveTo>
                  <a:cubicBezTo>
                    <a:pt x="102" y="134"/>
                    <a:pt x="102" y="133"/>
                    <a:pt x="102" y="133"/>
                  </a:cubicBezTo>
                  <a:cubicBezTo>
                    <a:pt x="102" y="133"/>
                    <a:pt x="104" y="133"/>
                    <a:pt x="104" y="132"/>
                  </a:cubicBezTo>
                  <a:cubicBezTo>
                    <a:pt x="104" y="135"/>
                    <a:pt x="106" y="138"/>
                    <a:pt x="107" y="139"/>
                  </a:cubicBezTo>
                  <a:cubicBezTo>
                    <a:pt x="107" y="138"/>
                    <a:pt x="105" y="135"/>
                    <a:pt x="105" y="132"/>
                  </a:cubicBezTo>
                  <a:cubicBezTo>
                    <a:pt x="106" y="132"/>
                    <a:pt x="108" y="132"/>
                    <a:pt x="109" y="131"/>
                  </a:cubicBezTo>
                  <a:cubicBezTo>
                    <a:pt x="113" y="129"/>
                    <a:pt x="115" y="127"/>
                    <a:pt x="116" y="125"/>
                  </a:cubicBezTo>
                  <a:cubicBezTo>
                    <a:pt x="117" y="126"/>
                    <a:pt x="117" y="126"/>
                    <a:pt x="118" y="127"/>
                  </a:cubicBezTo>
                  <a:cubicBezTo>
                    <a:pt x="118" y="127"/>
                    <a:pt x="118" y="126"/>
                    <a:pt x="118" y="126"/>
                  </a:cubicBezTo>
                  <a:cubicBezTo>
                    <a:pt x="119" y="127"/>
                    <a:pt x="119" y="128"/>
                    <a:pt x="119" y="130"/>
                  </a:cubicBezTo>
                  <a:cubicBezTo>
                    <a:pt x="118" y="132"/>
                    <a:pt x="118" y="134"/>
                    <a:pt x="118" y="136"/>
                  </a:cubicBezTo>
                  <a:cubicBezTo>
                    <a:pt x="118" y="136"/>
                    <a:pt x="117" y="137"/>
                    <a:pt x="117" y="137"/>
                  </a:cubicBezTo>
                  <a:cubicBezTo>
                    <a:pt x="116" y="140"/>
                    <a:pt x="114" y="144"/>
                    <a:pt x="112" y="145"/>
                  </a:cubicBezTo>
                  <a:cubicBezTo>
                    <a:pt x="110" y="146"/>
                    <a:pt x="109" y="146"/>
                    <a:pt x="108" y="147"/>
                  </a:cubicBezTo>
                  <a:cubicBezTo>
                    <a:pt x="108" y="147"/>
                    <a:pt x="107" y="148"/>
                    <a:pt x="107" y="148"/>
                  </a:cubicBezTo>
                  <a:cubicBezTo>
                    <a:pt x="105" y="147"/>
                    <a:pt x="104" y="145"/>
                    <a:pt x="102" y="142"/>
                  </a:cubicBezTo>
                  <a:cubicBezTo>
                    <a:pt x="104" y="140"/>
                    <a:pt x="105" y="136"/>
                    <a:pt x="102" y="134"/>
                  </a:cubicBezTo>
                  <a:close/>
                  <a:moveTo>
                    <a:pt x="93" y="147"/>
                  </a:moveTo>
                  <a:cubicBezTo>
                    <a:pt x="94" y="147"/>
                    <a:pt x="95" y="147"/>
                    <a:pt x="95" y="147"/>
                  </a:cubicBezTo>
                  <a:cubicBezTo>
                    <a:pt x="96" y="147"/>
                    <a:pt x="95" y="146"/>
                    <a:pt x="95" y="146"/>
                  </a:cubicBezTo>
                  <a:cubicBezTo>
                    <a:pt x="96" y="146"/>
                    <a:pt x="97" y="147"/>
                    <a:pt x="97" y="148"/>
                  </a:cubicBezTo>
                  <a:cubicBezTo>
                    <a:pt x="96" y="148"/>
                    <a:pt x="95" y="147"/>
                    <a:pt x="93" y="147"/>
                  </a:cubicBezTo>
                  <a:close/>
                  <a:moveTo>
                    <a:pt x="96" y="145"/>
                  </a:moveTo>
                  <a:cubicBezTo>
                    <a:pt x="97" y="145"/>
                    <a:pt x="97" y="145"/>
                    <a:pt x="97" y="145"/>
                  </a:cubicBezTo>
                  <a:cubicBezTo>
                    <a:pt x="97" y="146"/>
                    <a:pt x="98" y="147"/>
                    <a:pt x="99" y="149"/>
                  </a:cubicBezTo>
                  <a:cubicBezTo>
                    <a:pt x="98" y="148"/>
                    <a:pt x="97" y="147"/>
                    <a:pt x="96" y="145"/>
                  </a:cubicBezTo>
                  <a:close/>
                  <a:moveTo>
                    <a:pt x="102" y="180"/>
                  </a:moveTo>
                  <a:cubicBezTo>
                    <a:pt x="101" y="180"/>
                    <a:pt x="100" y="179"/>
                    <a:pt x="99" y="178"/>
                  </a:cubicBezTo>
                  <a:cubicBezTo>
                    <a:pt x="100" y="179"/>
                    <a:pt x="101" y="180"/>
                    <a:pt x="102" y="180"/>
                  </a:cubicBezTo>
                  <a:close/>
                  <a:moveTo>
                    <a:pt x="107" y="169"/>
                  </a:moveTo>
                  <a:cubicBezTo>
                    <a:pt x="107" y="169"/>
                    <a:pt x="107" y="169"/>
                    <a:pt x="106" y="169"/>
                  </a:cubicBezTo>
                  <a:cubicBezTo>
                    <a:pt x="107" y="169"/>
                    <a:pt x="107" y="167"/>
                    <a:pt x="108" y="168"/>
                  </a:cubicBezTo>
                  <a:cubicBezTo>
                    <a:pt x="107" y="168"/>
                    <a:pt x="107" y="168"/>
                    <a:pt x="107" y="169"/>
                  </a:cubicBezTo>
                  <a:close/>
                  <a:moveTo>
                    <a:pt x="107" y="169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1"/>
                    <a:pt x="107" y="169"/>
                    <a:pt x="108" y="169"/>
                  </a:cubicBezTo>
                  <a:cubicBezTo>
                    <a:pt x="108" y="170"/>
                    <a:pt x="107" y="171"/>
                    <a:pt x="106" y="171"/>
                  </a:cubicBezTo>
                  <a:cubicBezTo>
                    <a:pt x="106" y="172"/>
                    <a:pt x="105" y="173"/>
                    <a:pt x="104" y="174"/>
                  </a:cubicBezTo>
                  <a:cubicBezTo>
                    <a:pt x="105" y="173"/>
                    <a:pt x="105" y="170"/>
                    <a:pt x="107" y="169"/>
                  </a:cubicBezTo>
                  <a:close/>
                  <a:moveTo>
                    <a:pt x="114" y="162"/>
                  </a:moveTo>
                  <a:cubicBezTo>
                    <a:pt x="115" y="162"/>
                    <a:pt x="115" y="162"/>
                    <a:pt x="116" y="163"/>
                  </a:cubicBezTo>
                  <a:cubicBezTo>
                    <a:pt x="115" y="164"/>
                    <a:pt x="115" y="165"/>
                    <a:pt x="114" y="163"/>
                  </a:cubicBezTo>
                  <a:cubicBezTo>
                    <a:pt x="114" y="163"/>
                    <a:pt x="114" y="163"/>
                    <a:pt x="115" y="163"/>
                  </a:cubicBezTo>
                  <a:cubicBezTo>
                    <a:pt x="115" y="162"/>
                    <a:pt x="115" y="162"/>
                    <a:pt x="114" y="162"/>
                  </a:cubicBezTo>
                  <a:close/>
                  <a:moveTo>
                    <a:pt x="120" y="169"/>
                  </a:moveTo>
                  <a:cubicBezTo>
                    <a:pt x="120" y="169"/>
                    <a:pt x="120" y="169"/>
                    <a:pt x="120" y="170"/>
                  </a:cubicBezTo>
                  <a:cubicBezTo>
                    <a:pt x="120" y="170"/>
                    <a:pt x="120" y="170"/>
                    <a:pt x="119" y="170"/>
                  </a:cubicBezTo>
                  <a:cubicBezTo>
                    <a:pt x="119" y="169"/>
                    <a:pt x="118" y="167"/>
                    <a:pt x="118" y="166"/>
                  </a:cubicBezTo>
                  <a:cubicBezTo>
                    <a:pt x="120" y="167"/>
                    <a:pt x="120" y="168"/>
                    <a:pt x="119" y="169"/>
                  </a:cubicBezTo>
                  <a:cubicBezTo>
                    <a:pt x="119" y="169"/>
                    <a:pt x="120" y="169"/>
                    <a:pt x="120" y="169"/>
                  </a:cubicBezTo>
                  <a:close/>
                  <a:moveTo>
                    <a:pt x="123" y="151"/>
                  </a:moveTo>
                  <a:cubicBezTo>
                    <a:pt x="122" y="151"/>
                    <a:pt x="121" y="150"/>
                    <a:pt x="121" y="150"/>
                  </a:cubicBezTo>
                  <a:cubicBezTo>
                    <a:pt x="121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3" y="151"/>
                  </a:cubicBezTo>
                  <a:close/>
                  <a:moveTo>
                    <a:pt x="127" y="149"/>
                  </a:moveTo>
                  <a:cubicBezTo>
                    <a:pt x="127" y="150"/>
                    <a:pt x="127" y="150"/>
                    <a:pt x="127" y="151"/>
                  </a:cubicBezTo>
                  <a:cubicBezTo>
                    <a:pt x="126" y="150"/>
                    <a:pt x="126" y="150"/>
                    <a:pt x="125" y="149"/>
                  </a:cubicBezTo>
                  <a:cubicBezTo>
                    <a:pt x="124" y="149"/>
                    <a:pt x="125" y="150"/>
                    <a:pt x="126" y="151"/>
                  </a:cubicBezTo>
                  <a:cubicBezTo>
                    <a:pt x="125" y="151"/>
                    <a:pt x="124" y="150"/>
                    <a:pt x="124" y="150"/>
                  </a:cubicBezTo>
                  <a:cubicBezTo>
                    <a:pt x="124" y="150"/>
                    <a:pt x="123" y="150"/>
                    <a:pt x="123" y="150"/>
                  </a:cubicBezTo>
                  <a:cubicBezTo>
                    <a:pt x="123" y="150"/>
                    <a:pt x="123" y="149"/>
                    <a:pt x="123" y="149"/>
                  </a:cubicBezTo>
                  <a:cubicBezTo>
                    <a:pt x="124" y="149"/>
                    <a:pt x="125" y="148"/>
                    <a:pt x="126" y="147"/>
                  </a:cubicBezTo>
                  <a:cubicBezTo>
                    <a:pt x="126" y="148"/>
                    <a:pt x="126" y="148"/>
                    <a:pt x="126" y="149"/>
                  </a:cubicBezTo>
                  <a:cubicBezTo>
                    <a:pt x="126" y="149"/>
                    <a:pt x="126" y="149"/>
                    <a:pt x="127" y="149"/>
                  </a:cubicBezTo>
                  <a:close/>
                  <a:moveTo>
                    <a:pt x="129" y="147"/>
                  </a:moveTo>
                  <a:cubicBezTo>
                    <a:pt x="128" y="147"/>
                    <a:pt x="128" y="148"/>
                    <a:pt x="128" y="149"/>
                  </a:cubicBezTo>
                  <a:cubicBezTo>
                    <a:pt x="127" y="148"/>
                    <a:pt x="128" y="147"/>
                    <a:pt x="128" y="146"/>
                  </a:cubicBezTo>
                  <a:cubicBezTo>
                    <a:pt x="127" y="147"/>
                    <a:pt x="128" y="148"/>
                    <a:pt x="127" y="149"/>
                  </a:cubicBezTo>
                  <a:cubicBezTo>
                    <a:pt x="126" y="149"/>
                    <a:pt x="127" y="147"/>
                    <a:pt x="126" y="147"/>
                  </a:cubicBezTo>
                  <a:cubicBezTo>
                    <a:pt x="127" y="147"/>
                    <a:pt x="128" y="145"/>
                    <a:pt x="128" y="143"/>
                  </a:cubicBezTo>
                  <a:cubicBezTo>
                    <a:pt x="129" y="144"/>
                    <a:pt x="128" y="145"/>
                    <a:pt x="128" y="146"/>
                  </a:cubicBezTo>
                  <a:cubicBezTo>
                    <a:pt x="128" y="146"/>
                    <a:pt x="128" y="146"/>
                    <a:pt x="129" y="147"/>
                  </a:cubicBezTo>
                  <a:close/>
                  <a:moveTo>
                    <a:pt x="129" y="141"/>
                  </a:moveTo>
                  <a:cubicBezTo>
                    <a:pt x="131" y="141"/>
                    <a:pt x="131" y="140"/>
                    <a:pt x="132" y="140"/>
                  </a:cubicBezTo>
                  <a:cubicBezTo>
                    <a:pt x="131" y="141"/>
                    <a:pt x="129" y="142"/>
                    <a:pt x="130" y="144"/>
                  </a:cubicBezTo>
                  <a:cubicBezTo>
                    <a:pt x="129" y="144"/>
                    <a:pt x="129" y="145"/>
                    <a:pt x="129" y="146"/>
                  </a:cubicBezTo>
                  <a:cubicBezTo>
                    <a:pt x="127" y="145"/>
                    <a:pt x="129" y="143"/>
                    <a:pt x="129" y="141"/>
                  </a:cubicBezTo>
                  <a:close/>
                  <a:moveTo>
                    <a:pt x="129" y="139"/>
                  </a:moveTo>
                  <a:cubicBezTo>
                    <a:pt x="129" y="139"/>
                    <a:pt x="129" y="139"/>
                    <a:pt x="130" y="139"/>
                  </a:cubicBezTo>
                  <a:cubicBezTo>
                    <a:pt x="131" y="138"/>
                    <a:pt x="130" y="137"/>
                    <a:pt x="131" y="136"/>
                  </a:cubicBezTo>
                  <a:cubicBezTo>
                    <a:pt x="132" y="137"/>
                    <a:pt x="130" y="138"/>
                    <a:pt x="131" y="139"/>
                  </a:cubicBezTo>
                  <a:cubicBezTo>
                    <a:pt x="132" y="139"/>
                    <a:pt x="132" y="138"/>
                    <a:pt x="132" y="138"/>
                  </a:cubicBezTo>
                  <a:cubicBezTo>
                    <a:pt x="132" y="138"/>
                    <a:pt x="132" y="138"/>
                    <a:pt x="133" y="139"/>
                  </a:cubicBezTo>
                  <a:cubicBezTo>
                    <a:pt x="130" y="141"/>
                    <a:pt x="126" y="141"/>
                    <a:pt x="125" y="137"/>
                  </a:cubicBezTo>
                  <a:cubicBezTo>
                    <a:pt x="126" y="135"/>
                    <a:pt x="126" y="134"/>
                    <a:pt x="128" y="133"/>
                  </a:cubicBezTo>
                  <a:cubicBezTo>
                    <a:pt x="128" y="135"/>
                    <a:pt x="127" y="137"/>
                    <a:pt x="129" y="139"/>
                  </a:cubicBezTo>
                  <a:close/>
                  <a:moveTo>
                    <a:pt x="129" y="133"/>
                  </a:moveTo>
                  <a:cubicBezTo>
                    <a:pt x="129" y="134"/>
                    <a:pt x="129" y="135"/>
                    <a:pt x="129" y="136"/>
                  </a:cubicBezTo>
                  <a:cubicBezTo>
                    <a:pt x="129" y="136"/>
                    <a:pt x="129" y="134"/>
                    <a:pt x="129" y="133"/>
                  </a:cubicBezTo>
                  <a:close/>
                  <a:moveTo>
                    <a:pt x="130" y="134"/>
                  </a:moveTo>
                  <a:cubicBezTo>
                    <a:pt x="129" y="133"/>
                    <a:pt x="130" y="133"/>
                    <a:pt x="129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32"/>
                    <a:pt x="130" y="133"/>
                    <a:pt x="130" y="134"/>
                  </a:cubicBezTo>
                  <a:close/>
                  <a:moveTo>
                    <a:pt x="138" y="143"/>
                  </a:moveTo>
                  <a:cubicBezTo>
                    <a:pt x="137" y="142"/>
                    <a:pt x="138" y="141"/>
                    <a:pt x="137" y="142"/>
                  </a:cubicBezTo>
                  <a:cubicBezTo>
                    <a:pt x="137" y="141"/>
                    <a:pt x="138" y="141"/>
                    <a:pt x="138" y="140"/>
                  </a:cubicBezTo>
                  <a:cubicBezTo>
                    <a:pt x="136" y="140"/>
                    <a:pt x="137" y="143"/>
                    <a:pt x="137" y="144"/>
                  </a:cubicBezTo>
                  <a:cubicBezTo>
                    <a:pt x="138" y="144"/>
                    <a:pt x="138" y="143"/>
                    <a:pt x="138" y="143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37" y="145"/>
                    <a:pt x="136" y="146"/>
                    <a:pt x="134" y="146"/>
                  </a:cubicBezTo>
                  <a:cubicBezTo>
                    <a:pt x="134" y="146"/>
                    <a:pt x="135" y="146"/>
                    <a:pt x="134" y="145"/>
                  </a:cubicBezTo>
                  <a:cubicBezTo>
                    <a:pt x="134" y="145"/>
                    <a:pt x="134" y="146"/>
                    <a:pt x="134" y="146"/>
                  </a:cubicBezTo>
                  <a:cubicBezTo>
                    <a:pt x="134" y="147"/>
                    <a:pt x="133" y="146"/>
                    <a:pt x="133" y="146"/>
                  </a:cubicBezTo>
                  <a:cubicBezTo>
                    <a:pt x="132" y="146"/>
                    <a:pt x="132" y="145"/>
                    <a:pt x="132" y="145"/>
                  </a:cubicBezTo>
                  <a:cubicBezTo>
                    <a:pt x="130" y="142"/>
                    <a:pt x="132" y="140"/>
                    <a:pt x="135" y="139"/>
                  </a:cubicBezTo>
                  <a:cubicBezTo>
                    <a:pt x="135" y="140"/>
                    <a:pt x="136" y="140"/>
                    <a:pt x="138" y="140"/>
                  </a:cubicBezTo>
                  <a:cubicBezTo>
                    <a:pt x="138" y="141"/>
                    <a:pt x="138" y="142"/>
                    <a:pt x="138" y="143"/>
                  </a:cubicBezTo>
                  <a:close/>
                  <a:moveTo>
                    <a:pt x="143" y="154"/>
                  </a:moveTo>
                  <a:cubicBezTo>
                    <a:pt x="143" y="154"/>
                    <a:pt x="142" y="154"/>
                    <a:pt x="142" y="155"/>
                  </a:cubicBezTo>
                  <a:cubicBezTo>
                    <a:pt x="142" y="155"/>
                    <a:pt x="142" y="154"/>
                    <a:pt x="142" y="154"/>
                  </a:cubicBezTo>
                  <a:cubicBezTo>
                    <a:pt x="142" y="153"/>
                    <a:pt x="142" y="154"/>
                    <a:pt x="142" y="154"/>
                  </a:cubicBezTo>
                  <a:cubicBezTo>
                    <a:pt x="142" y="155"/>
                    <a:pt x="142" y="154"/>
                    <a:pt x="143" y="154"/>
                  </a:cubicBezTo>
                  <a:close/>
                  <a:moveTo>
                    <a:pt x="143" y="156"/>
                  </a:moveTo>
                  <a:cubicBezTo>
                    <a:pt x="143" y="156"/>
                    <a:pt x="144" y="156"/>
                    <a:pt x="144" y="156"/>
                  </a:cubicBezTo>
                  <a:cubicBezTo>
                    <a:pt x="143" y="157"/>
                    <a:pt x="143" y="156"/>
                    <a:pt x="142" y="157"/>
                  </a:cubicBezTo>
                  <a:cubicBezTo>
                    <a:pt x="142" y="156"/>
                    <a:pt x="143" y="156"/>
                    <a:pt x="143" y="156"/>
                  </a:cubicBezTo>
                  <a:close/>
                  <a:moveTo>
                    <a:pt x="143" y="155"/>
                  </a:moveTo>
                  <a:cubicBezTo>
                    <a:pt x="143" y="155"/>
                    <a:pt x="143" y="154"/>
                    <a:pt x="143" y="154"/>
                  </a:cubicBezTo>
                  <a:cubicBezTo>
                    <a:pt x="144" y="154"/>
                    <a:pt x="144" y="155"/>
                    <a:pt x="144" y="155"/>
                  </a:cubicBezTo>
                  <a:cubicBezTo>
                    <a:pt x="144" y="155"/>
                    <a:pt x="143" y="155"/>
                    <a:pt x="143" y="155"/>
                  </a:cubicBezTo>
                  <a:close/>
                  <a:moveTo>
                    <a:pt x="143" y="158"/>
                  </a:moveTo>
                  <a:cubicBezTo>
                    <a:pt x="145" y="159"/>
                    <a:pt x="144" y="161"/>
                    <a:pt x="143" y="161"/>
                  </a:cubicBezTo>
                  <a:cubicBezTo>
                    <a:pt x="143" y="160"/>
                    <a:pt x="144" y="159"/>
                    <a:pt x="143" y="158"/>
                  </a:cubicBezTo>
                  <a:close/>
                  <a:moveTo>
                    <a:pt x="143" y="163"/>
                  </a:moveTo>
                  <a:cubicBezTo>
                    <a:pt x="143" y="163"/>
                    <a:pt x="143" y="163"/>
                    <a:pt x="143" y="162"/>
                  </a:cubicBezTo>
                  <a:cubicBezTo>
                    <a:pt x="143" y="162"/>
                    <a:pt x="143" y="163"/>
                    <a:pt x="143" y="163"/>
                  </a:cubicBezTo>
                  <a:cubicBezTo>
                    <a:pt x="143" y="163"/>
                    <a:pt x="143" y="163"/>
                    <a:pt x="143" y="163"/>
                  </a:cubicBezTo>
                  <a:close/>
                  <a:moveTo>
                    <a:pt x="143" y="165"/>
                  </a:moveTo>
                  <a:cubicBezTo>
                    <a:pt x="142" y="165"/>
                    <a:pt x="143" y="165"/>
                    <a:pt x="142" y="164"/>
                  </a:cubicBezTo>
                  <a:cubicBezTo>
                    <a:pt x="143" y="164"/>
                    <a:pt x="143" y="165"/>
                    <a:pt x="143" y="165"/>
                  </a:cubicBezTo>
                  <a:close/>
                  <a:moveTo>
                    <a:pt x="141" y="163"/>
                  </a:moveTo>
                  <a:cubicBezTo>
                    <a:pt x="141" y="163"/>
                    <a:pt x="141" y="163"/>
                    <a:pt x="141" y="163"/>
                  </a:cubicBezTo>
                  <a:cubicBezTo>
                    <a:pt x="140" y="162"/>
                    <a:pt x="141" y="162"/>
                    <a:pt x="141" y="161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2" y="162"/>
                    <a:pt x="141" y="162"/>
                    <a:pt x="141" y="163"/>
                  </a:cubicBezTo>
                  <a:close/>
                  <a:moveTo>
                    <a:pt x="140" y="151"/>
                  </a:moveTo>
                  <a:cubicBezTo>
                    <a:pt x="140" y="151"/>
                    <a:pt x="140" y="152"/>
                    <a:pt x="140" y="152"/>
                  </a:cubicBezTo>
                  <a:cubicBezTo>
                    <a:pt x="140" y="152"/>
                    <a:pt x="139" y="151"/>
                    <a:pt x="139" y="151"/>
                  </a:cubicBezTo>
                  <a:cubicBezTo>
                    <a:pt x="139" y="151"/>
                    <a:pt x="139" y="151"/>
                    <a:pt x="139" y="150"/>
                  </a:cubicBezTo>
                  <a:cubicBezTo>
                    <a:pt x="139" y="151"/>
                    <a:pt x="140" y="150"/>
                    <a:pt x="140" y="151"/>
                  </a:cubicBezTo>
                  <a:close/>
                  <a:moveTo>
                    <a:pt x="139" y="156"/>
                  </a:moveTo>
                  <a:cubicBezTo>
                    <a:pt x="140" y="156"/>
                    <a:pt x="140" y="157"/>
                    <a:pt x="141" y="156"/>
                  </a:cubicBezTo>
                  <a:cubicBezTo>
                    <a:pt x="141" y="157"/>
                    <a:pt x="140" y="157"/>
                    <a:pt x="140" y="158"/>
                  </a:cubicBezTo>
                  <a:cubicBezTo>
                    <a:pt x="140" y="158"/>
                    <a:pt x="140" y="157"/>
                    <a:pt x="139" y="157"/>
                  </a:cubicBezTo>
                  <a:cubicBezTo>
                    <a:pt x="139" y="157"/>
                    <a:pt x="140" y="157"/>
                    <a:pt x="139" y="156"/>
                  </a:cubicBezTo>
                  <a:close/>
                  <a:moveTo>
                    <a:pt x="141" y="158"/>
                  </a:moveTo>
                  <a:cubicBezTo>
                    <a:pt x="141" y="158"/>
                    <a:pt x="141" y="158"/>
                    <a:pt x="141" y="158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1" y="157"/>
                    <a:pt x="141" y="157"/>
                    <a:pt x="141" y="158"/>
                  </a:cubicBezTo>
                  <a:close/>
                  <a:moveTo>
                    <a:pt x="140" y="155"/>
                  </a:moveTo>
                  <a:cubicBezTo>
                    <a:pt x="140" y="154"/>
                    <a:pt x="141" y="155"/>
                    <a:pt x="141" y="155"/>
                  </a:cubicBezTo>
                  <a:cubicBezTo>
                    <a:pt x="140" y="155"/>
                    <a:pt x="140" y="155"/>
                    <a:pt x="140" y="155"/>
                  </a:cubicBezTo>
                  <a:close/>
                  <a:moveTo>
                    <a:pt x="140" y="158"/>
                  </a:moveTo>
                  <a:cubicBezTo>
                    <a:pt x="141" y="159"/>
                    <a:pt x="141" y="159"/>
                    <a:pt x="141" y="160"/>
                  </a:cubicBezTo>
                  <a:cubicBezTo>
                    <a:pt x="140" y="160"/>
                    <a:pt x="140" y="159"/>
                    <a:pt x="140" y="158"/>
                  </a:cubicBezTo>
                  <a:close/>
                  <a:moveTo>
                    <a:pt x="141" y="160"/>
                  </a:moveTo>
                  <a:cubicBezTo>
                    <a:pt x="142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0"/>
                  </a:cubicBezTo>
                  <a:close/>
                  <a:moveTo>
                    <a:pt x="140" y="154"/>
                  </a:moveTo>
                  <a:cubicBezTo>
                    <a:pt x="140" y="152"/>
                    <a:pt x="141" y="153"/>
                    <a:pt x="141" y="153"/>
                  </a:cubicBezTo>
                  <a:cubicBezTo>
                    <a:pt x="141" y="154"/>
                    <a:pt x="141" y="154"/>
                    <a:pt x="141" y="154"/>
                  </a:cubicBezTo>
                  <a:cubicBezTo>
                    <a:pt x="141" y="154"/>
                    <a:pt x="140" y="154"/>
                    <a:pt x="140" y="154"/>
                  </a:cubicBezTo>
                  <a:close/>
                  <a:moveTo>
                    <a:pt x="140" y="149"/>
                  </a:moveTo>
                  <a:cubicBezTo>
                    <a:pt x="140" y="149"/>
                    <a:pt x="140" y="149"/>
                    <a:pt x="141" y="149"/>
                  </a:cubicBezTo>
                  <a:cubicBezTo>
                    <a:pt x="141" y="150"/>
                    <a:pt x="140" y="150"/>
                    <a:pt x="140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9" y="150"/>
                    <a:pt x="140" y="149"/>
                    <a:pt x="140" y="149"/>
                  </a:cubicBezTo>
                  <a:close/>
                  <a:moveTo>
                    <a:pt x="140" y="152"/>
                  </a:moveTo>
                  <a:cubicBezTo>
                    <a:pt x="140" y="153"/>
                    <a:pt x="140" y="153"/>
                    <a:pt x="139" y="153"/>
                  </a:cubicBezTo>
                  <a:cubicBezTo>
                    <a:pt x="139" y="153"/>
                    <a:pt x="138" y="152"/>
                    <a:pt x="139" y="152"/>
                  </a:cubicBezTo>
                  <a:cubicBezTo>
                    <a:pt x="139" y="152"/>
                    <a:pt x="139" y="152"/>
                    <a:pt x="140" y="152"/>
                  </a:cubicBezTo>
                  <a:close/>
                  <a:moveTo>
                    <a:pt x="138" y="155"/>
                  </a:moveTo>
                  <a:cubicBezTo>
                    <a:pt x="139" y="155"/>
                    <a:pt x="139" y="156"/>
                    <a:pt x="138" y="156"/>
                  </a:cubicBezTo>
                  <a:cubicBezTo>
                    <a:pt x="139" y="156"/>
                    <a:pt x="137" y="155"/>
                    <a:pt x="138" y="155"/>
                  </a:cubicBezTo>
                  <a:close/>
                  <a:moveTo>
                    <a:pt x="139" y="160"/>
                  </a:moveTo>
                  <a:cubicBezTo>
                    <a:pt x="138" y="160"/>
                    <a:pt x="138" y="159"/>
                    <a:pt x="138" y="159"/>
                  </a:cubicBezTo>
                  <a:cubicBezTo>
                    <a:pt x="138" y="159"/>
                    <a:pt x="138" y="159"/>
                    <a:pt x="138" y="159"/>
                  </a:cubicBezTo>
                  <a:cubicBezTo>
                    <a:pt x="139" y="159"/>
                    <a:pt x="138" y="159"/>
                    <a:pt x="139" y="160"/>
                  </a:cubicBezTo>
                  <a:close/>
                  <a:moveTo>
                    <a:pt x="138" y="151"/>
                  </a:moveTo>
                  <a:cubicBezTo>
                    <a:pt x="138" y="151"/>
                    <a:pt x="138" y="151"/>
                    <a:pt x="138" y="151"/>
                  </a:cubicBezTo>
                  <a:cubicBezTo>
                    <a:pt x="138" y="151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38" y="150"/>
                    <a:pt x="138" y="150"/>
                    <a:pt x="138" y="151"/>
                  </a:cubicBezTo>
                  <a:close/>
                  <a:moveTo>
                    <a:pt x="138" y="157"/>
                  </a:moveTo>
                  <a:cubicBezTo>
                    <a:pt x="138" y="157"/>
                    <a:pt x="137" y="156"/>
                    <a:pt x="137" y="156"/>
                  </a:cubicBezTo>
                  <a:cubicBezTo>
                    <a:pt x="137" y="156"/>
                    <a:pt x="137" y="155"/>
                    <a:pt x="137" y="155"/>
                  </a:cubicBezTo>
                  <a:cubicBezTo>
                    <a:pt x="138" y="156"/>
                    <a:pt x="138" y="156"/>
                    <a:pt x="138" y="157"/>
                  </a:cubicBezTo>
                  <a:close/>
                  <a:moveTo>
                    <a:pt x="136" y="149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6" y="149"/>
                    <a:pt x="137" y="149"/>
                    <a:pt x="137" y="149"/>
                  </a:cubicBezTo>
                  <a:cubicBezTo>
                    <a:pt x="137" y="150"/>
                    <a:pt x="136" y="150"/>
                    <a:pt x="136" y="149"/>
                  </a:cubicBezTo>
                  <a:close/>
                  <a:moveTo>
                    <a:pt x="137" y="151"/>
                  </a:moveTo>
                  <a:cubicBezTo>
                    <a:pt x="136" y="151"/>
                    <a:pt x="136" y="151"/>
                    <a:pt x="136" y="150"/>
                  </a:cubicBezTo>
                  <a:cubicBezTo>
                    <a:pt x="136" y="150"/>
                    <a:pt x="136" y="150"/>
                    <a:pt x="137" y="151"/>
                  </a:cubicBezTo>
                  <a:close/>
                  <a:moveTo>
                    <a:pt x="136" y="156"/>
                  </a:moveTo>
                  <a:cubicBezTo>
                    <a:pt x="135" y="156"/>
                    <a:pt x="136" y="157"/>
                    <a:pt x="136" y="157"/>
                  </a:cubicBezTo>
                  <a:cubicBezTo>
                    <a:pt x="136" y="157"/>
                    <a:pt x="135" y="157"/>
                    <a:pt x="135" y="157"/>
                  </a:cubicBezTo>
                  <a:cubicBezTo>
                    <a:pt x="135" y="156"/>
                    <a:pt x="135" y="156"/>
                    <a:pt x="136" y="156"/>
                  </a:cubicBezTo>
                  <a:close/>
                  <a:moveTo>
                    <a:pt x="136" y="154"/>
                  </a:moveTo>
                  <a:cubicBezTo>
                    <a:pt x="137" y="154"/>
                    <a:pt x="136" y="155"/>
                    <a:pt x="137" y="155"/>
                  </a:cubicBezTo>
                  <a:cubicBezTo>
                    <a:pt x="137" y="155"/>
                    <a:pt x="137" y="156"/>
                    <a:pt x="137" y="156"/>
                  </a:cubicBezTo>
                  <a:cubicBezTo>
                    <a:pt x="136" y="156"/>
                    <a:pt x="136" y="154"/>
                    <a:pt x="136" y="154"/>
                  </a:cubicBezTo>
                  <a:close/>
                  <a:moveTo>
                    <a:pt x="137" y="161"/>
                  </a:moveTo>
                  <a:cubicBezTo>
                    <a:pt x="136" y="161"/>
                    <a:pt x="136" y="160"/>
                    <a:pt x="136" y="160"/>
                  </a:cubicBezTo>
                  <a:cubicBezTo>
                    <a:pt x="136" y="160"/>
                    <a:pt x="136" y="159"/>
                    <a:pt x="136" y="159"/>
                  </a:cubicBezTo>
                  <a:cubicBezTo>
                    <a:pt x="137" y="160"/>
                    <a:pt x="137" y="160"/>
                    <a:pt x="137" y="161"/>
                  </a:cubicBezTo>
                  <a:close/>
                  <a:moveTo>
                    <a:pt x="137" y="157"/>
                  </a:moveTo>
                  <a:cubicBezTo>
                    <a:pt x="137" y="157"/>
                    <a:pt x="138" y="157"/>
                    <a:pt x="138" y="158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137" y="158"/>
                    <a:pt x="137" y="157"/>
                    <a:pt x="137" y="157"/>
                  </a:cubicBezTo>
                  <a:close/>
                  <a:moveTo>
                    <a:pt x="139" y="160"/>
                  </a:moveTo>
                  <a:cubicBezTo>
                    <a:pt x="139" y="161"/>
                    <a:pt x="139" y="161"/>
                    <a:pt x="139" y="162"/>
                  </a:cubicBezTo>
                  <a:cubicBezTo>
                    <a:pt x="139" y="162"/>
                    <a:pt x="138" y="161"/>
                    <a:pt x="138" y="161"/>
                  </a:cubicBezTo>
                  <a:cubicBezTo>
                    <a:pt x="138" y="161"/>
                    <a:pt x="138" y="161"/>
                    <a:pt x="138" y="160"/>
                  </a:cubicBezTo>
                  <a:cubicBezTo>
                    <a:pt x="138" y="160"/>
                    <a:pt x="138" y="161"/>
                    <a:pt x="139" y="160"/>
                  </a:cubicBezTo>
                  <a:close/>
                  <a:moveTo>
                    <a:pt x="139" y="158"/>
                  </a:moveTo>
                  <a:cubicBezTo>
                    <a:pt x="139" y="158"/>
                    <a:pt x="140" y="158"/>
                    <a:pt x="140" y="15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9" y="159"/>
                    <a:pt x="139" y="158"/>
                    <a:pt x="139" y="158"/>
                  </a:cubicBezTo>
                  <a:close/>
                  <a:moveTo>
                    <a:pt x="139" y="161"/>
                  </a:moveTo>
                  <a:cubicBezTo>
                    <a:pt x="140" y="161"/>
                    <a:pt x="141" y="162"/>
                    <a:pt x="140" y="162"/>
                  </a:cubicBezTo>
                  <a:cubicBezTo>
                    <a:pt x="140" y="163"/>
                    <a:pt x="139" y="161"/>
                    <a:pt x="139" y="161"/>
                  </a:cubicBezTo>
                  <a:close/>
                  <a:moveTo>
                    <a:pt x="140" y="160"/>
                  </a:moveTo>
                  <a:cubicBezTo>
                    <a:pt x="140" y="160"/>
                    <a:pt x="140" y="160"/>
                    <a:pt x="140" y="160"/>
                  </a:cubicBezTo>
                  <a:cubicBezTo>
                    <a:pt x="140" y="160"/>
                    <a:pt x="141" y="160"/>
                    <a:pt x="141" y="161"/>
                  </a:cubicBezTo>
                  <a:cubicBezTo>
                    <a:pt x="140" y="161"/>
                    <a:pt x="140" y="161"/>
                    <a:pt x="140" y="160"/>
                  </a:cubicBezTo>
                  <a:close/>
                  <a:moveTo>
                    <a:pt x="142" y="159"/>
                  </a:moveTo>
                  <a:cubicBezTo>
                    <a:pt x="142" y="159"/>
                    <a:pt x="143" y="160"/>
                    <a:pt x="142" y="160"/>
                  </a:cubicBezTo>
                  <a:cubicBezTo>
                    <a:pt x="142" y="160"/>
                    <a:pt x="141" y="160"/>
                    <a:pt x="142" y="159"/>
                  </a:cubicBezTo>
                  <a:close/>
                  <a:moveTo>
                    <a:pt x="142" y="159"/>
                  </a:moveTo>
                  <a:cubicBezTo>
                    <a:pt x="142" y="159"/>
                    <a:pt x="142" y="158"/>
                    <a:pt x="142" y="158"/>
                  </a:cubicBezTo>
                  <a:cubicBezTo>
                    <a:pt x="141" y="158"/>
                    <a:pt x="141" y="158"/>
                    <a:pt x="142" y="159"/>
                  </a:cubicBezTo>
                  <a:cubicBezTo>
                    <a:pt x="141" y="158"/>
                    <a:pt x="142" y="157"/>
                    <a:pt x="141" y="157"/>
                  </a:cubicBezTo>
                  <a:cubicBezTo>
                    <a:pt x="142" y="157"/>
                    <a:pt x="142" y="158"/>
                    <a:pt x="142" y="157"/>
                  </a:cubicBezTo>
                  <a:cubicBezTo>
                    <a:pt x="143" y="157"/>
                    <a:pt x="143" y="157"/>
                    <a:pt x="143" y="158"/>
                  </a:cubicBezTo>
                  <a:cubicBezTo>
                    <a:pt x="143" y="158"/>
                    <a:pt x="143" y="159"/>
                    <a:pt x="142" y="159"/>
                  </a:cubicBezTo>
                  <a:close/>
                  <a:moveTo>
                    <a:pt x="142" y="155"/>
                  </a:moveTo>
                  <a:cubicBezTo>
                    <a:pt x="142" y="155"/>
                    <a:pt x="142" y="156"/>
                    <a:pt x="142" y="156"/>
                  </a:cubicBezTo>
                  <a:cubicBezTo>
                    <a:pt x="142" y="156"/>
                    <a:pt x="142" y="156"/>
                    <a:pt x="142" y="156"/>
                  </a:cubicBezTo>
                  <a:cubicBezTo>
                    <a:pt x="141" y="156"/>
                    <a:pt x="142" y="156"/>
                    <a:pt x="142" y="155"/>
                  </a:cubicBezTo>
                  <a:close/>
                  <a:moveTo>
                    <a:pt x="142" y="149"/>
                  </a:moveTo>
                  <a:cubicBezTo>
                    <a:pt x="142" y="149"/>
                    <a:pt x="142" y="150"/>
                    <a:pt x="142" y="151"/>
                  </a:cubicBezTo>
                  <a:cubicBezTo>
                    <a:pt x="141" y="151"/>
                    <a:pt x="141" y="149"/>
                    <a:pt x="142" y="149"/>
                  </a:cubicBezTo>
                  <a:close/>
                  <a:moveTo>
                    <a:pt x="141" y="149"/>
                  </a:moveTo>
                  <a:cubicBezTo>
                    <a:pt x="141" y="149"/>
                    <a:pt x="141" y="148"/>
                    <a:pt x="141" y="147"/>
                  </a:cubicBezTo>
                  <a:cubicBezTo>
                    <a:pt x="142" y="148"/>
                    <a:pt x="141" y="148"/>
                    <a:pt x="141" y="149"/>
                  </a:cubicBezTo>
                  <a:close/>
                  <a:moveTo>
                    <a:pt x="142" y="152"/>
                  </a:moveTo>
                  <a:cubicBezTo>
                    <a:pt x="142" y="152"/>
                    <a:pt x="142" y="152"/>
                    <a:pt x="142" y="153"/>
                  </a:cubicBezTo>
                  <a:cubicBezTo>
                    <a:pt x="141" y="153"/>
                    <a:pt x="140" y="152"/>
                    <a:pt x="141" y="151"/>
                  </a:cubicBezTo>
                  <a:cubicBezTo>
                    <a:pt x="141" y="151"/>
                    <a:pt x="141" y="152"/>
                    <a:pt x="142" y="152"/>
                  </a:cubicBezTo>
                  <a:close/>
                  <a:moveTo>
                    <a:pt x="141" y="148"/>
                  </a:moveTo>
                  <a:cubicBezTo>
                    <a:pt x="140" y="148"/>
                    <a:pt x="140" y="146"/>
                    <a:pt x="140" y="145"/>
                  </a:cubicBezTo>
                  <a:cubicBezTo>
                    <a:pt x="141" y="145"/>
                    <a:pt x="141" y="148"/>
                    <a:pt x="141" y="148"/>
                  </a:cubicBezTo>
                  <a:close/>
                  <a:moveTo>
                    <a:pt x="138" y="149"/>
                  </a:moveTo>
                  <a:cubicBezTo>
                    <a:pt x="138" y="148"/>
                    <a:pt x="139" y="147"/>
                    <a:pt x="139" y="145"/>
                  </a:cubicBezTo>
                  <a:cubicBezTo>
                    <a:pt x="138" y="146"/>
                    <a:pt x="138" y="148"/>
                    <a:pt x="137" y="149"/>
                  </a:cubicBezTo>
                  <a:cubicBezTo>
                    <a:pt x="137" y="149"/>
                    <a:pt x="136" y="148"/>
                    <a:pt x="136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46"/>
                    <a:pt x="138" y="145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39" y="144"/>
                    <a:pt x="140" y="144"/>
                    <a:pt x="140" y="145"/>
                  </a:cubicBezTo>
                  <a:cubicBezTo>
                    <a:pt x="139" y="146"/>
                    <a:pt x="139" y="147"/>
                    <a:pt x="138" y="149"/>
                  </a:cubicBezTo>
                  <a:close/>
                  <a:moveTo>
                    <a:pt x="134" y="150"/>
                  </a:moveTo>
                  <a:cubicBezTo>
                    <a:pt x="134" y="150"/>
                    <a:pt x="133" y="149"/>
                    <a:pt x="133" y="149"/>
                  </a:cubicBezTo>
                  <a:cubicBezTo>
                    <a:pt x="134" y="149"/>
                    <a:pt x="135" y="149"/>
                    <a:pt x="134" y="150"/>
                  </a:cubicBezTo>
                  <a:close/>
                  <a:moveTo>
                    <a:pt x="134" y="148"/>
                  </a:moveTo>
                  <a:cubicBezTo>
                    <a:pt x="134" y="148"/>
                    <a:pt x="135" y="148"/>
                    <a:pt x="135" y="149"/>
                  </a:cubicBezTo>
                  <a:cubicBezTo>
                    <a:pt x="134" y="149"/>
                    <a:pt x="134" y="148"/>
                    <a:pt x="134" y="148"/>
                  </a:cubicBezTo>
                  <a:cubicBezTo>
                    <a:pt x="133" y="148"/>
                    <a:pt x="134" y="148"/>
                    <a:pt x="134" y="148"/>
                  </a:cubicBezTo>
                  <a:close/>
                  <a:moveTo>
                    <a:pt x="134" y="153"/>
                  </a:move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5" y="154"/>
                    <a:pt x="135" y="155"/>
                  </a:cubicBezTo>
                  <a:cubicBezTo>
                    <a:pt x="134" y="155"/>
                    <a:pt x="134" y="155"/>
                    <a:pt x="133" y="155"/>
                  </a:cubicBezTo>
                  <a:cubicBezTo>
                    <a:pt x="133" y="154"/>
                    <a:pt x="133" y="153"/>
                    <a:pt x="134" y="153"/>
                  </a:cubicBezTo>
                  <a:close/>
                  <a:moveTo>
                    <a:pt x="134" y="147"/>
                  </a:moveTo>
                  <a:cubicBezTo>
                    <a:pt x="134" y="147"/>
                    <a:pt x="135" y="147"/>
                    <a:pt x="135" y="147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48"/>
                    <a:pt x="135" y="147"/>
                    <a:pt x="134" y="147"/>
                  </a:cubicBezTo>
                  <a:close/>
                  <a:moveTo>
                    <a:pt x="131" y="148"/>
                  </a:moveTo>
                  <a:cubicBezTo>
                    <a:pt x="131" y="148"/>
                    <a:pt x="131" y="148"/>
                    <a:pt x="132" y="147"/>
                  </a:cubicBezTo>
                  <a:cubicBezTo>
                    <a:pt x="132" y="148"/>
                    <a:pt x="132" y="148"/>
                    <a:pt x="133" y="149"/>
                  </a:cubicBezTo>
                  <a:cubicBezTo>
                    <a:pt x="132" y="149"/>
                    <a:pt x="131" y="148"/>
                    <a:pt x="131" y="148"/>
                  </a:cubicBezTo>
                  <a:close/>
                  <a:moveTo>
                    <a:pt x="132" y="150"/>
                  </a:moveTo>
                  <a:cubicBezTo>
                    <a:pt x="132" y="150"/>
                    <a:pt x="132" y="150"/>
                    <a:pt x="132" y="149"/>
                  </a:cubicBezTo>
                  <a:cubicBezTo>
                    <a:pt x="132" y="149"/>
                    <a:pt x="132" y="150"/>
                    <a:pt x="132" y="150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5"/>
                    <a:pt x="130" y="144"/>
                  </a:cubicBezTo>
                  <a:cubicBezTo>
                    <a:pt x="130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0" y="146"/>
                  </a:cubicBezTo>
                  <a:cubicBezTo>
                    <a:pt x="129" y="146"/>
                    <a:pt x="131" y="147"/>
                    <a:pt x="131" y="147"/>
                  </a:cubicBezTo>
                  <a:cubicBezTo>
                    <a:pt x="130" y="148"/>
                    <a:pt x="129" y="147"/>
                    <a:pt x="129" y="146"/>
                  </a:cubicBezTo>
                  <a:close/>
                  <a:moveTo>
                    <a:pt x="130" y="149"/>
                  </a:moveTo>
                  <a:cubicBezTo>
                    <a:pt x="129" y="149"/>
                    <a:pt x="129" y="148"/>
                    <a:pt x="129" y="148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8"/>
                    <a:pt x="130" y="148"/>
                    <a:pt x="130" y="149"/>
                  </a:cubicBezTo>
                  <a:close/>
                  <a:moveTo>
                    <a:pt x="131" y="150"/>
                  </a:moveTo>
                  <a:cubicBezTo>
                    <a:pt x="131" y="150"/>
                    <a:pt x="130" y="149"/>
                    <a:pt x="130" y="149"/>
                  </a:cubicBezTo>
                  <a:cubicBezTo>
                    <a:pt x="131" y="149"/>
                    <a:pt x="131" y="149"/>
                    <a:pt x="131" y="150"/>
                  </a:cubicBezTo>
                  <a:close/>
                  <a:moveTo>
                    <a:pt x="132" y="150"/>
                  </a:moveTo>
                  <a:cubicBezTo>
                    <a:pt x="133" y="150"/>
                    <a:pt x="133" y="150"/>
                    <a:pt x="133" y="151"/>
                  </a:cubicBezTo>
                  <a:cubicBezTo>
                    <a:pt x="133" y="151"/>
                    <a:pt x="133" y="151"/>
                    <a:pt x="132" y="151"/>
                  </a:cubicBezTo>
                  <a:cubicBezTo>
                    <a:pt x="132" y="150"/>
                    <a:pt x="132" y="150"/>
                    <a:pt x="132" y="150"/>
                  </a:cubicBezTo>
                  <a:close/>
                  <a:moveTo>
                    <a:pt x="134" y="139"/>
                  </a:moveTo>
                  <a:cubicBezTo>
                    <a:pt x="134" y="138"/>
                    <a:pt x="134" y="138"/>
                    <a:pt x="133" y="139"/>
                  </a:cubicBezTo>
                  <a:cubicBezTo>
                    <a:pt x="133" y="138"/>
                    <a:pt x="132" y="138"/>
                    <a:pt x="133" y="137"/>
                  </a:cubicBezTo>
                  <a:cubicBezTo>
                    <a:pt x="133" y="137"/>
                    <a:pt x="134" y="137"/>
                    <a:pt x="134" y="137"/>
                  </a:cubicBezTo>
                  <a:cubicBezTo>
                    <a:pt x="135" y="137"/>
                    <a:pt x="134" y="138"/>
                    <a:pt x="134" y="139"/>
                  </a:cubicBezTo>
                  <a:close/>
                  <a:moveTo>
                    <a:pt x="123" y="168"/>
                  </a:moveTo>
                  <a:cubicBezTo>
                    <a:pt x="123" y="168"/>
                    <a:pt x="122" y="168"/>
                    <a:pt x="122" y="167"/>
                  </a:cubicBezTo>
                  <a:cubicBezTo>
                    <a:pt x="123" y="167"/>
                    <a:pt x="123" y="168"/>
                    <a:pt x="123" y="168"/>
                  </a:cubicBezTo>
                  <a:cubicBezTo>
                    <a:pt x="123" y="168"/>
                    <a:pt x="123" y="168"/>
                    <a:pt x="123" y="168"/>
                  </a:cubicBezTo>
                  <a:cubicBezTo>
                    <a:pt x="123" y="167"/>
                    <a:pt x="123" y="166"/>
                    <a:pt x="124" y="165"/>
                  </a:cubicBezTo>
                  <a:cubicBezTo>
                    <a:pt x="125" y="166"/>
                    <a:pt x="124" y="169"/>
                    <a:pt x="123" y="170"/>
                  </a:cubicBezTo>
                  <a:cubicBezTo>
                    <a:pt x="123" y="169"/>
                    <a:pt x="124" y="169"/>
                    <a:pt x="124" y="169"/>
                  </a:cubicBezTo>
                  <a:cubicBezTo>
                    <a:pt x="124" y="169"/>
                    <a:pt x="123" y="169"/>
                    <a:pt x="123" y="168"/>
                  </a:cubicBezTo>
                  <a:close/>
                  <a:moveTo>
                    <a:pt x="123" y="181"/>
                  </a:moveTo>
                  <a:cubicBezTo>
                    <a:pt x="123" y="180"/>
                    <a:pt x="122" y="180"/>
                    <a:pt x="122" y="180"/>
                  </a:cubicBezTo>
                  <a:cubicBezTo>
                    <a:pt x="123" y="178"/>
                    <a:pt x="126" y="180"/>
                    <a:pt x="124" y="182"/>
                  </a:cubicBezTo>
                  <a:cubicBezTo>
                    <a:pt x="124" y="181"/>
                    <a:pt x="124" y="181"/>
                    <a:pt x="123" y="181"/>
                  </a:cubicBezTo>
                  <a:cubicBezTo>
                    <a:pt x="123" y="180"/>
                    <a:pt x="124" y="180"/>
                    <a:pt x="124" y="180"/>
                  </a:cubicBezTo>
                  <a:cubicBezTo>
                    <a:pt x="123" y="179"/>
                    <a:pt x="123" y="181"/>
                    <a:pt x="123" y="181"/>
                  </a:cubicBezTo>
                  <a:close/>
                  <a:moveTo>
                    <a:pt x="121" y="179"/>
                  </a:moveTo>
                  <a:cubicBezTo>
                    <a:pt x="121" y="179"/>
                    <a:pt x="120" y="179"/>
                    <a:pt x="120" y="179"/>
                  </a:cubicBezTo>
                  <a:cubicBezTo>
                    <a:pt x="120" y="178"/>
                    <a:pt x="120" y="178"/>
                    <a:pt x="121" y="177"/>
                  </a:cubicBezTo>
                  <a:cubicBezTo>
                    <a:pt x="121" y="177"/>
                    <a:pt x="121" y="178"/>
                    <a:pt x="122" y="178"/>
                  </a:cubicBezTo>
                  <a:cubicBezTo>
                    <a:pt x="122" y="179"/>
                    <a:pt x="121" y="179"/>
                    <a:pt x="121" y="179"/>
                  </a:cubicBezTo>
                  <a:close/>
                  <a:moveTo>
                    <a:pt x="119" y="178"/>
                  </a:moveTo>
                  <a:cubicBezTo>
                    <a:pt x="118" y="178"/>
                    <a:pt x="117" y="177"/>
                    <a:pt x="117" y="177"/>
                  </a:cubicBezTo>
                  <a:cubicBezTo>
                    <a:pt x="118" y="177"/>
                    <a:pt x="117" y="176"/>
                    <a:pt x="118" y="175"/>
                  </a:cubicBezTo>
                  <a:cubicBezTo>
                    <a:pt x="118" y="176"/>
                    <a:pt x="119" y="176"/>
                    <a:pt x="119" y="176"/>
                  </a:cubicBezTo>
                  <a:cubicBezTo>
                    <a:pt x="119" y="177"/>
                    <a:pt x="118" y="177"/>
                    <a:pt x="119" y="178"/>
                  </a:cubicBezTo>
                  <a:close/>
                  <a:moveTo>
                    <a:pt x="115" y="174"/>
                  </a:moveTo>
                  <a:cubicBezTo>
                    <a:pt x="115" y="174"/>
                    <a:pt x="115" y="174"/>
                    <a:pt x="115" y="174"/>
                  </a:cubicBezTo>
                  <a:cubicBezTo>
                    <a:pt x="114" y="174"/>
                    <a:pt x="115" y="174"/>
                    <a:pt x="114" y="174"/>
                  </a:cubicBezTo>
                  <a:cubicBezTo>
                    <a:pt x="114" y="173"/>
                    <a:pt x="115" y="173"/>
                    <a:pt x="115" y="173"/>
                  </a:cubicBezTo>
                  <a:cubicBezTo>
                    <a:pt x="115" y="173"/>
                    <a:pt x="115" y="173"/>
                    <a:pt x="115" y="174"/>
                  </a:cubicBezTo>
                  <a:close/>
                  <a:moveTo>
                    <a:pt x="111" y="179"/>
                  </a:moveTo>
                  <a:cubicBezTo>
                    <a:pt x="111" y="179"/>
                    <a:pt x="111" y="178"/>
                    <a:pt x="111" y="179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2" y="178"/>
                    <a:pt x="111" y="178"/>
                    <a:pt x="111" y="179"/>
                  </a:cubicBezTo>
                  <a:close/>
                  <a:moveTo>
                    <a:pt x="110" y="184"/>
                  </a:moveTo>
                  <a:cubicBezTo>
                    <a:pt x="109" y="184"/>
                    <a:pt x="110" y="183"/>
                    <a:pt x="110" y="183"/>
                  </a:cubicBezTo>
                  <a:cubicBezTo>
                    <a:pt x="111" y="183"/>
                    <a:pt x="110" y="184"/>
                    <a:pt x="110" y="184"/>
                  </a:cubicBezTo>
                  <a:close/>
                  <a:moveTo>
                    <a:pt x="109" y="183"/>
                  </a:moveTo>
                  <a:cubicBezTo>
                    <a:pt x="109" y="182"/>
                    <a:pt x="110" y="182"/>
                    <a:pt x="111" y="182"/>
                  </a:cubicBezTo>
                  <a:cubicBezTo>
                    <a:pt x="110" y="182"/>
                    <a:pt x="110" y="183"/>
                    <a:pt x="109" y="183"/>
                  </a:cubicBezTo>
                  <a:close/>
                  <a:moveTo>
                    <a:pt x="110" y="167"/>
                  </a:moveTo>
                  <a:cubicBezTo>
                    <a:pt x="110" y="168"/>
                    <a:pt x="110" y="168"/>
                    <a:pt x="111" y="168"/>
                  </a:cubicBezTo>
                  <a:cubicBezTo>
                    <a:pt x="110" y="168"/>
                    <a:pt x="110" y="169"/>
                    <a:pt x="110" y="169"/>
                  </a:cubicBezTo>
                  <a:cubicBezTo>
                    <a:pt x="109" y="169"/>
                    <a:pt x="109" y="169"/>
                    <a:pt x="109" y="168"/>
                  </a:cubicBezTo>
                  <a:cubicBezTo>
                    <a:pt x="110" y="168"/>
                    <a:pt x="109" y="168"/>
                    <a:pt x="110" y="167"/>
                  </a:cubicBezTo>
                  <a:close/>
                  <a:moveTo>
                    <a:pt x="109" y="168"/>
                  </a:moveTo>
                  <a:cubicBezTo>
                    <a:pt x="109" y="168"/>
                    <a:pt x="109" y="167"/>
                    <a:pt x="110" y="167"/>
                  </a:cubicBezTo>
                  <a:cubicBezTo>
                    <a:pt x="110" y="167"/>
                    <a:pt x="109" y="168"/>
                    <a:pt x="109" y="168"/>
                  </a:cubicBezTo>
                  <a:close/>
                  <a:moveTo>
                    <a:pt x="116" y="166"/>
                  </a:moveTo>
                  <a:cubicBezTo>
                    <a:pt x="117" y="167"/>
                    <a:pt x="118" y="169"/>
                    <a:pt x="119" y="171"/>
                  </a:cubicBezTo>
                  <a:cubicBezTo>
                    <a:pt x="117" y="171"/>
                    <a:pt x="117" y="172"/>
                    <a:pt x="116" y="173"/>
                  </a:cubicBezTo>
                  <a:cubicBezTo>
                    <a:pt x="116" y="172"/>
                    <a:pt x="117" y="172"/>
                    <a:pt x="117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7" y="170"/>
                    <a:pt x="116" y="169"/>
                    <a:pt x="116" y="169"/>
                  </a:cubicBezTo>
                  <a:cubicBezTo>
                    <a:pt x="116" y="168"/>
                    <a:pt x="117" y="168"/>
                    <a:pt x="117" y="168"/>
                  </a:cubicBezTo>
                  <a:cubicBezTo>
                    <a:pt x="117" y="168"/>
                    <a:pt x="116" y="168"/>
                    <a:pt x="116" y="168"/>
                  </a:cubicBezTo>
                  <a:cubicBezTo>
                    <a:pt x="116" y="167"/>
                    <a:pt x="115" y="167"/>
                    <a:pt x="116" y="166"/>
                  </a:cubicBezTo>
                  <a:cubicBezTo>
                    <a:pt x="116" y="166"/>
                    <a:pt x="116" y="167"/>
                    <a:pt x="116" y="168"/>
                  </a:cubicBezTo>
                  <a:cubicBezTo>
                    <a:pt x="117" y="167"/>
                    <a:pt x="116" y="166"/>
                    <a:pt x="116" y="166"/>
                  </a:cubicBezTo>
                  <a:close/>
                  <a:moveTo>
                    <a:pt x="121" y="160"/>
                  </a:moveTo>
                  <a:cubicBezTo>
                    <a:pt x="121" y="160"/>
                    <a:pt x="121" y="159"/>
                    <a:pt x="122" y="159"/>
                  </a:cubicBezTo>
                  <a:cubicBezTo>
                    <a:pt x="122" y="159"/>
                    <a:pt x="121" y="159"/>
                    <a:pt x="121" y="160"/>
                  </a:cubicBezTo>
                  <a:close/>
                  <a:moveTo>
                    <a:pt x="123" y="177"/>
                  </a:moveTo>
                  <a:cubicBezTo>
                    <a:pt x="123" y="177"/>
                    <a:pt x="123" y="178"/>
                    <a:pt x="123" y="178"/>
                  </a:cubicBezTo>
                  <a:cubicBezTo>
                    <a:pt x="122" y="178"/>
                    <a:pt x="122" y="177"/>
                    <a:pt x="121" y="177"/>
                  </a:cubicBezTo>
                  <a:cubicBezTo>
                    <a:pt x="121" y="177"/>
                    <a:pt x="121" y="177"/>
                    <a:pt x="121" y="176"/>
                  </a:cubicBezTo>
                  <a:cubicBezTo>
                    <a:pt x="121" y="176"/>
                    <a:pt x="121" y="177"/>
                    <a:pt x="120" y="177"/>
                  </a:cubicBezTo>
                  <a:cubicBezTo>
                    <a:pt x="120" y="176"/>
                    <a:pt x="119" y="176"/>
                    <a:pt x="120" y="175"/>
                  </a:cubicBezTo>
                  <a:cubicBezTo>
                    <a:pt x="121" y="175"/>
                    <a:pt x="121" y="176"/>
                    <a:pt x="121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3" y="178"/>
                    <a:pt x="123" y="177"/>
                    <a:pt x="123" y="177"/>
                  </a:cubicBezTo>
                  <a:close/>
                  <a:moveTo>
                    <a:pt x="121" y="175"/>
                  </a:moveTo>
                  <a:cubicBezTo>
                    <a:pt x="121" y="175"/>
                    <a:pt x="121" y="175"/>
                    <a:pt x="120" y="174"/>
                  </a:cubicBezTo>
                  <a:cubicBezTo>
                    <a:pt x="121" y="174"/>
                    <a:pt x="120" y="174"/>
                    <a:pt x="121" y="174"/>
                  </a:cubicBezTo>
                  <a:cubicBezTo>
                    <a:pt x="121" y="174"/>
                    <a:pt x="121" y="174"/>
                    <a:pt x="122" y="174"/>
                  </a:cubicBezTo>
                  <a:cubicBezTo>
                    <a:pt x="122" y="174"/>
                    <a:pt x="121" y="175"/>
                    <a:pt x="121" y="175"/>
                  </a:cubicBezTo>
                  <a:close/>
                  <a:moveTo>
                    <a:pt x="122" y="172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1"/>
                    <a:pt x="122" y="171"/>
                    <a:pt x="122" y="170"/>
                  </a:cubicBezTo>
                  <a:cubicBezTo>
                    <a:pt x="123" y="171"/>
                    <a:pt x="122" y="171"/>
                    <a:pt x="122" y="172"/>
                  </a:cubicBezTo>
                  <a:close/>
                  <a:moveTo>
                    <a:pt x="122" y="169"/>
                  </a:moveTo>
                  <a:cubicBezTo>
                    <a:pt x="121" y="168"/>
                    <a:pt x="122" y="168"/>
                    <a:pt x="122" y="168"/>
                  </a:cubicBezTo>
                  <a:cubicBezTo>
                    <a:pt x="122" y="168"/>
                    <a:pt x="122" y="168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lose/>
                  <a:moveTo>
                    <a:pt x="121" y="168"/>
                  </a:moveTo>
                  <a:cubicBezTo>
                    <a:pt x="121" y="168"/>
                    <a:pt x="121" y="167"/>
                    <a:pt x="121" y="167"/>
                  </a:cubicBezTo>
                  <a:cubicBezTo>
                    <a:pt x="122" y="167"/>
                    <a:pt x="121" y="168"/>
                    <a:pt x="121" y="168"/>
                  </a:cubicBezTo>
                  <a:close/>
                  <a:moveTo>
                    <a:pt x="121" y="157"/>
                  </a:moveTo>
                  <a:cubicBezTo>
                    <a:pt x="121" y="156"/>
                    <a:pt x="121" y="155"/>
                    <a:pt x="121" y="154"/>
                  </a:cubicBezTo>
                  <a:cubicBezTo>
                    <a:pt x="122" y="155"/>
                    <a:pt x="122" y="157"/>
                    <a:pt x="121" y="157"/>
                  </a:cubicBezTo>
                  <a:close/>
                  <a:moveTo>
                    <a:pt x="121" y="158"/>
                  </a:moveTo>
                  <a:cubicBezTo>
                    <a:pt x="121" y="158"/>
                    <a:pt x="121" y="158"/>
                    <a:pt x="121" y="158"/>
                  </a:cubicBezTo>
                  <a:cubicBezTo>
                    <a:pt x="121" y="158"/>
                    <a:pt x="120" y="157"/>
                    <a:pt x="121" y="156"/>
                  </a:cubicBezTo>
                  <a:cubicBezTo>
                    <a:pt x="121" y="157"/>
                    <a:pt x="121" y="157"/>
                    <a:pt x="121" y="158"/>
                  </a:cubicBezTo>
                  <a:close/>
                  <a:moveTo>
                    <a:pt x="121" y="172"/>
                  </a:moveTo>
                  <a:cubicBezTo>
                    <a:pt x="121" y="173"/>
                    <a:pt x="120" y="173"/>
                    <a:pt x="120" y="174"/>
                  </a:cubicBezTo>
                  <a:cubicBezTo>
                    <a:pt x="120" y="174"/>
                    <a:pt x="119" y="174"/>
                    <a:pt x="119" y="174"/>
                  </a:cubicBezTo>
                  <a:cubicBezTo>
                    <a:pt x="120" y="173"/>
                    <a:pt x="120" y="173"/>
                    <a:pt x="120" y="172"/>
                  </a:cubicBezTo>
                  <a:cubicBezTo>
                    <a:pt x="121" y="172"/>
                    <a:pt x="121" y="172"/>
                    <a:pt x="121" y="172"/>
                  </a:cubicBezTo>
                  <a:close/>
                  <a:moveTo>
                    <a:pt x="120" y="175"/>
                  </a:moveTo>
                  <a:cubicBezTo>
                    <a:pt x="120" y="176"/>
                    <a:pt x="118" y="175"/>
                    <a:pt x="118" y="175"/>
                  </a:cubicBezTo>
                  <a:cubicBezTo>
                    <a:pt x="119" y="174"/>
                    <a:pt x="119" y="175"/>
                    <a:pt x="120" y="175"/>
                  </a:cubicBezTo>
                  <a:close/>
                  <a:moveTo>
                    <a:pt x="115" y="166"/>
                  </a:moveTo>
                  <a:cubicBezTo>
                    <a:pt x="115" y="165"/>
                    <a:pt x="115" y="165"/>
                    <a:pt x="116" y="164"/>
                  </a:cubicBezTo>
                  <a:cubicBezTo>
                    <a:pt x="116" y="165"/>
                    <a:pt x="116" y="166"/>
                    <a:pt x="115" y="166"/>
                  </a:cubicBezTo>
                  <a:close/>
                  <a:moveTo>
                    <a:pt x="115" y="169"/>
                  </a:moveTo>
                  <a:cubicBezTo>
                    <a:pt x="114" y="168"/>
                    <a:pt x="114" y="167"/>
                    <a:pt x="115" y="167"/>
                  </a:cubicBezTo>
                  <a:cubicBezTo>
                    <a:pt x="115" y="167"/>
                    <a:pt x="116" y="169"/>
                    <a:pt x="115" y="169"/>
                  </a:cubicBezTo>
                  <a:close/>
                  <a:moveTo>
                    <a:pt x="114" y="170"/>
                  </a:moveTo>
                  <a:cubicBezTo>
                    <a:pt x="115" y="171"/>
                    <a:pt x="114" y="171"/>
                    <a:pt x="114" y="171"/>
                  </a:cubicBezTo>
                  <a:cubicBezTo>
                    <a:pt x="114" y="172"/>
                    <a:pt x="114" y="171"/>
                    <a:pt x="113" y="171"/>
                  </a:cubicBezTo>
                  <a:cubicBezTo>
                    <a:pt x="114" y="171"/>
                    <a:pt x="114" y="170"/>
                    <a:pt x="114" y="170"/>
                  </a:cubicBezTo>
                  <a:close/>
                  <a:moveTo>
                    <a:pt x="113" y="171"/>
                  </a:moveTo>
                  <a:cubicBezTo>
                    <a:pt x="112" y="171"/>
                    <a:pt x="112" y="170"/>
                    <a:pt x="112" y="170"/>
                  </a:cubicBezTo>
                  <a:cubicBezTo>
                    <a:pt x="112" y="169"/>
                    <a:pt x="113" y="168"/>
                    <a:pt x="114" y="169"/>
                  </a:cubicBezTo>
                  <a:cubicBezTo>
                    <a:pt x="114" y="170"/>
                    <a:pt x="113" y="170"/>
                    <a:pt x="113" y="171"/>
                  </a:cubicBezTo>
                  <a:close/>
                  <a:moveTo>
                    <a:pt x="105" y="181"/>
                  </a:moveTo>
                  <a:cubicBezTo>
                    <a:pt x="104" y="181"/>
                    <a:pt x="104" y="181"/>
                    <a:pt x="103" y="180"/>
                  </a:cubicBezTo>
                  <a:cubicBezTo>
                    <a:pt x="104" y="179"/>
                    <a:pt x="104" y="180"/>
                    <a:pt x="105" y="180"/>
                  </a:cubicBezTo>
                  <a:cubicBezTo>
                    <a:pt x="105" y="181"/>
                    <a:pt x="105" y="181"/>
                    <a:pt x="105" y="181"/>
                  </a:cubicBezTo>
                  <a:close/>
                  <a:moveTo>
                    <a:pt x="103" y="178"/>
                  </a:moveTo>
                  <a:cubicBezTo>
                    <a:pt x="103" y="177"/>
                    <a:pt x="104" y="178"/>
                    <a:pt x="104" y="178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78"/>
                  </a:cubicBezTo>
                  <a:close/>
                  <a:moveTo>
                    <a:pt x="106" y="182"/>
                  </a:moveTo>
                  <a:cubicBezTo>
                    <a:pt x="106" y="181"/>
                    <a:pt x="107" y="181"/>
                    <a:pt x="107" y="180"/>
                  </a:cubicBezTo>
                  <a:cubicBezTo>
                    <a:pt x="107" y="180"/>
                    <a:pt x="107" y="180"/>
                    <a:pt x="108" y="180"/>
                  </a:cubicBezTo>
                  <a:cubicBezTo>
                    <a:pt x="107" y="181"/>
                    <a:pt x="107" y="181"/>
                    <a:pt x="106" y="182"/>
                  </a:cubicBezTo>
                  <a:close/>
                  <a:moveTo>
                    <a:pt x="108" y="181"/>
                  </a:moveTo>
                  <a:cubicBezTo>
                    <a:pt x="108" y="182"/>
                    <a:pt x="107" y="182"/>
                    <a:pt x="106" y="182"/>
                  </a:cubicBezTo>
                  <a:cubicBezTo>
                    <a:pt x="107" y="182"/>
                    <a:pt x="107" y="181"/>
                    <a:pt x="108" y="181"/>
                  </a:cubicBezTo>
                  <a:close/>
                  <a:moveTo>
                    <a:pt x="105" y="178"/>
                  </a:moveTo>
                  <a:cubicBezTo>
                    <a:pt x="106" y="178"/>
                    <a:pt x="106" y="177"/>
                    <a:pt x="106" y="178"/>
                  </a:cubicBezTo>
                  <a:cubicBezTo>
                    <a:pt x="107" y="178"/>
                    <a:pt x="107" y="179"/>
                    <a:pt x="107" y="179"/>
                  </a:cubicBezTo>
                  <a:cubicBezTo>
                    <a:pt x="107" y="179"/>
                    <a:pt x="106" y="179"/>
                    <a:pt x="105" y="178"/>
                  </a:cubicBezTo>
                  <a:close/>
                  <a:moveTo>
                    <a:pt x="106" y="180"/>
                  </a:moveTo>
                  <a:cubicBezTo>
                    <a:pt x="106" y="180"/>
                    <a:pt x="106" y="180"/>
                    <a:pt x="106" y="180"/>
                  </a:cubicBezTo>
                  <a:cubicBezTo>
                    <a:pt x="106" y="180"/>
                    <a:pt x="106" y="180"/>
                    <a:pt x="105" y="179"/>
                  </a:cubicBezTo>
                  <a:cubicBezTo>
                    <a:pt x="106" y="179"/>
                    <a:pt x="106" y="179"/>
                    <a:pt x="106" y="180"/>
                  </a:cubicBezTo>
                  <a:close/>
                  <a:moveTo>
                    <a:pt x="106" y="185"/>
                  </a:moveTo>
                  <a:cubicBezTo>
                    <a:pt x="106" y="185"/>
                    <a:pt x="105" y="185"/>
                    <a:pt x="105" y="185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6" y="184"/>
                    <a:pt x="106" y="185"/>
                  </a:cubicBezTo>
                  <a:close/>
                  <a:moveTo>
                    <a:pt x="106" y="185"/>
                  </a:moveTo>
                  <a:cubicBezTo>
                    <a:pt x="107" y="185"/>
                    <a:pt x="107" y="185"/>
                    <a:pt x="107" y="185"/>
                  </a:cubicBezTo>
                  <a:cubicBezTo>
                    <a:pt x="107" y="186"/>
                    <a:pt x="106" y="186"/>
                    <a:pt x="106" y="186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06" y="185"/>
                    <a:pt x="106" y="185"/>
                    <a:pt x="106" y="185"/>
                  </a:cubicBezTo>
                  <a:close/>
                  <a:moveTo>
                    <a:pt x="107" y="186"/>
                  </a:moveTo>
                  <a:cubicBezTo>
                    <a:pt x="107" y="187"/>
                    <a:pt x="107" y="187"/>
                    <a:pt x="107" y="188"/>
                  </a:cubicBezTo>
                  <a:cubicBezTo>
                    <a:pt x="106" y="188"/>
                    <a:pt x="106" y="187"/>
                    <a:pt x="106" y="187"/>
                  </a:cubicBezTo>
                  <a:cubicBezTo>
                    <a:pt x="107" y="187"/>
                    <a:pt x="107" y="186"/>
                    <a:pt x="107" y="186"/>
                  </a:cubicBezTo>
                  <a:close/>
                  <a:moveTo>
                    <a:pt x="107" y="184"/>
                  </a:moveTo>
                  <a:cubicBezTo>
                    <a:pt x="108" y="184"/>
                    <a:pt x="108" y="185"/>
                    <a:pt x="108" y="185"/>
                  </a:cubicBezTo>
                  <a:cubicBezTo>
                    <a:pt x="107" y="185"/>
                    <a:pt x="107" y="185"/>
                    <a:pt x="107" y="184"/>
                  </a:cubicBezTo>
                  <a:close/>
                  <a:moveTo>
                    <a:pt x="107" y="182"/>
                  </a:moveTo>
                  <a:cubicBezTo>
                    <a:pt x="107" y="182"/>
                    <a:pt x="107" y="182"/>
                    <a:pt x="108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8" y="183"/>
                    <a:pt x="107" y="184"/>
                    <a:pt x="107" y="182"/>
                  </a:cubicBezTo>
                  <a:close/>
                  <a:moveTo>
                    <a:pt x="108" y="180"/>
                  </a:moveTo>
                  <a:cubicBezTo>
                    <a:pt x="108" y="179"/>
                    <a:pt x="109" y="179"/>
                    <a:pt x="109" y="179"/>
                  </a:cubicBezTo>
                  <a:cubicBezTo>
                    <a:pt x="109" y="179"/>
                    <a:pt x="109" y="180"/>
                    <a:pt x="108" y="180"/>
                  </a:cubicBezTo>
                  <a:cubicBezTo>
                    <a:pt x="108" y="180"/>
                    <a:pt x="108" y="180"/>
                    <a:pt x="108" y="180"/>
                  </a:cubicBezTo>
                  <a:close/>
                  <a:moveTo>
                    <a:pt x="108" y="183"/>
                  </a:moveTo>
                  <a:cubicBezTo>
                    <a:pt x="109" y="183"/>
                    <a:pt x="109" y="183"/>
                    <a:pt x="109" y="184"/>
                  </a:cubicBezTo>
                  <a:cubicBezTo>
                    <a:pt x="109" y="184"/>
                    <a:pt x="108" y="184"/>
                    <a:pt x="108" y="184"/>
                  </a:cubicBezTo>
                  <a:cubicBezTo>
                    <a:pt x="108" y="183"/>
                    <a:pt x="109" y="183"/>
                    <a:pt x="108" y="183"/>
                  </a:cubicBezTo>
                  <a:close/>
                  <a:moveTo>
                    <a:pt x="109" y="184"/>
                  </a:moveTo>
                  <a:cubicBezTo>
                    <a:pt x="109" y="185"/>
                    <a:pt x="109" y="185"/>
                    <a:pt x="108" y="186"/>
                  </a:cubicBezTo>
                  <a:cubicBezTo>
                    <a:pt x="108" y="185"/>
                    <a:pt x="108" y="185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lose/>
                  <a:moveTo>
                    <a:pt x="109" y="182"/>
                  </a:moveTo>
                  <a:cubicBezTo>
                    <a:pt x="108" y="182"/>
                    <a:pt x="109" y="181"/>
                    <a:pt x="108" y="181"/>
                  </a:cubicBezTo>
                  <a:cubicBezTo>
                    <a:pt x="108" y="180"/>
                    <a:pt x="109" y="181"/>
                    <a:pt x="109" y="181"/>
                  </a:cubicBezTo>
                  <a:cubicBezTo>
                    <a:pt x="109" y="181"/>
                    <a:pt x="109" y="181"/>
                    <a:pt x="109" y="182"/>
                  </a:cubicBezTo>
                  <a:cubicBezTo>
                    <a:pt x="109" y="182"/>
                    <a:pt x="109" y="181"/>
                    <a:pt x="109" y="182"/>
                  </a:cubicBezTo>
                  <a:close/>
                  <a:moveTo>
                    <a:pt x="109" y="180"/>
                  </a:moveTo>
                  <a:cubicBezTo>
                    <a:pt x="109" y="180"/>
                    <a:pt x="109" y="180"/>
                    <a:pt x="109" y="179"/>
                  </a:cubicBezTo>
                  <a:cubicBezTo>
                    <a:pt x="109" y="180"/>
                    <a:pt x="110" y="179"/>
                    <a:pt x="110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1"/>
                  </a:cubicBezTo>
                  <a:cubicBezTo>
                    <a:pt x="109" y="180"/>
                    <a:pt x="110" y="180"/>
                    <a:pt x="109" y="180"/>
                  </a:cubicBezTo>
                  <a:close/>
                  <a:moveTo>
                    <a:pt x="109" y="170"/>
                  </a:moveTo>
                  <a:cubicBezTo>
                    <a:pt x="110" y="170"/>
                    <a:pt x="110" y="171"/>
                    <a:pt x="110" y="170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09" y="171"/>
                    <a:pt x="109" y="170"/>
                    <a:pt x="109" y="170"/>
                  </a:cubicBezTo>
                  <a:close/>
                  <a:moveTo>
                    <a:pt x="110" y="175"/>
                  </a:moveTo>
                  <a:cubicBezTo>
                    <a:pt x="110" y="175"/>
                    <a:pt x="109" y="175"/>
                    <a:pt x="109" y="174"/>
                  </a:cubicBezTo>
                  <a:cubicBezTo>
                    <a:pt x="110" y="174"/>
                    <a:pt x="110" y="175"/>
                    <a:pt x="110" y="175"/>
                  </a:cubicBezTo>
                  <a:close/>
                  <a:moveTo>
                    <a:pt x="110" y="176"/>
                  </a:moveTo>
                  <a:cubicBezTo>
                    <a:pt x="109" y="177"/>
                    <a:pt x="109" y="176"/>
                    <a:pt x="109" y="176"/>
                  </a:cubicBezTo>
                  <a:cubicBezTo>
                    <a:pt x="109" y="175"/>
                    <a:pt x="110" y="176"/>
                    <a:pt x="110" y="176"/>
                  </a:cubicBezTo>
                  <a:close/>
                  <a:moveTo>
                    <a:pt x="110" y="173"/>
                  </a:moveTo>
                  <a:cubicBezTo>
                    <a:pt x="110" y="173"/>
                    <a:pt x="110" y="172"/>
                    <a:pt x="110" y="172"/>
                  </a:cubicBezTo>
                  <a:cubicBezTo>
                    <a:pt x="110" y="171"/>
                    <a:pt x="111" y="170"/>
                    <a:pt x="112" y="171"/>
                  </a:cubicBezTo>
                  <a:cubicBezTo>
                    <a:pt x="111" y="172"/>
                    <a:pt x="111" y="173"/>
                    <a:pt x="110" y="173"/>
                  </a:cubicBezTo>
                  <a:close/>
                  <a:moveTo>
                    <a:pt x="111" y="168"/>
                  </a:move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3" y="168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1" y="169"/>
                    <a:pt x="112" y="169"/>
                    <a:pt x="111" y="168"/>
                  </a:cubicBezTo>
                  <a:close/>
                  <a:moveTo>
                    <a:pt x="112" y="168"/>
                  </a:moveTo>
                  <a:cubicBezTo>
                    <a:pt x="112" y="167"/>
                    <a:pt x="113" y="167"/>
                    <a:pt x="113" y="167"/>
                  </a:cubicBezTo>
                  <a:cubicBezTo>
                    <a:pt x="113" y="167"/>
                    <a:pt x="113" y="168"/>
                    <a:pt x="113" y="168"/>
                  </a:cubicBezTo>
                  <a:cubicBezTo>
                    <a:pt x="113" y="168"/>
                    <a:pt x="113" y="167"/>
                    <a:pt x="112" y="168"/>
                  </a:cubicBezTo>
                  <a:close/>
                  <a:moveTo>
                    <a:pt x="112" y="167"/>
                  </a:moveTo>
                  <a:cubicBezTo>
                    <a:pt x="112" y="167"/>
                    <a:pt x="111" y="167"/>
                    <a:pt x="111" y="166"/>
                  </a:cubicBezTo>
                  <a:cubicBezTo>
                    <a:pt x="111" y="166"/>
                    <a:pt x="112" y="166"/>
                    <a:pt x="112" y="166"/>
                  </a:cubicBezTo>
                  <a:cubicBezTo>
                    <a:pt x="111" y="165"/>
                    <a:pt x="111" y="166"/>
                    <a:pt x="111" y="166"/>
                  </a:cubicBezTo>
                  <a:cubicBezTo>
                    <a:pt x="111" y="165"/>
                    <a:pt x="112" y="165"/>
                    <a:pt x="112" y="165"/>
                  </a:cubicBezTo>
                  <a:cubicBezTo>
                    <a:pt x="113" y="165"/>
                    <a:pt x="112" y="166"/>
                    <a:pt x="113" y="166"/>
                  </a:cubicBezTo>
                  <a:cubicBezTo>
                    <a:pt x="113" y="167"/>
                    <a:pt x="112" y="167"/>
                    <a:pt x="112" y="167"/>
                  </a:cubicBezTo>
                  <a:close/>
                  <a:moveTo>
                    <a:pt x="111" y="169"/>
                  </a:moveTo>
                  <a:cubicBezTo>
                    <a:pt x="111" y="169"/>
                    <a:pt x="111" y="170"/>
                    <a:pt x="111" y="170"/>
                  </a:cubicBezTo>
                  <a:cubicBezTo>
                    <a:pt x="111" y="170"/>
                    <a:pt x="110" y="170"/>
                    <a:pt x="110" y="169"/>
                  </a:cubicBezTo>
                  <a:cubicBezTo>
                    <a:pt x="111" y="169"/>
                    <a:pt x="110" y="169"/>
                    <a:pt x="111" y="169"/>
                  </a:cubicBezTo>
                  <a:close/>
                  <a:moveTo>
                    <a:pt x="109" y="174"/>
                  </a:moveTo>
                  <a:cubicBezTo>
                    <a:pt x="109" y="174"/>
                    <a:pt x="109" y="174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3"/>
                    <a:pt x="109" y="174"/>
                    <a:pt x="109" y="174"/>
                  </a:cubicBezTo>
                  <a:close/>
                  <a:moveTo>
                    <a:pt x="109" y="177"/>
                  </a:moveTo>
                  <a:cubicBezTo>
                    <a:pt x="108" y="178"/>
                    <a:pt x="107" y="178"/>
                    <a:pt x="107" y="177"/>
                  </a:cubicBezTo>
                  <a:cubicBezTo>
                    <a:pt x="107" y="176"/>
                    <a:pt x="108" y="176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lose/>
                  <a:moveTo>
                    <a:pt x="107" y="176"/>
                  </a:moveTo>
                  <a:cubicBezTo>
                    <a:pt x="106" y="175"/>
                    <a:pt x="107" y="175"/>
                    <a:pt x="106" y="175"/>
                  </a:cubicBezTo>
                  <a:cubicBezTo>
                    <a:pt x="106" y="175"/>
                    <a:pt x="107" y="174"/>
                    <a:pt x="107" y="174"/>
                  </a:cubicBezTo>
                  <a:cubicBezTo>
                    <a:pt x="107" y="174"/>
                    <a:pt x="107" y="175"/>
                    <a:pt x="108" y="175"/>
                  </a:cubicBezTo>
                  <a:cubicBezTo>
                    <a:pt x="108" y="175"/>
                    <a:pt x="107" y="176"/>
                    <a:pt x="107" y="176"/>
                  </a:cubicBezTo>
                  <a:close/>
                  <a:moveTo>
                    <a:pt x="107" y="173"/>
                  </a:moveTo>
                  <a:cubicBezTo>
                    <a:pt x="107" y="173"/>
                    <a:pt x="107" y="173"/>
                    <a:pt x="107" y="173"/>
                  </a:cubicBezTo>
                  <a:cubicBezTo>
                    <a:pt x="107" y="174"/>
                    <a:pt x="107" y="173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2"/>
                    <a:pt x="107" y="172"/>
                  </a:cubicBezTo>
                  <a:cubicBezTo>
                    <a:pt x="107" y="172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lose/>
                  <a:moveTo>
                    <a:pt x="107" y="174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106" y="174"/>
                    <a:pt x="106" y="174"/>
                    <a:pt x="107" y="174"/>
                  </a:cubicBezTo>
                  <a:close/>
                  <a:moveTo>
                    <a:pt x="106" y="176"/>
                  </a:moveTo>
                  <a:cubicBezTo>
                    <a:pt x="106" y="176"/>
                    <a:pt x="105" y="176"/>
                    <a:pt x="105" y="176"/>
                  </a:cubicBezTo>
                  <a:cubicBezTo>
                    <a:pt x="105" y="176"/>
                    <a:pt x="105" y="175"/>
                    <a:pt x="106" y="175"/>
                  </a:cubicBezTo>
                  <a:cubicBezTo>
                    <a:pt x="106" y="176"/>
                    <a:pt x="106" y="176"/>
                    <a:pt x="106" y="176"/>
                  </a:cubicBezTo>
                  <a:close/>
                  <a:moveTo>
                    <a:pt x="106" y="177"/>
                  </a:moveTo>
                  <a:cubicBezTo>
                    <a:pt x="105" y="177"/>
                    <a:pt x="105" y="177"/>
                    <a:pt x="105" y="178"/>
                  </a:cubicBezTo>
                  <a:cubicBezTo>
                    <a:pt x="104" y="178"/>
                    <a:pt x="104" y="177"/>
                    <a:pt x="104" y="176"/>
                  </a:cubicBezTo>
                  <a:cubicBezTo>
                    <a:pt x="105" y="176"/>
                    <a:pt x="105" y="177"/>
                    <a:pt x="106" y="177"/>
                  </a:cubicBezTo>
                  <a:close/>
                  <a:moveTo>
                    <a:pt x="105" y="175"/>
                  </a:moveTo>
                  <a:cubicBezTo>
                    <a:pt x="105" y="175"/>
                    <a:pt x="104" y="175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4"/>
                    <a:pt x="105" y="174"/>
                  </a:cubicBezTo>
                  <a:cubicBezTo>
                    <a:pt x="105" y="174"/>
                    <a:pt x="105" y="175"/>
                    <a:pt x="105" y="175"/>
                  </a:cubicBezTo>
                  <a:close/>
                  <a:moveTo>
                    <a:pt x="104" y="176"/>
                  </a:moveTo>
                  <a:cubicBezTo>
                    <a:pt x="103" y="177"/>
                    <a:pt x="103" y="177"/>
                    <a:pt x="102" y="177"/>
                  </a:cubicBezTo>
                  <a:cubicBezTo>
                    <a:pt x="102" y="176"/>
                    <a:pt x="102" y="176"/>
                    <a:pt x="103" y="175"/>
                  </a:cubicBezTo>
                  <a:cubicBezTo>
                    <a:pt x="103" y="175"/>
                    <a:pt x="104" y="176"/>
                    <a:pt x="104" y="176"/>
                  </a:cubicBezTo>
                  <a:close/>
                  <a:moveTo>
                    <a:pt x="104" y="182"/>
                  </a:moveTo>
                  <a:cubicBezTo>
                    <a:pt x="103" y="182"/>
                    <a:pt x="103" y="181"/>
                    <a:pt x="102" y="181"/>
                  </a:cubicBezTo>
                  <a:cubicBezTo>
                    <a:pt x="103" y="181"/>
                    <a:pt x="103" y="181"/>
                    <a:pt x="104" y="182"/>
                  </a:cubicBezTo>
                  <a:close/>
                  <a:moveTo>
                    <a:pt x="104" y="183"/>
                  </a:moveTo>
                  <a:cubicBezTo>
                    <a:pt x="105" y="184"/>
                    <a:pt x="104" y="184"/>
                    <a:pt x="104" y="185"/>
                  </a:cubicBezTo>
                  <a:cubicBezTo>
                    <a:pt x="103" y="184"/>
                    <a:pt x="103" y="185"/>
                    <a:pt x="103" y="184"/>
                  </a:cubicBezTo>
                  <a:cubicBezTo>
                    <a:pt x="103" y="184"/>
                    <a:pt x="103" y="183"/>
                    <a:pt x="104" y="183"/>
                  </a:cubicBezTo>
                  <a:close/>
                  <a:moveTo>
                    <a:pt x="103" y="186"/>
                  </a:moveTo>
                  <a:cubicBezTo>
                    <a:pt x="103" y="186"/>
                    <a:pt x="103" y="186"/>
                    <a:pt x="103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2" y="186"/>
                    <a:pt x="103" y="186"/>
                    <a:pt x="103" y="186"/>
                  </a:cubicBezTo>
                  <a:close/>
                  <a:moveTo>
                    <a:pt x="104" y="187"/>
                  </a:moveTo>
                  <a:cubicBezTo>
                    <a:pt x="105" y="187"/>
                    <a:pt x="105" y="187"/>
                    <a:pt x="105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04" y="188"/>
                    <a:pt x="103" y="188"/>
                    <a:pt x="103" y="187"/>
                  </a:cubicBezTo>
                  <a:cubicBezTo>
                    <a:pt x="104" y="187"/>
                    <a:pt x="104" y="187"/>
                    <a:pt x="104" y="187"/>
                  </a:cubicBezTo>
                  <a:close/>
                  <a:moveTo>
                    <a:pt x="104" y="185"/>
                  </a:moveTo>
                  <a:cubicBezTo>
                    <a:pt x="104" y="185"/>
                    <a:pt x="104" y="185"/>
                    <a:pt x="105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4" y="185"/>
                    <a:pt x="105" y="186"/>
                  </a:cubicBezTo>
                  <a:cubicBezTo>
                    <a:pt x="104" y="186"/>
                    <a:pt x="104" y="186"/>
                    <a:pt x="104" y="185"/>
                  </a:cubicBezTo>
                  <a:close/>
                  <a:moveTo>
                    <a:pt x="106" y="188"/>
                  </a:moveTo>
                  <a:cubicBezTo>
                    <a:pt x="106" y="188"/>
                    <a:pt x="106" y="188"/>
                    <a:pt x="106" y="189"/>
                  </a:cubicBezTo>
                  <a:cubicBezTo>
                    <a:pt x="106" y="189"/>
                    <a:pt x="105" y="189"/>
                    <a:pt x="105" y="189"/>
                  </a:cubicBezTo>
                  <a:cubicBezTo>
                    <a:pt x="105" y="190"/>
                    <a:pt x="105" y="189"/>
                    <a:pt x="105" y="189"/>
                  </a:cubicBezTo>
                  <a:cubicBezTo>
                    <a:pt x="105" y="189"/>
                    <a:pt x="105" y="188"/>
                    <a:pt x="106" y="188"/>
                  </a:cubicBezTo>
                  <a:close/>
                  <a:moveTo>
                    <a:pt x="107" y="189"/>
                  </a:moveTo>
                  <a:cubicBezTo>
                    <a:pt x="107" y="190"/>
                    <a:pt x="107" y="191"/>
                    <a:pt x="107" y="191"/>
                  </a:cubicBezTo>
                  <a:cubicBezTo>
                    <a:pt x="106" y="191"/>
                    <a:pt x="106" y="190"/>
                    <a:pt x="106" y="190"/>
                  </a:cubicBezTo>
                  <a:cubicBezTo>
                    <a:pt x="106" y="190"/>
                    <a:pt x="106" y="189"/>
                    <a:pt x="107" y="189"/>
                  </a:cubicBezTo>
                  <a:close/>
                  <a:moveTo>
                    <a:pt x="107" y="191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8" y="192"/>
                    <a:pt x="108" y="192"/>
                    <a:pt x="108" y="193"/>
                  </a:cubicBezTo>
                  <a:cubicBezTo>
                    <a:pt x="108" y="193"/>
                    <a:pt x="107" y="192"/>
                    <a:pt x="107" y="191"/>
                  </a:cubicBezTo>
                  <a:close/>
                  <a:moveTo>
                    <a:pt x="109" y="186"/>
                  </a:moveTo>
                  <a:cubicBezTo>
                    <a:pt x="109" y="187"/>
                    <a:pt x="108" y="187"/>
                    <a:pt x="108" y="187"/>
                  </a:cubicBezTo>
                  <a:cubicBezTo>
                    <a:pt x="108" y="187"/>
                    <a:pt x="108" y="186"/>
                    <a:pt x="107" y="186"/>
                  </a:cubicBezTo>
                  <a:cubicBezTo>
                    <a:pt x="108" y="186"/>
                    <a:pt x="108" y="187"/>
                    <a:pt x="109" y="186"/>
                  </a:cubicBezTo>
                  <a:close/>
                  <a:moveTo>
                    <a:pt x="110" y="186"/>
                  </a:moveTo>
                  <a:cubicBezTo>
                    <a:pt x="110" y="187"/>
                    <a:pt x="110" y="188"/>
                    <a:pt x="109" y="189"/>
                  </a:cubicBezTo>
                  <a:cubicBezTo>
                    <a:pt x="108" y="189"/>
                    <a:pt x="108" y="188"/>
                    <a:pt x="108" y="188"/>
                  </a:cubicBezTo>
                  <a:cubicBezTo>
                    <a:pt x="109" y="187"/>
                    <a:pt x="109" y="187"/>
                    <a:pt x="110" y="186"/>
                  </a:cubicBezTo>
                  <a:close/>
                  <a:moveTo>
                    <a:pt x="110" y="178"/>
                  </a:moveTo>
                  <a:cubicBezTo>
                    <a:pt x="110" y="177"/>
                    <a:pt x="111" y="177"/>
                    <a:pt x="111" y="177"/>
                  </a:cubicBezTo>
                  <a:cubicBezTo>
                    <a:pt x="111" y="177"/>
                    <a:pt x="111" y="177"/>
                    <a:pt x="111" y="178"/>
                  </a:cubicBezTo>
                  <a:cubicBezTo>
                    <a:pt x="111" y="178"/>
                    <a:pt x="110" y="178"/>
                    <a:pt x="110" y="178"/>
                  </a:cubicBezTo>
                  <a:close/>
                  <a:moveTo>
                    <a:pt x="110" y="174"/>
                  </a:moveTo>
                  <a:cubicBezTo>
                    <a:pt x="111" y="173"/>
                    <a:pt x="111" y="173"/>
                    <a:pt x="112" y="172"/>
                  </a:cubicBezTo>
                  <a:cubicBezTo>
                    <a:pt x="112" y="172"/>
                    <a:pt x="112" y="173"/>
                    <a:pt x="113" y="173"/>
                  </a:cubicBezTo>
                  <a:cubicBezTo>
                    <a:pt x="112" y="174"/>
                    <a:pt x="112" y="174"/>
                    <a:pt x="112" y="175"/>
                  </a:cubicBezTo>
                  <a:cubicBezTo>
                    <a:pt x="111" y="174"/>
                    <a:pt x="111" y="174"/>
                    <a:pt x="110" y="174"/>
                  </a:cubicBezTo>
                  <a:close/>
                  <a:moveTo>
                    <a:pt x="113" y="175"/>
                  </a:moveTo>
                  <a:cubicBezTo>
                    <a:pt x="113" y="175"/>
                    <a:pt x="113" y="175"/>
                    <a:pt x="113" y="176"/>
                  </a:cubicBezTo>
                  <a:cubicBezTo>
                    <a:pt x="112" y="175"/>
                    <a:pt x="113" y="175"/>
                    <a:pt x="113" y="175"/>
                  </a:cubicBezTo>
                  <a:close/>
                  <a:moveTo>
                    <a:pt x="113" y="173"/>
                  </a:moveTo>
                  <a:cubicBezTo>
                    <a:pt x="113" y="173"/>
                    <a:pt x="113" y="172"/>
                    <a:pt x="113" y="172"/>
                  </a:cubicBezTo>
                  <a:cubicBezTo>
                    <a:pt x="113" y="172"/>
                    <a:pt x="113" y="172"/>
                    <a:pt x="114" y="172"/>
                  </a:cubicBezTo>
                  <a:cubicBezTo>
                    <a:pt x="114" y="172"/>
                    <a:pt x="113" y="172"/>
                    <a:pt x="113" y="173"/>
                  </a:cubicBezTo>
                  <a:close/>
                  <a:moveTo>
                    <a:pt x="115" y="173"/>
                  </a:moveTo>
                  <a:cubicBezTo>
                    <a:pt x="114" y="173"/>
                    <a:pt x="114" y="173"/>
                    <a:pt x="114" y="174"/>
                  </a:cubicBezTo>
                  <a:cubicBezTo>
                    <a:pt x="113" y="173"/>
                    <a:pt x="114" y="172"/>
                    <a:pt x="115" y="173"/>
                  </a:cubicBezTo>
                  <a:close/>
                  <a:moveTo>
                    <a:pt x="116" y="171"/>
                  </a:moveTo>
                  <a:cubicBezTo>
                    <a:pt x="117" y="171"/>
                    <a:pt x="116" y="172"/>
                    <a:pt x="116" y="172"/>
                  </a:cubicBezTo>
                  <a:cubicBezTo>
                    <a:pt x="115" y="172"/>
                    <a:pt x="116" y="171"/>
                    <a:pt x="116" y="171"/>
                  </a:cubicBezTo>
                  <a:close/>
                  <a:moveTo>
                    <a:pt x="117" y="175"/>
                  </a:moveTo>
                  <a:cubicBezTo>
                    <a:pt x="117" y="175"/>
                    <a:pt x="116" y="176"/>
                    <a:pt x="116" y="176"/>
                  </a:cubicBezTo>
                  <a:cubicBezTo>
                    <a:pt x="116" y="176"/>
                    <a:pt x="116" y="175"/>
                    <a:pt x="117" y="175"/>
                  </a:cubicBezTo>
                  <a:close/>
                  <a:moveTo>
                    <a:pt x="120" y="177"/>
                  </a:moveTo>
                  <a:cubicBezTo>
                    <a:pt x="120" y="177"/>
                    <a:pt x="120" y="177"/>
                    <a:pt x="120" y="177"/>
                  </a:cubicBezTo>
                  <a:cubicBezTo>
                    <a:pt x="120" y="177"/>
                    <a:pt x="120" y="178"/>
                    <a:pt x="120" y="178"/>
                  </a:cubicBezTo>
                  <a:cubicBezTo>
                    <a:pt x="120" y="178"/>
                    <a:pt x="119" y="179"/>
                    <a:pt x="119" y="178"/>
                  </a:cubicBezTo>
                  <a:cubicBezTo>
                    <a:pt x="119" y="178"/>
                    <a:pt x="119" y="177"/>
                    <a:pt x="120" y="177"/>
                  </a:cubicBezTo>
                  <a:close/>
                  <a:moveTo>
                    <a:pt x="122" y="178"/>
                  </a:moveTo>
                  <a:cubicBezTo>
                    <a:pt x="122" y="178"/>
                    <a:pt x="122" y="178"/>
                    <a:pt x="123" y="178"/>
                  </a:cubicBezTo>
                  <a:cubicBezTo>
                    <a:pt x="122" y="179"/>
                    <a:pt x="122" y="179"/>
                    <a:pt x="122" y="180"/>
                  </a:cubicBezTo>
                  <a:cubicBezTo>
                    <a:pt x="122" y="180"/>
                    <a:pt x="121" y="180"/>
                    <a:pt x="121" y="179"/>
                  </a:cubicBezTo>
                  <a:cubicBezTo>
                    <a:pt x="122" y="179"/>
                    <a:pt x="122" y="178"/>
                    <a:pt x="122" y="178"/>
                  </a:cubicBezTo>
                  <a:close/>
                  <a:moveTo>
                    <a:pt x="123" y="179"/>
                  </a:moveTo>
                  <a:cubicBezTo>
                    <a:pt x="123" y="178"/>
                    <a:pt x="123" y="178"/>
                    <a:pt x="124" y="177"/>
                  </a:cubicBezTo>
                  <a:cubicBezTo>
                    <a:pt x="124" y="178"/>
                    <a:pt x="124" y="177"/>
                    <a:pt x="124" y="178"/>
                  </a:cubicBezTo>
                  <a:cubicBezTo>
                    <a:pt x="124" y="178"/>
                    <a:pt x="124" y="179"/>
                    <a:pt x="124" y="179"/>
                  </a:cubicBezTo>
                  <a:cubicBezTo>
                    <a:pt x="124" y="179"/>
                    <a:pt x="124" y="178"/>
                    <a:pt x="123" y="179"/>
                  </a:cubicBezTo>
                  <a:close/>
                  <a:moveTo>
                    <a:pt x="124" y="179"/>
                  </a:moveTo>
                  <a:cubicBezTo>
                    <a:pt x="124" y="179"/>
                    <a:pt x="125" y="178"/>
                    <a:pt x="125" y="178"/>
                  </a:cubicBezTo>
                  <a:cubicBezTo>
                    <a:pt x="125" y="178"/>
                    <a:pt x="125" y="175"/>
                    <a:pt x="126" y="176"/>
                  </a:cubicBezTo>
                  <a:cubicBezTo>
                    <a:pt x="126" y="177"/>
                    <a:pt x="126" y="178"/>
                    <a:pt x="125" y="179"/>
                  </a:cubicBezTo>
                  <a:cubicBezTo>
                    <a:pt x="125" y="180"/>
                    <a:pt x="124" y="179"/>
                    <a:pt x="124" y="179"/>
                  </a:cubicBezTo>
                  <a:close/>
                  <a:moveTo>
                    <a:pt x="125" y="177"/>
                  </a:moveTo>
                  <a:cubicBezTo>
                    <a:pt x="124" y="178"/>
                    <a:pt x="124" y="177"/>
                    <a:pt x="124" y="177"/>
                  </a:cubicBezTo>
                  <a:cubicBezTo>
                    <a:pt x="124" y="176"/>
                    <a:pt x="124" y="176"/>
                    <a:pt x="125" y="175"/>
                  </a:cubicBezTo>
                  <a:cubicBezTo>
                    <a:pt x="125" y="175"/>
                    <a:pt x="126" y="175"/>
                    <a:pt x="126" y="176"/>
                  </a:cubicBezTo>
                  <a:cubicBezTo>
                    <a:pt x="125" y="176"/>
                    <a:pt x="125" y="177"/>
                    <a:pt x="125" y="177"/>
                  </a:cubicBezTo>
                  <a:close/>
                  <a:moveTo>
                    <a:pt x="124" y="176"/>
                  </a:moveTo>
                  <a:cubicBezTo>
                    <a:pt x="123" y="177"/>
                    <a:pt x="123" y="176"/>
                    <a:pt x="123" y="176"/>
                  </a:cubicBezTo>
                  <a:cubicBezTo>
                    <a:pt x="123" y="176"/>
                    <a:pt x="123" y="175"/>
                    <a:pt x="124" y="174"/>
                  </a:cubicBezTo>
                  <a:cubicBezTo>
                    <a:pt x="125" y="174"/>
                    <a:pt x="124" y="176"/>
                    <a:pt x="124" y="176"/>
                  </a:cubicBezTo>
                  <a:close/>
                  <a:moveTo>
                    <a:pt x="123" y="176"/>
                  </a:moveTo>
                  <a:cubicBezTo>
                    <a:pt x="122" y="176"/>
                    <a:pt x="122" y="176"/>
                    <a:pt x="122" y="175"/>
                  </a:cubicBezTo>
                  <a:cubicBezTo>
                    <a:pt x="122" y="175"/>
                    <a:pt x="122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5"/>
                    <a:pt x="123" y="175"/>
                    <a:pt x="123" y="176"/>
                  </a:cubicBezTo>
                  <a:close/>
                  <a:moveTo>
                    <a:pt x="123" y="163"/>
                  </a:moveTo>
                  <a:cubicBezTo>
                    <a:pt x="123" y="163"/>
                    <a:pt x="123" y="163"/>
                    <a:pt x="123" y="163"/>
                  </a:cubicBezTo>
                  <a:cubicBezTo>
                    <a:pt x="123" y="163"/>
                    <a:pt x="123" y="163"/>
                    <a:pt x="123" y="163"/>
                  </a:cubicBezTo>
                  <a:cubicBezTo>
                    <a:pt x="124" y="164"/>
                    <a:pt x="123" y="165"/>
                    <a:pt x="123" y="165"/>
                  </a:cubicBezTo>
                  <a:cubicBezTo>
                    <a:pt x="122" y="164"/>
                    <a:pt x="124" y="164"/>
                    <a:pt x="123" y="163"/>
                  </a:cubicBezTo>
                  <a:close/>
                  <a:moveTo>
                    <a:pt x="124" y="161"/>
                  </a:moveTo>
                  <a:cubicBezTo>
                    <a:pt x="124" y="161"/>
                    <a:pt x="124" y="161"/>
                    <a:pt x="124" y="162"/>
                  </a:cubicBezTo>
                  <a:cubicBezTo>
                    <a:pt x="123" y="161"/>
                    <a:pt x="124" y="161"/>
                    <a:pt x="124" y="160"/>
                  </a:cubicBezTo>
                  <a:cubicBezTo>
                    <a:pt x="125" y="160"/>
                    <a:pt x="124" y="161"/>
                    <a:pt x="124" y="161"/>
                  </a:cubicBezTo>
                  <a:close/>
                  <a:moveTo>
                    <a:pt x="124" y="163"/>
                  </a:moveTo>
                  <a:cubicBezTo>
                    <a:pt x="124" y="162"/>
                    <a:pt x="124" y="162"/>
                    <a:pt x="124" y="162"/>
                  </a:cubicBezTo>
                  <a:cubicBezTo>
                    <a:pt x="125" y="162"/>
                    <a:pt x="124" y="163"/>
                    <a:pt x="124" y="163"/>
                  </a:cubicBezTo>
                  <a:close/>
                  <a:moveTo>
                    <a:pt x="123" y="160"/>
                  </a:moveTo>
                  <a:cubicBezTo>
                    <a:pt x="123" y="160"/>
                    <a:pt x="123" y="159"/>
                    <a:pt x="123" y="158"/>
                  </a:cubicBezTo>
                  <a:cubicBezTo>
                    <a:pt x="124" y="159"/>
                    <a:pt x="124" y="160"/>
                    <a:pt x="123" y="160"/>
                  </a:cubicBezTo>
                  <a:close/>
                  <a:moveTo>
                    <a:pt x="125" y="163"/>
                  </a:moveTo>
                  <a:cubicBezTo>
                    <a:pt x="125" y="164"/>
                    <a:pt x="126" y="165"/>
                    <a:pt x="125" y="166"/>
                  </a:cubicBezTo>
                  <a:cubicBezTo>
                    <a:pt x="125" y="165"/>
                    <a:pt x="123" y="163"/>
                    <a:pt x="125" y="163"/>
                  </a:cubicBezTo>
                  <a:close/>
                  <a:moveTo>
                    <a:pt x="124" y="157"/>
                  </a:moveTo>
                  <a:cubicBezTo>
                    <a:pt x="123" y="156"/>
                    <a:pt x="123" y="155"/>
                    <a:pt x="124" y="154"/>
                  </a:cubicBezTo>
                  <a:cubicBezTo>
                    <a:pt x="124" y="155"/>
                    <a:pt x="125" y="155"/>
                    <a:pt x="125" y="156"/>
                  </a:cubicBezTo>
                  <a:cubicBezTo>
                    <a:pt x="125" y="157"/>
                    <a:pt x="124" y="157"/>
                    <a:pt x="124" y="157"/>
                  </a:cubicBezTo>
                  <a:close/>
                  <a:moveTo>
                    <a:pt x="124" y="153"/>
                  </a:move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153"/>
                    <a:pt x="123" y="153"/>
                    <a:pt x="124" y="153"/>
                  </a:cubicBezTo>
                  <a:close/>
                  <a:moveTo>
                    <a:pt x="123" y="157"/>
                  </a:moveTo>
                  <a:cubicBezTo>
                    <a:pt x="123" y="157"/>
                    <a:pt x="123" y="157"/>
                    <a:pt x="123" y="156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3" y="158"/>
                    <a:pt x="123" y="158"/>
                    <a:pt x="123" y="158"/>
                  </a:cubicBezTo>
                  <a:cubicBezTo>
                    <a:pt x="122" y="158"/>
                    <a:pt x="123" y="157"/>
                    <a:pt x="123" y="156"/>
                  </a:cubicBezTo>
                  <a:cubicBezTo>
                    <a:pt x="123" y="156"/>
                    <a:pt x="124" y="156"/>
                    <a:pt x="123" y="157"/>
                  </a:cubicBezTo>
                  <a:close/>
                  <a:moveTo>
                    <a:pt x="122" y="163"/>
                  </a:moveTo>
                  <a:cubicBezTo>
                    <a:pt x="122" y="163"/>
                    <a:pt x="122" y="162"/>
                    <a:pt x="121" y="161"/>
                  </a:cubicBezTo>
                  <a:cubicBezTo>
                    <a:pt x="122" y="161"/>
                    <a:pt x="122" y="161"/>
                    <a:pt x="122" y="160"/>
                  </a:cubicBezTo>
                  <a:cubicBezTo>
                    <a:pt x="123" y="161"/>
                    <a:pt x="123" y="162"/>
                    <a:pt x="122" y="163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3"/>
                    <a:pt x="122" y="153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53"/>
                    <a:pt x="122" y="154"/>
                    <a:pt x="123" y="155"/>
                  </a:cubicBezTo>
                  <a:cubicBezTo>
                    <a:pt x="122" y="154"/>
                    <a:pt x="122" y="154"/>
                    <a:pt x="122" y="155"/>
                  </a:cubicBezTo>
                  <a:close/>
                  <a:moveTo>
                    <a:pt x="122" y="152"/>
                  </a:moveTo>
                  <a:cubicBezTo>
                    <a:pt x="121" y="153"/>
                    <a:pt x="121" y="154"/>
                    <a:pt x="120" y="155"/>
                  </a:cubicBezTo>
                  <a:cubicBezTo>
                    <a:pt x="120" y="154"/>
                    <a:pt x="120" y="153"/>
                    <a:pt x="119" y="152"/>
                  </a:cubicBezTo>
                  <a:cubicBezTo>
                    <a:pt x="120" y="152"/>
                    <a:pt x="121" y="151"/>
                    <a:pt x="122" y="152"/>
                  </a:cubicBezTo>
                  <a:close/>
                  <a:moveTo>
                    <a:pt x="120" y="159"/>
                  </a:moveTo>
                  <a:cubicBezTo>
                    <a:pt x="120" y="160"/>
                    <a:pt x="120" y="158"/>
                    <a:pt x="120" y="158"/>
                  </a:cubicBezTo>
                  <a:cubicBezTo>
                    <a:pt x="120" y="159"/>
                    <a:pt x="120" y="159"/>
                    <a:pt x="120" y="159"/>
                  </a:cubicBezTo>
                  <a:close/>
                  <a:moveTo>
                    <a:pt x="120" y="167"/>
                  </a:moveTo>
                  <a:cubicBezTo>
                    <a:pt x="120" y="167"/>
                    <a:pt x="119" y="165"/>
                    <a:pt x="120" y="165"/>
                  </a:cubicBezTo>
                  <a:cubicBezTo>
                    <a:pt x="120" y="165"/>
                    <a:pt x="120" y="166"/>
                    <a:pt x="120" y="167"/>
                  </a:cubicBezTo>
                  <a:close/>
                  <a:moveTo>
                    <a:pt x="119" y="163"/>
                  </a:moveTo>
                  <a:cubicBezTo>
                    <a:pt x="119" y="163"/>
                    <a:pt x="118" y="161"/>
                    <a:pt x="118" y="161"/>
                  </a:cubicBezTo>
                  <a:cubicBezTo>
                    <a:pt x="119" y="161"/>
                    <a:pt x="119" y="162"/>
                    <a:pt x="119" y="163"/>
                  </a:cubicBezTo>
                  <a:close/>
                  <a:moveTo>
                    <a:pt x="119" y="164"/>
                  </a:moveTo>
                  <a:cubicBezTo>
                    <a:pt x="118" y="164"/>
                    <a:pt x="118" y="165"/>
                    <a:pt x="118" y="166"/>
                  </a:cubicBezTo>
                  <a:cubicBezTo>
                    <a:pt x="117" y="166"/>
                    <a:pt x="118" y="166"/>
                    <a:pt x="117" y="165"/>
                  </a:cubicBezTo>
                  <a:cubicBezTo>
                    <a:pt x="117" y="164"/>
                    <a:pt x="117" y="163"/>
                    <a:pt x="118" y="162"/>
                  </a:cubicBezTo>
                  <a:cubicBezTo>
                    <a:pt x="118" y="162"/>
                    <a:pt x="118" y="163"/>
                    <a:pt x="119" y="164"/>
                  </a:cubicBezTo>
                  <a:close/>
                  <a:moveTo>
                    <a:pt x="117" y="162"/>
                  </a:moveTo>
                  <a:cubicBezTo>
                    <a:pt x="116" y="162"/>
                    <a:pt x="116" y="161"/>
                    <a:pt x="116" y="161"/>
                  </a:cubicBezTo>
                  <a:cubicBezTo>
                    <a:pt x="116" y="161"/>
                    <a:pt x="116" y="161"/>
                    <a:pt x="117" y="161"/>
                  </a:cubicBezTo>
                  <a:cubicBezTo>
                    <a:pt x="117" y="161"/>
                    <a:pt x="117" y="162"/>
                    <a:pt x="117" y="162"/>
                  </a:cubicBezTo>
                  <a:close/>
                  <a:moveTo>
                    <a:pt x="114" y="166"/>
                  </a:moveTo>
                  <a:cubicBezTo>
                    <a:pt x="115" y="166"/>
                    <a:pt x="114" y="167"/>
                    <a:pt x="114" y="167"/>
                  </a:cubicBezTo>
                  <a:cubicBezTo>
                    <a:pt x="113" y="166"/>
                    <a:pt x="114" y="166"/>
                    <a:pt x="114" y="166"/>
                  </a:cubicBezTo>
                  <a:close/>
                  <a:moveTo>
                    <a:pt x="113" y="166"/>
                  </a:moveTo>
                  <a:cubicBezTo>
                    <a:pt x="113" y="165"/>
                    <a:pt x="113" y="165"/>
                    <a:pt x="113" y="165"/>
                  </a:cubicBezTo>
                  <a:cubicBezTo>
                    <a:pt x="113" y="164"/>
                    <a:pt x="113" y="164"/>
                    <a:pt x="114" y="164"/>
                  </a:cubicBezTo>
                  <a:cubicBezTo>
                    <a:pt x="114" y="164"/>
                    <a:pt x="114" y="165"/>
                    <a:pt x="114" y="165"/>
                  </a:cubicBezTo>
                  <a:cubicBezTo>
                    <a:pt x="114" y="165"/>
                    <a:pt x="114" y="166"/>
                    <a:pt x="113" y="166"/>
                  </a:cubicBezTo>
                  <a:close/>
                  <a:moveTo>
                    <a:pt x="113" y="164"/>
                  </a:moveTo>
                  <a:cubicBezTo>
                    <a:pt x="112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4"/>
                  </a:cubicBezTo>
                  <a:close/>
                  <a:moveTo>
                    <a:pt x="110" y="165"/>
                  </a:moveTo>
                  <a:cubicBezTo>
                    <a:pt x="110" y="165"/>
                    <a:pt x="110" y="164"/>
                    <a:pt x="110" y="164"/>
                  </a:cubicBezTo>
                  <a:cubicBezTo>
                    <a:pt x="111" y="163"/>
                    <a:pt x="111" y="162"/>
                    <a:pt x="113" y="162"/>
                  </a:cubicBezTo>
                  <a:cubicBezTo>
                    <a:pt x="112" y="163"/>
                    <a:pt x="111" y="164"/>
                    <a:pt x="110" y="165"/>
                  </a:cubicBezTo>
                  <a:close/>
                  <a:moveTo>
                    <a:pt x="110" y="166"/>
                  </a:moveTo>
                  <a:cubicBezTo>
                    <a:pt x="108" y="168"/>
                    <a:pt x="107" y="167"/>
                    <a:pt x="109" y="165"/>
                  </a:cubicBezTo>
                  <a:cubicBezTo>
                    <a:pt x="110" y="165"/>
                    <a:pt x="110" y="165"/>
                    <a:pt x="110" y="166"/>
                  </a:cubicBezTo>
                  <a:close/>
                  <a:moveTo>
                    <a:pt x="109" y="172"/>
                  </a:moveTo>
                  <a:cubicBezTo>
                    <a:pt x="109" y="172"/>
                    <a:pt x="108" y="172"/>
                    <a:pt x="108" y="172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7" y="171"/>
                    <a:pt x="108" y="171"/>
                    <a:pt x="108" y="171"/>
                  </a:cubicBezTo>
                  <a:cubicBezTo>
                    <a:pt x="108" y="171"/>
                    <a:pt x="109" y="172"/>
                    <a:pt x="109" y="172"/>
                  </a:cubicBezTo>
                  <a:close/>
                  <a:moveTo>
                    <a:pt x="108" y="171"/>
                  </a:moveTo>
                  <a:cubicBezTo>
                    <a:pt x="107" y="171"/>
                    <a:pt x="108" y="170"/>
                    <a:pt x="108" y="170"/>
                  </a:cubicBezTo>
                  <a:cubicBezTo>
                    <a:pt x="108" y="171"/>
                    <a:pt x="108" y="171"/>
                    <a:pt x="108" y="171"/>
                  </a:cubicBezTo>
                  <a:close/>
                  <a:moveTo>
                    <a:pt x="104" y="172"/>
                  </a:moveTo>
                  <a:cubicBezTo>
                    <a:pt x="104" y="173"/>
                    <a:pt x="104" y="172"/>
                    <a:pt x="103" y="172"/>
                  </a:cubicBezTo>
                  <a:cubicBezTo>
                    <a:pt x="105" y="172"/>
                    <a:pt x="103" y="169"/>
                    <a:pt x="103" y="168"/>
                  </a:cubicBezTo>
                  <a:cubicBezTo>
                    <a:pt x="104" y="169"/>
                    <a:pt x="105" y="171"/>
                    <a:pt x="104" y="172"/>
                  </a:cubicBezTo>
                  <a:close/>
                  <a:moveTo>
                    <a:pt x="103" y="173"/>
                  </a:moveTo>
                  <a:cubicBezTo>
                    <a:pt x="103" y="174"/>
                    <a:pt x="103" y="174"/>
                    <a:pt x="103" y="174"/>
                  </a:cubicBezTo>
                  <a:cubicBezTo>
                    <a:pt x="102" y="174"/>
                    <a:pt x="103" y="173"/>
                    <a:pt x="102" y="173"/>
                  </a:cubicBezTo>
                  <a:cubicBezTo>
                    <a:pt x="102" y="173"/>
                    <a:pt x="102" y="173"/>
                    <a:pt x="102" y="172"/>
                  </a:cubicBezTo>
                  <a:cubicBezTo>
                    <a:pt x="103" y="172"/>
                    <a:pt x="103" y="173"/>
                    <a:pt x="103" y="173"/>
                  </a:cubicBezTo>
                  <a:close/>
                  <a:moveTo>
                    <a:pt x="103" y="182"/>
                  </a:moveTo>
                  <a:cubicBezTo>
                    <a:pt x="103" y="182"/>
                    <a:pt x="103" y="182"/>
                    <a:pt x="103" y="182"/>
                  </a:cubicBezTo>
                  <a:cubicBezTo>
                    <a:pt x="103" y="183"/>
                    <a:pt x="102" y="183"/>
                    <a:pt x="102" y="184"/>
                  </a:cubicBezTo>
                  <a:cubicBezTo>
                    <a:pt x="101" y="184"/>
                    <a:pt x="101" y="183"/>
                    <a:pt x="101" y="183"/>
                  </a:cubicBezTo>
                  <a:cubicBezTo>
                    <a:pt x="102" y="183"/>
                    <a:pt x="102" y="182"/>
                    <a:pt x="103" y="182"/>
                  </a:cubicBezTo>
                  <a:close/>
                  <a:moveTo>
                    <a:pt x="87" y="181"/>
                  </a:moveTo>
                  <a:cubicBezTo>
                    <a:pt x="87" y="182"/>
                    <a:pt x="87" y="181"/>
                    <a:pt x="87" y="181"/>
                  </a:cubicBezTo>
                  <a:cubicBezTo>
                    <a:pt x="87" y="181"/>
                    <a:pt x="87" y="181"/>
                    <a:pt x="87" y="180"/>
                  </a:cubicBezTo>
                  <a:cubicBezTo>
                    <a:pt x="87" y="180"/>
                    <a:pt x="88" y="180"/>
                    <a:pt x="88" y="181"/>
                  </a:cubicBezTo>
                  <a:cubicBezTo>
                    <a:pt x="87" y="181"/>
                    <a:pt x="87" y="181"/>
                    <a:pt x="87" y="181"/>
                  </a:cubicBezTo>
                  <a:close/>
                  <a:moveTo>
                    <a:pt x="88" y="179"/>
                  </a:moveTo>
                  <a:cubicBezTo>
                    <a:pt x="87" y="179"/>
                    <a:pt x="87" y="179"/>
                    <a:pt x="87" y="179"/>
                  </a:cubicBezTo>
                  <a:cubicBezTo>
                    <a:pt x="87" y="178"/>
                    <a:pt x="87" y="178"/>
                    <a:pt x="88" y="178"/>
                  </a:cubicBezTo>
                  <a:cubicBezTo>
                    <a:pt x="87" y="179"/>
                    <a:pt x="85" y="179"/>
                    <a:pt x="85" y="178"/>
                  </a:cubicBezTo>
                  <a:cubicBezTo>
                    <a:pt x="85" y="177"/>
                    <a:pt x="85" y="177"/>
                    <a:pt x="86" y="177"/>
                  </a:cubicBezTo>
                  <a:cubicBezTo>
                    <a:pt x="87" y="177"/>
                    <a:pt x="88" y="177"/>
                    <a:pt x="88" y="178"/>
                  </a:cubicBezTo>
                  <a:cubicBezTo>
                    <a:pt x="88" y="178"/>
                    <a:pt x="88" y="178"/>
                    <a:pt x="89" y="178"/>
                  </a:cubicBezTo>
                  <a:cubicBezTo>
                    <a:pt x="88" y="178"/>
                    <a:pt x="88" y="179"/>
                    <a:pt x="88" y="179"/>
                  </a:cubicBezTo>
                  <a:close/>
                  <a:moveTo>
                    <a:pt x="85" y="180"/>
                  </a:moveTo>
                  <a:cubicBezTo>
                    <a:pt x="85" y="180"/>
                    <a:pt x="85" y="180"/>
                    <a:pt x="85" y="180"/>
                  </a:cubicBezTo>
                  <a:cubicBezTo>
                    <a:pt x="84" y="180"/>
                    <a:pt x="85" y="179"/>
                    <a:pt x="85" y="180"/>
                  </a:cubicBezTo>
                  <a:close/>
                  <a:moveTo>
                    <a:pt x="87" y="176"/>
                  </a:moveTo>
                  <a:cubicBezTo>
                    <a:pt x="88" y="175"/>
                    <a:pt x="88" y="176"/>
                    <a:pt x="89" y="176"/>
                  </a:cubicBezTo>
                  <a:cubicBezTo>
                    <a:pt x="88" y="178"/>
                    <a:pt x="87" y="177"/>
                    <a:pt x="86" y="176"/>
                  </a:cubicBezTo>
                  <a:cubicBezTo>
                    <a:pt x="86" y="176"/>
                    <a:pt x="87" y="176"/>
                    <a:pt x="87" y="176"/>
                  </a:cubicBezTo>
                  <a:close/>
                  <a:moveTo>
                    <a:pt x="89" y="178"/>
                  </a:moveTo>
                  <a:cubicBezTo>
                    <a:pt x="89" y="179"/>
                    <a:pt x="90" y="178"/>
                    <a:pt x="90" y="179"/>
                  </a:cubicBezTo>
                  <a:cubicBezTo>
                    <a:pt x="89" y="179"/>
                    <a:pt x="88" y="180"/>
                    <a:pt x="88" y="179"/>
                  </a:cubicBezTo>
                  <a:cubicBezTo>
                    <a:pt x="88" y="179"/>
                    <a:pt x="88" y="178"/>
                    <a:pt x="89" y="178"/>
                  </a:cubicBezTo>
                  <a:close/>
                  <a:moveTo>
                    <a:pt x="89" y="177"/>
                  </a:moveTo>
                  <a:cubicBezTo>
                    <a:pt x="90" y="177"/>
                    <a:pt x="91" y="177"/>
                    <a:pt x="91" y="178"/>
                  </a:cubicBezTo>
                  <a:cubicBezTo>
                    <a:pt x="90" y="179"/>
                    <a:pt x="89" y="178"/>
                    <a:pt x="89" y="177"/>
                  </a:cubicBezTo>
                  <a:close/>
                  <a:moveTo>
                    <a:pt x="90" y="176"/>
                  </a:moveTo>
                  <a:cubicBezTo>
                    <a:pt x="90" y="176"/>
                    <a:pt x="90" y="176"/>
                    <a:pt x="91" y="175"/>
                  </a:cubicBezTo>
                  <a:cubicBezTo>
                    <a:pt x="91" y="176"/>
                    <a:pt x="91" y="176"/>
                    <a:pt x="91" y="177"/>
                  </a:cubicBezTo>
                  <a:cubicBezTo>
                    <a:pt x="91" y="177"/>
                    <a:pt x="90" y="176"/>
                    <a:pt x="90" y="176"/>
                  </a:cubicBezTo>
                  <a:close/>
                  <a:moveTo>
                    <a:pt x="92" y="178"/>
                  </a:moveTo>
                  <a:cubicBezTo>
                    <a:pt x="92" y="179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8"/>
                  </a:cubicBezTo>
                  <a:cubicBezTo>
                    <a:pt x="91" y="178"/>
                    <a:pt x="91" y="178"/>
                    <a:pt x="92" y="178"/>
                  </a:cubicBezTo>
                  <a:close/>
                  <a:moveTo>
                    <a:pt x="92" y="180"/>
                  </a:moveTo>
                  <a:cubicBezTo>
                    <a:pt x="92" y="180"/>
                    <a:pt x="93" y="180"/>
                    <a:pt x="93" y="181"/>
                  </a:cubicBezTo>
                  <a:cubicBezTo>
                    <a:pt x="92" y="181"/>
                    <a:pt x="91" y="181"/>
                    <a:pt x="91" y="180"/>
                  </a:cubicBezTo>
                  <a:cubicBezTo>
                    <a:pt x="91" y="180"/>
                    <a:pt x="91" y="180"/>
                    <a:pt x="92" y="180"/>
                  </a:cubicBezTo>
                  <a:close/>
                  <a:moveTo>
                    <a:pt x="92" y="177"/>
                  </a:moveTo>
                  <a:cubicBezTo>
                    <a:pt x="92" y="177"/>
                    <a:pt x="93" y="176"/>
                    <a:pt x="93" y="176"/>
                  </a:cubicBezTo>
                  <a:cubicBezTo>
                    <a:pt x="94" y="177"/>
                    <a:pt x="93" y="177"/>
                    <a:pt x="92" y="177"/>
                  </a:cubicBezTo>
                  <a:close/>
                  <a:moveTo>
                    <a:pt x="94" y="177"/>
                  </a:move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3" y="177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177"/>
                    <a:pt x="94" y="177"/>
                    <a:pt x="94" y="177"/>
                  </a:cubicBezTo>
                  <a:close/>
                  <a:moveTo>
                    <a:pt x="93" y="179"/>
                  </a:moveTo>
                  <a:cubicBezTo>
                    <a:pt x="94" y="180"/>
                    <a:pt x="96" y="180"/>
                    <a:pt x="96" y="182"/>
                  </a:cubicBezTo>
                  <a:cubicBezTo>
                    <a:pt x="95" y="181"/>
                    <a:pt x="93" y="181"/>
                    <a:pt x="93" y="179"/>
                  </a:cubicBezTo>
                  <a:close/>
                  <a:moveTo>
                    <a:pt x="95" y="178"/>
                  </a:move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6" y="178"/>
                    <a:pt x="96" y="179"/>
                  </a:cubicBezTo>
                  <a:cubicBezTo>
                    <a:pt x="95" y="179"/>
                    <a:pt x="95" y="178"/>
                    <a:pt x="95" y="178"/>
                  </a:cubicBezTo>
                  <a:close/>
                  <a:moveTo>
                    <a:pt x="97" y="181"/>
                  </a:moveTo>
                  <a:cubicBezTo>
                    <a:pt x="97" y="181"/>
                    <a:pt x="96" y="181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7" y="180"/>
                    <a:pt x="96" y="181"/>
                    <a:pt x="97" y="181"/>
                  </a:cubicBezTo>
                  <a:close/>
                  <a:moveTo>
                    <a:pt x="96" y="183"/>
                  </a:moveTo>
                  <a:cubicBezTo>
                    <a:pt x="96" y="182"/>
                    <a:pt x="94" y="182"/>
                    <a:pt x="94" y="181"/>
                  </a:cubicBezTo>
                  <a:cubicBezTo>
                    <a:pt x="94" y="181"/>
                    <a:pt x="96" y="182"/>
                    <a:pt x="96" y="183"/>
                  </a:cubicBezTo>
                  <a:close/>
                  <a:moveTo>
                    <a:pt x="97" y="185"/>
                  </a:moveTo>
                  <a:cubicBezTo>
                    <a:pt x="96" y="185"/>
                    <a:pt x="96" y="184"/>
                    <a:pt x="95" y="184"/>
                  </a:cubicBezTo>
                  <a:cubicBezTo>
                    <a:pt x="96" y="183"/>
                    <a:pt x="97" y="185"/>
                    <a:pt x="97" y="185"/>
                  </a:cubicBezTo>
                  <a:close/>
                  <a:moveTo>
                    <a:pt x="96" y="181"/>
                  </a:moveTo>
                  <a:cubicBezTo>
                    <a:pt x="97" y="181"/>
                    <a:pt x="97" y="183"/>
                    <a:pt x="98" y="184"/>
                  </a:cubicBezTo>
                  <a:cubicBezTo>
                    <a:pt x="97" y="184"/>
                    <a:pt x="97" y="182"/>
                    <a:pt x="96" y="181"/>
                  </a:cubicBezTo>
                  <a:close/>
                  <a:moveTo>
                    <a:pt x="98" y="180"/>
                  </a:moveTo>
                  <a:cubicBezTo>
                    <a:pt x="97" y="180"/>
                    <a:pt x="96" y="178"/>
                    <a:pt x="96" y="177"/>
                  </a:cubicBezTo>
                  <a:cubicBezTo>
                    <a:pt x="98" y="178"/>
                    <a:pt x="99" y="180"/>
                    <a:pt x="100" y="182"/>
                  </a:cubicBezTo>
                  <a:cubicBezTo>
                    <a:pt x="99" y="182"/>
                    <a:pt x="98" y="181"/>
                    <a:pt x="98" y="180"/>
                  </a:cubicBezTo>
                  <a:close/>
                  <a:moveTo>
                    <a:pt x="100" y="180"/>
                  </a:moveTo>
                  <a:cubicBezTo>
                    <a:pt x="100" y="180"/>
                    <a:pt x="100" y="181"/>
                    <a:pt x="101" y="181"/>
                  </a:cubicBezTo>
                  <a:cubicBezTo>
                    <a:pt x="101" y="181"/>
                    <a:pt x="100" y="181"/>
                    <a:pt x="100" y="182"/>
                  </a:cubicBezTo>
                  <a:cubicBezTo>
                    <a:pt x="100" y="181"/>
                    <a:pt x="100" y="181"/>
                    <a:pt x="100" y="180"/>
                  </a:cubicBezTo>
                  <a:close/>
                  <a:moveTo>
                    <a:pt x="101" y="185"/>
                  </a:moveTo>
                  <a:cubicBezTo>
                    <a:pt x="101" y="185"/>
                    <a:pt x="101" y="185"/>
                    <a:pt x="100" y="185"/>
                  </a:cubicBezTo>
                  <a:cubicBezTo>
                    <a:pt x="99" y="184"/>
                    <a:pt x="98" y="184"/>
                    <a:pt x="98" y="182"/>
                  </a:cubicBezTo>
                  <a:cubicBezTo>
                    <a:pt x="99" y="183"/>
                    <a:pt x="101" y="184"/>
                    <a:pt x="101" y="185"/>
                  </a:cubicBezTo>
                  <a:close/>
                  <a:moveTo>
                    <a:pt x="103" y="188"/>
                  </a:moveTo>
                  <a:cubicBezTo>
                    <a:pt x="101" y="188"/>
                    <a:pt x="101" y="187"/>
                    <a:pt x="100" y="186"/>
                  </a:cubicBezTo>
                  <a:cubicBezTo>
                    <a:pt x="100" y="186"/>
                    <a:pt x="102" y="187"/>
                    <a:pt x="103" y="188"/>
                  </a:cubicBezTo>
                  <a:close/>
                  <a:moveTo>
                    <a:pt x="100" y="178"/>
                  </a:moveTo>
                  <a:cubicBezTo>
                    <a:pt x="99" y="177"/>
                    <a:pt x="99" y="177"/>
                    <a:pt x="98" y="177"/>
                  </a:cubicBezTo>
                  <a:cubicBezTo>
                    <a:pt x="99" y="176"/>
                    <a:pt x="101" y="178"/>
                    <a:pt x="100" y="178"/>
                  </a:cubicBezTo>
                  <a:close/>
                  <a:moveTo>
                    <a:pt x="99" y="174"/>
                  </a:moveTo>
                  <a:cubicBezTo>
                    <a:pt x="99" y="174"/>
                    <a:pt x="99" y="175"/>
                    <a:pt x="98" y="175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98" y="174"/>
                    <a:pt x="98" y="174"/>
                    <a:pt x="99" y="174"/>
                  </a:cubicBezTo>
                  <a:close/>
                  <a:moveTo>
                    <a:pt x="97" y="175"/>
                  </a:moveTo>
                  <a:cubicBezTo>
                    <a:pt x="97" y="175"/>
                    <a:pt x="97" y="176"/>
                    <a:pt x="97" y="176"/>
                  </a:cubicBezTo>
                  <a:cubicBezTo>
                    <a:pt x="97" y="176"/>
                    <a:pt x="97" y="176"/>
                    <a:pt x="96" y="176"/>
                  </a:cubicBezTo>
                  <a:cubicBezTo>
                    <a:pt x="96" y="176"/>
                    <a:pt x="97" y="176"/>
                    <a:pt x="97" y="175"/>
                  </a:cubicBezTo>
                  <a:close/>
                  <a:moveTo>
                    <a:pt x="96" y="173"/>
                  </a:moveTo>
                  <a:cubicBezTo>
                    <a:pt x="96" y="173"/>
                    <a:pt x="97" y="173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5"/>
                    <a:pt x="96" y="176"/>
                    <a:pt x="95" y="176"/>
                  </a:cubicBezTo>
                  <a:cubicBezTo>
                    <a:pt x="95" y="175"/>
                    <a:pt x="95" y="175"/>
                    <a:pt x="95" y="174"/>
                  </a:cubicBezTo>
                  <a:cubicBezTo>
                    <a:pt x="95" y="173"/>
                    <a:pt x="95" y="173"/>
                    <a:pt x="96" y="173"/>
                  </a:cubicBezTo>
                  <a:close/>
                  <a:moveTo>
                    <a:pt x="96" y="171"/>
                  </a:moveTo>
                  <a:cubicBezTo>
                    <a:pt x="96" y="171"/>
                    <a:pt x="96" y="172"/>
                    <a:pt x="96" y="173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4" y="173"/>
                    <a:pt x="95" y="173"/>
                    <a:pt x="94" y="172"/>
                  </a:cubicBezTo>
                  <a:cubicBezTo>
                    <a:pt x="95" y="172"/>
                    <a:pt x="95" y="171"/>
                    <a:pt x="96" y="171"/>
                  </a:cubicBezTo>
                  <a:close/>
                  <a:moveTo>
                    <a:pt x="95" y="176"/>
                  </a:moveTo>
                  <a:cubicBezTo>
                    <a:pt x="95" y="176"/>
                    <a:pt x="94" y="176"/>
                    <a:pt x="95" y="177"/>
                  </a:cubicBezTo>
                  <a:cubicBezTo>
                    <a:pt x="94" y="177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5" y="176"/>
                    <a:pt x="95" y="176"/>
                  </a:cubicBezTo>
                  <a:close/>
                  <a:moveTo>
                    <a:pt x="94" y="172"/>
                  </a:moveTo>
                  <a:cubicBezTo>
                    <a:pt x="94" y="173"/>
                    <a:pt x="94" y="174"/>
                    <a:pt x="94" y="175"/>
                  </a:cubicBezTo>
                  <a:cubicBezTo>
                    <a:pt x="93" y="175"/>
                    <a:pt x="93" y="174"/>
                    <a:pt x="93" y="173"/>
                  </a:cubicBezTo>
                  <a:cubicBezTo>
                    <a:pt x="93" y="173"/>
                    <a:pt x="94" y="173"/>
                    <a:pt x="94" y="172"/>
                  </a:cubicBezTo>
                  <a:close/>
                  <a:moveTo>
                    <a:pt x="93" y="175"/>
                  </a:moveTo>
                  <a:cubicBezTo>
                    <a:pt x="93" y="176"/>
                    <a:pt x="92" y="176"/>
                    <a:pt x="92" y="176"/>
                  </a:cubicBezTo>
                  <a:cubicBezTo>
                    <a:pt x="92" y="176"/>
                    <a:pt x="92" y="175"/>
                    <a:pt x="91" y="175"/>
                  </a:cubicBezTo>
                  <a:cubicBezTo>
                    <a:pt x="92" y="175"/>
                    <a:pt x="92" y="174"/>
                    <a:pt x="92" y="174"/>
                  </a:cubicBezTo>
                  <a:cubicBezTo>
                    <a:pt x="93" y="174"/>
                    <a:pt x="93" y="175"/>
                    <a:pt x="93" y="175"/>
                  </a:cubicBezTo>
                  <a:close/>
                  <a:moveTo>
                    <a:pt x="92" y="171"/>
                  </a:moveTo>
                  <a:cubicBezTo>
                    <a:pt x="92" y="172"/>
                    <a:pt x="92" y="172"/>
                    <a:pt x="92" y="173"/>
                  </a:cubicBezTo>
                  <a:cubicBezTo>
                    <a:pt x="92" y="174"/>
                    <a:pt x="91" y="174"/>
                    <a:pt x="91" y="174"/>
                  </a:cubicBezTo>
                  <a:cubicBezTo>
                    <a:pt x="91" y="174"/>
                    <a:pt x="91" y="173"/>
                    <a:pt x="90" y="172"/>
                  </a:cubicBezTo>
                  <a:cubicBezTo>
                    <a:pt x="91" y="172"/>
                    <a:pt x="91" y="172"/>
                    <a:pt x="92" y="171"/>
                  </a:cubicBezTo>
                  <a:close/>
                  <a:moveTo>
                    <a:pt x="91" y="175"/>
                  </a:moveTo>
                  <a:cubicBezTo>
                    <a:pt x="90" y="176"/>
                    <a:pt x="88" y="177"/>
                    <a:pt x="88" y="174"/>
                  </a:cubicBezTo>
                  <a:cubicBezTo>
                    <a:pt x="89" y="174"/>
                    <a:pt x="89" y="174"/>
                    <a:pt x="90" y="173"/>
                  </a:cubicBezTo>
                  <a:cubicBezTo>
                    <a:pt x="90" y="173"/>
                    <a:pt x="90" y="174"/>
                    <a:pt x="91" y="175"/>
                  </a:cubicBezTo>
                  <a:close/>
                  <a:moveTo>
                    <a:pt x="89" y="170"/>
                  </a:moveTo>
                  <a:cubicBezTo>
                    <a:pt x="89" y="170"/>
                    <a:pt x="89" y="172"/>
                    <a:pt x="90" y="172"/>
                  </a:cubicBezTo>
                  <a:cubicBezTo>
                    <a:pt x="90" y="173"/>
                    <a:pt x="89" y="173"/>
                    <a:pt x="88" y="174"/>
                  </a:cubicBezTo>
                  <a:cubicBezTo>
                    <a:pt x="87" y="174"/>
                    <a:pt x="87" y="173"/>
                    <a:pt x="87" y="172"/>
                  </a:cubicBezTo>
                  <a:cubicBezTo>
                    <a:pt x="88" y="171"/>
                    <a:pt x="88" y="171"/>
                    <a:pt x="89" y="170"/>
                  </a:cubicBezTo>
                  <a:close/>
                  <a:moveTo>
                    <a:pt x="87" y="172"/>
                  </a:moveTo>
                  <a:cubicBezTo>
                    <a:pt x="87" y="173"/>
                    <a:pt x="87" y="174"/>
                    <a:pt x="87" y="175"/>
                  </a:cubicBezTo>
                  <a:cubicBezTo>
                    <a:pt x="86" y="175"/>
                    <a:pt x="86" y="174"/>
                    <a:pt x="85" y="174"/>
                  </a:cubicBezTo>
                  <a:cubicBezTo>
                    <a:pt x="85" y="173"/>
                    <a:pt x="86" y="173"/>
                    <a:pt x="87" y="172"/>
                  </a:cubicBezTo>
                  <a:close/>
                  <a:moveTo>
                    <a:pt x="85" y="174"/>
                  </a:moveTo>
                  <a:cubicBezTo>
                    <a:pt x="85" y="175"/>
                    <a:pt x="86" y="175"/>
                    <a:pt x="87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5"/>
                    <a:pt x="85" y="176"/>
                    <a:pt x="84" y="175"/>
                  </a:cubicBezTo>
                  <a:cubicBezTo>
                    <a:pt x="84" y="175"/>
                    <a:pt x="84" y="174"/>
                    <a:pt x="85" y="174"/>
                  </a:cubicBezTo>
                  <a:close/>
                  <a:moveTo>
                    <a:pt x="84" y="175"/>
                  </a:moveTo>
                  <a:cubicBezTo>
                    <a:pt x="85" y="175"/>
                    <a:pt x="85" y="176"/>
                    <a:pt x="86" y="177"/>
                  </a:cubicBezTo>
                  <a:cubicBezTo>
                    <a:pt x="85" y="177"/>
                    <a:pt x="85" y="177"/>
                    <a:pt x="85" y="178"/>
                  </a:cubicBezTo>
                  <a:cubicBezTo>
                    <a:pt x="84" y="178"/>
                    <a:pt x="84" y="178"/>
                    <a:pt x="83" y="177"/>
                  </a:cubicBezTo>
                  <a:cubicBezTo>
                    <a:pt x="83" y="177"/>
                    <a:pt x="82" y="177"/>
                    <a:pt x="82" y="177"/>
                  </a:cubicBezTo>
                  <a:cubicBezTo>
                    <a:pt x="83" y="176"/>
                    <a:pt x="83" y="176"/>
                    <a:pt x="84" y="175"/>
                  </a:cubicBezTo>
                  <a:close/>
                  <a:moveTo>
                    <a:pt x="83" y="178"/>
                  </a:moveTo>
                  <a:cubicBezTo>
                    <a:pt x="83" y="179"/>
                    <a:pt x="83" y="179"/>
                    <a:pt x="82" y="179"/>
                  </a:cubicBezTo>
                  <a:cubicBezTo>
                    <a:pt x="82" y="179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lose/>
                  <a:moveTo>
                    <a:pt x="82" y="178"/>
                  </a:moveTo>
                  <a:cubicBezTo>
                    <a:pt x="82" y="178"/>
                    <a:pt x="82" y="179"/>
                    <a:pt x="82" y="179"/>
                  </a:cubicBezTo>
                  <a:cubicBezTo>
                    <a:pt x="82" y="179"/>
                    <a:pt x="81" y="178"/>
                    <a:pt x="81" y="178"/>
                  </a:cubicBezTo>
                  <a:cubicBezTo>
                    <a:pt x="81" y="177"/>
                    <a:pt x="82" y="178"/>
                    <a:pt x="82" y="178"/>
                  </a:cubicBezTo>
                  <a:close/>
                  <a:moveTo>
                    <a:pt x="74" y="174"/>
                  </a:moveTo>
                  <a:cubicBezTo>
                    <a:pt x="73" y="174"/>
                    <a:pt x="72" y="174"/>
                    <a:pt x="71" y="174"/>
                  </a:cubicBezTo>
                  <a:cubicBezTo>
                    <a:pt x="71" y="173"/>
                    <a:pt x="71" y="173"/>
                    <a:pt x="71" y="172"/>
                  </a:cubicBezTo>
                  <a:cubicBezTo>
                    <a:pt x="70" y="172"/>
                    <a:pt x="71" y="172"/>
                    <a:pt x="71" y="171"/>
                  </a:cubicBezTo>
                  <a:cubicBezTo>
                    <a:pt x="71" y="170"/>
                    <a:pt x="70" y="171"/>
                    <a:pt x="70" y="170"/>
                  </a:cubicBezTo>
                  <a:cubicBezTo>
                    <a:pt x="70" y="170"/>
                    <a:pt x="70" y="169"/>
                    <a:pt x="71" y="169"/>
                  </a:cubicBezTo>
                  <a:cubicBezTo>
                    <a:pt x="72" y="171"/>
                    <a:pt x="72" y="173"/>
                    <a:pt x="74" y="174"/>
                  </a:cubicBezTo>
                  <a:close/>
                  <a:moveTo>
                    <a:pt x="63" y="175"/>
                  </a:moveTo>
                  <a:cubicBezTo>
                    <a:pt x="63" y="175"/>
                    <a:pt x="63" y="175"/>
                    <a:pt x="63" y="175"/>
                  </a:cubicBezTo>
                  <a:cubicBezTo>
                    <a:pt x="63" y="175"/>
                    <a:pt x="64" y="175"/>
                    <a:pt x="64" y="175"/>
                  </a:cubicBezTo>
                  <a:cubicBezTo>
                    <a:pt x="64" y="175"/>
                    <a:pt x="63" y="175"/>
                    <a:pt x="63" y="175"/>
                  </a:cubicBezTo>
                  <a:close/>
                  <a:moveTo>
                    <a:pt x="58" y="173"/>
                  </a:moveTo>
                  <a:cubicBezTo>
                    <a:pt x="58" y="173"/>
                    <a:pt x="58" y="174"/>
                    <a:pt x="57" y="174"/>
                  </a:cubicBezTo>
                  <a:cubicBezTo>
                    <a:pt x="57" y="173"/>
                    <a:pt x="57" y="173"/>
                    <a:pt x="56" y="172"/>
                  </a:cubicBezTo>
                  <a:cubicBezTo>
                    <a:pt x="57" y="172"/>
                    <a:pt x="58" y="172"/>
                    <a:pt x="58" y="173"/>
                  </a:cubicBezTo>
                  <a:cubicBezTo>
                    <a:pt x="58" y="173"/>
                    <a:pt x="58" y="172"/>
                    <a:pt x="59" y="172"/>
                  </a:cubicBezTo>
                  <a:cubicBezTo>
                    <a:pt x="59" y="172"/>
                    <a:pt x="59" y="173"/>
                    <a:pt x="59" y="173"/>
                  </a:cubicBezTo>
                  <a:cubicBezTo>
                    <a:pt x="58" y="173"/>
                    <a:pt x="58" y="174"/>
                    <a:pt x="57" y="174"/>
                  </a:cubicBezTo>
                  <a:cubicBezTo>
                    <a:pt x="57" y="174"/>
                    <a:pt x="58" y="174"/>
                    <a:pt x="58" y="173"/>
                  </a:cubicBezTo>
                  <a:cubicBezTo>
                    <a:pt x="58" y="173"/>
                    <a:pt x="58" y="173"/>
                    <a:pt x="58" y="173"/>
                  </a:cubicBezTo>
                  <a:close/>
                  <a:moveTo>
                    <a:pt x="64" y="166"/>
                  </a:moveTo>
                  <a:cubicBezTo>
                    <a:pt x="64" y="166"/>
                    <a:pt x="63" y="165"/>
                    <a:pt x="63" y="165"/>
                  </a:cubicBezTo>
                  <a:cubicBezTo>
                    <a:pt x="63" y="165"/>
                    <a:pt x="63" y="164"/>
                    <a:pt x="64" y="164"/>
                  </a:cubicBezTo>
                  <a:cubicBezTo>
                    <a:pt x="64" y="165"/>
                    <a:pt x="64" y="165"/>
                    <a:pt x="64" y="166"/>
                  </a:cubicBezTo>
                  <a:close/>
                  <a:moveTo>
                    <a:pt x="63" y="162"/>
                  </a:moveTo>
                  <a:cubicBezTo>
                    <a:pt x="64" y="161"/>
                    <a:pt x="64" y="162"/>
                    <a:pt x="65" y="162"/>
                  </a:cubicBezTo>
                  <a:cubicBezTo>
                    <a:pt x="65" y="163"/>
                    <a:pt x="64" y="163"/>
                    <a:pt x="64" y="163"/>
                  </a:cubicBezTo>
                  <a:cubicBezTo>
                    <a:pt x="63" y="163"/>
                    <a:pt x="63" y="162"/>
                    <a:pt x="63" y="162"/>
                  </a:cubicBezTo>
                  <a:close/>
                  <a:moveTo>
                    <a:pt x="67" y="168"/>
                  </a:moveTo>
                  <a:cubicBezTo>
                    <a:pt x="67" y="168"/>
                    <a:pt x="66" y="168"/>
                    <a:pt x="66" y="167"/>
                  </a:cubicBezTo>
                  <a:cubicBezTo>
                    <a:pt x="66" y="167"/>
                    <a:pt x="65" y="167"/>
                    <a:pt x="65" y="167"/>
                  </a:cubicBezTo>
                  <a:cubicBezTo>
                    <a:pt x="67" y="166"/>
                    <a:pt x="67" y="168"/>
                    <a:pt x="68" y="168"/>
                  </a:cubicBezTo>
                  <a:cubicBezTo>
                    <a:pt x="68" y="168"/>
                    <a:pt x="67" y="168"/>
                    <a:pt x="67" y="168"/>
                  </a:cubicBezTo>
                  <a:close/>
                  <a:moveTo>
                    <a:pt x="67" y="170"/>
                  </a:moveTo>
                  <a:cubicBezTo>
                    <a:pt x="67" y="171"/>
                    <a:pt x="66" y="170"/>
                    <a:pt x="65" y="170"/>
                  </a:cubicBezTo>
                  <a:cubicBezTo>
                    <a:pt x="65" y="169"/>
                    <a:pt x="66" y="169"/>
                    <a:pt x="66" y="169"/>
                  </a:cubicBezTo>
                  <a:cubicBezTo>
                    <a:pt x="66" y="169"/>
                    <a:pt x="66" y="170"/>
                    <a:pt x="67" y="170"/>
                  </a:cubicBezTo>
                  <a:close/>
                  <a:moveTo>
                    <a:pt x="66" y="168"/>
                  </a:moveTo>
                  <a:cubicBezTo>
                    <a:pt x="66" y="169"/>
                    <a:pt x="65" y="169"/>
                    <a:pt x="65" y="170"/>
                  </a:cubicBezTo>
                  <a:cubicBezTo>
                    <a:pt x="64" y="169"/>
                    <a:pt x="64" y="168"/>
                    <a:pt x="64" y="168"/>
                  </a:cubicBezTo>
                  <a:cubicBezTo>
                    <a:pt x="65" y="168"/>
                    <a:pt x="65" y="168"/>
                    <a:pt x="66" y="168"/>
                  </a:cubicBezTo>
                  <a:close/>
                  <a:moveTo>
                    <a:pt x="64" y="168"/>
                  </a:moveTo>
                  <a:cubicBezTo>
                    <a:pt x="64" y="169"/>
                    <a:pt x="64" y="169"/>
                    <a:pt x="64" y="170"/>
                  </a:cubicBezTo>
                  <a:cubicBezTo>
                    <a:pt x="64" y="169"/>
                    <a:pt x="63" y="169"/>
                    <a:pt x="63" y="169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7"/>
                  </a:cubicBezTo>
                  <a:cubicBezTo>
                    <a:pt x="62" y="167"/>
                    <a:pt x="63" y="167"/>
                    <a:pt x="63" y="167"/>
                  </a:cubicBezTo>
                  <a:cubicBezTo>
                    <a:pt x="63" y="168"/>
                    <a:pt x="63" y="168"/>
                    <a:pt x="63" y="168"/>
                  </a:cubicBezTo>
                  <a:cubicBezTo>
                    <a:pt x="63" y="169"/>
                    <a:pt x="63" y="168"/>
                    <a:pt x="64" y="168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0"/>
                    <a:pt x="61" y="171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2" y="170"/>
                    <a:pt x="63" y="170"/>
                    <a:pt x="62" y="171"/>
                  </a:cubicBezTo>
                  <a:close/>
                  <a:moveTo>
                    <a:pt x="61" y="170"/>
                  </a:moveTo>
                  <a:cubicBezTo>
                    <a:pt x="61" y="170"/>
                    <a:pt x="60" y="169"/>
                    <a:pt x="60" y="169"/>
                  </a:cubicBezTo>
                  <a:cubicBezTo>
                    <a:pt x="61" y="169"/>
                    <a:pt x="61" y="169"/>
                    <a:pt x="62" y="170"/>
                  </a:cubicBezTo>
                  <a:cubicBezTo>
                    <a:pt x="61" y="170"/>
                    <a:pt x="61" y="170"/>
                    <a:pt x="61" y="170"/>
                  </a:cubicBezTo>
                  <a:close/>
                  <a:moveTo>
                    <a:pt x="61" y="173"/>
                  </a:moveTo>
                  <a:cubicBezTo>
                    <a:pt x="61" y="175"/>
                    <a:pt x="59" y="174"/>
                    <a:pt x="59" y="172"/>
                  </a:cubicBezTo>
                  <a:cubicBezTo>
                    <a:pt x="60" y="172"/>
                    <a:pt x="60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1" y="173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1" y="174"/>
                    <a:pt x="61" y="174"/>
                  </a:cubicBezTo>
                  <a:cubicBezTo>
                    <a:pt x="61" y="174"/>
                    <a:pt x="62" y="174"/>
                    <a:pt x="61" y="173"/>
                  </a:cubicBezTo>
                  <a:close/>
                  <a:moveTo>
                    <a:pt x="62" y="172"/>
                  </a:moveTo>
                  <a:cubicBezTo>
                    <a:pt x="62" y="172"/>
                    <a:pt x="61" y="172"/>
                    <a:pt x="61" y="171"/>
                  </a:cubicBezTo>
                  <a:cubicBezTo>
                    <a:pt x="62" y="171"/>
                    <a:pt x="62" y="171"/>
                    <a:pt x="63" y="171"/>
                  </a:cubicBezTo>
                  <a:cubicBezTo>
                    <a:pt x="63" y="172"/>
                    <a:pt x="62" y="172"/>
                    <a:pt x="62" y="172"/>
                  </a:cubicBezTo>
                  <a:close/>
                  <a:moveTo>
                    <a:pt x="64" y="174"/>
                  </a:moveTo>
                  <a:cubicBezTo>
                    <a:pt x="64" y="174"/>
                    <a:pt x="64" y="174"/>
                    <a:pt x="64" y="174"/>
                  </a:cubicBezTo>
                  <a:cubicBezTo>
                    <a:pt x="63" y="174"/>
                    <a:pt x="63" y="174"/>
                    <a:pt x="62" y="174"/>
                  </a:cubicBezTo>
                  <a:cubicBezTo>
                    <a:pt x="62" y="174"/>
                    <a:pt x="62" y="173"/>
                    <a:pt x="62" y="173"/>
                  </a:cubicBezTo>
                  <a:cubicBezTo>
                    <a:pt x="63" y="172"/>
                    <a:pt x="64" y="173"/>
                    <a:pt x="64" y="174"/>
                  </a:cubicBezTo>
                  <a:close/>
                  <a:moveTo>
                    <a:pt x="63" y="171"/>
                  </a:moveTo>
                  <a:cubicBezTo>
                    <a:pt x="63" y="171"/>
                    <a:pt x="63" y="170"/>
                    <a:pt x="63" y="170"/>
                  </a:cubicBezTo>
                  <a:cubicBezTo>
                    <a:pt x="63" y="170"/>
                    <a:pt x="63" y="170"/>
                    <a:pt x="64" y="170"/>
                  </a:cubicBezTo>
                  <a:cubicBezTo>
                    <a:pt x="64" y="170"/>
                    <a:pt x="63" y="170"/>
                    <a:pt x="64" y="171"/>
                  </a:cubicBezTo>
                  <a:cubicBezTo>
                    <a:pt x="64" y="171"/>
                    <a:pt x="64" y="171"/>
                    <a:pt x="64" y="170"/>
                  </a:cubicBezTo>
                  <a:cubicBezTo>
                    <a:pt x="65" y="170"/>
                    <a:pt x="64" y="171"/>
                    <a:pt x="65" y="172"/>
                  </a:cubicBezTo>
                  <a:cubicBezTo>
                    <a:pt x="65" y="172"/>
                    <a:pt x="64" y="171"/>
                    <a:pt x="64" y="172"/>
                  </a:cubicBezTo>
                  <a:cubicBezTo>
                    <a:pt x="63" y="171"/>
                    <a:pt x="64" y="170"/>
                    <a:pt x="63" y="171"/>
                  </a:cubicBezTo>
                  <a:close/>
                  <a:moveTo>
                    <a:pt x="64" y="167"/>
                  </a:moveTo>
                  <a:cubicBezTo>
                    <a:pt x="64" y="167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5" y="168"/>
                    <a:pt x="65" y="167"/>
                    <a:pt x="64" y="167"/>
                  </a:cubicBezTo>
                  <a:close/>
                  <a:moveTo>
                    <a:pt x="64" y="167"/>
                  </a:moveTo>
                  <a:cubicBezTo>
                    <a:pt x="63" y="167"/>
                    <a:pt x="63" y="167"/>
                    <a:pt x="63" y="166"/>
                  </a:cubicBezTo>
                  <a:cubicBezTo>
                    <a:pt x="63" y="166"/>
                    <a:pt x="65" y="166"/>
                    <a:pt x="65" y="167"/>
                  </a:cubicBezTo>
                  <a:cubicBezTo>
                    <a:pt x="65" y="167"/>
                    <a:pt x="64" y="167"/>
                    <a:pt x="64" y="167"/>
                  </a:cubicBezTo>
                  <a:close/>
                  <a:moveTo>
                    <a:pt x="62" y="164"/>
                  </a:moveTo>
                  <a:cubicBezTo>
                    <a:pt x="62" y="164"/>
                    <a:pt x="62" y="164"/>
                    <a:pt x="62" y="164"/>
                  </a:cubicBezTo>
                  <a:cubicBezTo>
                    <a:pt x="62" y="164"/>
                    <a:pt x="63" y="164"/>
                    <a:pt x="63" y="164"/>
                  </a:cubicBezTo>
                  <a:cubicBezTo>
                    <a:pt x="63" y="164"/>
                    <a:pt x="63" y="164"/>
                    <a:pt x="62" y="164"/>
                  </a:cubicBezTo>
                  <a:close/>
                  <a:moveTo>
                    <a:pt x="62" y="166"/>
                  </a:moveTo>
                  <a:cubicBezTo>
                    <a:pt x="62" y="166"/>
                    <a:pt x="63" y="166"/>
                    <a:pt x="63" y="167"/>
                  </a:cubicBezTo>
                  <a:cubicBezTo>
                    <a:pt x="62" y="167"/>
                    <a:pt x="62" y="167"/>
                    <a:pt x="61" y="166"/>
                  </a:cubicBezTo>
                  <a:cubicBezTo>
                    <a:pt x="62" y="166"/>
                    <a:pt x="62" y="166"/>
                    <a:pt x="62" y="166"/>
                  </a:cubicBezTo>
                  <a:close/>
                  <a:moveTo>
                    <a:pt x="62" y="169"/>
                  </a:moveTo>
                  <a:cubicBezTo>
                    <a:pt x="61" y="169"/>
                    <a:pt x="60" y="168"/>
                    <a:pt x="60" y="168"/>
                  </a:cubicBezTo>
                  <a:cubicBezTo>
                    <a:pt x="60" y="168"/>
                    <a:pt x="60" y="167"/>
                    <a:pt x="61" y="167"/>
                  </a:cubicBezTo>
                  <a:cubicBezTo>
                    <a:pt x="61" y="167"/>
                    <a:pt x="61" y="168"/>
                    <a:pt x="62" y="169"/>
                  </a:cubicBezTo>
                  <a:close/>
                  <a:moveTo>
                    <a:pt x="60" y="170"/>
                  </a:moveTo>
                  <a:cubicBezTo>
                    <a:pt x="60" y="170"/>
                    <a:pt x="59" y="169"/>
                    <a:pt x="59" y="170"/>
                  </a:cubicBezTo>
                  <a:cubicBezTo>
                    <a:pt x="59" y="171"/>
                    <a:pt x="61" y="170"/>
                    <a:pt x="61" y="172"/>
                  </a:cubicBezTo>
                  <a:cubicBezTo>
                    <a:pt x="61" y="172"/>
                    <a:pt x="61" y="172"/>
                    <a:pt x="60" y="172"/>
                  </a:cubicBezTo>
                  <a:cubicBezTo>
                    <a:pt x="60" y="172"/>
                    <a:pt x="60" y="171"/>
                    <a:pt x="61" y="171"/>
                  </a:cubicBezTo>
                  <a:cubicBezTo>
                    <a:pt x="60" y="171"/>
                    <a:pt x="60" y="172"/>
                    <a:pt x="59" y="172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9" y="171"/>
                    <a:pt x="58" y="171"/>
                    <a:pt x="58" y="170"/>
                  </a:cubicBezTo>
                  <a:cubicBezTo>
                    <a:pt x="59" y="170"/>
                    <a:pt x="58" y="169"/>
                    <a:pt x="59" y="169"/>
                  </a:cubicBezTo>
                  <a:cubicBezTo>
                    <a:pt x="60" y="169"/>
                    <a:pt x="60" y="170"/>
                    <a:pt x="60" y="170"/>
                  </a:cubicBezTo>
                  <a:close/>
                  <a:moveTo>
                    <a:pt x="59" y="174"/>
                  </a:moveTo>
                  <a:cubicBezTo>
                    <a:pt x="59" y="174"/>
                    <a:pt x="58" y="174"/>
                    <a:pt x="58" y="174"/>
                  </a:cubicBezTo>
                  <a:cubicBezTo>
                    <a:pt x="58" y="174"/>
                    <a:pt x="59" y="174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lose/>
                  <a:moveTo>
                    <a:pt x="59" y="175"/>
                  </a:moveTo>
                  <a:cubicBezTo>
                    <a:pt x="60" y="176"/>
                    <a:pt x="58" y="176"/>
                    <a:pt x="58" y="176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58" y="175"/>
                    <a:pt x="58" y="175"/>
                    <a:pt x="59" y="175"/>
                  </a:cubicBezTo>
                  <a:close/>
                  <a:moveTo>
                    <a:pt x="60" y="175"/>
                  </a:moveTo>
                  <a:cubicBezTo>
                    <a:pt x="60" y="176"/>
                    <a:pt x="60" y="177"/>
                    <a:pt x="59" y="177"/>
                  </a:cubicBezTo>
                  <a:cubicBezTo>
                    <a:pt x="58" y="176"/>
                    <a:pt x="59" y="176"/>
                    <a:pt x="60" y="175"/>
                  </a:cubicBezTo>
                  <a:close/>
                  <a:moveTo>
                    <a:pt x="60" y="176"/>
                  </a:moveTo>
                  <a:cubicBezTo>
                    <a:pt x="61" y="177"/>
                    <a:pt x="60" y="177"/>
                    <a:pt x="59" y="178"/>
                  </a:cubicBezTo>
                  <a:cubicBezTo>
                    <a:pt x="59" y="177"/>
                    <a:pt x="60" y="177"/>
                    <a:pt x="60" y="176"/>
                  </a:cubicBezTo>
                  <a:close/>
                  <a:moveTo>
                    <a:pt x="60" y="175"/>
                  </a:moveTo>
                  <a:cubicBezTo>
                    <a:pt x="61" y="175"/>
                    <a:pt x="62" y="175"/>
                    <a:pt x="62" y="175"/>
                  </a:cubicBezTo>
                  <a:cubicBezTo>
                    <a:pt x="62" y="176"/>
                    <a:pt x="62" y="176"/>
                    <a:pt x="61" y="176"/>
                  </a:cubicBezTo>
                  <a:cubicBezTo>
                    <a:pt x="61" y="176"/>
                    <a:pt x="60" y="175"/>
                    <a:pt x="60" y="175"/>
                  </a:cubicBezTo>
                  <a:close/>
                  <a:moveTo>
                    <a:pt x="63" y="175"/>
                  </a:moveTo>
                  <a:cubicBezTo>
                    <a:pt x="63" y="176"/>
                    <a:pt x="62" y="177"/>
                    <a:pt x="61" y="177"/>
                  </a:cubicBezTo>
                  <a:cubicBezTo>
                    <a:pt x="61" y="176"/>
                    <a:pt x="62" y="175"/>
                    <a:pt x="63" y="175"/>
                  </a:cubicBezTo>
                  <a:close/>
                  <a:moveTo>
                    <a:pt x="64" y="175"/>
                  </a:moveTo>
                  <a:cubicBezTo>
                    <a:pt x="64" y="175"/>
                    <a:pt x="64" y="175"/>
                    <a:pt x="64" y="176"/>
                  </a:cubicBezTo>
                  <a:cubicBezTo>
                    <a:pt x="63" y="175"/>
                    <a:pt x="64" y="174"/>
                    <a:pt x="64" y="175"/>
                  </a:cubicBezTo>
                  <a:close/>
                  <a:moveTo>
                    <a:pt x="63" y="172"/>
                  </a:moveTo>
                  <a:cubicBezTo>
                    <a:pt x="64" y="172"/>
                    <a:pt x="65" y="172"/>
                    <a:pt x="65" y="172"/>
                  </a:cubicBezTo>
                  <a:cubicBezTo>
                    <a:pt x="65" y="172"/>
                    <a:pt x="64" y="173"/>
                    <a:pt x="63" y="172"/>
                  </a:cubicBezTo>
                  <a:close/>
                  <a:moveTo>
                    <a:pt x="64" y="173"/>
                  </a:moveTo>
                  <a:cubicBezTo>
                    <a:pt x="65" y="173"/>
                    <a:pt x="66" y="173"/>
                    <a:pt x="66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4" y="174"/>
                    <a:pt x="64" y="173"/>
                    <a:pt x="64" y="173"/>
                  </a:cubicBezTo>
                  <a:close/>
                  <a:moveTo>
                    <a:pt x="66" y="172"/>
                  </a:moveTo>
                  <a:cubicBezTo>
                    <a:pt x="65" y="171"/>
                    <a:pt x="65" y="171"/>
                    <a:pt x="65" y="170"/>
                  </a:cubicBezTo>
                  <a:cubicBezTo>
                    <a:pt x="65" y="171"/>
                    <a:pt x="66" y="171"/>
                    <a:pt x="66" y="171"/>
                  </a:cubicBezTo>
                  <a:cubicBezTo>
                    <a:pt x="66" y="171"/>
                    <a:pt x="66" y="172"/>
                    <a:pt x="66" y="172"/>
                  </a:cubicBezTo>
                  <a:close/>
                  <a:moveTo>
                    <a:pt x="67" y="171"/>
                  </a:moveTo>
                  <a:cubicBezTo>
                    <a:pt x="68" y="172"/>
                    <a:pt x="67" y="172"/>
                    <a:pt x="66" y="172"/>
                  </a:cubicBezTo>
                  <a:cubicBezTo>
                    <a:pt x="66" y="171"/>
                    <a:pt x="67" y="171"/>
                    <a:pt x="67" y="171"/>
                  </a:cubicBezTo>
                  <a:close/>
                  <a:moveTo>
                    <a:pt x="68" y="173"/>
                  </a:moveTo>
                  <a:cubicBezTo>
                    <a:pt x="68" y="173"/>
                    <a:pt x="67" y="173"/>
                    <a:pt x="67" y="173"/>
                  </a:cubicBezTo>
                  <a:cubicBezTo>
                    <a:pt x="67" y="172"/>
                    <a:pt x="68" y="173"/>
                    <a:pt x="68" y="173"/>
                  </a:cubicBezTo>
                  <a:close/>
                  <a:moveTo>
                    <a:pt x="69" y="174"/>
                  </a:moveTo>
                  <a:cubicBezTo>
                    <a:pt x="68" y="174"/>
                    <a:pt x="67" y="175"/>
                    <a:pt x="66" y="173"/>
                  </a:cubicBezTo>
                  <a:cubicBezTo>
                    <a:pt x="67" y="174"/>
                    <a:pt x="68" y="173"/>
                    <a:pt x="69" y="174"/>
                  </a:cubicBezTo>
                  <a:close/>
                  <a:moveTo>
                    <a:pt x="68" y="171"/>
                  </a:moveTo>
                  <a:cubicBezTo>
                    <a:pt x="69" y="172"/>
                    <a:pt x="70" y="171"/>
                    <a:pt x="70" y="172"/>
                  </a:cubicBezTo>
                  <a:cubicBezTo>
                    <a:pt x="70" y="173"/>
                    <a:pt x="68" y="172"/>
                    <a:pt x="68" y="171"/>
                  </a:cubicBezTo>
                  <a:close/>
                  <a:moveTo>
                    <a:pt x="69" y="171"/>
                  </a:moveTo>
                  <a:cubicBezTo>
                    <a:pt x="69" y="170"/>
                    <a:pt x="70" y="171"/>
                    <a:pt x="70" y="171"/>
                  </a:cubicBezTo>
                  <a:cubicBezTo>
                    <a:pt x="70" y="171"/>
                    <a:pt x="69" y="171"/>
                    <a:pt x="69" y="171"/>
                  </a:cubicBezTo>
                  <a:close/>
                  <a:moveTo>
                    <a:pt x="71" y="174"/>
                  </a:moveTo>
                  <a:cubicBezTo>
                    <a:pt x="71" y="175"/>
                    <a:pt x="70" y="174"/>
                    <a:pt x="69" y="174"/>
                  </a:cubicBezTo>
                  <a:cubicBezTo>
                    <a:pt x="70" y="174"/>
                    <a:pt x="71" y="174"/>
                    <a:pt x="71" y="174"/>
                  </a:cubicBezTo>
                  <a:close/>
                  <a:moveTo>
                    <a:pt x="69" y="166"/>
                  </a:moveTo>
                  <a:cubicBezTo>
                    <a:pt x="69" y="166"/>
                    <a:pt x="70" y="166"/>
                    <a:pt x="70" y="167"/>
                  </a:cubicBezTo>
                  <a:cubicBezTo>
                    <a:pt x="69" y="167"/>
                    <a:pt x="69" y="167"/>
                    <a:pt x="69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69" y="167"/>
                    <a:pt x="69" y="167"/>
                    <a:pt x="69" y="166"/>
                  </a:cubicBezTo>
                  <a:cubicBezTo>
                    <a:pt x="69" y="166"/>
                    <a:pt x="69" y="166"/>
                    <a:pt x="69" y="166"/>
                  </a:cubicBezTo>
                  <a:close/>
                  <a:moveTo>
                    <a:pt x="68" y="169"/>
                  </a:moveTo>
                  <a:cubicBezTo>
                    <a:pt x="68" y="169"/>
                    <a:pt x="68" y="169"/>
                    <a:pt x="68" y="169"/>
                  </a:cubicBezTo>
                  <a:cubicBezTo>
                    <a:pt x="68" y="170"/>
                    <a:pt x="69" y="168"/>
                    <a:pt x="69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1" y="168"/>
                    <a:pt x="71" y="168"/>
                    <a:pt x="71" y="169"/>
                  </a:cubicBezTo>
                  <a:cubicBezTo>
                    <a:pt x="70" y="169"/>
                    <a:pt x="69" y="170"/>
                    <a:pt x="69" y="171"/>
                  </a:cubicBezTo>
                  <a:cubicBezTo>
                    <a:pt x="68" y="171"/>
                    <a:pt x="67" y="171"/>
                    <a:pt x="67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7" y="169"/>
                    <a:pt x="67" y="170"/>
                    <a:pt x="67" y="170"/>
                  </a:cubicBezTo>
                  <a:cubicBezTo>
                    <a:pt x="67" y="169"/>
                    <a:pt x="67" y="169"/>
                    <a:pt x="66" y="168"/>
                  </a:cubicBezTo>
                  <a:cubicBezTo>
                    <a:pt x="67" y="168"/>
                    <a:pt x="68" y="169"/>
                    <a:pt x="68" y="169"/>
                  </a:cubicBezTo>
                  <a:close/>
                  <a:moveTo>
                    <a:pt x="67" y="164"/>
                  </a:moveTo>
                  <a:cubicBezTo>
                    <a:pt x="67" y="165"/>
                    <a:pt x="67" y="165"/>
                    <a:pt x="68" y="16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6"/>
                    <a:pt x="67" y="166"/>
                    <a:pt x="68" y="167"/>
                  </a:cubicBezTo>
                  <a:cubicBezTo>
                    <a:pt x="67" y="166"/>
                    <a:pt x="65" y="166"/>
                    <a:pt x="66" y="166"/>
                  </a:cubicBezTo>
                  <a:cubicBezTo>
                    <a:pt x="66" y="165"/>
                    <a:pt x="65" y="166"/>
                    <a:pt x="65" y="166"/>
                  </a:cubicBezTo>
                  <a:cubicBezTo>
                    <a:pt x="65" y="165"/>
                    <a:pt x="65" y="165"/>
                    <a:pt x="64" y="164"/>
                  </a:cubicBezTo>
                  <a:cubicBezTo>
                    <a:pt x="65" y="164"/>
                    <a:pt x="65" y="165"/>
                    <a:pt x="66" y="165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6" y="165"/>
                    <a:pt x="67" y="165"/>
                    <a:pt x="67" y="164"/>
                  </a:cubicBezTo>
                  <a:close/>
                  <a:moveTo>
                    <a:pt x="65" y="164"/>
                  </a:moveTo>
                  <a:cubicBezTo>
                    <a:pt x="65" y="164"/>
                    <a:pt x="65" y="164"/>
                    <a:pt x="65" y="163"/>
                  </a:cubicBezTo>
                  <a:cubicBezTo>
                    <a:pt x="65" y="163"/>
                    <a:pt x="65" y="164"/>
                    <a:pt x="64" y="164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6" y="163"/>
                    <a:pt x="66" y="163"/>
                    <a:pt x="66" y="164"/>
                  </a:cubicBezTo>
                  <a:cubicBezTo>
                    <a:pt x="66" y="164"/>
                    <a:pt x="65" y="164"/>
                    <a:pt x="65" y="164"/>
                  </a:cubicBezTo>
                  <a:close/>
                  <a:moveTo>
                    <a:pt x="64" y="160"/>
                  </a:moveTo>
                  <a:cubicBezTo>
                    <a:pt x="64" y="160"/>
                    <a:pt x="66" y="160"/>
                    <a:pt x="66" y="162"/>
                  </a:cubicBezTo>
                  <a:cubicBezTo>
                    <a:pt x="65" y="162"/>
                    <a:pt x="64" y="161"/>
                    <a:pt x="63" y="161"/>
                  </a:cubicBezTo>
                  <a:cubicBezTo>
                    <a:pt x="63" y="160"/>
                    <a:pt x="63" y="160"/>
                    <a:pt x="64" y="160"/>
                  </a:cubicBezTo>
                  <a:close/>
                  <a:moveTo>
                    <a:pt x="62" y="162"/>
                  </a:moveTo>
                  <a:cubicBezTo>
                    <a:pt x="63" y="162"/>
                    <a:pt x="63" y="163"/>
                    <a:pt x="63" y="163"/>
                  </a:cubicBezTo>
                  <a:cubicBezTo>
                    <a:pt x="63" y="164"/>
                    <a:pt x="62" y="163"/>
                    <a:pt x="62" y="163"/>
                  </a:cubicBezTo>
                  <a:cubicBezTo>
                    <a:pt x="62" y="163"/>
                    <a:pt x="61" y="163"/>
                    <a:pt x="61" y="163"/>
                  </a:cubicBezTo>
                  <a:cubicBezTo>
                    <a:pt x="62" y="164"/>
                    <a:pt x="62" y="164"/>
                    <a:pt x="62" y="165"/>
                  </a:cubicBezTo>
                  <a:cubicBezTo>
                    <a:pt x="62" y="165"/>
                    <a:pt x="61" y="164"/>
                    <a:pt x="61" y="164"/>
                  </a:cubicBezTo>
                  <a:cubicBezTo>
                    <a:pt x="61" y="163"/>
                    <a:pt x="61" y="162"/>
                    <a:pt x="62" y="162"/>
                  </a:cubicBezTo>
                  <a:close/>
                  <a:moveTo>
                    <a:pt x="60" y="165"/>
                  </a:moveTo>
                  <a:cubicBezTo>
                    <a:pt x="61" y="165"/>
                    <a:pt x="61" y="165"/>
                    <a:pt x="62" y="165"/>
                  </a:cubicBezTo>
                  <a:cubicBezTo>
                    <a:pt x="62" y="165"/>
                    <a:pt x="62" y="166"/>
                    <a:pt x="62" y="165"/>
                  </a:cubicBezTo>
                  <a:cubicBezTo>
                    <a:pt x="61" y="165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0" y="167"/>
                    <a:pt x="60" y="167"/>
                  </a:cubicBezTo>
                  <a:cubicBezTo>
                    <a:pt x="60" y="167"/>
                    <a:pt x="60" y="167"/>
                    <a:pt x="59" y="167"/>
                  </a:cubicBezTo>
                  <a:cubicBezTo>
                    <a:pt x="59" y="167"/>
                    <a:pt x="59" y="169"/>
                    <a:pt x="57" y="169"/>
                  </a:cubicBezTo>
                  <a:cubicBezTo>
                    <a:pt x="58" y="168"/>
                    <a:pt x="59" y="166"/>
                    <a:pt x="60" y="165"/>
                  </a:cubicBezTo>
                  <a:close/>
                  <a:moveTo>
                    <a:pt x="57" y="169"/>
                  </a:moveTo>
                  <a:cubicBezTo>
                    <a:pt x="58" y="170"/>
                    <a:pt x="58" y="171"/>
                    <a:pt x="58" y="171"/>
                  </a:cubicBezTo>
                  <a:cubicBezTo>
                    <a:pt x="57" y="171"/>
                    <a:pt x="57" y="171"/>
                    <a:pt x="56" y="171"/>
                  </a:cubicBezTo>
                  <a:cubicBezTo>
                    <a:pt x="56" y="171"/>
                    <a:pt x="57" y="170"/>
                    <a:pt x="57" y="169"/>
                  </a:cubicBezTo>
                  <a:close/>
                  <a:moveTo>
                    <a:pt x="42" y="188"/>
                  </a:moveTo>
                  <a:cubicBezTo>
                    <a:pt x="42" y="188"/>
                    <a:pt x="41" y="189"/>
                    <a:pt x="41" y="190"/>
                  </a:cubicBezTo>
                  <a:cubicBezTo>
                    <a:pt x="41" y="189"/>
                    <a:pt x="41" y="188"/>
                    <a:pt x="42" y="188"/>
                  </a:cubicBezTo>
                  <a:close/>
                  <a:moveTo>
                    <a:pt x="42" y="194"/>
                  </a:moveTo>
                  <a:cubicBezTo>
                    <a:pt x="42" y="193"/>
                    <a:pt x="42" y="192"/>
                    <a:pt x="42" y="192"/>
                  </a:cubicBezTo>
                  <a:cubicBezTo>
                    <a:pt x="43" y="191"/>
                    <a:pt x="42" y="193"/>
                    <a:pt x="42" y="194"/>
                  </a:cubicBezTo>
                  <a:close/>
                  <a:moveTo>
                    <a:pt x="41" y="187"/>
                  </a:moveTo>
                  <a:cubicBezTo>
                    <a:pt x="40" y="185"/>
                    <a:pt x="46" y="182"/>
                    <a:pt x="48" y="180"/>
                  </a:cubicBezTo>
                  <a:cubicBezTo>
                    <a:pt x="49" y="181"/>
                    <a:pt x="49" y="182"/>
                    <a:pt x="50" y="183"/>
                  </a:cubicBezTo>
                  <a:cubicBezTo>
                    <a:pt x="49" y="183"/>
                    <a:pt x="49" y="183"/>
                    <a:pt x="48" y="183"/>
                  </a:cubicBezTo>
                  <a:cubicBezTo>
                    <a:pt x="48" y="183"/>
                    <a:pt x="48" y="182"/>
                    <a:pt x="48" y="182"/>
                  </a:cubicBezTo>
                  <a:cubicBezTo>
                    <a:pt x="47" y="182"/>
                    <a:pt x="48" y="183"/>
                    <a:pt x="48" y="183"/>
                  </a:cubicBezTo>
                  <a:cubicBezTo>
                    <a:pt x="48" y="184"/>
                    <a:pt x="47" y="184"/>
                    <a:pt x="47" y="184"/>
                  </a:cubicBezTo>
                  <a:cubicBezTo>
                    <a:pt x="46" y="183"/>
                    <a:pt x="46" y="183"/>
                    <a:pt x="46" y="182"/>
                  </a:cubicBezTo>
                  <a:cubicBezTo>
                    <a:pt x="45" y="182"/>
                    <a:pt x="46" y="183"/>
                    <a:pt x="46" y="184"/>
                  </a:cubicBezTo>
                  <a:cubicBezTo>
                    <a:pt x="46" y="185"/>
                    <a:pt x="45" y="185"/>
                    <a:pt x="44" y="185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6"/>
                    <a:pt x="42" y="186"/>
                    <a:pt x="41" y="187"/>
                  </a:cubicBezTo>
                  <a:close/>
                  <a:moveTo>
                    <a:pt x="54" y="184"/>
                  </a:moveTo>
                  <a:cubicBezTo>
                    <a:pt x="56" y="186"/>
                    <a:pt x="53" y="188"/>
                    <a:pt x="53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5" y="185"/>
                    <a:pt x="54" y="185"/>
                    <a:pt x="54" y="184"/>
                  </a:cubicBezTo>
                  <a:close/>
                  <a:moveTo>
                    <a:pt x="66" y="183"/>
                  </a:moveTo>
                  <a:cubicBezTo>
                    <a:pt x="66" y="184"/>
                    <a:pt x="65" y="183"/>
                    <a:pt x="65" y="183"/>
                  </a:cubicBezTo>
                  <a:cubicBezTo>
                    <a:pt x="64" y="183"/>
                    <a:pt x="64" y="184"/>
                    <a:pt x="64" y="185"/>
                  </a:cubicBezTo>
                  <a:cubicBezTo>
                    <a:pt x="64" y="184"/>
                    <a:pt x="63" y="184"/>
                    <a:pt x="63" y="184"/>
                  </a:cubicBezTo>
                  <a:cubicBezTo>
                    <a:pt x="64" y="182"/>
                    <a:pt x="65" y="182"/>
                    <a:pt x="66" y="182"/>
                  </a:cubicBezTo>
                  <a:cubicBezTo>
                    <a:pt x="66" y="183"/>
                    <a:pt x="66" y="183"/>
                    <a:pt x="66" y="183"/>
                  </a:cubicBezTo>
                  <a:close/>
                  <a:moveTo>
                    <a:pt x="71" y="185"/>
                  </a:moveTo>
                  <a:cubicBezTo>
                    <a:pt x="72" y="186"/>
                    <a:pt x="72" y="187"/>
                    <a:pt x="72" y="188"/>
                  </a:cubicBezTo>
                  <a:cubicBezTo>
                    <a:pt x="70" y="188"/>
                    <a:pt x="70" y="186"/>
                    <a:pt x="70" y="185"/>
                  </a:cubicBezTo>
                  <a:cubicBezTo>
                    <a:pt x="70" y="185"/>
                    <a:pt x="70" y="186"/>
                    <a:pt x="70" y="186"/>
                  </a:cubicBezTo>
                  <a:cubicBezTo>
                    <a:pt x="69" y="185"/>
                    <a:pt x="68" y="184"/>
                    <a:pt x="67" y="183"/>
                  </a:cubicBezTo>
                  <a:cubicBezTo>
                    <a:pt x="67" y="183"/>
                    <a:pt x="68" y="182"/>
                    <a:pt x="68" y="182"/>
                  </a:cubicBezTo>
                  <a:cubicBezTo>
                    <a:pt x="69" y="183"/>
                    <a:pt x="70" y="185"/>
                    <a:pt x="71" y="185"/>
                  </a:cubicBezTo>
                  <a:close/>
                  <a:moveTo>
                    <a:pt x="69" y="182"/>
                  </a:moveTo>
                  <a:cubicBezTo>
                    <a:pt x="70" y="182"/>
                    <a:pt x="70" y="183"/>
                    <a:pt x="70" y="182"/>
                  </a:cubicBezTo>
                  <a:cubicBezTo>
                    <a:pt x="71" y="183"/>
                    <a:pt x="71" y="184"/>
                    <a:pt x="71" y="185"/>
                  </a:cubicBezTo>
                  <a:cubicBezTo>
                    <a:pt x="71" y="184"/>
                    <a:pt x="70" y="184"/>
                    <a:pt x="69" y="182"/>
                  </a:cubicBezTo>
                  <a:close/>
                  <a:moveTo>
                    <a:pt x="71" y="190"/>
                  </a:moveTo>
                  <a:cubicBezTo>
                    <a:pt x="71" y="190"/>
                    <a:pt x="69" y="188"/>
                    <a:pt x="70" y="187"/>
                  </a:cubicBezTo>
                  <a:cubicBezTo>
                    <a:pt x="71" y="187"/>
                    <a:pt x="71" y="189"/>
                    <a:pt x="71" y="189"/>
                  </a:cubicBezTo>
                  <a:cubicBezTo>
                    <a:pt x="72" y="189"/>
                    <a:pt x="71" y="189"/>
                    <a:pt x="71" y="190"/>
                  </a:cubicBezTo>
                  <a:close/>
                  <a:moveTo>
                    <a:pt x="71" y="193"/>
                  </a:moveTo>
                  <a:cubicBezTo>
                    <a:pt x="70" y="192"/>
                    <a:pt x="69" y="191"/>
                    <a:pt x="70" y="189"/>
                  </a:cubicBezTo>
                  <a:cubicBezTo>
                    <a:pt x="70" y="189"/>
                    <a:pt x="70" y="191"/>
                    <a:pt x="71" y="191"/>
                  </a:cubicBezTo>
                  <a:cubicBezTo>
                    <a:pt x="71" y="191"/>
                    <a:pt x="71" y="192"/>
                    <a:pt x="71" y="193"/>
                  </a:cubicBezTo>
                  <a:close/>
                  <a:moveTo>
                    <a:pt x="62" y="199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1" y="198"/>
                    <a:pt x="61" y="198"/>
                  </a:cubicBezTo>
                  <a:cubicBezTo>
                    <a:pt x="61" y="198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9"/>
                  </a:cubicBezTo>
                  <a:close/>
                  <a:moveTo>
                    <a:pt x="58" y="203"/>
                  </a:moveTo>
                  <a:cubicBezTo>
                    <a:pt x="58" y="204"/>
                    <a:pt x="57" y="204"/>
                    <a:pt x="58" y="204"/>
                  </a:cubicBezTo>
                  <a:cubicBezTo>
                    <a:pt x="57" y="204"/>
                    <a:pt x="57" y="203"/>
                    <a:pt x="56" y="203"/>
                  </a:cubicBezTo>
                  <a:cubicBezTo>
                    <a:pt x="57" y="203"/>
                    <a:pt x="57" y="202"/>
                    <a:pt x="57" y="202"/>
                  </a:cubicBezTo>
                  <a:cubicBezTo>
                    <a:pt x="57" y="202"/>
                    <a:pt x="58" y="202"/>
                    <a:pt x="58" y="203"/>
                  </a:cubicBezTo>
                  <a:cubicBezTo>
                    <a:pt x="58" y="202"/>
                    <a:pt x="57" y="202"/>
                    <a:pt x="58" y="202"/>
                  </a:cubicBezTo>
                  <a:cubicBezTo>
                    <a:pt x="58" y="201"/>
                    <a:pt x="57" y="201"/>
                    <a:pt x="57" y="202"/>
                  </a:cubicBezTo>
                  <a:cubicBezTo>
                    <a:pt x="57" y="201"/>
                    <a:pt x="56" y="201"/>
                    <a:pt x="56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8" y="200"/>
                    <a:pt x="58" y="200"/>
                    <a:pt x="58" y="200"/>
                  </a:cubicBezTo>
                  <a:cubicBezTo>
                    <a:pt x="58" y="201"/>
                    <a:pt x="58" y="201"/>
                    <a:pt x="58" y="201"/>
                  </a:cubicBezTo>
                  <a:cubicBezTo>
                    <a:pt x="58" y="201"/>
                    <a:pt x="59" y="200"/>
                    <a:pt x="59" y="200"/>
                  </a:cubicBezTo>
                  <a:cubicBezTo>
                    <a:pt x="60" y="201"/>
                    <a:pt x="60" y="200"/>
                    <a:pt x="60" y="201"/>
                  </a:cubicBezTo>
                  <a:cubicBezTo>
                    <a:pt x="60" y="201"/>
                    <a:pt x="59" y="203"/>
                    <a:pt x="58" y="203"/>
                  </a:cubicBezTo>
                  <a:cubicBezTo>
                    <a:pt x="58" y="203"/>
                    <a:pt x="58" y="203"/>
                    <a:pt x="58" y="203"/>
                  </a:cubicBezTo>
                  <a:close/>
                  <a:moveTo>
                    <a:pt x="49" y="201"/>
                  </a:moveTo>
                  <a:cubicBezTo>
                    <a:pt x="48" y="201"/>
                    <a:pt x="47" y="200"/>
                    <a:pt x="46" y="198"/>
                  </a:cubicBezTo>
                  <a:cubicBezTo>
                    <a:pt x="47" y="198"/>
                    <a:pt x="47" y="198"/>
                    <a:pt x="47" y="198"/>
                  </a:cubicBezTo>
                  <a:cubicBezTo>
                    <a:pt x="47" y="198"/>
                    <a:pt x="46" y="198"/>
                    <a:pt x="46" y="19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7" y="198"/>
                    <a:pt x="48" y="198"/>
                    <a:pt x="48" y="198"/>
                  </a:cubicBezTo>
                  <a:cubicBezTo>
                    <a:pt x="47" y="199"/>
                    <a:pt x="47" y="198"/>
                    <a:pt x="47" y="198"/>
                  </a:cubicBezTo>
                  <a:cubicBezTo>
                    <a:pt x="47" y="199"/>
                    <a:pt x="48" y="199"/>
                    <a:pt x="47" y="199"/>
                  </a:cubicBezTo>
                  <a:cubicBezTo>
                    <a:pt x="47" y="199"/>
                    <a:pt x="48" y="199"/>
                    <a:pt x="48" y="199"/>
                  </a:cubicBezTo>
                  <a:cubicBezTo>
                    <a:pt x="48" y="199"/>
                    <a:pt x="48" y="198"/>
                    <a:pt x="48" y="198"/>
                  </a:cubicBezTo>
                  <a:cubicBezTo>
                    <a:pt x="48" y="199"/>
                    <a:pt x="49" y="199"/>
                    <a:pt x="49" y="200"/>
                  </a:cubicBezTo>
                  <a:cubicBezTo>
                    <a:pt x="49" y="200"/>
                    <a:pt x="48" y="200"/>
                    <a:pt x="48" y="199"/>
                  </a:cubicBezTo>
                  <a:cubicBezTo>
                    <a:pt x="48" y="200"/>
                    <a:pt x="49" y="200"/>
                    <a:pt x="49" y="201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46" y="199"/>
                  </a:moveTo>
                  <a:cubicBezTo>
                    <a:pt x="47" y="199"/>
                    <a:pt x="47" y="201"/>
                    <a:pt x="48" y="201"/>
                  </a:cubicBezTo>
                  <a:cubicBezTo>
                    <a:pt x="47" y="201"/>
                    <a:pt x="47" y="200"/>
                    <a:pt x="46" y="201"/>
                  </a:cubicBezTo>
                  <a:cubicBezTo>
                    <a:pt x="47" y="200"/>
                    <a:pt x="46" y="200"/>
                    <a:pt x="46" y="199"/>
                  </a:cubicBezTo>
                  <a:close/>
                  <a:moveTo>
                    <a:pt x="44" y="190"/>
                  </a:moveTo>
                  <a:cubicBezTo>
                    <a:pt x="45" y="190"/>
                    <a:pt x="45" y="190"/>
                    <a:pt x="45" y="190"/>
                  </a:cubicBezTo>
                  <a:cubicBezTo>
                    <a:pt x="45" y="190"/>
                    <a:pt x="45" y="190"/>
                    <a:pt x="45" y="191"/>
                  </a:cubicBezTo>
                  <a:cubicBezTo>
                    <a:pt x="44" y="191"/>
                    <a:pt x="45" y="190"/>
                    <a:pt x="44" y="190"/>
                  </a:cubicBezTo>
                  <a:close/>
                  <a:moveTo>
                    <a:pt x="45" y="189"/>
                  </a:moveTo>
                  <a:cubicBezTo>
                    <a:pt x="44" y="189"/>
                    <a:pt x="44" y="189"/>
                    <a:pt x="44" y="188"/>
                  </a:cubicBezTo>
                  <a:cubicBezTo>
                    <a:pt x="44" y="188"/>
                    <a:pt x="44" y="188"/>
                    <a:pt x="45" y="189"/>
                  </a:cubicBezTo>
                  <a:close/>
                  <a:moveTo>
                    <a:pt x="44" y="188"/>
                  </a:moveTo>
                  <a:cubicBezTo>
                    <a:pt x="45" y="187"/>
                    <a:pt x="45" y="188"/>
                    <a:pt x="45" y="188"/>
                  </a:cubicBezTo>
                  <a:cubicBezTo>
                    <a:pt x="45" y="188"/>
                    <a:pt x="45" y="188"/>
                    <a:pt x="45" y="189"/>
                  </a:cubicBezTo>
                  <a:cubicBezTo>
                    <a:pt x="45" y="188"/>
                    <a:pt x="45" y="188"/>
                    <a:pt x="44" y="188"/>
                  </a:cubicBezTo>
                  <a:close/>
                  <a:moveTo>
                    <a:pt x="45" y="190"/>
                  </a:moveTo>
                  <a:cubicBezTo>
                    <a:pt x="46" y="191"/>
                    <a:pt x="45" y="191"/>
                    <a:pt x="45" y="191"/>
                  </a:cubicBezTo>
                  <a:cubicBezTo>
                    <a:pt x="45" y="191"/>
                    <a:pt x="45" y="191"/>
                    <a:pt x="45" y="190"/>
                  </a:cubicBezTo>
                  <a:close/>
                  <a:moveTo>
                    <a:pt x="48" y="188"/>
                  </a:moveTo>
                  <a:cubicBezTo>
                    <a:pt x="49" y="188"/>
                    <a:pt x="48" y="188"/>
                    <a:pt x="48" y="189"/>
                  </a:cubicBezTo>
                  <a:cubicBezTo>
                    <a:pt x="49" y="189"/>
                    <a:pt x="49" y="188"/>
                    <a:pt x="49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lose/>
                  <a:moveTo>
                    <a:pt x="48" y="186"/>
                  </a:moveTo>
                  <a:cubicBezTo>
                    <a:pt x="48" y="186"/>
                    <a:pt x="48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6"/>
                    <a:pt x="49" y="186"/>
                    <a:pt x="49" y="187"/>
                  </a:cubicBezTo>
                  <a:cubicBezTo>
                    <a:pt x="48" y="187"/>
                    <a:pt x="48" y="186"/>
                    <a:pt x="48" y="186"/>
                  </a:cubicBezTo>
                  <a:close/>
                  <a:moveTo>
                    <a:pt x="51" y="190"/>
                  </a:moveTo>
                  <a:cubicBezTo>
                    <a:pt x="50" y="190"/>
                    <a:pt x="50" y="190"/>
                    <a:pt x="49" y="190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1" y="190"/>
                  </a:cubicBezTo>
                  <a:close/>
                  <a:moveTo>
                    <a:pt x="54" y="188"/>
                  </a:moveTo>
                  <a:cubicBezTo>
                    <a:pt x="55" y="189"/>
                    <a:pt x="54" y="189"/>
                    <a:pt x="54" y="190"/>
                  </a:cubicBezTo>
                  <a:cubicBezTo>
                    <a:pt x="54" y="189"/>
                    <a:pt x="53" y="189"/>
                    <a:pt x="53" y="188"/>
                  </a:cubicBezTo>
                  <a:cubicBezTo>
                    <a:pt x="53" y="188"/>
                    <a:pt x="53" y="188"/>
                    <a:pt x="54" y="188"/>
                  </a:cubicBezTo>
                  <a:cubicBezTo>
                    <a:pt x="54" y="188"/>
                    <a:pt x="54" y="189"/>
                    <a:pt x="54" y="189"/>
                  </a:cubicBezTo>
                  <a:cubicBezTo>
                    <a:pt x="55" y="189"/>
                    <a:pt x="54" y="189"/>
                    <a:pt x="54" y="188"/>
                  </a:cubicBezTo>
                  <a:close/>
                  <a:moveTo>
                    <a:pt x="57" y="188"/>
                  </a:moveTo>
                  <a:cubicBezTo>
                    <a:pt x="57" y="187"/>
                    <a:pt x="57" y="188"/>
                    <a:pt x="57" y="188"/>
                  </a:cubicBezTo>
                  <a:cubicBezTo>
                    <a:pt x="58" y="189"/>
                    <a:pt x="57" y="189"/>
                    <a:pt x="56" y="190"/>
                  </a:cubicBezTo>
                  <a:cubicBezTo>
                    <a:pt x="56" y="190"/>
                    <a:pt x="56" y="188"/>
                    <a:pt x="56" y="189"/>
                  </a:cubicBezTo>
                  <a:cubicBezTo>
                    <a:pt x="55" y="189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9"/>
                  </a:cubicBezTo>
                  <a:cubicBezTo>
                    <a:pt x="57" y="189"/>
                    <a:pt x="56" y="188"/>
                    <a:pt x="57" y="188"/>
                  </a:cubicBezTo>
                  <a:close/>
                  <a:moveTo>
                    <a:pt x="64" y="186"/>
                  </a:moveTo>
                  <a:cubicBezTo>
                    <a:pt x="65" y="186"/>
                    <a:pt x="64" y="187"/>
                    <a:pt x="65" y="187"/>
                  </a:cubicBezTo>
                  <a:cubicBezTo>
                    <a:pt x="65" y="187"/>
                    <a:pt x="65" y="188"/>
                    <a:pt x="64" y="188"/>
                  </a:cubicBezTo>
                  <a:cubicBezTo>
                    <a:pt x="64" y="187"/>
                    <a:pt x="64" y="187"/>
                    <a:pt x="64" y="186"/>
                  </a:cubicBezTo>
                  <a:close/>
                  <a:moveTo>
                    <a:pt x="66" y="186"/>
                  </a:moveTo>
                  <a:cubicBezTo>
                    <a:pt x="66" y="186"/>
                    <a:pt x="66" y="186"/>
                    <a:pt x="65" y="186"/>
                  </a:cubicBezTo>
                  <a:cubicBezTo>
                    <a:pt x="65" y="186"/>
                    <a:pt x="65" y="186"/>
                    <a:pt x="65" y="18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66" y="185"/>
                    <a:pt x="67" y="186"/>
                    <a:pt x="67" y="188"/>
                  </a:cubicBezTo>
                  <a:cubicBezTo>
                    <a:pt x="66" y="188"/>
                    <a:pt x="66" y="187"/>
                    <a:pt x="66" y="186"/>
                  </a:cubicBezTo>
                  <a:close/>
                  <a:moveTo>
                    <a:pt x="64" y="185"/>
                  </a:move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5"/>
                    <a:pt x="64" y="185"/>
                  </a:cubicBezTo>
                  <a:close/>
                  <a:moveTo>
                    <a:pt x="64" y="191"/>
                  </a:moveTo>
                  <a:cubicBezTo>
                    <a:pt x="64" y="192"/>
                    <a:pt x="64" y="192"/>
                    <a:pt x="63" y="192"/>
                  </a:cubicBezTo>
                  <a:cubicBezTo>
                    <a:pt x="63" y="192"/>
                    <a:pt x="64" y="191"/>
                    <a:pt x="64" y="191"/>
                  </a:cubicBezTo>
                  <a:close/>
                  <a:moveTo>
                    <a:pt x="63" y="187"/>
                  </a:moveTo>
                  <a:cubicBezTo>
                    <a:pt x="62" y="186"/>
                    <a:pt x="63" y="185"/>
                    <a:pt x="63" y="185"/>
                  </a:cubicBezTo>
                  <a:cubicBezTo>
                    <a:pt x="64" y="185"/>
                    <a:pt x="64" y="186"/>
                    <a:pt x="63" y="187"/>
                  </a:cubicBezTo>
                  <a:close/>
                  <a:moveTo>
                    <a:pt x="59" y="198"/>
                  </a:moveTo>
                  <a:cubicBezTo>
                    <a:pt x="59" y="197"/>
                    <a:pt x="60" y="198"/>
                    <a:pt x="60" y="199"/>
                  </a:cubicBezTo>
                  <a:cubicBezTo>
                    <a:pt x="60" y="199"/>
                    <a:pt x="60" y="199"/>
                    <a:pt x="59" y="199"/>
                  </a:cubicBezTo>
                  <a:cubicBezTo>
                    <a:pt x="59" y="199"/>
                    <a:pt x="59" y="199"/>
                    <a:pt x="59" y="198"/>
                  </a:cubicBezTo>
                  <a:close/>
                  <a:moveTo>
                    <a:pt x="59" y="200"/>
                  </a:moveTo>
                  <a:cubicBezTo>
                    <a:pt x="58" y="200"/>
                    <a:pt x="58" y="199"/>
                    <a:pt x="57" y="199"/>
                  </a:cubicBezTo>
                  <a:cubicBezTo>
                    <a:pt x="57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8" y="199"/>
                    <a:pt x="59" y="199"/>
                    <a:pt x="59" y="199"/>
                  </a:cubicBezTo>
                  <a:cubicBezTo>
                    <a:pt x="59" y="200"/>
                    <a:pt x="58" y="199"/>
                    <a:pt x="59" y="200"/>
                  </a:cubicBezTo>
                  <a:close/>
                  <a:moveTo>
                    <a:pt x="48" y="196"/>
                  </a:moveTo>
                  <a:cubicBezTo>
                    <a:pt x="48" y="197"/>
                    <a:pt x="48" y="197"/>
                    <a:pt x="48" y="197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8" y="196"/>
                    <a:pt x="50" y="198"/>
                    <a:pt x="49" y="199"/>
                  </a:cubicBezTo>
                  <a:cubicBezTo>
                    <a:pt x="49" y="199"/>
                    <a:pt x="49" y="198"/>
                    <a:pt x="48" y="198"/>
                  </a:cubicBezTo>
                  <a:cubicBezTo>
                    <a:pt x="48" y="197"/>
                    <a:pt x="48" y="197"/>
                    <a:pt x="48" y="196"/>
                  </a:cubicBezTo>
                  <a:close/>
                  <a:moveTo>
                    <a:pt x="47" y="196"/>
                  </a:moveTo>
                  <a:cubicBezTo>
                    <a:pt x="48" y="196"/>
                    <a:pt x="48" y="196"/>
                    <a:pt x="48" y="196"/>
                  </a:cubicBezTo>
                  <a:cubicBezTo>
                    <a:pt x="48" y="196"/>
                    <a:pt x="48" y="196"/>
                    <a:pt x="47" y="196"/>
                  </a:cubicBezTo>
                  <a:cubicBezTo>
                    <a:pt x="47" y="196"/>
                    <a:pt x="47" y="196"/>
                    <a:pt x="47" y="196"/>
                  </a:cubicBezTo>
                  <a:close/>
                  <a:moveTo>
                    <a:pt x="47" y="194"/>
                  </a:moveTo>
                  <a:cubicBezTo>
                    <a:pt x="47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5"/>
                  </a:cubicBezTo>
                  <a:cubicBezTo>
                    <a:pt x="47" y="195"/>
                    <a:pt x="48" y="194"/>
                    <a:pt x="47" y="194"/>
                  </a:cubicBezTo>
                  <a:close/>
                  <a:moveTo>
                    <a:pt x="48" y="192"/>
                  </a:moveTo>
                  <a:cubicBezTo>
                    <a:pt x="49" y="192"/>
                    <a:pt x="48" y="192"/>
                    <a:pt x="48" y="193"/>
                  </a:cubicBezTo>
                  <a:cubicBezTo>
                    <a:pt x="48" y="193"/>
                    <a:pt x="47" y="192"/>
                    <a:pt x="48" y="192"/>
                  </a:cubicBezTo>
                  <a:cubicBezTo>
                    <a:pt x="48" y="192"/>
                    <a:pt x="48" y="192"/>
                    <a:pt x="47" y="192"/>
                  </a:cubicBezTo>
                  <a:cubicBezTo>
                    <a:pt x="47" y="192"/>
                    <a:pt x="48" y="192"/>
                    <a:pt x="48" y="192"/>
                  </a:cubicBezTo>
                  <a:close/>
                  <a:moveTo>
                    <a:pt x="47" y="189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89"/>
                    <a:pt x="47" y="190"/>
                    <a:pt x="47" y="189"/>
                  </a:cubicBezTo>
                  <a:close/>
                  <a:moveTo>
                    <a:pt x="52" y="191"/>
                  </a:moveTo>
                  <a:cubicBezTo>
                    <a:pt x="53" y="192"/>
                    <a:pt x="51" y="192"/>
                    <a:pt x="51" y="193"/>
                  </a:cubicBezTo>
                  <a:cubicBezTo>
                    <a:pt x="50" y="193"/>
                    <a:pt x="50" y="192"/>
                    <a:pt x="50" y="192"/>
                  </a:cubicBezTo>
                  <a:cubicBezTo>
                    <a:pt x="50" y="192"/>
                    <a:pt x="51" y="191"/>
                    <a:pt x="50" y="191"/>
                  </a:cubicBezTo>
                  <a:cubicBezTo>
                    <a:pt x="50" y="191"/>
                    <a:pt x="50" y="192"/>
                    <a:pt x="49" y="192"/>
                  </a:cubicBezTo>
                  <a:cubicBezTo>
                    <a:pt x="50" y="191"/>
                    <a:pt x="51" y="191"/>
                    <a:pt x="51" y="191"/>
                  </a:cubicBezTo>
                  <a:cubicBezTo>
                    <a:pt x="51" y="192"/>
                    <a:pt x="51" y="192"/>
                    <a:pt x="51" y="192"/>
                  </a:cubicBezTo>
                  <a:cubicBezTo>
                    <a:pt x="52" y="192"/>
                    <a:pt x="51" y="191"/>
                    <a:pt x="52" y="191"/>
                  </a:cubicBezTo>
                  <a:close/>
                  <a:moveTo>
                    <a:pt x="52" y="190"/>
                  </a:moveTo>
                  <a:cubicBezTo>
                    <a:pt x="52" y="190"/>
                    <a:pt x="53" y="191"/>
                    <a:pt x="53" y="190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3" y="191"/>
                    <a:pt x="53" y="191"/>
                    <a:pt x="53" y="192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3" y="192"/>
                    <a:pt x="52" y="191"/>
                    <a:pt x="51" y="190"/>
                  </a:cubicBezTo>
                  <a:cubicBezTo>
                    <a:pt x="52" y="190"/>
                    <a:pt x="51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lose/>
                  <a:moveTo>
                    <a:pt x="55" y="193"/>
                  </a:moveTo>
                  <a:cubicBezTo>
                    <a:pt x="55" y="193"/>
                    <a:pt x="54" y="192"/>
                    <a:pt x="55" y="192"/>
                  </a:cubicBezTo>
                  <a:cubicBezTo>
                    <a:pt x="55" y="192"/>
                    <a:pt x="55" y="192"/>
                    <a:pt x="55" y="193"/>
                  </a:cubicBezTo>
                  <a:close/>
                  <a:moveTo>
                    <a:pt x="58" y="198"/>
                  </a:moveTo>
                  <a:cubicBezTo>
                    <a:pt x="58" y="198"/>
                    <a:pt x="57" y="197"/>
                    <a:pt x="58" y="197"/>
                  </a:cubicBezTo>
                  <a:cubicBezTo>
                    <a:pt x="58" y="198"/>
                    <a:pt x="58" y="196"/>
                    <a:pt x="59" y="196"/>
                  </a:cubicBezTo>
                  <a:cubicBezTo>
                    <a:pt x="59" y="196"/>
                    <a:pt x="59" y="197"/>
                    <a:pt x="59" y="197"/>
                  </a:cubicBezTo>
                  <a:cubicBezTo>
                    <a:pt x="59" y="197"/>
                    <a:pt x="59" y="197"/>
                    <a:pt x="58" y="197"/>
                  </a:cubicBezTo>
                  <a:cubicBezTo>
                    <a:pt x="58" y="197"/>
                    <a:pt x="59" y="197"/>
                    <a:pt x="58" y="198"/>
                  </a:cubicBezTo>
                  <a:close/>
                  <a:moveTo>
                    <a:pt x="56" y="198"/>
                  </a:moveTo>
                  <a:cubicBezTo>
                    <a:pt x="56" y="198"/>
                    <a:pt x="55" y="198"/>
                    <a:pt x="56" y="198"/>
                  </a:cubicBezTo>
                  <a:cubicBezTo>
                    <a:pt x="56" y="199"/>
                    <a:pt x="55" y="198"/>
                    <a:pt x="55" y="198"/>
                  </a:cubicBezTo>
                  <a:cubicBezTo>
                    <a:pt x="55" y="197"/>
                    <a:pt x="55" y="197"/>
                    <a:pt x="56" y="197"/>
                  </a:cubicBezTo>
                  <a:cubicBezTo>
                    <a:pt x="56" y="197"/>
                    <a:pt x="56" y="197"/>
                    <a:pt x="56" y="197"/>
                  </a:cubicBezTo>
                  <a:cubicBezTo>
                    <a:pt x="57" y="197"/>
                    <a:pt x="55" y="196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7"/>
                    <a:pt x="57" y="197"/>
                    <a:pt x="57" y="197"/>
                  </a:cubicBezTo>
                  <a:cubicBezTo>
                    <a:pt x="56" y="197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lose/>
                  <a:moveTo>
                    <a:pt x="53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52" y="200"/>
                    <a:pt x="52" y="200"/>
                    <a:pt x="53" y="200"/>
                  </a:cubicBezTo>
                  <a:cubicBezTo>
                    <a:pt x="53" y="200"/>
                    <a:pt x="52" y="200"/>
                    <a:pt x="53" y="200"/>
                  </a:cubicBezTo>
                  <a:close/>
                  <a:moveTo>
                    <a:pt x="52" y="198"/>
                  </a:moveTo>
                  <a:cubicBezTo>
                    <a:pt x="52" y="197"/>
                    <a:pt x="53" y="197"/>
                    <a:pt x="53" y="197"/>
                  </a:cubicBezTo>
                  <a:cubicBezTo>
                    <a:pt x="53" y="197"/>
                    <a:pt x="54" y="197"/>
                    <a:pt x="54" y="198"/>
                  </a:cubicBezTo>
                  <a:cubicBezTo>
                    <a:pt x="53" y="198"/>
                    <a:pt x="53" y="198"/>
                    <a:pt x="53" y="199"/>
                  </a:cubicBezTo>
                  <a:cubicBezTo>
                    <a:pt x="52" y="199"/>
                    <a:pt x="52" y="198"/>
                    <a:pt x="52" y="198"/>
                  </a:cubicBezTo>
                  <a:close/>
                  <a:moveTo>
                    <a:pt x="51" y="199"/>
                  </a:moveTo>
                  <a:cubicBezTo>
                    <a:pt x="51" y="198"/>
                    <a:pt x="51" y="198"/>
                    <a:pt x="52" y="198"/>
                  </a:cubicBezTo>
                  <a:cubicBezTo>
                    <a:pt x="52" y="198"/>
                    <a:pt x="52" y="199"/>
                    <a:pt x="52" y="199"/>
                  </a:cubicBezTo>
                  <a:cubicBezTo>
                    <a:pt x="51" y="200"/>
                    <a:pt x="52" y="199"/>
                    <a:pt x="52" y="198"/>
                  </a:cubicBezTo>
                  <a:cubicBezTo>
                    <a:pt x="51" y="198"/>
                    <a:pt x="52" y="199"/>
                    <a:pt x="51" y="199"/>
                  </a:cubicBezTo>
                  <a:close/>
                  <a:moveTo>
                    <a:pt x="53" y="193"/>
                  </a:moveTo>
                  <a:cubicBezTo>
                    <a:pt x="53" y="193"/>
                    <a:pt x="53" y="193"/>
                    <a:pt x="52" y="194"/>
                  </a:cubicBezTo>
                  <a:cubicBezTo>
                    <a:pt x="52" y="194"/>
                    <a:pt x="52" y="193"/>
                    <a:pt x="52" y="193"/>
                  </a:cubicBezTo>
                  <a:cubicBezTo>
                    <a:pt x="52" y="192"/>
                    <a:pt x="52" y="193"/>
                    <a:pt x="51" y="193"/>
                  </a:cubicBezTo>
                  <a:cubicBezTo>
                    <a:pt x="52" y="193"/>
                    <a:pt x="52" y="192"/>
                    <a:pt x="52" y="192"/>
                  </a:cubicBezTo>
                  <a:cubicBezTo>
                    <a:pt x="52" y="193"/>
                    <a:pt x="53" y="192"/>
                    <a:pt x="53" y="193"/>
                  </a:cubicBezTo>
                  <a:close/>
                  <a:moveTo>
                    <a:pt x="54" y="195"/>
                  </a:moveTo>
                  <a:cubicBezTo>
                    <a:pt x="54" y="195"/>
                    <a:pt x="53" y="194"/>
                    <a:pt x="54" y="194"/>
                  </a:cubicBezTo>
                  <a:cubicBezTo>
                    <a:pt x="53" y="194"/>
                    <a:pt x="53" y="194"/>
                    <a:pt x="53" y="194"/>
                  </a:cubicBezTo>
                  <a:cubicBezTo>
                    <a:pt x="53" y="194"/>
                    <a:pt x="53" y="193"/>
                    <a:pt x="54" y="193"/>
                  </a:cubicBezTo>
                  <a:cubicBezTo>
                    <a:pt x="54" y="194"/>
                    <a:pt x="54" y="194"/>
                    <a:pt x="54" y="194"/>
                  </a:cubicBezTo>
                  <a:cubicBezTo>
                    <a:pt x="54" y="195"/>
                    <a:pt x="54" y="195"/>
                    <a:pt x="54" y="195"/>
                  </a:cubicBezTo>
                  <a:close/>
                  <a:moveTo>
                    <a:pt x="54" y="195"/>
                  </a:moveTo>
                  <a:cubicBezTo>
                    <a:pt x="54" y="196"/>
                    <a:pt x="54" y="197"/>
                    <a:pt x="54" y="197"/>
                  </a:cubicBezTo>
                  <a:cubicBezTo>
                    <a:pt x="54" y="197"/>
                    <a:pt x="53" y="197"/>
                    <a:pt x="53" y="196"/>
                  </a:cubicBezTo>
                  <a:cubicBezTo>
                    <a:pt x="54" y="196"/>
                    <a:pt x="54" y="196"/>
                    <a:pt x="54" y="195"/>
                  </a:cubicBezTo>
                  <a:close/>
                  <a:moveTo>
                    <a:pt x="53" y="196"/>
                  </a:moveTo>
                  <a:cubicBezTo>
                    <a:pt x="52" y="196"/>
                    <a:pt x="53" y="195"/>
                    <a:pt x="53" y="195"/>
                  </a:cubicBezTo>
                  <a:cubicBezTo>
                    <a:pt x="53" y="195"/>
                    <a:pt x="54" y="195"/>
                    <a:pt x="54" y="195"/>
                  </a:cubicBezTo>
                  <a:cubicBezTo>
                    <a:pt x="54" y="195"/>
                    <a:pt x="53" y="196"/>
                    <a:pt x="53" y="196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5"/>
                    <a:pt x="52" y="195"/>
                  </a:cubicBezTo>
                  <a:cubicBezTo>
                    <a:pt x="52" y="195"/>
                    <a:pt x="52" y="194"/>
                    <a:pt x="53" y="194"/>
                  </a:cubicBezTo>
                  <a:cubicBezTo>
                    <a:pt x="53" y="195"/>
                    <a:pt x="52" y="195"/>
                    <a:pt x="52" y="195"/>
                  </a:cubicBezTo>
                  <a:close/>
                  <a:moveTo>
                    <a:pt x="52" y="194"/>
                  </a:moveTo>
                  <a:cubicBezTo>
                    <a:pt x="52" y="194"/>
                    <a:pt x="51" y="194"/>
                    <a:pt x="51" y="194"/>
                  </a:cubicBezTo>
                  <a:cubicBezTo>
                    <a:pt x="51" y="194"/>
                    <a:pt x="52" y="194"/>
                    <a:pt x="52" y="194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6"/>
                    <a:pt x="52" y="196"/>
                  </a:cubicBezTo>
                  <a:cubicBezTo>
                    <a:pt x="52" y="196"/>
                    <a:pt x="52" y="196"/>
                    <a:pt x="51" y="196"/>
                  </a:cubicBezTo>
                  <a:cubicBezTo>
                    <a:pt x="51" y="195"/>
                    <a:pt x="51" y="195"/>
                    <a:pt x="52" y="195"/>
                  </a:cubicBezTo>
                  <a:close/>
                  <a:moveTo>
                    <a:pt x="54" y="198"/>
                  </a:moveTo>
                  <a:cubicBezTo>
                    <a:pt x="55" y="198"/>
                    <a:pt x="54" y="199"/>
                    <a:pt x="55" y="199"/>
                  </a:cubicBezTo>
                  <a:cubicBezTo>
                    <a:pt x="55" y="199"/>
                    <a:pt x="54" y="200"/>
                    <a:pt x="53" y="200"/>
                  </a:cubicBezTo>
                  <a:cubicBezTo>
                    <a:pt x="54" y="199"/>
                    <a:pt x="53" y="198"/>
                    <a:pt x="54" y="198"/>
                  </a:cubicBezTo>
                  <a:close/>
                  <a:moveTo>
                    <a:pt x="55" y="197"/>
                  </a:moveTo>
                  <a:cubicBezTo>
                    <a:pt x="54" y="197"/>
                    <a:pt x="54" y="196"/>
                    <a:pt x="55" y="195"/>
                  </a:cubicBezTo>
                  <a:cubicBezTo>
                    <a:pt x="55" y="196"/>
                    <a:pt x="55" y="196"/>
                    <a:pt x="56" y="196"/>
                  </a:cubicBezTo>
                  <a:cubicBezTo>
                    <a:pt x="55" y="197"/>
                    <a:pt x="55" y="196"/>
                    <a:pt x="55" y="197"/>
                  </a:cubicBezTo>
                  <a:close/>
                  <a:moveTo>
                    <a:pt x="57" y="192"/>
                  </a:moveTo>
                  <a:cubicBezTo>
                    <a:pt x="59" y="192"/>
                    <a:pt x="58" y="193"/>
                    <a:pt x="59" y="194"/>
                  </a:cubicBezTo>
                  <a:cubicBezTo>
                    <a:pt x="58" y="193"/>
                    <a:pt x="58" y="194"/>
                    <a:pt x="58" y="194"/>
                  </a:cubicBezTo>
                  <a:cubicBezTo>
                    <a:pt x="58" y="194"/>
                    <a:pt x="57" y="194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8" y="193"/>
                    <a:pt x="58" y="193"/>
                    <a:pt x="58" y="193"/>
                  </a:cubicBezTo>
                  <a:cubicBezTo>
                    <a:pt x="58" y="192"/>
                    <a:pt x="58" y="193"/>
                    <a:pt x="57" y="192"/>
                  </a:cubicBezTo>
                  <a:close/>
                  <a:moveTo>
                    <a:pt x="58" y="195"/>
                  </a:moveTo>
                  <a:cubicBezTo>
                    <a:pt x="59" y="194"/>
                    <a:pt x="59" y="195"/>
                    <a:pt x="59" y="195"/>
                  </a:cubicBezTo>
                  <a:cubicBezTo>
                    <a:pt x="59" y="196"/>
                    <a:pt x="58" y="195"/>
                    <a:pt x="58" y="195"/>
                  </a:cubicBezTo>
                  <a:close/>
                  <a:moveTo>
                    <a:pt x="58" y="196"/>
                  </a:moveTo>
                  <a:cubicBezTo>
                    <a:pt x="58" y="196"/>
                    <a:pt x="58" y="196"/>
                    <a:pt x="58" y="196"/>
                  </a:cubicBezTo>
                  <a:cubicBezTo>
                    <a:pt x="58" y="196"/>
                    <a:pt x="58" y="196"/>
                    <a:pt x="58" y="196"/>
                  </a:cubicBezTo>
                  <a:close/>
                  <a:moveTo>
                    <a:pt x="59" y="194"/>
                  </a:moveTo>
                  <a:cubicBezTo>
                    <a:pt x="59" y="194"/>
                    <a:pt x="59" y="194"/>
                    <a:pt x="59" y="194"/>
                  </a:cubicBezTo>
                  <a:cubicBezTo>
                    <a:pt x="60" y="194"/>
                    <a:pt x="60" y="194"/>
                    <a:pt x="60" y="194"/>
                  </a:cubicBezTo>
                  <a:cubicBezTo>
                    <a:pt x="60" y="195"/>
                    <a:pt x="59" y="195"/>
                    <a:pt x="59" y="194"/>
                  </a:cubicBezTo>
                  <a:close/>
                  <a:moveTo>
                    <a:pt x="57" y="195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6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6" y="195"/>
                    <a:pt x="56" y="195"/>
                    <a:pt x="56" y="196"/>
                  </a:cubicBezTo>
                  <a:cubicBezTo>
                    <a:pt x="56" y="195"/>
                    <a:pt x="56" y="195"/>
                    <a:pt x="55" y="195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7" y="194"/>
                    <a:pt x="57" y="194"/>
                  </a:cubicBezTo>
                  <a:cubicBezTo>
                    <a:pt x="57" y="194"/>
                    <a:pt x="57" y="194"/>
                    <a:pt x="57" y="195"/>
                  </a:cubicBezTo>
                  <a:close/>
                  <a:moveTo>
                    <a:pt x="57" y="196"/>
                  </a:moveTo>
                  <a:cubicBezTo>
                    <a:pt x="57" y="196"/>
                    <a:pt x="57" y="196"/>
                    <a:pt x="57" y="196"/>
                  </a:cubicBezTo>
                  <a:cubicBezTo>
                    <a:pt x="57" y="195"/>
                    <a:pt x="57" y="196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6"/>
                    <a:pt x="57" y="196"/>
                    <a:pt x="57" y="196"/>
                  </a:cubicBezTo>
                  <a:close/>
                  <a:moveTo>
                    <a:pt x="59" y="196"/>
                  </a:moveTo>
                  <a:cubicBezTo>
                    <a:pt x="59" y="196"/>
                    <a:pt x="59" y="195"/>
                    <a:pt x="60" y="195"/>
                  </a:cubicBezTo>
                  <a:cubicBezTo>
                    <a:pt x="60" y="195"/>
                    <a:pt x="60" y="195"/>
                    <a:pt x="60" y="196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9" y="196"/>
                    <a:pt x="59" y="196"/>
                    <a:pt x="59" y="196"/>
                  </a:cubicBezTo>
                  <a:close/>
                  <a:moveTo>
                    <a:pt x="60" y="194"/>
                  </a:moveTo>
                  <a:cubicBezTo>
                    <a:pt x="60" y="194"/>
                    <a:pt x="60" y="194"/>
                    <a:pt x="60" y="193"/>
                  </a:cubicBezTo>
                  <a:cubicBezTo>
                    <a:pt x="60" y="193"/>
                    <a:pt x="60" y="192"/>
                    <a:pt x="61" y="192"/>
                  </a:cubicBezTo>
                  <a:cubicBezTo>
                    <a:pt x="61" y="193"/>
                    <a:pt x="61" y="193"/>
                    <a:pt x="60" y="194"/>
                  </a:cubicBezTo>
                  <a:close/>
                  <a:moveTo>
                    <a:pt x="59" y="193"/>
                  </a:moveTo>
                  <a:cubicBezTo>
                    <a:pt x="59" y="192"/>
                    <a:pt x="59" y="192"/>
                    <a:pt x="58" y="192"/>
                  </a:cubicBezTo>
                  <a:cubicBezTo>
                    <a:pt x="58" y="191"/>
                    <a:pt x="58" y="191"/>
                    <a:pt x="59" y="191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2"/>
                    <a:pt x="59" y="191"/>
                    <a:pt x="59" y="191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2"/>
                    <a:pt x="60" y="193"/>
                    <a:pt x="59" y="193"/>
                  </a:cubicBezTo>
                  <a:close/>
                  <a:moveTo>
                    <a:pt x="59" y="190"/>
                  </a:moveTo>
                  <a:cubicBezTo>
                    <a:pt x="59" y="190"/>
                    <a:pt x="59" y="189"/>
                    <a:pt x="58" y="189"/>
                  </a:cubicBezTo>
                  <a:cubicBezTo>
                    <a:pt x="58" y="188"/>
                    <a:pt x="59" y="187"/>
                    <a:pt x="60" y="187"/>
                  </a:cubicBezTo>
                  <a:cubicBezTo>
                    <a:pt x="60" y="188"/>
                    <a:pt x="59" y="189"/>
                    <a:pt x="59" y="190"/>
                  </a:cubicBezTo>
                  <a:close/>
                  <a:moveTo>
                    <a:pt x="60" y="188"/>
                  </a:moveTo>
                  <a:cubicBezTo>
                    <a:pt x="61" y="188"/>
                    <a:pt x="61" y="188"/>
                    <a:pt x="61" y="188"/>
                  </a:cubicBezTo>
                  <a:cubicBezTo>
                    <a:pt x="61" y="189"/>
                    <a:pt x="60" y="189"/>
                    <a:pt x="59" y="190"/>
                  </a:cubicBezTo>
                  <a:cubicBezTo>
                    <a:pt x="60" y="189"/>
                    <a:pt x="60" y="188"/>
                    <a:pt x="60" y="188"/>
                  </a:cubicBezTo>
                  <a:close/>
                  <a:moveTo>
                    <a:pt x="58" y="191"/>
                  </a:moveTo>
                  <a:cubicBezTo>
                    <a:pt x="57" y="191"/>
                    <a:pt x="58" y="190"/>
                    <a:pt x="58" y="189"/>
                  </a:cubicBezTo>
                  <a:cubicBezTo>
                    <a:pt x="59" y="190"/>
                    <a:pt x="59" y="191"/>
                    <a:pt x="58" y="191"/>
                  </a:cubicBezTo>
                  <a:close/>
                  <a:moveTo>
                    <a:pt x="57" y="191"/>
                  </a:moveTo>
                  <a:cubicBezTo>
                    <a:pt x="57" y="191"/>
                    <a:pt x="57" y="190"/>
                    <a:pt x="57" y="190"/>
                  </a:cubicBezTo>
                  <a:cubicBezTo>
                    <a:pt x="57" y="190"/>
                    <a:pt x="58" y="189"/>
                    <a:pt x="58" y="189"/>
                  </a:cubicBezTo>
                  <a:cubicBezTo>
                    <a:pt x="58" y="189"/>
                    <a:pt x="57" y="190"/>
                    <a:pt x="57" y="191"/>
                  </a:cubicBezTo>
                  <a:close/>
                  <a:moveTo>
                    <a:pt x="57" y="190"/>
                  </a:moveTo>
                  <a:cubicBezTo>
                    <a:pt x="57" y="191"/>
                    <a:pt x="57" y="191"/>
                    <a:pt x="57" y="192"/>
                  </a:cubicBezTo>
                  <a:cubicBezTo>
                    <a:pt x="56" y="192"/>
                    <a:pt x="55" y="190"/>
                    <a:pt x="57" y="190"/>
                  </a:cubicBezTo>
                  <a:close/>
                  <a:moveTo>
                    <a:pt x="57" y="192"/>
                  </a:moveTo>
                  <a:cubicBezTo>
                    <a:pt x="57" y="193"/>
                    <a:pt x="57" y="193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6" y="193"/>
                    <a:pt x="56" y="192"/>
                    <a:pt x="56" y="192"/>
                  </a:cubicBezTo>
                  <a:cubicBezTo>
                    <a:pt x="56" y="192"/>
                    <a:pt x="57" y="192"/>
                    <a:pt x="57" y="192"/>
                  </a:cubicBezTo>
                  <a:close/>
                  <a:moveTo>
                    <a:pt x="56" y="193"/>
                  </a:moveTo>
                  <a:cubicBezTo>
                    <a:pt x="56" y="194"/>
                    <a:pt x="55" y="194"/>
                    <a:pt x="55" y="194"/>
                  </a:cubicBezTo>
                  <a:cubicBezTo>
                    <a:pt x="55" y="194"/>
                    <a:pt x="55" y="193"/>
                    <a:pt x="56" y="193"/>
                  </a:cubicBezTo>
                  <a:close/>
                  <a:moveTo>
                    <a:pt x="55" y="193"/>
                  </a:moveTo>
                  <a:cubicBezTo>
                    <a:pt x="55" y="193"/>
                    <a:pt x="55" y="194"/>
                    <a:pt x="54" y="194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4" y="193"/>
                    <a:pt x="55" y="193"/>
                    <a:pt x="55" y="193"/>
                  </a:cubicBezTo>
                  <a:close/>
                  <a:moveTo>
                    <a:pt x="54" y="192"/>
                  </a:moveTo>
                  <a:cubicBezTo>
                    <a:pt x="54" y="192"/>
                    <a:pt x="54" y="192"/>
                    <a:pt x="54" y="192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5" y="191"/>
                    <a:pt x="55" y="192"/>
                    <a:pt x="54" y="192"/>
                  </a:cubicBezTo>
                  <a:close/>
                  <a:moveTo>
                    <a:pt x="50" y="195"/>
                  </a:moveTo>
                  <a:cubicBezTo>
                    <a:pt x="50" y="195"/>
                    <a:pt x="50" y="195"/>
                    <a:pt x="50" y="194"/>
                  </a:cubicBezTo>
                  <a:cubicBezTo>
                    <a:pt x="50" y="194"/>
                    <a:pt x="50" y="194"/>
                    <a:pt x="50" y="194"/>
                  </a:cubicBezTo>
                  <a:cubicBezTo>
                    <a:pt x="51" y="194"/>
                    <a:pt x="50" y="195"/>
                    <a:pt x="50" y="195"/>
                  </a:cubicBezTo>
                  <a:cubicBezTo>
                    <a:pt x="50" y="195"/>
                    <a:pt x="50" y="195"/>
                    <a:pt x="50" y="195"/>
                  </a:cubicBezTo>
                  <a:close/>
                  <a:moveTo>
                    <a:pt x="51" y="198"/>
                  </a:moveTo>
                  <a:cubicBezTo>
                    <a:pt x="50" y="198"/>
                    <a:pt x="50" y="197"/>
                    <a:pt x="50" y="197"/>
                  </a:cubicBezTo>
                  <a:cubicBezTo>
                    <a:pt x="51" y="197"/>
                    <a:pt x="51" y="198"/>
                    <a:pt x="51" y="198"/>
                  </a:cubicBezTo>
                  <a:close/>
                  <a:moveTo>
                    <a:pt x="50" y="193"/>
                  </a:moveTo>
                  <a:cubicBezTo>
                    <a:pt x="50" y="193"/>
                    <a:pt x="50" y="193"/>
                    <a:pt x="50" y="194"/>
                  </a:cubicBezTo>
                  <a:cubicBezTo>
                    <a:pt x="50" y="194"/>
                    <a:pt x="50" y="194"/>
                    <a:pt x="49" y="194"/>
                  </a:cubicBezTo>
                  <a:cubicBezTo>
                    <a:pt x="49" y="194"/>
                    <a:pt x="49" y="194"/>
                    <a:pt x="49" y="193"/>
                  </a:cubicBezTo>
                  <a:cubicBezTo>
                    <a:pt x="49" y="193"/>
                    <a:pt x="49" y="193"/>
                    <a:pt x="50" y="193"/>
                  </a:cubicBezTo>
                  <a:close/>
                  <a:moveTo>
                    <a:pt x="49" y="195"/>
                  </a:moveTo>
                  <a:cubicBezTo>
                    <a:pt x="49" y="195"/>
                    <a:pt x="50" y="195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7"/>
                    <a:pt x="49" y="196"/>
                    <a:pt x="49" y="196"/>
                  </a:cubicBezTo>
                  <a:cubicBezTo>
                    <a:pt x="49" y="195"/>
                    <a:pt x="49" y="195"/>
                    <a:pt x="49" y="195"/>
                  </a:cubicBezTo>
                  <a:close/>
                  <a:moveTo>
                    <a:pt x="48" y="195"/>
                  </a:moveTo>
                  <a:cubicBezTo>
                    <a:pt x="48" y="195"/>
                    <a:pt x="48" y="195"/>
                    <a:pt x="48" y="195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9" y="194"/>
                    <a:pt x="49" y="195"/>
                  </a:cubicBezTo>
                  <a:cubicBezTo>
                    <a:pt x="49" y="195"/>
                    <a:pt x="48" y="195"/>
                    <a:pt x="48" y="195"/>
                  </a:cubicBezTo>
                  <a:close/>
                  <a:moveTo>
                    <a:pt x="48" y="194"/>
                  </a:moveTo>
                  <a:cubicBezTo>
                    <a:pt x="48" y="193"/>
                    <a:pt x="48" y="193"/>
                    <a:pt x="48" y="193"/>
                  </a:cubicBezTo>
                  <a:cubicBezTo>
                    <a:pt x="48" y="193"/>
                    <a:pt x="48" y="192"/>
                    <a:pt x="49" y="192"/>
                  </a:cubicBezTo>
                  <a:cubicBezTo>
                    <a:pt x="49" y="193"/>
                    <a:pt x="49" y="192"/>
                    <a:pt x="49" y="193"/>
                  </a:cubicBezTo>
                  <a:cubicBezTo>
                    <a:pt x="49" y="192"/>
                    <a:pt x="49" y="193"/>
                    <a:pt x="48" y="194"/>
                  </a:cubicBezTo>
                  <a:close/>
                  <a:moveTo>
                    <a:pt x="50" y="201"/>
                  </a:moveTo>
                  <a:cubicBezTo>
                    <a:pt x="50" y="201"/>
                    <a:pt x="49" y="201"/>
                    <a:pt x="49" y="200"/>
                  </a:cubicBezTo>
                  <a:cubicBezTo>
                    <a:pt x="50" y="200"/>
                    <a:pt x="50" y="201"/>
                    <a:pt x="50" y="201"/>
                  </a:cubicBezTo>
                  <a:close/>
                  <a:moveTo>
                    <a:pt x="50" y="200"/>
                  </a:moveTo>
                  <a:cubicBezTo>
                    <a:pt x="50" y="199"/>
                    <a:pt x="50" y="199"/>
                    <a:pt x="51" y="199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50" y="200"/>
                    <a:pt x="50" y="200"/>
                    <a:pt x="50" y="200"/>
                  </a:cubicBezTo>
                  <a:close/>
                  <a:moveTo>
                    <a:pt x="51" y="196"/>
                  </a:move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2" y="197"/>
                    <a:pt x="51" y="197"/>
                  </a:cubicBezTo>
                  <a:cubicBezTo>
                    <a:pt x="51" y="196"/>
                    <a:pt x="50" y="196"/>
                    <a:pt x="51" y="196"/>
                  </a:cubicBezTo>
                  <a:close/>
                  <a:moveTo>
                    <a:pt x="52" y="200"/>
                  </a:moveTo>
                  <a:cubicBezTo>
                    <a:pt x="52" y="200"/>
                    <a:pt x="52" y="201"/>
                    <a:pt x="52" y="201"/>
                  </a:cubicBezTo>
                  <a:cubicBezTo>
                    <a:pt x="52" y="201"/>
                    <a:pt x="52" y="202"/>
                    <a:pt x="52" y="202"/>
                  </a:cubicBezTo>
                  <a:cubicBezTo>
                    <a:pt x="51" y="202"/>
                    <a:pt x="51" y="201"/>
                    <a:pt x="51" y="201"/>
                  </a:cubicBezTo>
                  <a:cubicBezTo>
                    <a:pt x="51" y="201"/>
                    <a:pt x="52" y="201"/>
                    <a:pt x="52" y="200"/>
                  </a:cubicBezTo>
                  <a:close/>
                  <a:moveTo>
                    <a:pt x="53" y="202"/>
                  </a:moveTo>
                  <a:cubicBezTo>
                    <a:pt x="53" y="202"/>
                    <a:pt x="54" y="202"/>
                    <a:pt x="54" y="202"/>
                  </a:cubicBezTo>
                  <a:cubicBezTo>
                    <a:pt x="54" y="203"/>
                    <a:pt x="53" y="203"/>
                    <a:pt x="53" y="203"/>
                  </a:cubicBezTo>
                  <a:cubicBezTo>
                    <a:pt x="53" y="203"/>
                    <a:pt x="52" y="203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lose/>
                  <a:moveTo>
                    <a:pt x="53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1"/>
                    <a:pt x="54" y="202"/>
                    <a:pt x="55" y="201"/>
                  </a:cubicBezTo>
                  <a:cubicBezTo>
                    <a:pt x="55" y="202"/>
                    <a:pt x="54" y="202"/>
                    <a:pt x="54" y="202"/>
                  </a:cubicBezTo>
                  <a:cubicBezTo>
                    <a:pt x="54" y="202"/>
                    <a:pt x="54" y="202"/>
                    <a:pt x="53" y="201"/>
                  </a:cubicBezTo>
                  <a:close/>
                  <a:moveTo>
                    <a:pt x="54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0"/>
                    <a:pt x="55" y="200"/>
                    <a:pt x="55" y="200"/>
                  </a:cubicBezTo>
                  <a:cubicBezTo>
                    <a:pt x="55" y="200"/>
                    <a:pt x="55" y="200"/>
                    <a:pt x="54" y="201"/>
                  </a:cubicBezTo>
                  <a:close/>
                  <a:moveTo>
                    <a:pt x="55" y="200"/>
                  </a:moveTo>
                  <a:cubicBezTo>
                    <a:pt x="56" y="200"/>
                    <a:pt x="55" y="201"/>
                    <a:pt x="55" y="201"/>
                  </a:cubicBezTo>
                  <a:cubicBezTo>
                    <a:pt x="54" y="201"/>
                    <a:pt x="55" y="200"/>
                    <a:pt x="55" y="200"/>
                  </a:cubicBezTo>
                  <a:close/>
                  <a:moveTo>
                    <a:pt x="56" y="199"/>
                  </a:moveTo>
                  <a:cubicBezTo>
                    <a:pt x="56" y="199"/>
                    <a:pt x="56" y="199"/>
                    <a:pt x="57" y="199"/>
                  </a:cubicBezTo>
                  <a:cubicBezTo>
                    <a:pt x="57" y="199"/>
                    <a:pt x="56" y="200"/>
                    <a:pt x="56" y="200"/>
                  </a:cubicBezTo>
                  <a:cubicBezTo>
                    <a:pt x="56" y="200"/>
                    <a:pt x="55" y="199"/>
                    <a:pt x="56" y="199"/>
                  </a:cubicBezTo>
                  <a:close/>
                  <a:moveTo>
                    <a:pt x="56" y="198"/>
                  </a:moveTo>
                  <a:cubicBezTo>
                    <a:pt x="57" y="198"/>
                    <a:pt x="57" y="198"/>
                    <a:pt x="58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198"/>
                    <a:pt x="57" y="199"/>
                    <a:pt x="57" y="199"/>
                  </a:cubicBezTo>
                  <a:cubicBezTo>
                    <a:pt x="57" y="198"/>
                    <a:pt x="57" y="199"/>
                    <a:pt x="56" y="198"/>
                  </a:cubicBezTo>
                  <a:close/>
                  <a:moveTo>
                    <a:pt x="61" y="199"/>
                  </a:moveTo>
                  <a:cubicBezTo>
                    <a:pt x="62" y="199"/>
                    <a:pt x="62" y="200"/>
                    <a:pt x="61" y="201"/>
                  </a:cubicBezTo>
                  <a:cubicBezTo>
                    <a:pt x="60" y="201"/>
                    <a:pt x="60" y="200"/>
                    <a:pt x="60" y="199"/>
                  </a:cubicBezTo>
                  <a:cubicBezTo>
                    <a:pt x="60" y="199"/>
                    <a:pt x="60" y="199"/>
                    <a:pt x="61" y="199"/>
                  </a:cubicBezTo>
                  <a:close/>
                  <a:moveTo>
                    <a:pt x="61" y="196"/>
                  </a:moveTo>
                  <a:cubicBezTo>
                    <a:pt x="61" y="196"/>
                    <a:pt x="62" y="196"/>
                    <a:pt x="62" y="196"/>
                  </a:cubicBezTo>
                  <a:cubicBezTo>
                    <a:pt x="62" y="197"/>
                    <a:pt x="61" y="197"/>
                    <a:pt x="61" y="198"/>
                  </a:cubicBezTo>
                  <a:cubicBezTo>
                    <a:pt x="60" y="198"/>
                    <a:pt x="60" y="196"/>
                    <a:pt x="61" y="196"/>
                  </a:cubicBezTo>
                  <a:close/>
                  <a:moveTo>
                    <a:pt x="61" y="195"/>
                  </a:moveTo>
                  <a:cubicBezTo>
                    <a:pt x="61" y="194"/>
                    <a:pt x="61" y="193"/>
                    <a:pt x="62" y="193"/>
                  </a:cubicBezTo>
                  <a:cubicBezTo>
                    <a:pt x="62" y="194"/>
                    <a:pt x="61" y="194"/>
                    <a:pt x="61" y="195"/>
                  </a:cubicBezTo>
                  <a:close/>
                  <a:moveTo>
                    <a:pt x="61" y="191"/>
                  </a:moveTo>
                  <a:cubicBezTo>
                    <a:pt x="60" y="192"/>
                    <a:pt x="60" y="191"/>
                    <a:pt x="60" y="190"/>
                  </a:cubicBezTo>
                  <a:cubicBezTo>
                    <a:pt x="60" y="190"/>
                    <a:pt x="61" y="189"/>
                    <a:pt x="62" y="189"/>
                  </a:cubicBezTo>
                  <a:cubicBezTo>
                    <a:pt x="61" y="190"/>
                    <a:pt x="61" y="191"/>
                    <a:pt x="61" y="191"/>
                  </a:cubicBezTo>
                  <a:close/>
                  <a:moveTo>
                    <a:pt x="62" y="189"/>
                  </a:moveTo>
                  <a:cubicBezTo>
                    <a:pt x="63" y="190"/>
                    <a:pt x="62" y="191"/>
                    <a:pt x="61" y="191"/>
                  </a:cubicBezTo>
                  <a:cubicBezTo>
                    <a:pt x="62" y="190"/>
                    <a:pt x="61" y="190"/>
                    <a:pt x="62" y="189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88"/>
                    <a:pt x="63" y="189"/>
                    <a:pt x="63" y="190"/>
                  </a:cubicBezTo>
                  <a:cubicBezTo>
                    <a:pt x="63" y="189"/>
                    <a:pt x="62" y="189"/>
                    <a:pt x="62" y="188"/>
                  </a:cubicBezTo>
                  <a:close/>
                  <a:moveTo>
                    <a:pt x="63" y="185"/>
                  </a:moveTo>
                  <a:cubicBezTo>
                    <a:pt x="62" y="185"/>
                    <a:pt x="62" y="185"/>
                    <a:pt x="62" y="184"/>
                  </a:cubicBezTo>
                  <a:cubicBezTo>
                    <a:pt x="62" y="184"/>
                    <a:pt x="62" y="184"/>
                    <a:pt x="63" y="184"/>
                  </a:cubicBezTo>
                  <a:cubicBezTo>
                    <a:pt x="63" y="184"/>
                    <a:pt x="62" y="185"/>
                    <a:pt x="63" y="185"/>
                  </a:cubicBezTo>
                  <a:close/>
                  <a:moveTo>
                    <a:pt x="62" y="186"/>
                  </a:moveTo>
                  <a:cubicBezTo>
                    <a:pt x="62" y="186"/>
                    <a:pt x="61" y="185"/>
                    <a:pt x="62" y="185"/>
                  </a:cubicBezTo>
                  <a:cubicBezTo>
                    <a:pt x="62" y="185"/>
                    <a:pt x="62" y="186"/>
                    <a:pt x="62" y="186"/>
                  </a:cubicBezTo>
                  <a:close/>
                  <a:moveTo>
                    <a:pt x="61" y="188"/>
                  </a:moveTo>
                  <a:cubicBezTo>
                    <a:pt x="61" y="188"/>
                    <a:pt x="61" y="187"/>
                    <a:pt x="60" y="187"/>
                  </a:cubicBezTo>
                  <a:cubicBezTo>
                    <a:pt x="60" y="186"/>
                    <a:pt x="61" y="186"/>
                    <a:pt x="61" y="185"/>
                  </a:cubicBezTo>
                  <a:cubicBezTo>
                    <a:pt x="62" y="186"/>
                    <a:pt x="63" y="187"/>
                    <a:pt x="61" y="188"/>
                  </a:cubicBezTo>
                  <a:close/>
                  <a:moveTo>
                    <a:pt x="60" y="186"/>
                  </a:moveTo>
                  <a:cubicBezTo>
                    <a:pt x="60" y="186"/>
                    <a:pt x="59" y="186"/>
                    <a:pt x="59" y="185"/>
                  </a:cubicBezTo>
                  <a:cubicBezTo>
                    <a:pt x="60" y="185"/>
                    <a:pt x="59" y="184"/>
                    <a:pt x="60" y="184"/>
                  </a:cubicBezTo>
                  <a:cubicBezTo>
                    <a:pt x="60" y="185"/>
                    <a:pt x="60" y="185"/>
                    <a:pt x="61" y="185"/>
                  </a:cubicBezTo>
                  <a:cubicBezTo>
                    <a:pt x="60" y="185"/>
                    <a:pt x="60" y="186"/>
                    <a:pt x="60" y="186"/>
                  </a:cubicBezTo>
                  <a:close/>
                  <a:moveTo>
                    <a:pt x="59" y="186"/>
                  </a:moveTo>
                  <a:cubicBezTo>
                    <a:pt x="59" y="186"/>
                    <a:pt x="59" y="187"/>
                    <a:pt x="59" y="187"/>
                  </a:cubicBezTo>
                  <a:cubicBezTo>
                    <a:pt x="59" y="187"/>
                    <a:pt x="58" y="188"/>
                    <a:pt x="5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8" y="186"/>
                    <a:pt x="58" y="188"/>
                    <a:pt x="58" y="188"/>
                  </a:cubicBezTo>
                  <a:cubicBezTo>
                    <a:pt x="58" y="188"/>
                    <a:pt x="57" y="187"/>
                    <a:pt x="57" y="187"/>
                  </a:cubicBezTo>
                  <a:cubicBezTo>
                    <a:pt x="58" y="187"/>
                    <a:pt x="58" y="186"/>
                    <a:pt x="59" y="186"/>
                  </a:cubicBezTo>
                  <a:cubicBezTo>
                    <a:pt x="59" y="186"/>
                    <a:pt x="59" y="187"/>
                    <a:pt x="59" y="186"/>
                  </a:cubicBezTo>
                  <a:close/>
                  <a:moveTo>
                    <a:pt x="56" y="190"/>
                  </a:moveTo>
                  <a:cubicBezTo>
                    <a:pt x="56" y="190"/>
                    <a:pt x="55" y="191"/>
                    <a:pt x="55" y="191"/>
                  </a:cubicBezTo>
                  <a:cubicBezTo>
                    <a:pt x="55" y="191"/>
                    <a:pt x="54" y="191"/>
                    <a:pt x="54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5" y="189"/>
                    <a:pt x="56" y="189"/>
                    <a:pt x="56" y="190"/>
                  </a:cubicBezTo>
                  <a:close/>
                  <a:moveTo>
                    <a:pt x="53" y="188"/>
                  </a:moveTo>
                  <a:cubicBezTo>
                    <a:pt x="52" y="188"/>
                    <a:pt x="53" y="187"/>
                    <a:pt x="53" y="187"/>
                  </a:cubicBezTo>
                  <a:cubicBezTo>
                    <a:pt x="54" y="187"/>
                    <a:pt x="53" y="187"/>
                    <a:pt x="53" y="188"/>
                  </a:cubicBezTo>
                  <a:close/>
                  <a:moveTo>
                    <a:pt x="54" y="190"/>
                  </a:moveTo>
                  <a:cubicBezTo>
                    <a:pt x="53" y="190"/>
                    <a:pt x="52" y="190"/>
                    <a:pt x="52" y="189"/>
                  </a:cubicBezTo>
                  <a:cubicBezTo>
                    <a:pt x="52" y="189"/>
                    <a:pt x="52" y="189"/>
                    <a:pt x="53" y="189"/>
                  </a:cubicBezTo>
                  <a:cubicBezTo>
                    <a:pt x="53" y="189"/>
                    <a:pt x="53" y="190"/>
                    <a:pt x="54" y="190"/>
                  </a:cubicBezTo>
                  <a:close/>
                  <a:moveTo>
                    <a:pt x="51" y="189"/>
                  </a:moveTo>
                  <a:cubicBezTo>
                    <a:pt x="50" y="188"/>
                    <a:pt x="51" y="188"/>
                    <a:pt x="51" y="187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2" y="189"/>
                    <a:pt x="51" y="189"/>
                    <a:pt x="51" y="189"/>
                  </a:cubicBezTo>
                  <a:close/>
                  <a:moveTo>
                    <a:pt x="49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50" y="191"/>
                    <a:pt x="49" y="191"/>
                    <a:pt x="49" y="191"/>
                  </a:cubicBezTo>
                  <a:cubicBezTo>
                    <a:pt x="48" y="191"/>
                    <a:pt x="49" y="190"/>
                    <a:pt x="48" y="191"/>
                  </a:cubicBezTo>
                  <a:cubicBezTo>
                    <a:pt x="49" y="190"/>
                    <a:pt x="49" y="190"/>
                    <a:pt x="49" y="190"/>
                  </a:cubicBezTo>
                  <a:close/>
                  <a:moveTo>
                    <a:pt x="47" y="187"/>
                  </a:moveTo>
                  <a:cubicBezTo>
                    <a:pt x="47" y="187"/>
                    <a:pt x="47" y="187"/>
                    <a:pt x="47" y="187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88"/>
                    <a:pt x="48" y="187"/>
                    <a:pt x="47" y="187"/>
                  </a:cubicBezTo>
                  <a:close/>
                  <a:moveTo>
                    <a:pt x="48" y="190"/>
                  </a:moveTo>
                  <a:cubicBezTo>
                    <a:pt x="47" y="190"/>
                    <a:pt x="47" y="191"/>
                    <a:pt x="47" y="191"/>
                  </a:cubicBezTo>
                  <a:cubicBezTo>
                    <a:pt x="46" y="190"/>
                    <a:pt x="47" y="190"/>
                    <a:pt x="47" y="190"/>
                  </a:cubicBezTo>
                  <a:cubicBezTo>
                    <a:pt x="47" y="190"/>
                    <a:pt x="48" y="190"/>
                    <a:pt x="48" y="190"/>
                  </a:cubicBezTo>
                  <a:close/>
                  <a:moveTo>
                    <a:pt x="46" y="194"/>
                  </a:moveTo>
                  <a:cubicBezTo>
                    <a:pt x="47" y="195"/>
                    <a:pt x="47" y="195"/>
                    <a:pt x="47" y="196"/>
                  </a:cubicBezTo>
                  <a:cubicBezTo>
                    <a:pt x="46" y="196"/>
                    <a:pt x="46" y="195"/>
                    <a:pt x="46" y="195"/>
                  </a:cubicBezTo>
                  <a:cubicBezTo>
                    <a:pt x="46" y="194"/>
                    <a:pt x="47" y="195"/>
                    <a:pt x="46" y="194"/>
                  </a:cubicBezTo>
                  <a:close/>
                  <a:moveTo>
                    <a:pt x="46" y="187"/>
                  </a:moveTo>
                  <a:cubicBezTo>
                    <a:pt x="46" y="186"/>
                    <a:pt x="46" y="186"/>
                    <a:pt x="47" y="186"/>
                  </a:cubicBezTo>
                  <a:cubicBezTo>
                    <a:pt x="48" y="187"/>
                    <a:pt x="47" y="187"/>
                    <a:pt x="46" y="187"/>
                  </a:cubicBezTo>
                  <a:close/>
                  <a:moveTo>
                    <a:pt x="46" y="189"/>
                  </a:moveTo>
                  <a:cubicBezTo>
                    <a:pt x="46" y="189"/>
                    <a:pt x="46" y="189"/>
                    <a:pt x="46" y="190"/>
                  </a:cubicBezTo>
                  <a:cubicBezTo>
                    <a:pt x="46" y="190"/>
                    <a:pt x="45" y="190"/>
                    <a:pt x="45" y="189"/>
                  </a:cubicBezTo>
                  <a:cubicBezTo>
                    <a:pt x="45" y="189"/>
                    <a:pt x="46" y="188"/>
                    <a:pt x="46" y="189"/>
                  </a:cubicBezTo>
                  <a:close/>
                  <a:moveTo>
                    <a:pt x="45" y="193"/>
                  </a:moveTo>
                  <a:cubicBezTo>
                    <a:pt x="45" y="193"/>
                    <a:pt x="45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3"/>
                    <a:pt x="45" y="193"/>
                    <a:pt x="45" y="193"/>
                  </a:cubicBezTo>
                  <a:close/>
                  <a:moveTo>
                    <a:pt x="46" y="197"/>
                  </a:moveTo>
                  <a:cubicBezTo>
                    <a:pt x="46" y="197"/>
                    <a:pt x="45" y="196"/>
                    <a:pt x="45" y="195"/>
                  </a:cubicBezTo>
                  <a:cubicBezTo>
                    <a:pt x="46" y="195"/>
                    <a:pt x="46" y="196"/>
                    <a:pt x="46" y="197"/>
                  </a:cubicBezTo>
                  <a:close/>
                  <a:moveTo>
                    <a:pt x="49" y="201"/>
                  </a:moveTo>
                  <a:cubicBezTo>
                    <a:pt x="50" y="202"/>
                    <a:pt x="51" y="203"/>
                    <a:pt x="52" y="204"/>
                  </a:cubicBezTo>
                  <a:cubicBezTo>
                    <a:pt x="51" y="206"/>
                    <a:pt x="50" y="203"/>
                    <a:pt x="49" y="202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53" y="204"/>
                  </a:moveTo>
                  <a:cubicBezTo>
                    <a:pt x="53" y="204"/>
                    <a:pt x="53" y="205"/>
                    <a:pt x="54" y="205"/>
                  </a:cubicBezTo>
                  <a:cubicBezTo>
                    <a:pt x="54" y="204"/>
                    <a:pt x="53" y="204"/>
                    <a:pt x="53" y="204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3"/>
                    <a:pt x="55" y="203"/>
                    <a:pt x="55" y="204"/>
                  </a:cubicBezTo>
                  <a:cubicBezTo>
                    <a:pt x="55" y="203"/>
                    <a:pt x="55" y="203"/>
                    <a:pt x="54" y="202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202"/>
                    <a:pt x="55" y="203"/>
                    <a:pt x="56" y="203"/>
                  </a:cubicBezTo>
                  <a:cubicBezTo>
                    <a:pt x="55" y="204"/>
                    <a:pt x="54" y="205"/>
                    <a:pt x="53" y="206"/>
                  </a:cubicBezTo>
                  <a:cubicBezTo>
                    <a:pt x="52" y="206"/>
                    <a:pt x="52" y="205"/>
                    <a:pt x="52" y="205"/>
                  </a:cubicBezTo>
                  <a:cubicBezTo>
                    <a:pt x="52" y="205"/>
                    <a:pt x="52" y="205"/>
                    <a:pt x="53" y="204"/>
                  </a:cubicBezTo>
                  <a:close/>
                  <a:moveTo>
                    <a:pt x="55" y="202"/>
                  </a:moveTo>
                  <a:cubicBezTo>
                    <a:pt x="55" y="201"/>
                    <a:pt x="56" y="201"/>
                    <a:pt x="56" y="201"/>
                  </a:cubicBezTo>
                  <a:cubicBezTo>
                    <a:pt x="56" y="201"/>
                    <a:pt x="56" y="201"/>
                    <a:pt x="56" y="202"/>
                  </a:cubicBezTo>
                  <a:cubicBezTo>
                    <a:pt x="56" y="202"/>
                    <a:pt x="56" y="201"/>
                    <a:pt x="56" y="201"/>
                  </a:cubicBezTo>
                  <a:cubicBezTo>
                    <a:pt x="57" y="201"/>
                    <a:pt x="57" y="201"/>
                    <a:pt x="57" y="202"/>
                  </a:cubicBezTo>
                  <a:cubicBezTo>
                    <a:pt x="56" y="203"/>
                    <a:pt x="55" y="203"/>
                    <a:pt x="55" y="202"/>
                  </a:cubicBezTo>
                  <a:close/>
                  <a:moveTo>
                    <a:pt x="61" y="201"/>
                  </a:moveTo>
                  <a:cubicBezTo>
                    <a:pt x="61" y="202"/>
                    <a:pt x="61" y="202"/>
                    <a:pt x="62" y="202"/>
                  </a:cubicBezTo>
                  <a:cubicBezTo>
                    <a:pt x="61" y="202"/>
                    <a:pt x="60" y="203"/>
                    <a:pt x="59" y="204"/>
                  </a:cubicBezTo>
                  <a:cubicBezTo>
                    <a:pt x="59" y="204"/>
                    <a:pt x="59" y="204"/>
                    <a:pt x="59" y="203"/>
                  </a:cubicBezTo>
                  <a:cubicBezTo>
                    <a:pt x="60" y="203"/>
                    <a:pt x="60" y="202"/>
                    <a:pt x="61" y="201"/>
                  </a:cubicBezTo>
                  <a:close/>
                  <a:moveTo>
                    <a:pt x="61" y="201"/>
                  </a:moveTo>
                  <a:cubicBezTo>
                    <a:pt x="61" y="200"/>
                    <a:pt x="62" y="200"/>
                    <a:pt x="62" y="200"/>
                  </a:cubicBezTo>
                  <a:cubicBezTo>
                    <a:pt x="62" y="200"/>
                    <a:pt x="62" y="201"/>
                    <a:pt x="62" y="201"/>
                  </a:cubicBezTo>
                  <a:cubicBezTo>
                    <a:pt x="62" y="202"/>
                    <a:pt x="62" y="201"/>
                    <a:pt x="61" y="201"/>
                  </a:cubicBezTo>
                  <a:close/>
                  <a:moveTo>
                    <a:pt x="61" y="195"/>
                  </a:moveTo>
                  <a:cubicBezTo>
                    <a:pt x="62" y="195"/>
                    <a:pt x="62" y="194"/>
                    <a:pt x="62" y="194"/>
                  </a:cubicBezTo>
                  <a:cubicBezTo>
                    <a:pt x="63" y="195"/>
                    <a:pt x="62" y="195"/>
                    <a:pt x="63" y="195"/>
                  </a:cubicBezTo>
                  <a:cubicBezTo>
                    <a:pt x="62" y="196"/>
                    <a:pt x="62" y="195"/>
                    <a:pt x="61" y="195"/>
                  </a:cubicBezTo>
                  <a:close/>
                  <a:moveTo>
                    <a:pt x="62" y="193"/>
                  </a:moveTo>
                  <a:cubicBezTo>
                    <a:pt x="63" y="193"/>
                    <a:pt x="62" y="192"/>
                    <a:pt x="63" y="192"/>
                  </a:cubicBezTo>
                  <a:cubicBezTo>
                    <a:pt x="63" y="193"/>
                    <a:pt x="62" y="194"/>
                    <a:pt x="62" y="193"/>
                  </a:cubicBezTo>
                  <a:close/>
                  <a:moveTo>
                    <a:pt x="61" y="192"/>
                  </a:moveTo>
                  <a:cubicBezTo>
                    <a:pt x="62" y="191"/>
                    <a:pt x="62" y="191"/>
                    <a:pt x="63" y="191"/>
                  </a:cubicBezTo>
                  <a:cubicBezTo>
                    <a:pt x="63" y="192"/>
                    <a:pt x="62" y="193"/>
                    <a:pt x="61" y="192"/>
                  </a:cubicBezTo>
                  <a:close/>
                  <a:moveTo>
                    <a:pt x="63" y="197"/>
                  </a:moveTo>
                  <a:cubicBezTo>
                    <a:pt x="63" y="197"/>
                    <a:pt x="64" y="197"/>
                    <a:pt x="64" y="198"/>
                  </a:cubicBezTo>
                  <a:cubicBezTo>
                    <a:pt x="63" y="198"/>
                    <a:pt x="63" y="198"/>
                    <a:pt x="63" y="199"/>
                  </a:cubicBezTo>
                  <a:cubicBezTo>
                    <a:pt x="63" y="198"/>
                    <a:pt x="63" y="198"/>
                    <a:pt x="63" y="197"/>
                  </a:cubicBezTo>
                  <a:close/>
                  <a:moveTo>
                    <a:pt x="63" y="196"/>
                  </a:moveTo>
                  <a:cubicBezTo>
                    <a:pt x="63" y="196"/>
                    <a:pt x="63" y="196"/>
                    <a:pt x="64" y="196"/>
                  </a:cubicBezTo>
                  <a:cubicBezTo>
                    <a:pt x="64" y="196"/>
                    <a:pt x="65" y="196"/>
                    <a:pt x="65" y="197"/>
                  </a:cubicBezTo>
                  <a:cubicBezTo>
                    <a:pt x="65" y="197"/>
                    <a:pt x="64" y="197"/>
                    <a:pt x="64" y="197"/>
                  </a:cubicBezTo>
                  <a:cubicBezTo>
                    <a:pt x="63" y="197"/>
                    <a:pt x="63" y="197"/>
                    <a:pt x="63" y="196"/>
                  </a:cubicBezTo>
                  <a:close/>
                  <a:moveTo>
                    <a:pt x="64" y="195"/>
                  </a:moveTo>
                  <a:cubicBezTo>
                    <a:pt x="64" y="195"/>
                    <a:pt x="65" y="194"/>
                    <a:pt x="65" y="194"/>
                  </a:cubicBezTo>
                  <a:cubicBezTo>
                    <a:pt x="65" y="194"/>
                    <a:pt x="66" y="193"/>
                    <a:pt x="65" y="193"/>
                  </a:cubicBezTo>
                  <a:cubicBezTo>
                    <a:pt x="64" y="193"/>
                    <a:pt x="64" y="194"/>
                    <a:pt x="64" y="195"/>
                  </a:cubicBezTo>
                  <a:cubicBezTo>
                    <a:pt x="63" y="194"/>
                    <a:pt x="63" y="192"/>
                    <a:pt x="65" y="192"/>
                  </a:cubicBezTo>
                  <a:cubicBezTo>
                    <a:pt x="66" y="193"/>
                    <a:pt x="66" y="195"/>
                    <a:pt x="66" y="197"/>
                  </a:cubicBezTo>
                  <a:cubicBezTo>
                    <a:pt x="65" y="196"/>
                    <a:pt x="65" y="196"/>
                    <a:pt x="64" y="195"/>
                  </a:cubicBezTo>
                  <a:close/>
                  <a:moveTo>
                    <a:pt x="64" y="190"/>
                  </a:moveTo>
                  <a:cubicBezTo>
                    <a:pt x="65" y="190"/>
                    <a:pt x="65" y="190"/>
                    <a:pt x="65" y="190"/>
                  </a:cubicBezTo>
                  <a:cubicBezTo>
                    <a:pt x="66" y="191"/>
                    <a:pt x="67" y="192"/>
                    <a:pt x="66" y="193"/>
                  </a:cubicBezTo>
                  <a:cubicBezTo>
                    <a:pt x="66" y="193"/>
                    <a:pt x="65" y="191"/>
                    <a:pt x="64" y="190"/>
                  </a:cubicBezTo>
                  <a:close/>
                  <a:moveTo>
                    <a:pt x="65" y="189"/>
                  </a:moveTo>
                  <a:cubicBezTo>
                    <a:pt x="65" y="188"/>
                    <a:pt x="65" y="188"/>
                    <a:pt x="66" y="188"/>
                  </a:cubicBezTo>
                  <a:cubicBezTo>
                    <a:pt x="66" y="188"/>
                    <a:pt x="67" y="189"/>
                    <a:pt x="67" y="189"/>
                  </a:cubicBezTo>
                  <a:cubicBezTo>
                    <a:pt x="66" y="190"/>
                    <a:pt x="67" y="191"/>
                    <a:pt x="67" y="191"/>
                  </a:cubicBezTo>
                  <a:cubicBezTo>
                    <a:pt x="66" y="191"/>
                    <a:pt x="65" y="189"/>
                    <a:pt x="65" y="189"/>
                  </a:cubicBezTo>
                  <a:close/>
                  <a:moveTo>
                    <a:pt x="67" y="192"/>
                  </a:moveTo>
                  <a:cubicBezTo>
                    <a:pt x="68" y="192"/>
                    <a:pt x="68" y="194"/>
                    <a:pt x="69" y="194"/>
                  </a:cubicBezTo>
                  <a:cubicBezTo>
                    <a:pt x="69" y="194"/>
                    <a:pt x="68" y="195"/>
                    <a:pt x="68" y="195"/>
                  </a:cubicBezTo>
                  <a:cubicBezTo>
                    <a:pt x="68" y="194"/>
                    <a:pt x="66" y="194"/>
                    <a:pt x="67" y="192"/>
                  </a:cubicBezTo>
                  <a:close/>
                  <a:moveTo>
                    <a:pt x="67" y="190"/>
                  </a:moveTo>
                  <a:cubicBezTo>
                    <a:pt x="69" y="190"/>
                    <a:pt x="69" y="192"/>
                    <a:pt x="69" y="193"/>
                  </a:cubicBezTo>
                  <a:cubicBezTo>
                    <a:pt x="67" y="193"/>
                    <a:pt x="67" y="191"/>
                    <a:pt x="67" y="190"/>
                  </a:cubicBezTo>
                  <a:close/>
                  <a:moveTo>
                    <a:pt x="67" y="187"/>
                  </a:moveTo>
                  <a:cubicBezTo>
                    <a:pt x="68" y="187"/>
                    <a:pt x="69" y="189"/>
                    <a:pt x="69" y="190"/>
                  </a:cubicBezTo>
                  <a:cubicBezTo>
                    <a:pt x="68" y="190"/>
                    <a:pt x="67" y="188"/>
                    <a:pt x="67" y="187"/>
                  </a:cubicBezTo>
                  <a:close/>
                  <a:moveTo>
                    <a:pt x="71" y="195"/>
                  </a:moveTo>
                  <a:cubicBezTo>
                    <a:pt x="69" y="195"/>
                    <a:pt x="68" y="193"/>
                    <a:pt x="69" y="192"/>
                  </a:cubicBezTo>
                  <a:cubicBezTo>
                    <a:pt x="70" y="192"/>
                    <a:pt x="70" y="193"/>
                    <a:pt x="71" y="194"/>
                  </a:cubicBezTo>
                  <a:cubicBezTo>
                    <a:pt x="71" y="194"/>
                    <a:pt x="71" y="195"/>
                    <a:pt x="71" y="195"/>
                  </a:cubicBezTo>
                  <a:close/>
                  <a:moveTo>
                    <a:pt x="71" y="197"/>
                  </a:moveTo>
                  <a:cubicBezTo>
                    <a:pt x="70" y="197"/>
                    <a:pt x="68" y="196"/>
                    <a:pt x="69" y="195"/>
                  </a:cubicBezTo>
                  <a:cubicBezTo>
                    <a:pt x="70" y="195"/>
                    <a:pt x="71" y="196"/>
                    <a:pt x="71" y="197"/>
                  </a:cubicBezTo>
                  <a:close/>
                  <a:moveTo>
                    <a:pt x="69" y="187"/>
                  </a:moveTo>
                  <a:cubicBezTo>
                    <a:pt x="70" y="187"/>
                    <a:pt x="69" y="187"/>
                    <a:pt x="69" y="188"/>
                  </a:cubicBezTo>
                  <a:cubicBezTo>
                    <a:pt x="68" y="187"/>
                    <a:pt x="67" y="186"/>
                    <a:pt x="67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6" y="185"/>
                    <a:pt x="66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68" y="184"/>
                    <a:pt x="68" y="186"/>
                    <a:pt x="69" y="187"/>
                  </a:cubicBezTo>
                  <a:close/>
                  <a:moveTo>
                    <a:pt x="62" y="184"/>
                  </a:moveTo>
                  <a:cubicBezTo>
                    <a:pt x="61" y="184"/>
                    <a:pt x="61" y="183"/>
                    <a:pt x="61" y="182"/>
                  </a:cubicBezTo>
                  <a:cubicBezTo>
                    <a:pt x="61" y="182"/>
                    <a:pt x="61" y="183"/>
                    <a:pt x="61" y="183"/>
                  </a:cubicBezTo>
                  <a:cubicBezTo>
                    <a:pt x="61" y="182"/>
                    <a:pt x="63" y="182"/>
                    <a:pt x="63" y="182"/>
                  </a:cubicBezTo>
                  <a:cubicBezTo>
                    <a:pt x="63" y="183"/>
                    <a:pt x="62" y="183"/>
                    <a:pt x="62" y="184"/>
                  </a:cubicBezTo>
                  <a:close/>
                  <a:moveTo>
                    <a:pt x="61" y="185"/>
                  </a:moveTo>
                  <a:cubicBezTo>
                    <a:pt x="61" y="184"/>
                    <a:pt x="60" y="184"/>
                    <a:pt x="60" y="184"/>
                  </a:cubicBezTo>
                  <a:cubicBezTo>
                    <a:pt x="61" y="183"/>
                    <a:pt x="62" y="184"/>
                    <a:pt x="61" y="185"/>
                  </a:cubicBezTo>
                  <a:close/>
                  <a:moveTo>
                    <a:pt x="60" y="183"/>
                  </a:moveTo>
                  <a:cubicBezTo>
                    <a:pt x="60" y="184"/>
                    <a:pt x="60" y="183"/>
                    <a:pt x="59" y="182"/>
                  </a:cubicBezTo>
                  <a:cubicBezTo>
                    <a:pt x="59" y="182"/>
                    <a:pt x="60" y="182"/>
                    <a:pt x="60" y="182"/>
                  </a:cubicBezTo>
                  <a:cubicBezTo>
                    <a:pt x="60" y="183"/>
                    <a:pt x="61" y="183"/>
                    <a:pt x="60" y="183"/>
                  </a:cubicBezTo>
                  <a:close/>
                  <a:moveTo>
                    <a:pt x="60" y="184"/>
                  </a:moveTo>
                  <a:cubicBezTo>
                    <a:pt x="60" y="184"/>
                    <a:pt x="59" y="184"/>
                    <a:pt x="59" y="185"/>
                  </a:cubicBezTo>
                  <a:cubicBezTo>
                    <a:pt x="58" y="185"/>
                    <a:pt x="59" y="183"/>
                    <a:pt x="58" y="183"/>
                  </a:cubicBezTo>
                  <a:cubicBezTo>
                    <a:pt x="58" y="182"/>
                    <a:pt x="58" y="183"/>
                    <a:pt x="59" y="182"/>
                  </a:cubicBezTo>
                  <a:cubicBezTo>
                    <a:pt x="59" y="183"/>
                    <a:pt x="59" y="183"/>
                    <a:pt x="60" y="184"/>
                  </a:cubicBezTo>
                  <a:close/>
                  <a:moveTo>
                    <a:pt x="58" y="185"/>
                  </a:moveTo>
                  <a:cubicBezTo>
                    <a:pt x="57" y="186"/>
                    <a:pt x="58" y="186"/>
                    <a:pt x="57" y="187"/>
                  </a:cubicBezTo>
                  <a:cubicBezTo>
                    <a:pt x="57" y="186"/>
                    <a:pt x="58" y="185"/>
                    <a:pt x="57" y="185"/>
                  </a:cubicBezTo>
                  <a:cubicBezTo>
                    <a:pt x="57" y="185"/>
                    <a:pt x="57" y="185"/>
                    <a:pt x="57" y="186"/>
                  </a:cubicBezTo>
                  <a:cubicBezTo>
                    <a:pt x="56" y="186"/>
                    <a:pt x="56" y="185"/>
                    <a:pt x="56" y="185"/>
                  </a:cubicBezTo>
                  <a:cubicBezTo>
                    <a:pt x="56" y="185"/>
                    <a:pt x="57" y="184"/>
                    <a:pt x="57" y="184"/>
                  </a:cubicBezTo>
                  <a:cubicBezTo>
                    <a:pt x="57" y="185"/>
                    <a:pt x="58" y="185"/>
                    <a:pt x="58" y="185"/>
                  </a:cubicBezTo>
                  <a:close/>
                  <a:moveTo>
                    <a:pt x="56" y="185"/>
                  </a:moveTo>
                  <a:cubicBezTo>
                    <a:pt x="56" y="184"/>
                    <a:pt x="55" y="184"/>
                    <a:pt x="55" y="184"/>
                  </a:cubicBezTo>
                  <a:cubicBezTo>
                    <a:pt x="55" y="183"/>
                    <a:pt x="56" y="183"/>
                    <a:pt x="56" y="183"/>
                  </a:cubicBezTo>
                  <a:cubicBezTo>
                    <a:pt x="57" y="183"/>
                    <a:pt x="57" y="184"/>
                    <a:pt x="56" y="185"/>
                  </a:cubicBezTo>
                  <a:close/>
                  <a:moveTo>
                    <a:pt x="55" y="186"/>
                  </a:moveTo>
                  <a:cubicBezTo>
                    <a:pt x="56" y="186"/>
                    <a:pt x="56" y="187"/>
                    <a:pt x="56" y="187"/>
                  </a:cubicBezTo>
                  <a:cubicBezTo>
                    <a:pt x="55" y="190"/>
                    <a:pt x="54" y="187"/>
                    <a:pt x="55" y="186"/>
                  </a:cubicBezTo>
                  <a:close/>
                  <a:moveTo>
                    <a:pt x="53" y="185"/>
                  </a:moveTo>
                  <a:cubicBezTo>
                    <a:pt x="52" y="185"/>
                    <a:pt x="52" y="184"/>
                    <a:pt x="52" y="184"/>
                  </a:cubicBezTo>
                  <a:cubicBezTo>
                    <a:pt x="52" y="184"/>
                    <a:pt x="53" y="184"/>
                    <a:pt x="53" y="183"/>
                  </a:cubicBezTo>
                  <a:cubicBezTo>
                    <a:pt x="53" y="183"/>
                    <a:pt x="53" y="184"/>
                    <a:pt x="54" y="184"/>
                  </a:cubicBezTo>
                  <a:cubicBezTo>
                    <a:pt x="53" y="185"/>
                    <a:pt x="53" y="185"/>
                    <a:pt x="53" y="185"/>
                  </a:cubicBezTo>
                  <a:close/>
                  <a:moveTo>
                    <a:pt x="53" y="186"/>
                  </a:moveTo>
                  <a:cubicBezTo>
                    <a:pt x="53" y="187"/>
                    <a:pt x="52" y="187"/>
                    <a:pt x="52" y="188"/>
                  </a:cubicBezTo>
                  <a:cubicBezTo>
                    <a:pt x="52" y="188"/>
                    <a:pt x="52" y="187"/>
                    <a:pt x="52" y="187"/>
                  </a:cubicBezTo>
                  <a:cubicBezTo>
                    <a:pt x="53" y="187"/>
                    <a:pt x="52" y="186"/>
                    <a:pt x="53" y="186"/>
                  </a:cubicBezTo>
                  <a:close/>
                  <a:moveTo>
                    <a:pt x="52" y="186"/>
                  </a:moveTo>
                  <a:cubicBezTo>
                    <a:pt x="52" y="186"/>
                    <a:pt x="52" y="185"/>
                    <a:pt x="51" y="185"/>
                  </a:cubicBezTo>
                  <a:cubicBezTo>
                    <a:pt x="52" y="185"/>
                    <a:pt x="52" y="186"/>
                    <a:pt x="52" y="186"/>
                  </a:cubicBezTo>
                  <a:close/>
                  <a:moveTo>
                    <a:pt x="51" y="184"/>
                  </a:moveTo>
                  <a:cubicBezTo>
                    <a:pt x="51" y="184"/>
                    <a:pt x="51" y="184"/>
                    <a:pt x="51" y="184"/>
                  </a:cubicBezTo>
                  <a:cubicBezTo>
                    <a:pt x="51" y="183"/>
                    <a:pt x="52" y="183"/>
                    <a:pt x="52" y="183"/>
                  </a:cubicBezTo>
                  <a:cubicBezTo>
                    <a:pt x="52" y="184"/>
                    <a:pt x="51" y="184"/>
                    <a:pt x="51" y="184"/>
                  </a:cubicBezTo>
                  <a:close/>
                  <a:moveTo>
                    <a:pt x="49" y="188"/>
                  </a:moveTo>
                  <a:cubicBezTo>
                    <a:pt x="49" y="187"/>
                    <a:pt x="50" y="186"/>
                    <a:pt x="50" y="186"/>
                  </a:cubicBezTo>
                  <a:cubicBezTo>
                    <a:pt x="51" y="187"/>
                    <a:pt x="50" y="188"/>
                    <a:pt x="49" y="188"/>
                  </a:cubicBezTo>
                  <a:close/>
                  <a:moveTo>
                    <a:pt x="50" y="184"/>
                  </a:moveTo>
                  <a:cubicBezTo>
                    <a:pt x="50" y="184"/>
                    <a:pt x="50" y="185"/>
                    <a:pt x="51" y="185"/>
                  </a:cubicBezTo>
                  <a:cubicBezTo>
                    <a:pt x="50" y="185"/>
                    <a:pt x="50" y="184"/>
                    <a:pt x="50" y="184"/>
                  </a:cubicBezTo>
                  <a:close/>
                  <a:moveTo>
                    <a:pt x="50" y="186"/>
                  </a:moveTo>
                  <a:cubicBezTo>
                    <a:pt x="50" y="186"/>
                    <a:pt x="50" y="185"/>
                    <a:pt x="50" y="186"/>
                  </a:cubicBezTo>
                  <a:cubicBezTo>
                    <a:pt x="50" y="185"/>
                    <a:pt x="50" y="185"/>
                    <a:pt x="49" y="185"/>
                  </a:cubicBezTo>
                  <a:cubicBezTo>
                    <a:pt x="49" y="185"/>
                    <a:pt x="49" y="185"/>
                    <a:pt x="49" y="184"/>
                  </a:cubicBezTo>
                  <a:cubicBezTo>
                    <a:pt x="50" y="185"/>
                    <a:pt x="50" y="185"/>
                    <a:pt x="50" y="186"/>
                  </a:cubicBezTo>
                  <a:close/>
                  <a:moveTo>
                    <a:pt x="43" y="189"/>
                  </a:moveTo>
                  <a:cubicBezTo>
                    <a:pt x="44" y="189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89"/>
                    <a:pt x="43" y="189"/>
                    <a:pt x="43" y="189"/>
                  </a:cubicBezTo>
                  <a:close/>
                  <a:moveTo>
                    <a:pt x="44" y="194"/>
                  </a:moveTo>
                  <a:cubicBezTo>
                    <a:pt x="44" y="194"/>
                    <a:pt x="44" y="194"/>
                    <a:pt x="45" y="194"/>
                  </a:cubicBezTo>
                  <a:cubicBezTo>
                    <a:pt x="45" y="194"/>
                    <a:pt x="45" y="194"/>
                    <a:pt x="45" y="195"/>
                  </a:cubicBezTo>
                  <a:cubicBezTo>
                    <a:pt x="45" y="195"/>
                    <a:pt x="45" y="195"/>
                    <a:pt x="45" y="195"/>
                  </a:cubicBezTo>
                  <a:cubicBezTo>
                    <a:pt x="44" y="194"/>
                    <a:pt x="45" y="194"/>
                    <a:pt x="44" y="194"/>
                  </a:cubicBezTo>
                  <a:close/>
                  <a:moveTo>
                    <a:pt x="46" y="199"/>
                  </a:moveTo>
                  <a:cubicBezTo>
                    <a:pt x="45" y="199"/>
                    <a:pt x="45" y="198"/>
                    <a:pt x="45" y="197"/>
                  </a:cubicBezTo>
                  <a:cubicBezTo>
                    <a:pt x="45" y="197"/>
                    <a:pt x="46" y="198"/>
                    <a:pt x="46" y="199"/>
                  </a:cubicBezTo>
                  <a:close/>
                  <a:moveTo>
                    <a:pt x="45" y="200"/>
                  </a:moveTo>
                  <a:cubicBezTo>
                    <a:pt x="46" y="200"/>
                    <a:pt x="46" y="201"/>
                    <a:pt x="47" y="202"/>
                  </a:cubicBezTo>
                  <a:cubicBezTo>
                    <a:pt x="47" y="202"/>
                    <a:pt x="47" y="202"/>
                    <a:pt x="48" y="202"/>
                  </a:cubicBezTo>
                  <a:cubicBezTo>
                    <a:pt x="48" y="203"/>
                    <a:pt x="49" y="203"/>
                    <a:pt x="50" y="205"/>
                  </a:cubicBezTo>
                  <a:cubicBezTo>
                    <a:pt x="48" y="204"/>
                    <a:pt x="46" y="202"/>
                    <a:pt x="45" y="200"/>
                  </a:cubicBezTo>
                  <a:close/>
                  <a:moveTo>
                    <a:pt x="47" y="203"/>
                  </a:moveTo>
                  <a:cubicBezTo>
                    <a:pt x="48" y="204"/>
                    <a:pt x="49" y="205"/>
                    <a:pt x="51" y="205"/>
                  </a:cubicBezTo>
                  <a:cubicBezTo>
                    <a:pt x="51" y="206"/>
                    <a:pt x="50" y="206"/>
                    <a:pt x="50" y="206"/>
                  </a:cubicBezTo>
                  <a:cubicBezTo>
                    <a:pt x="51" y="206"/>
                    <a:pt x="51" y="206"/>
                    <a:pt x="52" y="206"/>
                  </a:cubicBezTo>
                  <a:cubicBezTo>
                    <a:pt x="52" y="206"/>
                    <a:pt x="52" y="206"/>
                    <a:pt x="53" y="207"/>
                  </a:cubicBezTo>
                  <a:cubicBezTo>
                    <a:pt x="54" y="206"/>
                    <a:pt x="55" y="204"/>
                    <a:pt x="56" y="203"/>
                  </a:cubicBezTo>
                  <a:cubicBezTo>
                    <a:pt x="57" y="203"/>
                    <a:pt x="57" y="205"/>
                    <a:pt x="57" y="204"/>
                  </a:cubicBezTo>
                  <a:cubicBezTo>
                    <a:pt x="56" y="206"/>
                    <a:pt x="54" y="207"/>
                    <a:pt x="53" y="208"/>
                  </a:cubicBezTo>
                  <a:cubicBezTo>
                    <a:pt x="51" y="207"/>
                    <a:pt x="49" y="205"/>
                    <a:pt x="47" y="203"/>
                  </a:cubicBezTo>
                  <a:close/>
                  <a:moveTo>
                    <a:pt x="54" y="208"/>
                  </a:moveTo>
                  <a:cubicBezTo>
                    <a:pt x="56" y="207"/>
                    <a:pt x="57" y="205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6"/>
                    <a:pt x="56" y="207"/>
                    <a:pt x="55" y="209"/>
                  </a:cubicBezTo>
                  <a:cubicBezTo>
                    <a:pt x="54" y="209"/>
                    <a:pt x="54" y="209"/>
                    <a:pt x="54" y="208"/>
                  </a:cubicBezTo>
                  <a:close/>
                  <a:moveTo>
                    <a:pt x="82" y="219"/>
                  </a:moveTo>
                  <a:cubicBezTo>
                    <a:pt x="83" y="218"/>
                    <a:pt x="83" y="219"/>
                    <a:pt x="83" y="218"/>
                  </a:cubicBezTo>
                  <a:cubicBezTo>
                    <a:pt x="83" y="218"/>
                    <a:pt x="82" y="218"/>
                    <a:pt x="82" y="218"/>
                  </a:cubicBezTo>
                  <a:cubicBezTo>
                    <a:pt x="81" y="214"/>
                    <a:pt x="83" y="212"/>
                    <a:pt x="85" y="210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6" y="205"/>
                    <a:pt x="87" y="199"/>
                    <a:pt x="87" y="195"/>
                  </a:cubicBezTo>
                  <a:cubicBezTo>
                    <a:pt x="87" y="195"/>
                    <a:pt x="88" y="195"/>
                    <a:pt x="88" y="194"/>
                  </a:cubicBezTo>
                  <a:cubicBezTo>
                    <a:pt x="88" y="194"/>
                    <a:pt x="87" y="194"/>
                    <a:pt x="87" y="194"/>
                  </a:cubicBezTo>
                  <a:cubicBezTo>
                    <a:pt x="87" y="193"/>
                    <a:pt x="89" y="191"/>
                    <a:pt x="87" y="190"/>
                  </a:cubicBezTo>
                  <a:cubicBezTo>
                    <a:pt x="87" y="195"/>
                    <a:pt x="86" y="201"/>
                    <a:pt x="85" y="206"/>
                  </a:cubicBezTo>
                  <a:cubicBezTo>
                    <a:pt x="85" y="207"/>
                    <a:pt x="84" y="208"/>
                    <a:pt x="84" y="209"/>
                  </a:cubicBezTo>
                  <a:cubicBezTo>
                    <a:pt x="84" y="210"/>
                    <a:pt x="84" y="210"/>
                    <a:pt x="83" y="210"/>
                  </a:cubicBezTo>
                  <a:cubicBezTo>
                    <a:pt x="81" y="212"/>
                    <a:pt x="80" y="215"/>
                    <a:pt x="81" y="218"/>
                  </a:cubicBezTo>
                  <a:cubicBezTo>
                    <a:pt x="75" y="218"/>
                    <a:pt x="70" y="216"/>
                    <a:pt x="65" y="214"/>
                  </a:cubicBezTo>
                  <a:cubicBezTo>
                    <a:pt x="68" y="212"/>
                    <a:pt x="70" y="210"/>
                    <a:pt x="71" y="207"/>
                  </a:cubicBezTo>
                  <a:cubicBezTo>
                    <a:pt x="70" y="208"/>
                    <a:pt x="69" y="210"/>
                    <a:pt x="68" y="211"/>
                  </a:cubicBezTo>
                  <a:cubicBezTo>
                    <a:pt x="67" y="211"/>
                    <a:pt x="65" y="213"/>
                    <a:pt x="65" y="214"/>
                  </a:cubicBezTo>
                  <a:cubicBezTo>
                    <a:pt x="64" y="214"/>
                    <a:pt x="64" y="213"/>
                    <a:pt x="63" y="213"/>
                  </a:cubicBezTo>
                  <a:cubicBezTo>
                    <a:pt x="64" y="210"/>
                    <a:pt x="68" y="208"/>
                    <a:pt x="68" y="205"/>
                  </a:cubicBezTo>
                  <a:cubicBezTo>
                    <a:pt x="66" y="208"/>
                    <a:pt x="64" y="210"/>
                    <a:pt x="62" y="212"/>
                  </a:cubicBezTo>
                  <a:cubicBezTo>
                    <a:pt x="61" y="212"/>
                    <a:pt x="60" y="212"/>
                    <a:pt x="59" y="211"/>
                  </a:cubicBezTo>
                  <a:cubicBezTo>
                    <a:pt x="60" y="210"/>
                    <a:pt x="62" y="209"/>
                    <a:pt x="62" y="208"/>
                  </a:cubicBezTo>
                  <a:cubicBezTo>
                    <a:pt x="64" y="207"/>
                    <a:pt x="65" y="205"/>
                    <a:pt x="65" y="204"/>
                  </a:cubicBezTo>
                  <a:cubicBezTo>
                    <a:pt x="64" y="206"/>
                    <a:pt x="61" y="208"/>
                    <a:pt x="59" y="211"/>
                  </a:cubicBezTo>
                  <a:cubicBezTo>
                    <a:pt x="58" y="211"/>
                    <a:pt x="57" y="210"/>
                    <a:pt x="55" y="209"/>
                  </a:cubicBezTo>
                  <a:cubicBezTo>
                    <a:pt x="56" y="208"/>
                    <a:pt x="57" y="208"/>
                    <a:pt x="57" y="207"/>
                  </a:cubicBezTo>
                  <a:cubicBezTo>
                    <a:pt x="58" y="207"/>
                    <a:pt x="59" y="204"/>
                    <a:pt x="60" y="205"/>
                  </a:cubicBezTo>
                  <a:cubicBezTo>
                    <a:pt x="60" y="203"/>
                    <a:pt x="62" y="203"/>
                    <a:pt x="62" y="201"/>
                  </a:cubicBezTo>
                  <a:cubicBezTo>
                    <a:pt x="63" y="201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3" y="201"/>
                    <a:pt x="64" y="201"/>
                    <a:pt x="64" y="201"/>
                  </a:cubicBezTo>
                  <a:cubicBezTo>
                    <a:pt x="64" y="201"/>
                    <a:pt x="64" y="201"/>
                    <a:pt x="64" y="200"/>
                  </a:cubicBezTo>
                  <a:cubicBezTo>
                    <a:pt x="64" y="200"/>
                    <a:pt x="65" y="200"/>
                    <a:pt x="64" y="199"/>
                  </a:cubicBezTo>
                  <a:cubicBezTo>
                    <a:pt x="64" y="199"/>
                    <a:pt x="64" y="200"/>
                    <a:pt x="63" y="201"/>
                  </a:cubicBezTo>
                  <a:cubicBezTo>
                    <a:pt x="63" y="200"/>
                    <a:pt x="63" y="200"/>
                    <a:pt x="63" y="199"/>
                  </a:cubicBezTo>
                  <a:cubicBezTo>
                    <a:pt x="63" y="199"/>
                    <a:pt x="63" y="198"/>
                    <a:pt x="64" y="198"/>
                  </a:cubicBezTo>
                  <a:cubicBezTo>
                    <a:pt x="64" y="198"/>
                    <a:pt x="65" y="199"/>
                    <a:pt x="65" y="199"/>
                  </a:cubicBezTo>
                  <a:cubicBezTo>
                    <a:pt x="65" y="198"/>
                    <a:pt x="64" y="198"/>
                    <a:pt x="64" y="197"/>
                  </a:cubicBezTo>
                  <a:cubicBezTo>
                    <a:pt x="65" y="197"/>
                    <a:pt x="64" y="197"/>
                    <a:pt x="65" y="197"/>
                  </a:cubicBezTo>
                  <a:cubicBezTo>
                    <a:pt x="66" y="198"/>
                    <a:pt x="65" y="199"/>
                    <a:pt x="66" y="200"/>
                  </a:cubicBezTo>
                  <a:cubicBezTo>
                    <a:pt x="66" y="200"/>
                    <a:pt x="66" y="199"/>
                    <a:pt x="66" y="198"/>
                  </a:cubicBezTo>
                  <a:cubicBezTo>
                    <a:pt x="67" y="199"/>
                    <a:pt x="67" y="199"/>
                    <a:pt x="68" y="200"/>
                  </a:cubicBezTo>
                  <a:cubicBezTo>
                    <a:pt x="68" y="199"/>
                    <a:pt x="67" y="198"/>
                    <a:pt x="66" y="197"/>
                  </a:cubicBezTo>
                  <a:cubicBezTo>
                    <a:pt x="66" y="196"/>
                    <a:pt x="67" y="195"/>
                    <a:pt x="67" y="194"/>
                  </a:cubicBezTo>
                  <a:cubicBezTo>
                    <a:pt x="69" y="195"/>
                    <a:pt x="68" y="197"/>
                    <a:pt x="68" y="198"/>
                  </a:cubicBezTo>
                  <a:cubicBezTo>
                    <a:pt x="69" y="198"/>
                    <a:pt x="68" y="197"/>
                    <a:pt x="69" y="196"/>
                  </a:cubicBezTo>
                  <a:cubicBezTo>
                    <a:pt x="69" y="197"/>
                    <a:pt x="70" y="198"/>
                    <a:pt x="71" y="198"/>
                  </a:cubicBezTo>
                  <a:cubicBezTo>
                    <a:pt x="71" y="198"/>
                    <a:pt x="71" y="197"/>
                    <a:pt x="71" y="197"/>
                  </a:cubicBezTo>
                  <a:cubicBezTo>
                    <a:pt x="72" y="197"/>
                    <a:pt x="72" y="199"/>
                    <a:pt x="74" y="198"/>
                  </a:cubicBezTo>
                  <a:cubicBezTo>
                    <a:pt x="73" y="198"/>
                    <a:pt x="72" y="197"/>
                    <a:pt x="71" y="196"/>
                  </a:cubicBezTo>
                  <a:cubicBezTo>
                    <a:pt x="71" y="196"/>
                    <a:pt x="71" y="195"/>
                    <a:pt x="71" y="194"/>
                  </a:cubicBezTo>
                  <a:cubicBezTo>
                    <a:pt x="73" y="195"/>
                    <a:pt x="74" y="197"/>
                    <a:pt x="75" y="198"/>
                  </a:cubicBezTo>
                  <a:cubicBezTo>
                    <a:pt x="75" y="197"/>
                    <a:pt x="73" y="195"/>
                    <a:pt x="72" y="195"/>
                  </a:cubicBezTo>
                  <a:cubicBezTo>
                    <a:pt x="72" y="194"/>
                    <a:pt x="71" y="193"/>
                    <a:pt x="71" y="191"/>
                  </a:cubicBezTo>
                  <a:cubicBezTo>
                    <a:pt x="72" y="192"/>
                    <a:pt x="73" y="193"/>
                    <a:pt x="74" y="194"/>
                  </a:cubicBezTo>
                  <a:cubicBezTo>
                    <a:pt x="75" y="193"/>
                    <a:pt x="72" y="192"/>
                    <a:pt x="72" y="191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3" y="190"/>
                    <a:pt x="73" y="191"/>
                    <a:pt x="74" y="191"/>
                  </a:cubicBezTo>
                  <a:cubicBezTo>
                    <a:pt x="74" y="190"/>
                    <a:pt x="71" y="189"/>
                    <a:pt x="72" y="187"/>
                  </a:cubicBezTo>
                  <a:cubicBezTo>
                    <a:pt x="73" y="188"/>
                    <a:pt x="75" y="189"/>
                    <a:pt x="75" y="190"/>
                  </a:cubicBezTo>
                  <a:cubicBezTo>
                    <a:pt x="77" y="190"/>
                    <a:pt x="75" y="188"/>
                    <a:pt x="75" y="188"/>
                  </a:cubicBezTo>
                  <a:cubicBezTo>
                    <a:pt x="74" y="188"/>
                    <a:pt x="75" y="188"/>
                    <a:pt x="75" y="188"/>
                  </a:cubicBezTo>
                  <a:cubicBezTo>
                    <a:pt x="74" y="188"/>
                    <a:pt x="73" y="187"/>
                    <a:pt x="72" y="186"/>
                  </a:cubicBezTo>
                  <a:cubicBezTo>
                    <a:pt x="72" y="186"/>
                    <a:pt x="73" y="186"/>
                    <a:pt x="73" y="186"/>
                  </a:cubicBezTo>
                  <a:cubicBezTo>
                    <a:pt x="72" y="185"/>
                    <a:pt x="72" y="184"/>
                    <a:pt x="71" y="183"/>
                  </a:cubicBezTo>
                  <a:cubicBezTo>
                    <a:pt x="74" y="184"/>
                    <a:pt x="75" y="186"/>
                    <a:pt x="77" y="188"/>
                  </a:cubicBezTo>
                  <a:cubicBezTo>
                    <a:pt x="78" y="187"/>
                    <a:pt x="78" y="188"/>
                    <a:pt x="78" y="188"/>
                  </a:cubicBezTo>
                  <a:cubicBezTo>
                    <a:pt x="78" y="187"/>
                    <a:pt x="77" y="186"/>
                    <a:pt x="77" y="186"/>
                  </a:cubicBezTo>
                  <a:cubicBezTo>
                    <a:pt x="78" y="187"/>
                    <a:pt x="80" y="189"/>
                    <a:pt x="82" y="189"/>
                  </a:cubicBezTo>
                  <a:cubicBezTo>
                    <a:pt x="80" y="188"/>
                    <a:pt x="78" y="186"/>
                    <a:pt x="76" y="185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83" y="186"/>
                    <a:pt x="90" y="189"/>
                    <a:pt x="97" y="193"/>
                  </a:cubicBezTo>
                  <a:cubicBezTo>
                    <a:pt x="97" y="194"/>
                    <a:pt x="96" y="194"/>
                    <a:pt x="96" y="194"/>
                  </a:cubicBezTo>
                  <a:cubicBezTo>
                    <a:pt x="96" y="194"/>
                    <a:pt x="95" y="194"/>
                    <a:pt x="95" y="193"/>
                  </a:cubicBezTo>
                  <a:cubicBezTo>
                    <a:pt x="94" y="194"/>
                    <a:pt x="94" y="196"/>
                    <a:pt x="94" y="197"/>
                  </a:cubicBezTo>
                  <a:cubicBezTo>
                    <a:pt x="93" y="200"/>
                    <a:pt x="93" y="204"/>
                    <a:pt x="92" y="208"/>
                  </a:cubicBezTo>
                  <a:cubicBezTo>
                    <a:pt x="92" y="208"/>
                    <a:pt x="93" y="208"/>
                    <a:pt x="93" y="208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4" y="207"/>
                    <a:pt x="94" y="208"/>
                  </a:cubicBezTo>
                  <a:cubicBezTo>
                    <a:pt x="93" y="208"/>
                    <a:pt x="93" y="209"/>
                    <a:pt x="93" y="209"/>
                  </a:cubicBezTo>
                  <a:cubicBezTo>
                    <a:pt x="93" y="209"/>
                    <a:pt x="93" y="210"/>
                    <a:pt x="94" y="209"/>
                  </a:cubicBezTo>
                  <a:cubicBezTo>
                    <a:pt x="94" y="210"/>
                    <a:pt x="95" y="210"/>
                    <a:pt x="95" y="211"/>
                  </a:cubicBezTo>
                  <a:cubicBezTo>
                    <a:pt x="94" y="211"/>
                    <a:pt x="94" y="210"/>
                    <a:pt x="94" y="210"/>
                  </a:cubicBezTo>
                  <a:cubicBezTo>
                    <a:pt x="93" y="210"/>
                    <a:pt x="94" y="211"/>
                    <a:pt x="93" y="210"/>
                  </a:cubicBezTo>
                  <a:cubicBezTo>
                    <a:pt x="93" y="210"/>
                    <a:pt x="93" y="209"/>
                    <a:pt x="92" y="210"/>
                  </a:cubicBezTo>
                  <a:cubicBezTo>
                    <a:pt x="93" y="211"/>
                    <a:pt x="94" y="213"/>
                    <a:pt x="95" y="215"/>
                  </a:cubicBezTo>
                  <a:cubicBezTo>
                    <a:pt x="96" y="222"/>
                    <a:pt x="86" y="226"/>
                    <a:pt x="82" y="219"/>
                  </a:cubicBezTo>
                  <a:close/>
                  <a:moveTo>
                    <a:pt x="73" y="183"/>
                  </a:moveTo>
                  <a:cubicBezTo>
                    <a:pt x="75" y="183"/>
                    <a:pt x="75" y="185"/>
                    <a:pt x="76" y="186"/>
                  </a:cubicBezTo>
                  <a:cubicBezTo>
                    <a:pt x="75" y="185"/>
                    <a:pt x="74" y="184"/>
                    <a:pt x="73" y="183"/>
                  </a:cubicBezTo>
                  <a:close/>
                  <a:moveTo>
                    <a:pt x="105" y="205"/>
                  </a:moveTo>
                  <a:cubicBezTo>
                    <a:pt x="105" y="206"/>
                    <a:pt x="105" y="205"/>
                    <a:pt x="105" y="206"/>
                  </a:cubicBezTo>
                  <a:cubicBezTo>
                    <a:pt x="104" y="205"/>
                    <a:pt x="104" y="205"/>
                    <a:pt x="104" y="204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5" y="205"/>
                    <a:pt x="105" y="205"/>
                    <a:pt x="105" y="205"/>
                  </a:cubicBezTo>
                  <a:close/>
                  <a:moveTo>
                    <a:pt x="105" y="203"/>
                  </a:moveTo>
                  <a:cubicBezTo>
                    <a:pt x="105" y="204"/>
                    <a:pt x="105" y="204"/>
                    <a:pt x="105" y="204"/>
                  </a:cubicBezTo>
                  <a:cubicBezTo>
                    <a:pt x="105" y="204"/>
                    <a:pt x="104" y="203"/>
                    <a:pt x="105" y="203"/>
                  </a:cubicBezTo>
                  <a:close/>
                  <a:moveTo>
                    <a:pt x="105" y="202"/>
                  </a:moveTo>
                  <a:cubicBezTo>
                    <a:pt x="104" y="203"/>
                    <a:pt x="104" y="204"/>
                    <a:pt x="104" y="205"/>
                  </a:cubicBezTo>
                  <a:cubicBezTo>
                    <a:pt x="104" y="205"/>
                    <a:pt x="104" y="204"/>
                    <a:pt x="103" y="203"/>
                  </a:cubicBezTo>
                  <a:cubicBezTo>
                    <a:pt x="104" y="203"/>
                    <a:pt x="104" y="204"/>
                    <a:pt x="104" y="204"/>
                  </a:cubicBezTo>
                  <a:cubicBezTo>
                    <a:pt x="104" y="203"/>
                    <a:pt x="103" y="201"/>
                    <a:pt x="102" y="201"/>
                  </a:cubicBezTo>
                  <a:cubicBezTo>
                    <a:pt x="102" y="201"/>
                    <a:pt x="103" y="201"/>
                    <a:pt x="103" y="200"/>
                  </a:cubicBezTo>
                  <a:cubicBezTo>
                    <a:pt x="102" y="199"/>
                    <a:pt x="102" y="201"/>
                    <a:pt x="101" y="200"/>
                  </a:cubicBezTo>
                  <a:cubicBezTo>
                    <a:pt x="101" y="199"/>
                    <a:pt x="102" y="199"/>
                    <a:pt x="102" y="199"/>
                  </a:cubicBezTo>
                  <a:cubicBezTo>
                    <a:pt x="103" y="201"/>
                    <a:pt x="106" y="202"/>
                    <a:pt x="106" y="205"/>
                  </a:cubicBezTo>
                  <a:cubicBezTo>
                    <a:pt x="106" y="204"/>
                    <a:pt x="106" y="203"/>
                    <a:pt x="105" y="202"/>
                  </a:cubicBezTo>
                  <a:close/>
                  <a:moveTo>
                    <a:pt x="102" y="216"/>
                  </a:moveTo>
                  <a:cubicBezTo>
                    <a:pt x="101" y="216"/>
                    <a:pt x="101" y="215"/>
                    <a:pt x="101" y="216"/>
                  </a:cubicBezTo>
                  <a:cubicBezTo>
                    <a:pt x="101" y="215"/>
                    <a:pt x="102" y="216"/>
                    <a:pt x="102" y="215"/>
                  </a:cubicBezTo>
                  <a:cubicBezTo>
                    <a:pt x="103" y="216"/>
                    <a:pt x="102" y="216"/>
                    <a:pt x="102" y="216"/>
                  </a:cubicBezTo>
                  <a:close/>
                  <a:moveTo>
                    <a:pt x="100" y="204"/>
                  </a:moveTo>
                  <a:cubicBezTo>
                    <a:pt x="100" y="203"/>
                    <a:pt x="100" y="204"/>
                    <a:pt x="100" y="204"/>
                  </a:cubicBezTo>
                  <a:cubicBezTo>
                    <a:pt x="100" y="204"/>
                    <a:pt x="100" y="204"/>
                    <a:pt x="100" y="204"/>
                  </a:cubicBezTo>
                  <a:close/>
                  <a:moveTo>
                    <a:pt x="100" y="201"/>
                  </a:moveTo>
                  <a:cubicBezTo>
                    <a:pt x="100" y="200"/>
                    <a:pt x="101" y="201"/>
                    <a:pt x="101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99" y="202"/>
                    <a:pt x="100" y="201"/>
                    <a:pt x="100" y="201"/>
                  </a:cubicBezTo>
                  <a:close/>
                  <a:moveTo>
                    <a:pt x="101" y="202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0" y="203"/>
                    <a:pt x="100" y="202"/>
                    <a:pt x="101" y="202"/>
                  </a:cubicBezTo>
                  <a:close/>
                  <a:moveTo>
                    <a:pt x="100" y="206"/>
                  </a:moveTo>
                  <a:cubicBezTo>
                    <a:pt x="100" y="206"/>
                    <a:pt x="100" y="205"/>
                    <a:pt x="101" y="205"/>
                  </a:cubicBezTo>
                  <a:cubicBezTo>
                    <a:pt x="101" y="205"/>
                    <a:pt x="101" y="206"/>
                    <a:pt x="100" y="206"/>
                  </a:cubicBezTo>
                  <a:close/>
                  <a:moveTo>
                    <a:pt x="100" y="207"/>
                  </a:moveTo>
                  <a:cubicBezTo>
                    <a:pt x="101" y="207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7"/>
                    <a:pt x="100" y="207"/>
                    <a:pt x="100" y="207"/>
                  </a:cubicBezTo>
                  <a:close/>
                  <a:moveTo>
                    <a:pt x="103" y="209"/>
                  </a:moveTo>
                  <a:cubicBezTo>
                    <a:pt x="103" y="209"/>
                    <a:pt x="103" y="209"/>
                    <a:pt x="10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4" y="209"/>
                    <a:pt x="103" y="209"/>
                    <a:pt x="103" y="209"/>
                  </a:cubicBezTo>
                  <a:close/>
                  <a:moveTo>
                    <a:pt x="102" y="209"/>
                  </a:moveTo>
                  <a:cubicBezTo>
                    <a:pt x="102" y="209"/>
                    <a:pt x="103" y="209"/>
                    <a:pt x="103" y="210"/>
                  </a:cubicBezTo>
                  <a:cubicBezTo>
                    <a:pt x="102" y="210"/>
                    <a:pt x="103" y="210"/>
                    <a:pt x="102" y="210"/>
                  </a:cubicBezTo>
                  <a:cubicBezTo>
                    <a:pt x="102" y="210"/>
                    <a:pt x="102" y="210"/>
                    <a:pt x="102" y="209"/>
                  </a:cubicBezTo>
                  <a:close/>
                  <a:moveTo>
                    <a:pt x="101" y="206"/>
                  </a:moveTo>
                  <a:cubicBezTo>
                    <a:pt x="101" y="206"/>
                    <a:pt x="102" y="206"/>
                    <a:pt x="102" y="206"/>
                  </a:cubicBezTo>
                  <a:cubicBezTo>
                    <a:pt x="102" y="206"/>
                    <a:pt x="102" y="207"/>
                    <a:pt x="103" y="207"/>
                  </a:cubicBezTo>
                  <a:cubicBezTo>
                    <a:pt x="102" y="207"/>
                    <a:pt x="102" y="207"/>
                    <a:pt x="102" y="208"/>
                  </a:cubicBezTo>
                  <a:cubicBezTo>
                    <a:pt x="101" y="208"/>
                    <a:pt x="101" y="207"/>
                    <a:pt x="101" y="206"/>
                  </a:cubicBezTo>
                  <a:close/>
                  <a:moveTo>
                    <a:pt x="103" y="207"/>
                  </a:moveTo>
                  <a:cubicBezTo>
                    <a:pt x="103" y="207"/>
                    <a:pt x="102" y="206"/>
                    <a:pt x="102" y="205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03" y="205"/>
                    <a:pt x="103" y="206"/>
                    <a:pt x="103" y="207"/>
                  </a:cubicBezTo>
                  <a:close/>
                  <a:moveTo>
                    <a:pt x="102" y="205"/>
                  </a:moveTo>
                  <a:cubicBezTo>
                    <a:pt x="101" y="205"/>
                    <a:pt x="102" y="204"/>
                    <a:pt x="101" y="204"/>
                  </a:cubicBezTo>
                  <a:cubicBezTo>
                    <a:pt x="101" y="204"/>
                    <a:pt x="102" y="204"/>
                    <a:pt x="102" y="203"/>
                  </a:cubicBezTo>
                  <a:cubicBezTo>
                    <a:pt x="102" y="203"/>
                    <a:pt x="102" y="204"/>
                    <a:pt x="103" y="204"/>
                  </a:cubicBezTo>
                  <a:cubicBezTo>
                    <a:pt x="103" y="204"/>
                    <a:pt x="102" y="205"/>
                    <a:pt x="102" y="205"/>
                  </a:cubicBezTo>
                  <a:close/>
                  <a:moveTo>
                    <a:pt x="101" y="203"/>
                  </a:moveTo>
                  <a:cubicBezTo>
                    <a:pt x="101" y="203"/>
                    <a:pt x="101" y="202"/>
                    <a:pt x="101" y="202"/>
                  </a:cubicBezTo>
                  <a:cubicBezTo>
                    <a:pt x="102" y="202"/>
                    <a:pt x="101" y="203"/>
                    <a:pt x="101" y="203"/>
                  </a:cubicBezTo>
                  <a:close/>
                  <a:moveTo>
                    <a:pt x="102" y="214"/>
                  </a:move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2" y="215"/>
                    <a:pt x="102" y="214"/>
                  </a:cubicBezTo>
                  <a:close/>
                  <a:moveTo>
                    <a:pt x="102" y="213"/>
                  </a:moveTo>
                  <a:cubicBezTo>
                    <a:pt x="102" y="212"/>
                    <a:pt x="103" y="213"/>
                    <a:pt x="103" y="212"/>
                  </a:cubicBezTo>
                  <a:cubicBezTo>
                    <a:pt x="104" y="212"/>
                    <a:pt x="103" y="213"/>
                    <a:pt x="102" y="213"/>
                  </a:cubicBezTo>
                  <a:close/>
                  <a:moveTo>
                    <a:pt x="104" y="213"/>
                  </a:moveTo>
                  <a:cubicBezTo>
                    <a:pt x="104" y="213"/>
                    <a:pt x="104" y="214"/>
                    <a:pt x="104" y="214"/>
                  </a:cubicBezTo>
                  <a:cubicBezTo>
                    <a:pt x="103" y="214"/>
                    <a:pt x="103" y="214"/>
                    <a:pt x="103" y="213"/>
                  </a:cubicBezTo>
                  <a:cubicBezTo>
                    <a:pt x="104" y="213"/>
                    <a:pt x="103" y="213"/>
                    <a:pt x="104" y="213"/>
                  </a:cubicBezTo>
                  <a:close/>
                  <a:moveTo>
                    <a:pt x="101" y="198"/>
                  </a:moveTo>
                  <a:cubicBezTo>
                    <a:pt x="101" y="199"/>
                    <a:pt x="101" y="199"/>
                    <a:pt x="101" y="199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198"/>
                    <a:pt x="100" y="198"/>
                    <a:pt x="99" y="197"/>
                  </a:cubicBezTo>
                  <a:cubicBezTo>
                    <a:pt x="99" y="197"/>
                    <a:pt x="99" y="197"/>
                    <a:pt x="99" y="198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9" y="197"/>
                    <a:pt x="99" y="197"/>
                    <a:pt x="99" y="196"/>
                  </a:cubicBezTo>
                  <a:cubicBezTo>
                    <a:pt x="99" y="196"/>
                    <a:pt x="99" y="196"/>
                    <a:pt x="98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5"/>
                    <a:pt x="97" y="194"/>
                  </a:cubicBezTo>
                  <a:cubicBezTo>
                    <a:pt x="99" y="195"/>
                    <a:pt x="100" y="197"/>
                    <a:pt x="102" y="198"/>
                  </a:cubicBezTo>
                  <a:cubicBezTo>
                    <a:pt x="101" y="199"/>
                    <a:pt x="101" y="199"/>
                    <a:pt x="101" y="198"/>
                  </a:cubicBezTo>
                  <a:close/>
                  <a:moveTo>
                    <a:pt x="100" y="209"/>
                  </a:moveTo>
                  <a:cubicBezTo>
                    <a:pt x="99" y="209"/>
                    <a:pt x="99" y="209"/>
                    <a:pt x="99" y="208"/>
                  </a:cubicBezTo>
                  <a:cubicBezTo>
                    <a:pt x="99" y="208"/>
                    <a:pt x="99" y="208"/>
                    <a:pt x="100" y="208"/>
                  </a:cubicBezTo>
                  <a:cubicBezTo>
                    <a:pt x="100" y="208"/>
                    <a:pt x="100" y="208"/>
                    <a:pt x="100" y="209"/>
                  </a:cubicBezTo>
                  <a:close/>
                  <a:moveTo>
                    <a:pt x="97" y="224"/>
                  </a:moveTo>
                  <a:cubicBezTo>
                    <a:pt x="98" y="224"/>
                    <a:pt x="98" y="224"/>
                    <a:pt x="98" y="224"/>
                  </a:cubicBezTo>
                  <a:cubicBezTo>
                    <a:pt x="98" y="224"/>
                    <a:pt x="98" y="225"/>
                    <a:pt x="98" y="225"/>
                  </a:cubicBezTo>
                  <a:cubicBezTo>
                    <a:pt x="98" y="225"/>
                    <a:pt x="97" y="225"/>
                    <a:pt x="97" y="224"/>
                  </a:cubicBezTo>
                  <a:close/>
                  <a:moveTo>
                    <a:pt x="98" y="226"/>
                  </a:moveTo>
                  <a:cubicBezTo>
                    <a:pt x="97" y="226"/>
                    <a:pt x="97" y="226"/>
                    <a:pt x="97" y="225"/>
                  </a:cubicBezTo>
                  <a:cubicBezTo>
                    <a:pt x="98" y="225"/>
                    <a:pt x="98" y="225"/>
                    <a:pt x="98" y="226"/>
                  </a:cubicBezTo>
                  <a:close/>
                  <a:moveTo>
                    <a:pt x="97" y="224"/>
                  </a:moveTo>
                  <a:cubicBezTo>
                    <a:pt x="97" y="223"/>
                    <a:pt x="97" y="224"/>
                    <a:pt x="97" y="223"/>
                  </a:cubicBezTo>
                  <a:cubicBezTo>
                    <a:pt x="98" y="223"/>
                    <a:pt x="98" y="223"/>
                    <a:pt x="98" y="224"/>
                  </a:cubicBezTo>
                  <a:cubicBezTo>
                    <a:pt x="98" y="224"/>
                    <a:pt x="97" y="224"/>
                    <a:pt x="97" y="224"/>
                  </a:cubicBezTo>
                  <a:close/>
                  <a:moveTo>
                    <a:pt x="98" y="229"/>
                  </a:moveTo>
                  <a:cubicBezTo>
                    <a:pt x="98" y="229"/>
                    <a:pt x="98" y="228"/>
                    <a:pt x="98" y="228"/>
                  </a:cubicBezTo>
                  <a:cubicBezTo>
                    <a:pt x="99" y="229"/>
                    <a:pt x="98" y="229"/>
                    <a:pt x="98" y="229"/>
                  </a:cubicBezTo>
                  <a:close/>
                  <a:moveTo>
                    <a:pt x="99" y="229"/>
                  </a:moveTo>
                  <a:cubicBezTo>
                    <a:pt x="99" y="230"/>
                    <a:pt x="99" y="229"/>
                    <a:pt x="99" y="229"/>
                  </a:cubicBezTo>
                  <a:cubicBezTo>
                    <a:pt x="99" y="229"/>
                    <a:pt x="99" y="228"/>
                    <a:pt x="99" y="228"/>
                  </a:cubicBezTo>
                  <a:cubicBezTo>
                    <a:pt x="99" y="228"/>
                    <a:pt x="99" y="229"/>
                    <a:pt x="99" y="229"/>
                  </a:cubicBezTo>
                  <a:close/>
                  <a:moveTo>
                    <a:pt x="101" y="225"/>
                  </a:moveTo>
                  <a:cubicBezTo>
                    <a:pt x="102" y="225"/>
                    <a:pt x="102" y="225"/>
                    <a:pt x="102" y="225"/>
                  </a:cubicBezTo>
                  <a:cubicBezTo>
                    <a:pt x="103" y="226"/>
                    <a:pt x="103" y="226"/>
                    <a:pt x="102" y="227"/>
                  </a:cubicBezTo>
                  <a:cubicBezTo>
                    <a:pt x="102" y="227"/>
                    <a:pt x="102" y="227"/>
                    <a:pt x="101" y="227"/>
                  </a:cubicBezTo>
                  <a:cubicBezTo>
                    <a:pt x="101" y="226"/>
                    <a:pt x="101" y="226"/>
                    <a:pt x="101" y="225"/>
                  </a:cubicBezTo>
                  <a:close/>
                  <a:moveTo>
                    <a:pt x="103" y="231"/>
                  </a:moveTo>
                  <a:cubicBezTo>
                    <a:pt x="102" y="231"/>
                    <a:pt x="102" y="230"/>
                    <a:pt x="102" y="229"/>
                  </a:cubicBezTo>
                  <a:cubicBezTo>
                    <a:pt x="102" y="229"/>
                    <a:pt x="102" y="229"/>
                    <a:pt x="103" y="229"/>
                  </a:cubicBezTo>
                  <a:cubicBezTo>
                    <a:pt x="103" y="230"/>
                    <a:pt x="103" y="230"/>
                    <a:pt x="103" y="231"/>
                  </a:cubicBezTo>
                  <a:close/>
                  <a:moveTo>
                    <a:pt x="102" y="229"/>
                  </a:moveTo>
                  <a:cubicBezTo>
                    <a:pt x="102" y="229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9"/>
                    <a:pt x="102" y="229"/>
                    <a:pt x="102" y="229"/>
                  </a:cubicBezTo>
                  <a:cubicBezTo>
                    <a:pt x="102" y="229"/>
                    <a:pt x="102" y="229"/>
                    <a:pt x="102" y="229"/>
                  </a:cubicBezTo>
                  <a:close/>
                  <a:moveTo>
                    <a:pt x="102" y="227"/>
                  </a:moveTo>
                  <a:cubicBezTo>
                    <a:pt x="102" y="227"/>
                    <a:pt x="102" y="227"/>
                    <a:pt x="103" y="227"/>
                  </a:cubicBezTo>
                  <a:cubicBezTo>
                    <a:pt x="103" y="227"/>
                    <a:pt x="103" y="227"/>
                    <a:pt x="103" y="228"/>
                  </a:cubicBezTo>
                  <a:cubicBezTo>
                    <a:pt x="102" y="228"/>
                    <a:pt x="102" y="228"/>
                    <a:pt x="102" y="227"/>
                  </a:cubicBezTo>
                  <a:close/>
                  <a:moveTo>
                    <a:pt x="102" y="234"/>
                  </a:moveTo>
                  <a:cubicBezTo>
                    <a:pt x="102" y="235"/>
                    <a:pt x="102" y="235"/>
                    <a:pt x="102" y="235"/>
                  </a:cubicBezTo>
                  <a:cubicBezTo>
                    <a:pt x="102" y="235"/>
                    <a:pt x="102" y="235"/>
                    <a:pt x="102" y="236"/>
                  </a:cubicBezTo>
                  <a:cubicBezTo>
                    <a:pt x="101" y="235"/>
                    <a:pt x="101" y="235"/>
                    <a:pt x="101" y="235"/>
                  </a:cubicBezTo>
                  <a:cubicBezTo>
                    <a:pt x="101" y="235"/>
                    <a:pt x="101" y="234"/>
                    <a:pt x="102" y="234"/>
                  </a:cubicBezTo>
                  <a:close/>
                  <a:moveTo>
                    <a:pt x="99" y="240"/>
                  </a:moveTo>
                  <a:cubicBezTo>
                    <a:pt x="99" y="240"/>
                    <a:pt x="98" y="240"/>
                    <a:pt x="98" y="239"/>
                  </a:cubicBezTo>
                  <a:cubicBezTo>
                    <a:pt x="99" y="239"/>
                    <a:pt x="99" y="239"/>
                    <a:pt x="99" y="239"/>
                  </a:cubicBezTo>
                  <a:cubicBezTo>
                    <a:pt x="99" y="240"/>
                    <a:pt x="100" y="240"/>
                    <a:pt x="100" y="240"/>
                  </a:cubicBezTo>
                  <a:cubicBezTo>
                    <a:pt x="100" y="240"/>
                    <a:pt x="99" y="240"/>
                    <a:pt x="99" y="240"/>
                  </a:cubicBezTo>
                  <a:close/>
                  <a:moveTo>
                    <a:pt x="101" y="241"/>
                  </a:moveTo>
                  <a:cubicBezTo>
                    <a:pt x="101" y="242"/>
                    <a:pt x="100" y="242"/>
                    <a:pt x="100" y="241"/>
                  </a:cubicBezTo>
                  <a:cubicBezTo>
                    <a:pt x="100" y="240"/>
                    <a:pt x="101" y="241"/>
                    <a:pt x="101" y="241"/>
                  </a:cubicBezTo>
                  <a:close/>
                  <a:moveTo>
                    <a:pt x="95" y="236"/>
                  </a:moveTo>
                  <a:cubicBezTo>
                    <a:pt x="96" y="236"/>
                    <a:pt x="96" y="236"/>
                    <a:pt x="96" y="236"/>
                  </a:cubicBezTo>
                  <a:cubicBezTo>
                    <a:pt x="97" y="236"/>
                    <a:pt x="97" y="237"/>
                    <a:pt x="97" y="236"/>
                  </a:cubicBezTo>
                  <a:cubicBezTo>
                    <a:pt x="97" y="237"/>
                    <a:pt x="96" y="237"/>
                    <a:pt x="96" y="237"/>
                  </a:cubicBezTo>
                  <a:cubicBezTo>
                    <a:pt x="96" y="237"/>
                    <a:pt x="95" y="237"/>
                    <a:pt x="95" y="236"/>
                  </a:cubicBezTo>
                  <a:close/>
                  <a:moveTo>
                    <a:pt x="93" y="224"/>
                  </a:moveTo>
                  <a:cubicBezTo>
                    <a:pt x="93" y="223"/>
                    <a:pt x="93" y="223"/>
                    <a:pt x="92" y="222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3" y="222"/>
                    <a:pt x="93" y="223"/>
                    <a:pt x="93" y="224"/>
                  </a:cubicBezTo>
                  <a:close/>
                  <a:moveTo>
                    <a:pt x="93" y="204"/>
                  </a:moveTo>
                  <a:cubicBezTo>
                    <a:pt x="93" y="204"/>
                    <a:pt x="94" y="204"/>
                    <a:pt x="94" y="204"/>
                  </a:cubicBezTo>
                  <a:cubicBezTo>
                    <a:pt x="94" y="205"/>
                    <a:pt x="94" y="205"/>
                    <a:pt x="93" y="206"/>
                  </a:cubicBezTo>
                  <a:cubicBezTo>
                    <a:pt x="93" y="205"/>
                    <a:pt x="93" y="205"/>
                    <a:pt x="93" y="204"/>
                  </a:cubicBezTo>
                  <a:close/>
                  <a:moveTo>
                    <a:pt x="94" y="200"/>
                  </a:moveTo>
                  <a:cubicBezTo>
                    <a:pt x="95" y="200"/>
                    <a:pt x="95" y="200"/>
                    <a:pt x="95" y="201"/>
                  </a:cubicBezTo>
                  <a:cubicBezTo>
                    <a:pt x="95" y="202"/>
                    <a:pt x="94" y="202"/>
                    <a:pt x="94" y="203"/>
                  </a:cubicBezTo>
                  <a:cubicBezTo>
                    <a:pt x="93" y="203"/>
                    <a:pt x="94" y="201"/>
                    <a:pt x="94" y="200"/>
                  </a:cubicBezTo>
                  <a:close/>
                  <a:moveTo>
                    <a:pt x="96" y="214"/>
                  </a:move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lose/>
                  <a:moveTo>
                    <a:pt x="95" y="212"/>
                  </a:moveTo>
                  <a:cubicBezTo>
                    <a:pt x="96" y="211"/>
                    <a:pt x="96" y="212"/>
                    <a:pt x="97" y="212"/>
                  </a:cubicBezTo>
                  <a:cubicBezTo>
                    <a:pt x="96" y="212"/>
                    <a:pt x="96" y="212"/>
                    <a:pt x="95" y="212"/>
                  </a:cubicBezTo>
                  <a:close/>
                  <a:moveTo>
                    <a:pt x="95" y="227"/>
                  </a:moveTo>
                  <a:cubicBezTo>
                    <a:pt x="96" y="227"/>
                    <a:pt x="97" y="228"/>
                    <a:pt x="96" y="228"/>
                  </a:cubicBezTo>
                  <a:cubicBezTo>
                    <a:pt x="96" y="228"/>
                    <a:pt x="96" y="228"/>
                    <a:pt x="95" y="228"/>
                  </a:cubicBezTo>
                  <a:cubicBezTo>
                    <a:pt x="95" y="228"/>
                    <a:pt x="96" y="227"/>
                    <a:pt x="95" y="227"/>
                  </a:cubicBezTo>
                  <a:close/>
                  <a:moveTo>
                    <a:pt x="95" y="233"/>
                  </a:moveTo>
                  <a:cubicBezTo>
                    <a:pt x="95" y="234"/>
                    <a:pt x="95" y="233"/>
                    <a:pt x="95" y="233"/>
                  </a:cubicBezTo>
                  <a:cubicBezTo>
                    <a:pt x="95" y="232"/>
                    <a:pt x="95" y="233"/>
                    <a:pt x="95" y="233"/>
                  </a:cubicBezTo>
                  <a:close/>
                  <a:moveTo>
                    <a:pt x="96" y="227"/>
                  </a:moveTo>
                  <a:cubicBezTo>
                    <a:pt x="96" y="227"/>
                    <a:pt x="97" y="227"/>
                    <a:pt x="97" y="226"/>
                  </a:cubicBezTo>
                  <a:cubicBezTo>
                    <a:pt x="97" y="227"/>
                    <a:pt x="97" y="227"/>
                    <a:pt x="97" y="227"/>
                  </a:cubicBezTo>
                  <a:cubicBezTo>
                    <a:pt x="96" y="227"/>
                    <a:pt x="96" y="227"/>
                    <a:pt x="96" y="227"/>
                  </a:cubicBezTo>
                  <a:close/>
                  <a:moveTo>
                    <a:pt x="96" y="226"/>
                  </a:move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96" y="226"/>
                    <a:pt x="95" y="226"/>
                  </a:cubicBezTo>
                  <a:cubicBezTo>
                    <a:pt x="95" y="226"/>
                    <a:pt x="95" y="226"/>
                    <a:pt x="95" y="225"/>
                  </a:cubicBezTo>
                  <a:cubicBezTo>
                    <a:pt x="95" y="225"/>
                    <a:pt x="95" y="225"/>
                    <a:pt x="96" y="225"/>
                  </a:cubicBezTo>
                  <a:cubicBezTo>
                    <a:pt x="96" y="225"/>
                    <a:pt x="96" y="225"/>
                    <a:pt x="96" y="226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7" y="226"/>
                  </a:cubicBezTo>
                  <a:cubicBezTo>
                    <a:pt x="97" y="226"/>
                    <a:pt x="96" y="226"/>
                    <a:pt x="96" y="226"/>
                  </a:cubicBezTo>
                  <a:close/>
                  <a:moveTo>
                    <a:pt x="96" y="223"/>
                  </a:moveTo>
                  <a:cubicBezTo>
                    <a:pt x="96" y="223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3"/>
                  </a:cubicBezTo>
                  <a:close/>
                  <a:moveTo>
                    <a:pt x="97" y="220"/>
                  </a:moveTo>
                  <a:cubicBezTo>
                    <a:pt x="96" y="220"/>
                    <a:pt x="97" y="219"/>
                    <a:pt x="98" y="220"/>
                  </a:cubicBezTo>
                  <a:cubicBezTo>
                    <a:pt x="98" y="220"/>
                    <a:pt x="96" y="220"/>
                    <a:pt x="97" y="220"/>
                  </a:cubicBezTo>
                  <a:close/>
                  <a:moveTo>
                    <a:pt x="96" y="220"/>
                  </a:moveTo>
                  <a:cubicBezTo>
                    <a:pt x="95" y="219"/>
                    <a:pt x="96" y="218"/>
                    <a:pt x="95" y="217"/>
                  </a:cubicBezTo>
                  <a:cubicBezTo>
                    <a:pt x="96" y="218"/>
                    <a:pt x="97" y="218"/>
                    <a:pt x="97" y="219"/>
                  </a:cubicBezTo>
                  <a:cubicBezTo>
                    <a:pt x="97" y="219"/>
                    <a:pt x="96" y="219"/>
                    <a:pt x="96" y="220"/>
                  </a:cubicBezTo>
                  <a:close/>
                  <a:moveTo>
                    <a:pt x="95" y="207"/>
                  </a:moveTo>
                  <a:cubicBezTo>
                    <a:pt x="96" y="207"/>
                    <a:pt x="96" y="208"/>
                    <a:pt x="96" y="208"/>
                  </a:cubicBezTo>
                  <a:cubicBezTo>
                    <a:pt x="95" y="208"/>
                    <a:pt x="95" y="208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lose/>
                  <a:moveTo>
                    <a:pt x="95" y="199"/>
                  </a:moveTo>
                  <a:cubicBezTo>
                    <a:pt x="95" y="199"/>
                    <a:pt x="96" y="199"/>
                    <a:pt x="96" y="198"/>
                  </a:cubicBezTo>
                  <a:cubicBezTo>
                    <a:pt x="96" y="199"/>
                    <a:pt x="96" y="200"/>
                    <a:pt x="95" y="200"/>
                  </a:cubicBezTo>
                  <a:cubicBezTo>
                    <a:pt x="95" y="200"/>
                    <a:pt x="95" y="200"/>
                    <a:pt x="95" y="199"/>
                  </a:cubicBezTo>
                  <a:close/>
                  <a:moveTo>
                    <a:pt x="95" y="209"/>
                  </a:moveTo>
                  <a:cubicBezTo>
                    <a:pt x="96" y="209"/>
                    <a:pt x="96" y="210"/>
                    <a:pt x="96" y="210"/>
                  </a:cubicBezTo>
                  <a:cubicBezTo>
                    <a:pt x="96" y="210"/>
                    <a:pt x="96" y="210"/>
                    <a:pt x="95" y="210"/>
                  </a:cubicBezTo>
                  <a:cubicBezTo>
                    <a:pt x="95" y="210"/>
                    <a:pt x="95" y="210"/>
                    <a:pt x="95" y="209"/>
                  </a:cubicBezTo>
                  <a:close/>
                  <a:moveTo>
                    <a:pt x="96" y="204"/>
                  </a:moveTo>
                  <a:cubicBezTo>
                    <a:pt x="96" y="203"/>
                    <a:pt x="96" y="203"/>
                    <a:pt x="96" y="203"/>
                  </a:cubicBezTo>
                  <a:cubicBezTo>
                    <a:pt x="97" y="203"/>
                    <a:pt x="96" y="203"/>
                    <a:pt x="96" y="204"/>
                  </a:cubicBezTo>
                  <a:close/>
                  <a:moveTo>
                    <a:pt x="95" y="198"/>
                  </a:moveTo>
                  <a:cubicBezTo>
                    <a:pt x="95" y="198"/>
                    <a:pt x="96" y="197"/>
                    <a:pt x="96" y="197"/>
                  </a:cubicBezTo>
                  <a:cubicBezTo>
                    <a:pt x="97" y="197"/>
                    <a:pt x="96" y="198"/>
                    <a:pt x="95" y="198"/>
                  </a:cubicBezTo>
                  <a:close/>
                  <a:moveTo>
                    <a:pt x="95" y="196"/>
                  </a:moveTo>
                  <a:cubicBezTo>
                    <a:pt x="96" y="197"/>
                    <a:pt x="95" y="197"/>
                    <a:pt x="95" y="198"/>
                  </a:cubicBezTo>
                  <a:cubicBezTo>
                    <a:pt x="95" y="198"/>
                    <a:pt x="94" y="196"/>
                    <a:pt x="95" y="196"/>
                  </a:cubicBezTo>
                  <a:close/>
                  <a:moveTo>
                    <a:pt x="95" y="195"/>
                  </a:moveTo>
                  <a:cubicBezTo>
                    <a:pt x="95" y="195"/>
                    <a:pt x="95" y="195"/>
                    <a:pt x="95" y="194"/>
                  </a:cubicBezTo>
                  <a:cubicBezTo>
                    <a:pt x="95" y="194"/>
                    <a:pt x="96" y="195"/>
                    <a:pt x="96" y="195"/>
                  </a:cubicBezTo>
                  <a:cubicBezTo>
                    <a:pt x="96" y="195"/>
                    <a:pt x="95" y="195"/>
                    <a:pt x="95" y="195"/>
                  </a:cubicBezTo>
                  <a:close/>
                  <a:moveTo>
                    <a:pt x="95" y="204"/>
                  </a:moveTo>
                  <a:cubicBezTo>
                    <a:pt x="95" y="204"/>
                    <a:pt x="95" y="204"/>
                    <a:pt x="95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5" y="203"/>
                    <a:pt x="95" y="204"/>
                    <a:pt x="95" y="204"/>
                  </a:cubicBezTo>
                  <a:close/>
                  <a:moveTo>
                    <a:pt x="95" y="206"/>
                  </a:moveTo>
                  <a:cubicBezTo>
                    <a:pt x="95" y="206"/>
                    <a:pt x="95" y="206"/>
                    <a:pt x="95" y="207"/>
                  </a:cubicBezTo>
                  <a:cubicBezTo>
                    <a:pt x="95" y="207"/>
                    <a:pt x="94" y="207"/>
                    <a:pt x="94" y="207"/>
                  </a:cubicBezTo>
                  <a:cubicBezTo>
                    <a:pt x="94" y="206"/>
                    <a:pt x="94" y="206"/>
                    <a:pt x="95" y="206"/>
                  </a:cubicBezTo>
                  <a:close/>
                  <a:moveTo>
                    <a:pt x="95" y="209"/>
                  </a:move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08"/>
                  </a:cubicBezTo>
                  <a:cubicBezTo>
                    <a:pt x="95" y="208"/>
                    <a:pt x="95" y="208"/>
                    <a:pt x="95" y="209"/>
                  </a:cubicBezTo>
                  <a:close/>
                  <a:moveTo>
                    <a:pt x="95" y="213"/>
                  </a:moveTo>
                  <a:cubicBezTo>
                    <a:pt x="95" y="213"/>
                    <a:pt x="95" y="213"/>
                    <a:pt x="95" y="212"/>
                  </a:cubicBezTo>
                  <a:cubicBezTo>
                    <a:pt x="95" y="213"/>
                    <a:pt x="96" y="213"/>
                    <a:pt x="95" y="213"/>
                  </a:cubicBezTo>
                  <a:close/>
                  <a:moveTo>
                    <a:pt x="95" y="223"/>
                  </a:moveTo>
                  <a:cubicBezTo>
                    <a:pt x="95" y="224"/>
                    <a:pt x="95" y="224"/>
                    <a:pt x="96" y="224"/>
                  </a:cubicBezTo>
                  <a:cubicBezTo>
                    <a:pt x="95" y="225"/>
                    <a:pt x="95" y="223"/>
                    <a:pt x="95" y="223"/>
                  </a:cubicBezTo>
                  <a:close/>
                  <a:moveTo>
                    <a:pt x="95" y="230"/>
                  </a:moveTo>
                  <a:cubicBezTo>
                    <a:pt x="95" y="230"/>
                    <a:pt x="94" y="229"/>
                    <a:pt x="94" y="229"/>
                  </a:cubicBezTo>
                  <a:cubicBezTo>
                    <a:pt x="95" y="229"/>
                    <a:pt x="95" y="230"/>
                    <a:pt x="95" y="230"/>
                  </a:cubicBezTo>
                  <a:close/>
                  <a:moveTo>
                    <a:pt x="95" y="228"/>
                  </a:moveTo>
                  <a:cubicBezTo>
                    <a:pt x="94" y="228"/>
                    <a:pt x="94" y="227"/>
                    <a:pt x="95" y="227"/>
                  </a:cubicBezTo>
                  <a:cubicBezTo>
                    <a:pt x="95" y="227"/>
                    <a:pt x="94" y="227"/>
                    <a:pt x="95" y="228"/>
                  </a:cubicBezTo>
                  <a:close/>
                  <a:moveTo>
                    <a:pt x="95" y="225"/>
                  </a:moveTo>
                  <a:cubicBezTo>
                    <a:pt x="94" y="225"/>
                    <a:pt x="94" y="223"/>
                    <a:pt x="95" y="224"/>
                  </a:cubicBezTo>
                  <a:cubicBezTo>
                    <a:pt x="95" y="224"/>
                    <a:pt x="95" y="224"/>
                    <a:pt x="95" y="225"/>
                  </a:cubicBezTo>
                  <a:close/>
                  <a:moveTo>
                    <a:pt x="95" y="231"/>
                  </a:moveTo>
                  <a:cubicBezTo>
                    <a:pt x="95" y="232"/>
                    <a:pt x="95" y="232"/>
                    <a:pt x="95" y="232"/>
                  </a:cubicBezTo>
                  <a:cubicBezTo>
                    <a:pt x="95" y="232"/>
                    <a:pt x="95" y="232"/>
                    <a:pt x="9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232"/>
                    <a:pt x="94" y="231"/>
                    <a:pt x="95" y="231"/>
                  </a:cubicBezTo>
                  <a:close/>
                  <a:moveTo>
                    <a:pt x="94" y="234"/>
                  </a:moveTo>
                  <a:cubicBezTo>
                    <a:pt x="94" y="234"/>
                    <a:pt x="94" y="233"/>
                    <a:pt x="94" y="233"/>
                  </a:cubicBezTo>
                  <a:cubicBezTo>
                    <a:pt x="94" y="233"/>
                    <a:pt x="94" y="233"/>
                    <a:pt x="94" y="234"/>
                  </a:cubicBezTo>
                  <a:close/>
                  <a:moveTo>
                    <a:pt x="94" y="229"/>
                  </a:moveTo>
                  <a:cubicBezTo>
                    <a:pt x="93" y="228"/>
                    <a:pt x="93" y="228"/>
                    <a:pt x="93" y="227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93" y="228"/>
                    <a:pt x="94" y="228"/>
                    <a:pt x="94" y="229"/>
                  </a:cubicBezTo>
                  <a:close/>
                  <a:moveTo>
                    <a:pt x="93" y="229"/>
                  </a:moveTo>
                  <a:cubicBezTo>
                    <a:pt x="94" y="229"/>
                    <a:pt x="94" y="230"/>
                    <a:pt x="93" y="230"/>
                  </a:cubicBezTo>
                  <a:cubicBezTo>
                    <a:pt x="94" y="230"/>
                    <a:pt x="93" y="230"/>
                    <a:pt x="93" y="229"/>
                  </a:cubicBezTo>
                  <a:close/>
                  <a:moveTo>
                    <a:pt x="94" y="226"/>
                  </a:moveTo>
                  <a:cubicBezTo>
                    <a:pt x="93" y="227"/>
                    <a:pt x="93" y="227"/>
                    <a:pt x="93" y="227"/>
                  </a:cubicBezTo>
                  <a:cubicBezTo>
                    <a:pt x="93" y="226"/>
                    <a:pt x="93" y="226"/>
                    <a:pt x="93" y="226"/>
                  </a:cubicBezTo>
                  <a:cubicBezTo>
                    <a:pt x="93" y="226"/>
                    <a:pt x="93" y="226"/>
                    <a:pt x="94" y="226"/>
                  </a:cubicBezTo>
                  <a:cubicBezTo>
                    <a:pt x="94" y="226"/>
                    <a:pt x="94" y="226"/>
                    <a:pt x="94" y="226"/>
                  </a:cubicBezTo>
                  <a:close/>
                  <a:moveTo>
                    <a:pt x="93" y="225"/>
                  </a:moveTo>
                  <a:cubicBezTo>
                    <a:pt x="93" y="225"/>
                    <a:pt x="93" y="225"/>
                    <a:pt x="92" y="224"/>
                  </a:cubicBezTo>
                  <a:cubicBezTo>
                    <a:pt x="93" y="224"/>
                    <a:pt x="93" y="225"/>
                    <a:pt x="94" y="225"/>
                  </a:cubicBezTo>
                  <a:cubicBezTo>
                    <a:pt x="94" y="225"/>
                    <a:pt x="93" y="225"/>
                    <a:pt x="93" y="225"/>
                  </a:cubicBezTo>
                  <a:close/>
                  <a:moveTo>
                    <a:pt x="93" y="231"/>
                  </a:moveTo>
                  <a:cubicBezTo>
                    <a:pt x="93" y="232"/>
                    <a:pt x="93" y="233"/>
                    <a:pt x="93" y="234"/>
                  </a:cubicBezTo>
                  <a:cubicBezTo>
                    <a:pt x="93" y="234"/>
                    <a:pt x="93" y="234"/>
                    <a:pt x="93" y="234"/>
                  </a:cubicBezTo>
                  <a:cubicBezTo>
                    <a:pt x="94" y="235"/>
                    <a:pt x="95" y="234"/>
                    <a:pt x="95" y="235"/>
                  </a:cubicBezTo>
                  <a:cubicBezTo>
                    <a:pt x="95" y="235"/>
                    <a:pt x="95" y="235"/>
                    <a:pt x="94" y="235"/>
                  </a:cubicBezTo>
                  <a:cubicBezTo>
                    <a:pt x="94" y="235"/>
                    <a:pt x="93" y="236"/>
                    <a:pt x="92" y="236"/>
                  </a:cubicBezTo>
                  <a:cubicBezTo>
                    <a:pt x="92" y="233"/>
                    <a:pt x="92" y="231"/>
                    <a:pt x="92" y="228"/>
                  </a:cubicBezTo>
                  <a:cubicBezTo>
                    <a:pt x="93" y="229"/>
                    <a:pt x="92" y="230"/>
                    <a:pt x="93" y="231"/>
                  </a:cubicBezTo>
                  <a:close/>
                  <a:moveTo>
                    <a:pt x="99" y="236"/>
                  </a:moveTo>
                  <a:cubicBezTo>
                    <a:pt x="99" y="237"/>
                    <a:pt x="99" y="236"/>
                    <a:pt x="98" y="237"/>
                  </a:cubicBezTo>
                  <a:cubicBezTo>
                    <a:pt x="97" y="236"/>
                    <a:pt x="97" y="236"/>
                    <a:pt x="97" y="235"/>
                  </a:cubicBezTo>
                  <a:cubicBezTo>
                    <a:pt x="98" y="235"/>
                    <a:pt x="99" y="235"/>
                    <a:pt x="99" y="236"/>
                  </a:cubicBezTo>
                  <a:close/>
                  <a:moveTo>
                    <a:pt x="99" y="235"/>
                  </a:moveTo>
                  <a:cubicBezTo>
                    <a:pt x="100" y="235"/>
                    <a:pt x="101" y="235"/>
                    <a:pt x="101" y="236"/>
                  </a:cubicBezTo>
                  <a:cubicBezTo>
                    <a:pt x="100" y="236"/>
                    <a:pt x="100" y="236"/>
                    <a:pt x="100" y="236"/>
                  </a:cubicBezTo>
                  <a:cubicBezTo>
                    <a:pt x="100" y="235"/>
                    <a:pt x="99" y="235"/>
                    <a:pt x="99" y="235"/>
                  </a:cubicBezTo>
                  <a:close/>
                  <a:moveTo>
                    <a:pt x="96" y="235"/>
                  </a:moveTo>
                  <a:cubicBezTo>
                    <a:pt x="97" y="235"/>
                    <a:pt x="97" y="235"/>
                    <a:pt x="98" y="234"/>
                  </a:cubicBezTo>
                  <a:cubicBezTo>
                    <a:pt x="98" y="235"/>
                    <a:pt x="96" y="235"/>
                    <a:pt x="96" y="235"/>
                  </a:cubicBezTo>
                  <a:close/>
                  <a:moveTo>
                    <a:pt x="99" y="239"/>
                  </a:moveTo>
                  <a:cubicBezTo>
                    <a:pt x="98" y="239"/>
                    <a:pt x="98" y="239"/>
                    <a:pt x="97" y="239"/>
                  </a:cubicBezTo>
                  <a:cubicBezTo>
                    <a:pt x="97" y="238"/>
                    <a:pt x="97" y="238"/>
                    <a:pt x="97" y="238"/>
                  </a:cubicBezTo>
                  <a:cubicBezTo>
                    <a:pt x="97" y="237"/>
                    <a:pt x="98" y="238"/>
                    <a:pt x="99" y="239"/>
                  </a:cubicBezTo>
                  <a:close/>
                  <a:moveTo>
                    <a:pt x="99" y="238"/>
                  </a:moveTo>
                  <a:cubicBezTo>
                    <a:pt x="98" y="238"/>
                    <a:pt x="99" y="238"/>
                    <a:pt x="98" y="237"/>
                  </a:cubicBezTo>
                  <a:cubicBezTo>
                    <a:pt x="99" y="237"/>
                    <a:pt x="99" y="237"/>
                    <a:pt x="100" y="237"/>
                  </a:cubicBezTo>
                  <a:cubicBezTo>
                    <a:pt x="100" y="237"/>
                    <a:pt x="100" y="238"/>
                    <a:pt x="101" y="238"/>
                  </a:cubicBezTo>
                  <a:cubicBezTo>
                    <a:pt x="101" y="238"/>
                    <a:pt x="100" y="238"/>
                    <a:pt x="99" y="238"/>
                  </a:cubicBezTo>
                  <a:close/>
                  <a:moveTo>
                    <a:pt x="100" y="236"/>
                  </a:moveTo>
                  <a:cubicBezTo>
                    <a:pt x="101" y="236"/>
                    <a:pt x="101" y="236"/>
                    <a:pt x="102" y="236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103" y="237"/>
                    <a:pt x="103" y="237"/>
                    <a:pt x="103" y="238"/>
                  </a:cubicBezTo>
                  <a:cubicBezTo>
                    <a:pt x="102" y="238"/>
                    <a:pt x="102" y="237"/>
                    <a:pt x="101" y="238"/>
                  </a:cubicBezTo>
                  <a:cubicBezTo>
                    <a:pt x="101" y="237"/>
                    <a:pt x="101" y="237"/>
                    <a:pt x="100" y="236"/>
                  </a:cubicBezTo>
                  <a:close/>
                  <a:moveTo>
                    <a:pt x="101" y="230"/>
                  </a:moveTo>
                  <a:cubicBezTo>
                    <a:pt x="101" y="230"/>
                    <a:pt x="100" y="230"/>
                    <a:pt x="101" y="231"/>
                  </a:cubicBezTo>
                  <a:cubicBezTo>
                    <a:pt x="100" y="231"/>
                    <a:pt x="100" y="230"/>
                    <a:pt x="100" y="230"/>
                  </a:cubicBezTo>
                  <a:cubicBezTo>
                    <a:pt x="101" y="230"/>
                    <a:pt x="101" y="230"/>
                    <a:pt x="101" y="230"/>
                  </a:cubicBezTo>
                  <a:cubicBezTo>
                    <a:pt x="101" y="230"/>
                    <a:pt x="101" y="230"/>
                    <a:pt x="101" y="230"/>
                  </a:cubicBezTo>
                  <a:close/>
                  <a:moveTo>
                    <a:pt x="101" y="232"/>
                  </a:moveTo>
                  <a:cubicBezTo>
                    <a:pt x="100" y="232"/>
                    <a:pt x="100" y="232"/>
                    <a:pt x="100" y="231"/>
                  </a:cubicBezTo>
                  <a:cubicBezTo>
                    <a:pt x="101" y="231"/>
                    <a:pt x="101" y="232"/>
                    <a:pt x="101" y="232"/>
                  </a:cubicBezTo>
                  <a:close/>
                  <a:moveTo>
                    <a:pt x="100" y="227"/>
                  </a:moveTo>
                  <a:cubicBezTo>
                    <a:pt x="101" y="227"/>
                    <a:pt x="101" y="228"/>
                    <a:pt x="101" y="229"/>
                  </a:cubicBezTo>
                  <a:cubicBezTo>
                    <a:pt x="101" y="228"/>
                    <a:pt x="100" y="228"/>
                    <a:pt x="100" y="227"/>
                  </a:cubicBezTo>
                  <a:close/>
                  <a:moveTo>
                    <a:pt x="100" y="227"/>
                  </a:moveTo>
                  <a:cubicBezTo>
                    <a:pt x="100" y="227"/>
                    <a:pt x="100" y="227"/>
                    <a:pt x="100" y="226"/>
                  </a:cubicBezTo>
                  <a:cubicBezTo>
                    <a:pt x="101" y="226"/>
                    <a:pt x="101" y="227"/>
                    <a:pt x="101" y="227"/>
                  </a:cubicBezTo>
                  <a:cubicBezTo>
                    <a:pt x="101" y="227"/>
                    <a:pt x="100" y="227"/>
                    <a:pt x="100" y="227"/>
                  </a:cubicBezTo>
                  <a:close/>
                  <a:moveTo>
                    <a:pt x="101" y="234"/>
                  </a:moveTo>
                  <a:cubicBezTo>
                    <a:pt x="101" y="234"/>
                    <a:pt x="100" y="234"/>
                    <a:pt x="100" y="234"/>
                  </a:cubicBezTo>
                  <a:cubicBezTo>
                    <a:pt x="100" y="233"/>
                    <a:pt x="101" y="233"/>
                    <a:pt x="101" y="234"/>
                  </a:cubicBezTo>
                  <a:close/>
                  <a:moveTo>
                    <a:pt x="99" y="233"/>
                  </a:moveTo>
                  <a:cubicBezTo>
                    <a:pt x="99" y="232"/>
                    <a:pt x="99" y="231"/>
                    <a:pt x="100" y="231"/>
                  </a:cubicBezTo>
                  <a:cubicBezTo>
                    <a:pt x="100" y="232"/>
                    <a:pt x="100" y="232"/>
                    <a:pt x="100" y="233"/>
                  </a:cubicBezTo>
                  <a:cubicBezTo>
                    <a:pt x="100" y="233"/>
                    <a:pt x="99" y="233"/>
                    <a:pt x="99" y="233"/>
                  </a:cubicBezTo>
                  <a:close/>
                  <a:moveTo>
                    <a:pt x="100" y="234"/>
                  </a:moveTo>
                  <a:cubicBezTo>
                    <a:pt x="99" y="234"/>
                    <a:pt x="99" y="234"/>
                    <a:pt x="99" y="234"/>
                  </a:cubicBezTo>
                  <a:cubicBezTo>
                    <a:pt x="98" y="234"/>
                    <a:pt x="99" y="234"/>
                    <a:pt x="100" y="234"/>
                  </a:cubicBezTo>
                  <a:close/>
                  <a:moveTo>
                    <a:pt x="98" y="233"/>
                  </a:moveTo>
                  <a:cubicBezTo>
                    <a:pt x="98" y="233"/>
                    <a:pt x="97" y="232"/>
                    <a:pt x="98" y="232"/>
                  </a:cubicBezTo>
                  <a:cubicBezTo>
                    <a:pt x="98" y="232"/>
                    <a:pt x="98" y="233"/>
                    <a:pt x="99" y="233"/>
                  </a:cubicBezTo>
                  <a:cubicBezTo>
                    <a:pt x="98" y="233"/>
                    <a:pt x="98" y="233"/>
                    <a:pt x="98" y="233"/>
                  </a:cubicBezTo>
                  <a:close/>
                  <a:moveTo>
                    <a:pt x="98" y="230"/>
                  </a:moveTo>
                  <a:cubicBezTo>
                    <a:pt x="98" y="231"/>
                    <a:pt x="98" y="231"/>
                    <a:pt x="98" y="231"/>
                  </a:cubicBezTo>
                  <a:cubicBezTo>
                    <a:pt x="98" y="232"/>
                    <a:pt x="97" y="231"/>
                    <a:pt x="98" y="230"/>
                  </a:cubicBezTo>
                  <a:close/>
                  <a:moveTo>
                    <a:pt x="98" y="230"/>
                  </a:moveTo>
                  <a:cubicBezTo>
                    <a:pt x="97" y="230"/>
                    <a:pt x="97" y="230"/>
                    <a:pt x="97" y="229"/>
                  </a:cubicBezTo>
                  <a:cubicBezTo>
                    <a:pt x="98" y="229"/>
                    <a:pt x="98" y="230"/>
                    <a:pt x="98" y="230"/>
                  </a:cubicBezTo>
                  <a:cubicBezTo>
                    <a:pt x="98" y="230"/>
                    <a:pt x="98" y="230"/>
                    <a:pt x="98" y="230"/>
                  </a:cubicBezTo>
                  <a:close/>
                  <a:moveTo>
                    <a:pt x="98" y="234"/>
                  </a:moveTo>
                  <a:cubicBezTo>
                    <a:pt x="97" y="234"/>
                    <a:pt x="96" y="235"/>
                    <a:pt x="96" y="234"/>
                  </a:cubicBezTo>
                  <a:cubicBezTo>
                    <a:pt x="96" y="234"/>
                    <a:pt x="97" y="234"/>
                    <a:pt x="98" y="234"/>
                  </a:cubicBezTo>
                  <a:close/>
                  <a:moveTo>
                    <a:pt x="96" y="232"/>
                  </a:moveTo>
                  <a:cubicBezTo>
                    <a:pt x="96" y="231"/>
                    <a:pt x="96" y="231"/>
                    <a:pt x="96" y="231"/>
                  </a:cubicBezTo>
                  <a:cubicBezTo>
                    <a:pt x="96" y="231"/>
                    <a:pt x="96" y="231"/>
                    <a:pt x="96" y="231"/>
                  </a:cubicBezTo>
                  <a:cubicBezTo>
                    <a:pt x="97" y="231"/>
                    <a:pt x="97" y="231"/>
                    <a:pt x="97" y="232"/>
                  </a:cubicBezTo>
                  <a:cubicBezTo>
                    <a:pt x="97" y="232"/>
                    <a:pt x="96" y="232"/>
                    <a:pt x="96" y="232"/>
                  </a:cubicBezTo>
                  <a:close/>
                  <a:moveTo>
                    <a:pt x="97" y="233"/>
                  </a:moveTo>
                  <a:cubicBezTo>
                    <a:pt x="97" y="233"/>
                    <a:pt x="96" y="233"/>
                    <a:pt x="96" y="233"/>
                  </a:cubicBezTo>
                  <a:cubicBezTo>
                    <a:pt x="96" y="233"/>
                    <a:pt x="96" y="233"/>
                    <a:pt x="96" y="233"/>
                  </a:cubicBezTo>
                  <a:cubicBezTo>
                    <a:pt x="96" y="232"/>
                    <a:pt x="96" y="233"/>
                    <a:pt x="97" y="233"/>
                  </a:cubicBezTo>
                  <a:close/>
                  <a:moveTo>
                    <a:pt x="97" y="229"/>
                  </a:moveTo>
                  <a:cubicBezTo>
                    <a:pt x="96" y="229"/>
                    <a:pt x="96" y="229"/>
                    <a:pt x="96" y="230"/>
                  </a:cubicBezTo>
                  <a:cubicBezTo>
                    <a:pt x="96" y="230"/>
                    <a:pt x="96" y="229"/>
                    <a:pt x="96" y="229"/>
                  </a:cubicBezTo>
                  <a:cubicBezTo>
                    <a:pt x="96" y="229"/>
                    <a:pt x="97" y="229"/>
                    <a:pt x="97" y="229"/>
                  </a:cubicBezTo>
                  <a:cubicBezTo>
                    <a:pt x="97" y="229"/>
                    <a:pt x="97" y="229"/>
                    <a:pt x="97" y="230"/>
                  </a:cubicBezTo>
                  <a:cubicBezTo>
                    <a:pt x="97" y="230"/>
                    <a:pt x="97" y="229"/>
                    <a:pt x="97" y="229"/>
                  </a:cubicBezTo>
                  <a:close/>
                  <a:moveTo>
                    <a:pt x="98" y="216"/>
                  </a:moveTo>
                  <a:cubicBezTo>
                    <a:pt x="97" y="216"/>
                    <a:pt x="97" y="215"/>
                    <a:pt x="97" y="215"/>
                  </a:cubicBezTo>
                  <a:cubicBezTo>
                    <a:pt x="97" y="215"/>
                    <a:pt x="98" y="215"/>
                    <a:pt x="98" y="216"/>
                  </a:cubicBezTo>
                  <a:close/>
                  <a:moveTo>
                    <a:pt x="99" y="201"/>
                  </a:moveTo>
                  <a:cubicBezTo>
                    <a:pt x="99" y="200"/>
                    <a:pt x="98" y="200"/>
                    <a:pt x="98" y="200"/>
                  </a:cubicBezTo>
                  <a:cubicBezTo>
                    <a:pt x="99" y="200"/>
                    <a:pt x="99" y="199"/>
                    <a:pt x="99" y="199"/>
                  </a:cubicBezTo>
                  <a:cubicBezTo>
                    <a:pt x="99" y="200"/>
                    <a:pt x="100" y="201"/>
                    <a:pt x="99" y="201"/>
                  </a:cubicBezTo>
                  <a:close/>
                  <a:moveTo>
                    <a:pt x="99" y="204"/>
                  </a:moveTo>
                  <a:cubicBezTo>
                    <a:pt x="98" y="204"/>
                    <a:pt x="98" y="204"/>
                    <a:pt x="98" y="203"/>
                  </a:cubicBezTo>
                  <a:cubicBezTo>
                    <a:pt x="99" y="203"/>
                    <a:pt x="98" y="202"/>
                    <a:pt x="99" y="202"/>
                  </a:cubicBezTo>
                  <a:cubicBezTo>
                    <a:pt x="99" y="202"/>
                    <a:pt x="99" y="203"/>
                    <a:pt x="99" y="203"/>
                  </a:cubicBezTo>
                  <a:cubicBezTo>
                    <a:pt x="99" y="203"/>
                    <a:pt x="99" y="203"/>
                    <a:pt x="99" y="204"/>
                  </a:cubicBezTo>
                  <a:close/>
                  <a:moveTo>
                    <a:pt x="99" y="205"/>
                  </a:moveTo>
                  <a:cubicBezTo>
                    <a:pt x="99" y="205"/>
                    <a:pt x="99" y="205"/>
                    <a:pt x="99" y="204"/>
                  </a:cubicBezTo>
                  <a:cubicBezTo>
                    <a:pt x="99" y="204"/>
                    <a:pt x="99" y="204"/>
                    <a:pt x="99" y="204"/>
                  </a:cubicBezTo>
                  <a:cubicBezTo>
                    <a:pt x="99" y="204"/>
                    <a:pt x="99" y="205"/>
                    <a:pt x="99" y="205"/>
                  </a:cubicBezTo>
                  <a:close/>
                  <a:moveTo>
                    <a:pt x="98" y="206"/>
                  </a:moveTo>
                  <a:cubicBezTo>
                    <a:pt x="98" y="206"/>
                    <a:pt x="98" y="205"/>
                    <a:pt x="99" y="205"/>
                  </a:cubicBezTo>
                  <a:cubicBezTo>
                    <a:pt x="99" y="206"/>
                    <a:pt x="99" y="206"/>
                    <a:pt x="98" y="206"/>
                  </a:cubicBezTo>
                  <a:close/>
                  <a:moveTo>
                    <a:pt x="98" y="202"/>
                  </a:moveTo>
                  <a:cubicBezTo>
                    <a:pt x="98" y="202"/>
                    <a:pt x="97" y="201"/>
                    <a:pt x="98" y="201"/>
                  </a:cubicBezTo>
                  <a:cubicBezTo>
                    <a:pt x="98" y="201"/>
                    <a:pt x="98" y="201"/>
                    <a:pt x="98" y="202"/>
                  </a:cubicBezTo>
                  <a:cubicBezTo>
                    <a:pt x="98" y="202"/>
                    <a:pt x="98" y="202"/>
                    <a:pt x="98" y="202"/>
                  </a:cubicBezTo>
                  <a:close/>
                  <a:moveTo>
                    <a:pt x="98" y="199"/>
                  </a:moveTo>
                  <a:cubicBezTo>
                    <a:pt x="98" y="199"/>
                    <a:pt x="98" y="198"/>
                    <a:pt x="98" y="198"/>
                  </a:cubicBezTo>
                  <a:cubicBezTo>
                    <a:pt x="98" y="198"/>
                    <a:pt x="98" y="198"/>
                    <a:pt x="99" y="199"/>
                  </a:cubicBezTo>
                  <a:cubicBezTo>
                    <a:pt x="98" y="199"/>
                    <a:pt x="98" y="199"/>
                    <a:pt x="98" y="199"/>
                  </a:cubicBezTo>
                  <a:close/>
                  <a:moveTo>
                    <a:pt x="98" y="211"/>
                  </a:moveTo>
                  <a:cubicBezTo>
                    <a:pt x="97" y="212"/>
                    <a:pt x="97" y="211"/>
                    <a:pt x="97" y="211"/>
                  </a:cubicBezTo>
                  <a:cubicBezTo>
                    <a:pt x="97" y="211"/>
                    <a:pt x="98" y="211"/>
                    <a:pt x="98" y="211"/>
                  </a:cubicBezTo>
                  <a:close/>
                  <a:moveTo>
                    <a:pt x="98" y="207"/>
                  </a:moveTo>
                  <a:cubicBezTo>
                    <a:pt x="98" y="207"/>
                    <a:pt x="99" y="207"/>
                    <a:pt x="99" y="208"/>
                  </a:cubicBezTo>
                  <a:cubicBezTo>
                    <a:pt x="98" y="208"/>
                    <a:pt x="98" y="207"/>
                    <a:pt x="98" y="207"/>
                  </a:cubicBezTo>
                  <a:cubicBezTo>
                    <a:pt x="98" y="207"/>
                    <a:pt x="98" y="207"/>
                    <a:pt x="98" y="207"/>
                  </a:cubicBezTo>
                  <a:close/>
                  <a:moveTo>
                    <a:pt x="99" y="206"/>
                  </a:moveTo>
                  <a:cubicBezTo>
                    <a:pt x="99" y="206"/>
                    <a:pt x="99" y="206"/>
                    <a:pt x="99" y="206"/>
                  </a:cubicBezTo>
                  <a:cubicBezTo>
                    <a:pt x="100" y="206"/>
                    <a:pt x="99" y="207"/>
                    <a:pt x="100" y="207"/>
                  </a:cubicBezTo>
                  <a:cubicBezTo>
                    <a:pt x="99" y="207"/>
                    <a:pt x="99" y="207"/>
                    <a:pt x="99" y="206"/>
                  </a:cubicBezTo>
                  <a:close/>
                  <a:moveTo>
                    <a:pt x="98" y="217"/>
                  </a:moveTo>
                  <a:cubicBezTo>
                    <a:pt x="97" y="217"/>
                    <a:pt x="95" y="217"/>
                    <a:pt x="96" y="215"/>
                  </a:cubicBezTo>
                  <a:cubicBezTo>
                    <a:pt x="96" y="216"/>
                    <a:pt x="97" y="217"/>
                    <a:pt x="98" y="217"/>
                  </a:cubicBezTo>
                  <a:close/>
                  <a:moveTo>
                    <a:pt x="90" y="223"/>
                  </a:moveTo>
                  <a:cubicBezTo>
                    <a:pt x="90" y="223"/>
                    <a:pt x="91" y="223"/>
                    <a:pt x="91" y="223"/>
                  </a:cubicBezTo>
                  <a:cubicBezTo>
                    <a:pt x="91" y="223"/>
                    <a:pt x="92" y="223"/>
                    <a:pt x="92" y="223"/>
                  </a:cubicBezTo>
                  <a:cubicBezTo>
                    <a:pt x="91" y="224"/>
                    <a:pt x="92" y="224"/>
                    <a:pt x="92" y="225"/>
                  </a:cubicBezTo>
                  <a:cubicBezTo>
                    <a:pt x="91" y="224"/>
                    <a:pt x="91" y="224"/>
                    <a:pt x="90" y="223"/>
                  </a:cubicBezTo>
                  <a:close/>
                  <a:moveTo>
                    <a:pt x="72" y="294"/>
                  </a:moveTo>
                  <a:cubicBezTo>
                    <a:pt x="72" y="296"/>
                    <a:pt x="73" y="298"/>
                    <a:pt x="72" y="299"/>
                  </a:cubicBezTo>
                  <a:cubicBezTo>
                    <a:pt x="73" y="298"/>
                    <a:pt x="71" y="295"/>
                    <a:pt x="72" y="294"/>
                  </a:cubicBezTo>
                  <a:close/>
                  <a:moveTo>
                    <a:pt x="77" y="319"/>
                  </a:moveTo>
                  <a:cubicBezTo>
                    <a:pt x="73" y="314"/>
                    <a:pt x="70" y="304"/>
                    <a:pt x="72" y="298"/>
                  </a:cubicBezTo>
                  <a:cubicBezTo>
                    <a:pt x="72" y="300"/>
                    <a:pt x="73" y="302"/>
                    <a:pt x="73" y="305"/>
                  </a:cubicBezTo>
                  <a:cubicBezTo>
                    <a:pt x="72" y="304"/>
                    <a:pt x="73" y="303"/>
                    <a:pt x="72" y="303"/>
                  </a:cubicBezTo>
                  <a:cubicBezTo>
                    <a:pt x="73" y="307"/>
                    <a:pt x="76" y="309"/>
                    <a:pt x="78" y="313"/>
                  </a:cubicBezTo>
                  <a:cubicBezTo>
                    <a:pt x="77" y="315"/>
                    <a:pt x="78" y="317"/>
                    <a:pt x="77" y="319"/>
                  </a:cubicBezTo>
                  <a:close/>
                  <a:moveTo>
                    <a:pt x="78" y="312"/>
                  </a:moveTo>
                  <a:cubicBezTo>
                    <a:pt x="75" y="307"/>
                    <a:pt x="73" y="305"/>
                    <a:pt x="72" y="299"/>
                  </a:cubicBezTo>
                  <a:cubicBezTo>
                    <a:pt x="73" y="301"/>
                    <a:pt x="73" y="304"/>
                    <a:pt x="74" y="306"/>
                  </a:cubicBezTo>
                  <a:cubicBezTo>
                    <a:pt x="75" y="305"/>
                    <a:pt x="73" y="303"/>
                    <a:pt x="74" y="302"/>
                  </a:cubicBezTo>
                  <a:cubicBezTo>
                    <a:pt x="74" y="302"/>
                    <a:pt x="74" y="303"/>
                    <a:pt x="74" y="303"/>
                  </a:cubicBezTo>
                  <a:cubicBezTo>
                    <a:pt x="75" y="303"/>
                    <a:pt x="76" y="304"/>
                    <a:pt x="76" y="306"/>
                  </a:cubicBezTo>
                  <a:cubicBezTo>
                    <a:pt x="75" y="306"/>
                    <a:pt x="75" y="304"/>
                    <a:pt x="75" y="303"/>
                  </a:cubicBezTo>
                  <a:cubicBezTo>
                    <a:pt x="74" y="305"/>
                    <a:pt x="75" y="306"/>
                    <a:pt x="76" y="307"/>
                  </a:cubicBezTo>
                  <a:cubicBezTo>
                    <a:pt x="77" y="307"/>
                    <a:pt x="76" y="306"/>
                    <a:pt x="76" y="306"/>
                  </a:cubicBezTo>
                  <a:cubicBezTo>
                    <a:pt x="77" y="307"/>
                    <a:pt x="77" y="308"/>
                    <a:pt x="77" y="309"/>
                  </a:cubicBezTo>
                  <a:cubicBezTo>
                    <a:pt x="78" y="308"/>
                    <a:pt x="77" y="306"/>
                    <a:pt x="77" y="305"/>
                  </a:cubicBezTo>
                  <a:cubicBezTo>
                    <a:pt x="78" y="307"/>
                    <a:pt x="78" y="307"/>
                    <a:pt x="79" y="309"/>
                  </a:cubicBezTo>
                  <a:cubicBezTo>
                    <a:pt x="78" y="309"/>
                    <a:pt x="79" y="311"/>
                    <a:pt x="78" y="312"/>
                  </a:cubicBezTo>
                  <a:close/>
                  <a:moveTo>
                    <a:pt x="77" y="302"/>
                  </a:moveTo>
                  <a:cubicBezTo>
                    <a:pt x="77" y="303"/>
                    <a:pt x="77" y="304"/>
                    <a:pt x="77" y="305"/>
                  </a:cubicBezTo>
                  <a:cubicBezTo>
                    <a:pt x="77" y="305"/>
                    <a:pt x="77" y="304"/>
                    <a:pt x="77" y="304"/>
                  </a:cubicBezTo>
                  <a:cubicBezTo>
                    <a:pt x="76" y="304"/>
                    <a:pt x="77" y="304"/>
                    <a:pt x="77" y="303"/>
                  </a:cubicBezTo>
                  <a:cubicBezTo>
                    <a:pt x="76" y="304"/>
                    <a:pt x="76" y="303"/>
                    <a:pt x="76" y="303"/>
                  </a:cubicBezTo>
                  <a:cubicBezTo>
                    <a:pt x="76" y="303"/>
                    <a:pt x="76" y="302"/>
                    <a:pt x="75" y="301"/>
                  </a:cubicBezTo>
                  <a:cubicBezTo>
                    <a:pt x="76" y="301"/>
                    <a:pt x="76" y="302"/>
                    <a:pt x="76" y="302"/>
                  </a:cubicBezTo>
                  <a:cubicBezTo>
                    <a:pt x="76" y="302"/>
                    <a:pt x="76" y="302"/>
                    <a:pt x="77" y="302"/>
                  </a:cubicBezTo>
                  <a:close/>
                  <a:moveTo>
                    <a:pt x="77" y="296"/>
                  </a:moveTo>
                  <a:cubicBezTo>
                    <a:pt x="78" y="297"/>
                    <a:pt x="78" y="298"/>
                    <a:pt x="78" y="300"/>
                  </a:cubicBezTo>
                  <a:cubicBezTo>
                    <a:pt x="77" y="299"/>
                    <a:pt x="76" y="297"/>
                    <a:pt x="76" y="295"/>
                  </a:cubicBezTo>
                  <a:cubicBezTo>
                    <a:pt x="77" y="295"/>
                    <a:pt x="77" y="296"/>
                    <a:pt x="77" y="297"/>
                  </a:cubicBezTo>
                  <a:cubicBezTo>
                    <a:pt x="77" y="297"/>
                    <a:pt x="77" y="296"/>
                    <a:pt x="77" y="296"/>
                  </a:cubicBezTo>
                  <a:close/>
                  <a:moveTo>
                    <a:pt x="77" y="295"/>
                  </a:moveTo>
                  <a:cubicBezTo>
                    <a:pt x="78" y="295"/>
                    <a:pt x="78" y="295"/>
                    <a:pt x="78" y="296"/>
                  </a:cubicBezTo>
                  <a:cubicBezTo>
                    <a:pt x="77" y="296"/>
                    <a:pt x="77" y="295"/>
                    <a:pt x="77" y="295"/>
                  </a:cubicBezTo>
                  <a:close/>
                  <a:moveTo>
                    <a:pt x="77" y="302"/>
                  </a:moveTo>
                  <a:cubicBezTo>
                    <a:pt x="78" y="303"/>
                    <a:pt x="78" y="304"/>
                    <a:pt x="78" y="305"/>
                  </a:cubicBezTo>
                  <a:cubicBezTo>
                    <a:pt x="77" y="305"/>
                    <a:pt x="77" y="303"/>
                    <a:pt x="77" y="302"/>
                  </a:cubicBezTo>
                  <a:close/>
                  <a:moveTo>
                    <a:pt x="76" y="303"/>
                  </a:moveTo>
                  <a:cubicBezTo>
                    <a:pt x="74" y="302"/>
                    <a:pt x="73" y="300"/>
                    <a:pt x="73" y="299"/>
                  </a:cubicBezTo>
                  <a:cubicBezTo>
                    <a:pt x="75" y="300"/>
                    <a:pt x="75" y="301"/>
                    <a:pt x="76" y="303"/>
                  </a:cubicBezTo>
                  <a:close/>
                  <a:moveTo>
                    <a:pt x="78" y="303"/>
                  </a:moveTo>
                  <a:cubicBezTo>
                    <a:pt x="78" y="303"/>
                    <a:pt x="79" y="304"/>
                    <a:pt x="79" y="304"/>
                  </a:cubicBezTo>
                  <a:cubicBezTo>
                    <a:pt x="79" y="306"/>
                    <a:pt x="80" y="307"/>
                    <a:pt x="80" y="308"/>
                  </a:cubicBezTo>
                  <a:cubicBezTo>
                    <a:pt x="78" y="307"/>
                    <a:pt x="78" y="305"/>
                    <a:pt x="78" y="303"/>
                  </a:cubicBezTo>
                  <a:close/>
                  <a:moveTo>
                    <a:pt x="81" y="307"/>
                  </a:moveTo>
                  <a:cubicBezTo>
                    <a:pt x="81" y="306"/>
                    <a:pt x="80" y="306"/>
                    <a:pt x="80" y="305"/>
                  </a:cubicBezTo>
                  <a:cubicBezTo>
                    <a:pt x="81" y="305"/>
                    <a:pt x="81" y="306"/>
                    <a:pt x="81" y="306"/>
                  </a:cubicBezTo>
                  <a:cubicBezTo>
                    <a:pt x="82" y="306"/>
                    <a:pt x="81" y="307"/>
                    <a:pt x="81" y="307"/>
                  </a:cubicBezTo>
                  <a:close/>
                  <a:moveTo>
                    <a:pt x="80" y="305"/>
                  </a:moveTo>
                  <a:cubicBezTo>
                    <a:pt x="80" y="304"/>
                    <a:pt x="80" y="303"/>
                    <a:pt x="80" y="303"/>
                  </a:cubicBezTo>
                  <a:cubicBezTo>
                    <a:pt x="80" y="303"/>
                    <a:pt x="80" y="304"/>
                    <a:pt x="80" y="304"/>
                  </a:cubicBezTo>
                  <a:cubicBezTo>
                    <a:pt x="79" y="304"/>
                    <a:pt x="80" y="304"/>
                    <a:pt x="79" y="303"/>
                  </a:cubicBezTo>
                  <a:cubicBezTo>
                    <a:pt x="79" y="304"/>
                    <a:pt x="78" y="303"/>
                    <a:pt x="78" y="301"/>
                  </a:cubicBezTo>
                  <a:cubicBezTo>
                    <a:pt x="77" y="301"/>
                    <a:pt x="77" y="302"/>
                    <a:pt x="77" y="302"/>
                  </a:cubicBezTo>
                  <a:cubicBezTo>
                    <a:pt x="76" y="302"/>
                    <a:pt x="77" y="300"/>
                    <a:pt x="77" y="299"/>
                  </a:cubicBezTo>
                  <a:cubicBezTo>
                    <a:pt x="78" y="300"/>
                    <a:pt x="79" y="301"/>
                    <a:pt x="79" y="303"/>
                  </a:cubicBezTo>
                  <a:cubicBezTo>
                    <a:pt x="79" y="302"/>
                    <a:pt x="79" y="302"/>
                    <a:pt x="79" y="301"/>
                  </a:cubicBezTo>
                  <a:cubicBezTo>
                    <a:pt x="80" y="301"/>
                    <a:pt x="80" y="302"/>
                    <a:pt x="80" y="303"/>
                  </a:cubicBezTo>
                  <a:cubicBezTo>
                    <a:pt x="80" y="303"/>
                    <a:pt x="80" y="302"/>
                    <a:pt x="80" y="302"/>
                  </a:cubicBezTo>
                  <a:cubicBezTo>
                    <a:pt x="81" y="303"/>
                    <a:pt x="82" y="304"/>
                    <a:pt x="82" y="306"/>
                  </a:cubicBezTo>
                  <a:cubicBezTo>
                    <a:pt x="81" y="306"/>
                    <a:pt x="81" y="305"/>
                    <a:pt x="80" y="305"/>
                  </a:cubicBezTo>
                  <a:close/>
                  <a:moveTo>
                    <a:pt x="80" y="299"/>
                  </a:moveTo>
                  <a:cubicBezTo>
                    <a:pt x="81" y="299"/>
                    <a:pt x="81" y="301"/>
                    <a:pt x="81" y="302"/>
                  </a:cubicBezTo>
                  <a:cubicBezTo>
                    <a:pt x="80" y="301"/>
                    <a:pt x="78" y="300"/>
                    <a:pt x="78" y="297"/>
                  </a:cubicBezTo>
                  <a:cubicBezTo>
                    <a:pt x="80" y="298"/>
                    <a:pt x="79" y="299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lose/>
                  <a:moveTo>
                    <a:pt x="82" y="305"/>
                  </a:moveTo>
                  <a:cubicBezTo>
                    <a:pt x="82" y="305"/>
                    <a:pt x="82" y="304"/>
                    <a:pt x="82" y="304"/>
                  </a:cubicBezTo>
                  <a:cubicBezTo>
                    <a:pt x="83" y="304"/>
                    <a:pt x="82" y="304"/>
                    <a:pt x="82" y="305"/>
                  </a:cubicBezTo>
                  <a:close/>
                  <a:moveTo>
                    <a:pt x="82" y="303"/>
                  </a:moveTo>
                  <a:cubicBezTo>
                    <a:pt x="81" y="303"/>
                    <a:pt x="82" y="301"/>
                    <a:pt x="81" y="301"/>
                  </a:cubicBezTo>
                  <a:cubicBezTo>
                    <a:pt x="83" y="301"/>
                    <a:pt x="84" y="303"/>
                    <a:pt x="84" y="305"/>
                  </a:cubicBezTo>
                  <a:cubicBezTo>
                    <a:pt x="83" y="304"/>
                    <a:pt x="83" y="304"/>
                    <a:pt x="83" y="303"/>
                  </a:cubicBezTo>
                  <a:cubicBezTo>
                    <a:pt x="82" y="303"/>
                    <a:pt x="83" y="303"/>
                    <a:pt x="82" y="303"/>
                  </a:cubicBezTo>
                  <a:close/>
                  <a:moveTo>
                    <a:pt x="82" y="298"/>
                  </a:moveTo>
                  <a:cubicBezTo>
                    <a:pt x="83" y="298"/>
                    <a:pt x="83" y="301"/>
                    <a:pt x="83" y="302"/>
                  </a:cubicBezTo>
                  <a:cubicBezTo>
                    <a:pt x="82" y="301"/>
                    <a:pt x="82" y="299"/>
                    <a:pt x="82" y="298"/>
                  </a:cubicBezTo>
                  <a:close/>
                  <a:moveTo>
                    <a:pt x="83" y="307"/>
                  </a:moveTo>
                  <a:cubicBezTo>
                    <a:pt x="83" y="306"/>
                    <a:pt x="83" y="305"/>
                    <a:pt x="83" y="304"/>
                  </a:cubicBezTo>
                  <a:cubicBezTo>
                    <a:pt x="84" y="305"/>
                    <a:pt x="84" y="306"/>
                    <a:pt x="85" y="308"/>
                  </a:cubicBezTo>
                  <a:cubicBezTo>
                    <a:pt x="84" y="307"/>
                    <a:pt x="84" y="307"/>
                    <a:pt x="83" y="307"/>
                  </a:cubicBezTo>
                  <a:close/>
                  <a:moveTo>
                    <a:pt x="104" y="240"/>
                  </a:moveTo>
                  <a:cubicBezTo>
                    <a:pt x="103" y="240"/>
                    <a:pt x="103" y="239"/>
                    <a:pt x="102" y="238"/>
                  </a:cubicBezTo>
                  <a:cubicBezTo>
                    <a:pt x="102" y="238"/>
                    <a:pt x="102" y="238"/>
                    <a:pt x="102" y="239"/>
                  </a:cubicBezTo>
                  <a:cubicBezTo>
                    <a:pt x="103" y="238"/>
                    <a:pt x="103" y="238"/>
                    <a:pt x="104" y="238"/>
                  </a:cubicBezTo>
                  <a:cubicBezTo>
                    <a:pt x="104" y="239"/>
                    <a:pt x="104" y="239"/>
                    <a:pt x="104" y="240"/>
                  </a:cubicBezTo>
                  <a:close/>
                  <a:moveTo>
                    <a:pt x="105" y="232"/>
                  </a:moveTo>
                  <a:cubicBezTo>
                    <a:pt x="105" y="230"/>
                    <a:pt x="104" y="228"/>
                    <a:pt x="104" y="227"/>
                  </a:cubicBezTo>
                  <a:cubicBezTo>
                    <a:pt x="106" y="228"/>
                    <a:pt x="105" y="230"/>
                    <a:pt x="105" y="232"/>
                  </a:cubicBezTo>
                  <a:close/>
                  <a:moveTo>
                    <a:pt x="104" y="221"/>
                  </a:moveTo>
                  <a:cubicBezTo>
                    <a:pt x="104" y="221"/>
                    <a:pt x="105" y="221"/>
                    <a:pt x="105" y="221"/>
                  </a:cubicBezTo>
                  <a:cubicBezTo>
                    <a:pt x="104" y="222"/>
                    <a:pt x="105" y="224"/>
                    <a:pt x="105" y="225"/>
                  </a:cubicBezTo>
                  <a:cubicBezTo>
                    <a:pt x="105" y="225"/>
                    <a:pt x="105" y="226"/>
                    <a:pt x="104" y="226"/>
                  </a:cubicBezTo>
                  <a:cubicBezTo>
                    <a:pt x="104" y="226"/>
                    <a:pt x="104" y="225"/>
                    <a:pt x="104" y="225"/>
                  </a:cubicBezTo>
                  <a:cubicBezTo>
                    <a:pt x="105" y="225"/>
                    <a:pt x="103" y="221"/>
                    <a:pt x="104" y="221"/>
                  </a:cubicBezTo>
                  <a:close/>
                  <a:moveTo>
                    <a:pt x="104" y="227"/>
                  </a:moveTo>
                  <a:cubicBezTo>
                    <a:pt x="103" y="226"/>
                    <a:pt x="103" y="225"/>
                    <a:pt x="103" y="224"/>
                  </a:cubicBezTo>
                  <a:cubicBezTo>
                    <a:pt x="104" y="225"/>
                    <a:pt x="103" y="226"/>
                    <a:pt x="104" y="227"/>
                  </a:cubicBezTo>
                  <a:close/>
                  <a:moveTo>
                    <a:pt x="103" y="232"/>
                  </a:moveTo>
                  <a:cubicBezTo>
                    <a:pt x="104" y="232"/>
                    <a:pt x="104" y="233"/>
                    <a:pt x="104" y="233"/>
                  </a:cubicBezTo>
                  <a:cubicBezTo>
                    <a:pt x="104" y="232"/>
                    <a:pt x="103" y="230"/>
                    <a:pt x="104" y="229"/>
                  </a:cubicBezTo>
                  <a:cubicBezTo>
                    <a:pt x="103" y="229"/>
                    <a:pt x="103" y="227"/>
                    <a:pt x="104" y="227"/>
                  </a:cubicBezTo>
                  <a:cubicBezTo>
                    <a:pt x="104" y="230"/>
                    <a:pt x="105" y="233"/>
                    <a:pt x="105" y="237"/>
                  </a:cubicBezTo>
                  <a:cubicBezTo>
                    <a:pt x="104" y="237"/>
                    <a:pt x="104" y="237"/>
                    <a:pt x="103" y="237"/>
                  </a:cubicBezTo>
                  <a:cubicBezTo>
                    <a:pt x="103" y="237"/>
                    <a:pt x="102" y="237"/>
                    <a:pt x="102" y="236"/>
                  </a:cubicBezTo>
                  <a:cubicBezTo>
                    <a:pt x="103" y="236"/>
                    <a:pt x="103" y="236"/>
                    <a:pt x="104" y="237"/>
                  </a:cubicBezTo>
                  <a:cubicBezTo>
                    <a:pt x="104" y="236"/>
                    <a:pt x="102" y="235"/>
                    <a:pt x="102" y="234"/>
                  </a:cubicBezTo>
                  <a:cubicBezTo>
                    <a:pt x="103" y="233"/>
                    <a:pt x="101" y="232"/>
                    <a:pt x="102" y="231"/>
                  </a:cubicBezTo>
                  <a:cubicBezTo>
                    <a:pt x="103" y="231"/>
                    <a:pt x="102" y="233"/>
                    <a:pt x="103" y="234"/>
                  </a:cubicBezTo>
                  <a:cubicBezTo>
                    <a:pt x="103" y="233"/>
                    <a:pt x="104" y="233"/>
                    <a:pt x="103" y="232"/>
                  </a:cubicBezTo>
                  <a:close/>
                  <a:moveTo>
                    <a:pt x="103" y="221"/>
                  </a:moveTo>
                  <a:cubicBezTo>
                    <a:pt x="103" y="221"/>
                    <a:pt x="103" y="222"/>
                    <a:pt x="103" y="222"/>
                  </a:cubicBezTo>
                  <a:cubicBezTo>
                    <a:pt x="103" y="223"/>
                    <a:pt x="102" y="221"/>
                    <a:pt x="103" y="221"/>
                  </a:cubicBezTo>
                  <a:close/>
                  <a:moveTo>
                    <a:pt x="101" y="221"/>
                  </a:moveTo>
                  <a:cubicBezTo>
                    <a:pt x="103" y="222"/>
                    <a:pt x="102" y="224"/>
                    <a:pt x="103" y="225"/>
                  </a:cubicBezTo>
                  <a:cubicBezTo>
                    <a:pt x="102" y="225"/>
                    <a:pt x="102" y="224"/>
                    <a:pt x="101" y="223"/>
                  </a:cubicBezTo>
                  <a:cubicBezTo>
                    <a:pt x="102" y="223"/>
                    <a:pt x="102" y="223"/>
                    <a:pt x="102" y="222"/>
                  </a:cubicBezTo>
                  <a:cubicBezTo>
                    <a:pt x="102" y="222"/>
                    <a:pt x="101" y="223"/>
                    <a:pt x="101" y="223"/>
                  </a:cubicBezTo>
                  <a:cubicBezTo>
                    <a:pt x="101" y="222"/>
                    <a:pt x="101" y="222"/>
                    <a:pt x="101" y="221"/>
                  </a:cubicBezTo>
                  <a:close/>
                  <a:moveTo>
                    <a:pt x="100" y="223"/>
                  </a:moveTo>
                  <a:cubicBezTo>
                    <a:pt x="101" y="223"/>
                    <a:pt x="101" y="225"/>
                    <a:pt x="101" y="225"/>
                  </a:cubicBezTo>
                  <a:cubicBezTo>
                    <a:pt x="101" y="225"/>
                    <a:pt x="100" y="225"/>
                    <a:pt x="100" y="225"/>
                  </a:cubicBezTo>
                  <a:cubicBezTo>
                    <a:pt x="100" y="225"/>
                    <a:pt x="100" y="224"/>
                    <a:pt x="100" y="223"/>
                  </a:cubicBezTo>
                  <a:close/>
                  <a:moveTo>
                    <a:pt x="100" y="229"/>
                  </a:moveTo>
                  <a:cubicBezTo>
                    <a:pt x="100" y="229"/>
                    <a:pt x="99" y="228"/>
                    <a:pt x="99" y="228"/>
                  </a:cubicBezTo>
                  <a:cubicBezTo>
                    <a:pt x="100" y="228"/>
                    <a:pt x="100" y="229"/>
                    <a:pt x="100" y="229"/>
                  </a:cubicBezTo>
                  <a:close/>
                  <a:moveTo>
                    <a:pt x="100" y="227"/>
                  </a:moveTo>
                  <a:cubicBezTo>
                    <a:pt x="99" y="227"/>
                    <a:pt x="99" y="226"/>
                    <a:pt x="99" y="226"/>
                  </a:cubicBezTo>
                  <a:cubicBezTo>
                    <a:pt x="99" y="226"/>
                    <a:pt x="99" y="226"/>
                    <a:pt x="100" y="226"/>
                  </a:cubicBezTo>
                  <a:cubicBezTo>
                    <a:pt x="100" y="226"/>
                    <a:pt x="100" y="227"/>
                    <a:pt x="100" y="227"/>
                  </a:cubicBezTo>
                  <a:close/>
                  <a:moveTo>
                    <a:pt x="99" y="226"/>
                  </a:moveTo>
                  <a:cubicBezTo>
                    <a:pt x="99" y="225"/>
                    <a:pt x="99" y="225"/>
                    <a:pt x="99" y="225"/>
                  </a:cubicBezTo>
                  <a:cubicBezTo>
                    <a:pt x="99" y="225"/>
                    <a:pt x="99" y="225"/>
                    <a:pt x="99" y="226"/>
                  </a:cubicBezTo>
                  <a:cubicBezTo>
                    <a:pt x="99" y="225"/>
                    <a:pt x="99" y="225"/>
                    <a:pt x="99" y="226"/>
                  </a:cubicBezTo>
                  <a:close/>
                  <a:moveTo>
                    <a:pt x="99" y="222"/>
                  </a:moveTo>
                  <a:cubicBezTo>
                    <a:pt x="99" y="223"/>
                    <a:pt x="99" y="223"/>
                    <a:pt x="99" y="223"/>
                  </a:cubicBezTo>
                  <a:cubicBezTo>
                    <a:pt x="99" y="223"/>
                    <a:pt x="99" y="223"/>
                    <a:pt x="99" y="223"/>
                  </a:cubicBezTo>
                  <a:cubicBezTo>
                    <a:pt x="98" y="223"/>
                    <a:pt x="99" y="223"/>
                    <a:pt x="98" y="222"/>
                  </a:cubicBezTo>
                  <a:cubicBezTo>
                    <a:pt x="99" y="222"/>
                    <a:pt x="99" y="222"/>
                    <a:pt x="99" y="222"/>
                  </a:cubicBezTo>
                  <a:close/>
                  <a:moveTo>
                    <a:pt x="98" y="226"/>
                  </a:moveTo>
                  <a:cubicBezTo>
                    <a:pt x="98" y="227"/>
                    <a:pt x="98" y="227"/>
                    <a:pt x="98" y="228"/>
                  </a:cubicBezTo>
                  <a:cubicBezTo>
                    <a:pt x="98" y="228"/>
                    <a:pt x="98" y="228"/>
                    <a:pt x="98" y="228"/>
                  </a:cubicBezTo>
                  <a:cubicBezTo>
                    <a:pt x="97" y="227"/>
                    <a:pt x="98" y="226"/>
                    <a:pt x="97" y="227"/>
                  </a:cubicBezTo>
                  <a:cubicBezTo>
                    <a:pt x="97" y="226"/>
                    <a:pt x="98" y="226"/>
                    <a:pt x="98" y="226"/>
                  </a:cubicBezTo>
                  <a:close/>
                  <a:moveTo>
                    <a:pt x="98" y="215"/>
                  </a:moveTo>
                  <a:cubicBezTo>
                    <a:pt x="98" y="215"/>
                    <a:pt x="98" y="214"/>
                    <a:pt x="98" y="215"/>
                  </a:cubicBezTo>
                  <a:cubicBezTo>
                    <a:pt x="98" y="214"/>
                    <a:pt x="99" y="215"/>
                    <a:pt x="98" y="215"/>
                  </a:cubicBezTo>
                  <a:close/>
                  <a:moveTo>
                    <a:pt x="98" y="211"/>
                  </a:moveTo>
                  <a:cubicBezTo>
                    <a:pt x="98" y="211"/>
                    <a:pt x="98" y="210"/>
                    <a:pt x="98" y="210"/>
                  </a:cubicBezTo>
                  <a:cubicBezTo>
                    <a:pt x="98" y="209"/>
                    <a:pt x="99" y="210"/>
                    <a:pt x="99" y="210"/>
                  </a:cubicBezTo>
                  <a:cubicBezTo>
                    <a:pt x="99" y="210"/>
                    <a:pt x="98" y="210"/>
                    <a:pt x="98" y="211"/>
                  </a:cubicBezTo>
                  <a:close/>
                  <a:moveTo>
                    <a:pt x="99" y="211"/>
                  </a:move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lose/>
                  <a:moveTo>
                    <a:pt x="99" y="210"/>
                  </a:moveTo>
                  <a:cubicBezTo>
                    <a:pt x="99" y="210"/>
                    <a:pt x="99" y="209"/>
                    <a:pt x="98" y="209"/>
                  </a:cubicBezTo>
                  <a:cubicBezTo>
                    <a:pt x="99" y="208"/>
                    <a:pt x="100" y="209"/>
                    <a:pt x="100" y="209"/>
                  </a:cubicBezTo>
                  <a:cubicBezTo>
                    <a:pt x="100" y="210"/>
                    <a:pt x="99" y="210"/>
                    <a:pt x="99" y="210"/>
                  </a:cubicBezTo>
                  <a:close/>
                  <a:moveTo>
                    <a:pt x="101" y="218"/>
                  </a:moveTo>
                  <a:cubicBezTo>
                    <a:pt x="100" y="217"/>
                    <a:pt x="100" y="217"/>
                    <a:pt x="100" y="217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17"/>
                    <a:pt x="101" y="217"/>
                    <a:pt x="102" y="217"/>
                  </a:cubicBezTo>
                  <a:cubicBezTo>
                    <a:pt x="102" y="217"/>
                    <a:pt x="102" y="216"/>
                    <a:pt x="102" y="216"/>
                  </a:cubicBezTo>
                  <a:cubicBezTo>
                    <a:pt x="103" y="216"/>
                    <a:pt x="104" y="216"/>
                    <a:pt x="103" y="217"/>
                  </a:cubicBezTo>
                  <a:cubicBezTo>
                    <a:pt x="102" y="217"/>
                    <a:pt x="102" y="217"/>
                    <a:pt x="101" y="218"/>
                  </a:cubicBezTo>
                  <a:close/>
                  <a:moveTo>
                    <a:pt x="103" y="215"/>
                  </a:moveTo>
                  <a:cubicBezTo>
                    <a:pt x="104" y="215"/>
                    <a:pt x="104" y="215"/>
                    <a:pt x="104" y="216"/>
                  </a:cubicBezTo>
                  <a:cubicBezTo>
                    <a:pt x="104" y="216"/>
                    <a:pt x="103" y="215"/>
                    <a:pt x="103" y="215"/>
                  </a:cubicBezTo>
                  <a:close/>
                  <a:moveTo>
                    <a:pt x="105" y="207"/>
                  </a:moveTo>
                  <a:cubicBezTo>
                    <a:pt x="105" y="207"/>
                    <a:pt x="105" y="207"/>
                    <a:pt x="106" y="208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4" y="207"/>
                    <a:pt x="105" y="207"/>
                    <a:pt x="105" y="207"/>
                  </a:cubicBezTo>
                  <a:close/>
                  <a:moveTo>
                    <a:pt x="105" y="210"/>
                  </a:moveTo>
                  <a:cubicBezTo>
                    <a:pt x="105" y="210"/>
                    <a:pt x="105" y="210"/>
                    <a:pt x="104" y="210"/>
                  </a:cubicBezTo>
                  <a:cubicBezTo>
                    <a:pt x="104" y="210"/>
                    <a:pt x="105" y="209"/>
                    <a:pt x="105" y="210"/>
                  </a:cubicBezTo>
                  <a:close/>
                  <a:moveTo>
                    <a:pt x="105" y="216"/>
                  </a:moveTo>
                  <a:cubicBezTo>
                    <a:pt x="105" y="215"/>
                    <a:pt x="105" y="214"/>
                    <a:pt x="105" y="213"/>
                  </a:cubicBezTo>
                  <a:cubicBezTo>
                    <a:pt x="105" y="214"/>
                    <a:pt x="106" y="214"/>
                    <a:pt x="106" y="215"/>
                  </a:cubicBezTo>
                  <a:cubicBezTo>
                    <a:pt x="107" y="214"/>
                    <a:pt x="107" y="214"/>
                    <a:pt x="106" y="213"/>
                  </a:cubicBezTo>
                  <a:cubicBezTo>
                    <a:pt x="107" y="213"/>
                    <a:pt x="107" y="214"/>
                    <a:pt x="108" y="214"/>
                  </a:cubicBezTo>
                  <a:cubicBezTo>
                    <a:pt x="107" y="215"/>
                    <a:pt x="106" y="215"/>
                    <a:pt x="105" y="216"/>
                  </a:cubicBezTo>
                  <a:close/>
                  <a:moveTo>
                    <a:pt x="106" y="206"/>
                  </a:moveTo>
                  <a:cubicBezTo>
                    <a:pt x="108" y="206"/>
                    <a:pt x="107" y="208"/>
                    <a:pt x="107" y="208"/>
                  </a:cubicBezTo>
                  <a:cubicBezTo>
                    <a:pt x="106" y="209"/>
                    <a:pt x="106" y="207"/>
                    <a:pt x="106" y="206"/>
                  </a:cubicBezTo>
                  <a:close/>
                  <a:moveTo>
                    <a:pt x="106" y="204"/>
                  </a:moveTo>
                  <a:cubicBezTo>
                    <a:pt x="107" y="204"/>
                    <a:pt x="107" y="205"/>
                    <a:pt x="107" y="206"/>
                  </a:cubicBezTo>
                  <a:cubicBezTo>
                    <a:pt x="106" y="206"/>
                    <a:pt x="106" y="205"/>
                    <a:pt x="106" y="204"/>
                  </a:cubicBezTo>
                  <a:close/>
                  <a:moveTo>
                    <a:pt x="107" y="213"/>
                  </a:moveTo>
                  <a:cubicBezTo>
                    <a:pt x="107" y="213"/>
                    <a:pt x="107" y="212"/>
                    <a:pt x="106" y="212"/>
                  </a:cubicBezTo>
                  <a:cubicBezTo>
                    <a:pt x="107" y="212"/>
                    <a:pt x="107" y="211"/>
                    <a:pt x="107" y="211"/>
                  </a:cubicBezTo>
                  <a:cubicBezTo>
                    <a:pt x="107" y="212"/>
                    <a:pt x="108" y="213"/>
                    <a:pt x="107" y="213"/>
                  </a:cubicBezTo>
                  <a:close/>
                  <a:moveTo>
                    <a:pt x="108" y="211"/>
                  </a:moveTo>
                  <a:cubicBezTo>
                    <a:pt x="108" y="208"/>
                    <a:pt x="108" y="205"/>
                    <a:pt x="107" y="203"/>
                  </a:cubicBezTo>
                  <a:cubicBezTo>
                    <a:pt x="107" y="203"/>
                    <a:pt x="106" y="203"/>
                    <a:pt x="106" y="203"/>
                  </a:cubicBezTo>
                  <a:cubicBezTo>
                    <a:pt x="105" y="199"/>
                    <a:pt x="101" y="195"/>
                    <a:pt x="98" y="193"/>
                  </a:cubicBezTo>
                  <a:cubicBezTo>
                    <a:pt x="95" y="191"/>
                    <a:pt x="93" y="189"/>
                    <a:pt x="90" y="188"/>
                  </a:cubicBezTo>
                  <a:cubicBezTo>
                    <a:pt x="88" y="187"/>
                    <a:pt x="85" y="185"/>
                    <a:pt x="83" y="185"/>
                  </a:cubicBezTo>
                  <a:cubicBezTo>
                    <a:pt x="81" y="185"/>
                    <a:pt x="78" y="183"/>
                    <a:pt x="75" y="183"/>
                  </a:cubicBezTo>
                  <a:cubicBezTo>
                    <a:pt x="74" y="182"/>
                    <a:pt x="74" y="181"/>
                    <a:pt x="73" y="180"/>
                  </a:cubicBezTo>
                  <a:cubicBezTo>
                    <a:pt x="72" y="181"/>
                    <a:pt x="74" y="182"/>
                    <a:pt x="74" y="182"/>
                  </a:cubicBezTo>
                  <a:cubicBezTo>
                    <a:pt x="72" y="182"/>
                    <a:pt x="71" y="181"/>
                    <a:pt x="70" y="179"/>
                  </a:cubicBezTo>
                  <a:cubicBezTo>
                    <a:pt x="70" y="180"/>
                    <a:pt x="70" y="181"/>
                    <a:pt x="70" y="182"/>
                  </a:cubicBezTo>
                  <a:cubicBezTo>
                    <a:pt x="70" y="182"/>
                    <a:pt x="69" y="182"/>
                    <a:pt x="69" y="182"/>
                  </a:cubicBezTo>
                  <a:cubicBezTo>
                    <a:pt x="69" y="181"/>
                    <a:pt x="70" y="181"/>
                    <a:pt x="70" y="181"/>
                  </a:cubicBezTo>
                  <a:cubicBezTo>
                    <a:pt x="69" y="180"/>
                    <a:pt x="69" y="181"/>
                    <a:pt x="69" y="181"/>
                  </a:cubicBezTo>
                  <a:cubicBezTo>
                    <a:pt x="68" y="181"/>
                    <a:pt x="68" y="179"/>
                    <a:pt x="67" y="180"/>
                  </a:cubicBezTo>
                  <a:cubicBezTo>
                    <a:pt x="67" y="180"/>
                    <a:pt x="68" y="181"/>
                    <a:pt x="68" y="182"/>
                  </a:cubicBezTo>
                  <a:cubicBezTo>
                    <a:pt x="65" y="182"/>
                    <a:pt x="63" y="181"/>
                    <a:pt x="60" y="182"/>
                  </a:cubicBezTo>
                  <a:cubicBezTo>
                    <a:pt x="60" y="181"/>
                    <a:pt x="59" y="180"/>
                    <a:pt x="58" y="179"/>
                  </a:cubicBezTo>
                  <a:cubicBezTo>
                    <a:pt x="57" y="180"/>
                    <a:pt x="59" y="181"/>
                    <a:pt x="59" y="181"/>
                  </a:cubicBezTo>
                  <a:cubicBezTo>
                    <a:pt x="58" y="182"/>
                    <a:pt x="58" y="182"/>
                    <a:pt x="57" y="182"/>
                  </a:cubicBezTo>
                  <a:cubicBezTo>
                    <a:pt x="56" y="181"/>
                    <a:pt x="56" y="179"/>
                    <a:pt x="55" y="179"/>
                  </a:cubicBezTo>
                  <a:cubicBezTo>
                    <a:pt x="55" y="180"/>
                    <a:pt x="56" y="180"/>
                    <a:pt x="57" y="182"/>
                  </a:cubicBezTo>
                  <a:cubicBezTo>
                    <a:pt x="56" y="182"/>
                    <a:pt x="55" y="183"/>
                    <a:pt x="54" y="182"/>
                  </a:cubicBezTo>
                  <a:cubicBezTo>
                    <a:pt x="54" y="181"/>
                    <a:pt x="53" y="180"/>
                    <a:pt x="52" y="178"/>
                  </a:cubicBezTo>
                  <a:cubicBezTo>
                    <a:pt x="52" y="179"/>
                    <a:pt x="53" y="181"/>
                    <a:pt x="54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2" y="181"/>
                    <a:pt x="52" y="180"/>
                    <a:pt x="51" y="178"/>
                  </a:cubicBezTo>
                  <a:cubicBezTo>
                    <a:pt x="50" y="179"/>
                    <a:pt x="52" y="181"/>
                    <a:pt x="52" y="182"/>
                  </a:cubicBezTo>
                  <a:cubicBezTo>
                    <a:pt x="52" y="183"/>
                    <a:pt x="51" y="183"/>
                    <a:pt x="50" y="183"/>
                  </a:cubicBezTo>
                  <a:cubicBezTo>
                    <a:pt x="49" y="182"/>
                    <a:pt x="49" y="181"/>
                    <a:pt x="48" y="179"/>
                  </a:cubicBezTo>
                  <a:cubicBezTo>
                    <a:pt x="51" y="177"/>
                    <a:pt x="53" y="175"/>
                    <a:pt x="55" y="172"/>
                  </a:cubicBezTo>
                  <a:cubicBezTo>
                    <a:pt x="56" y="173"/>
                    <a:pt x="56" y="174"/>
                    <a:pt x="57" y="174"/>
                  </a:cubicBezTo>
                  <a:cubicBezTo>
                    <a:pt x="56" y="175"/>
                    <a:pt x="56" y="173"/>
                    <a:pt x="55" y="173"/>
                  </a:cubicBezTo>
                  <a:cubicBezTo>
                    <a:pt x="55" y="174"/>
                    <a:pt x="55" y="174"/>
                    <a:pt x="55" y="175"/>
                  </a:cubicBezTo>
                  <a:cubicBezTo>
                    <a:pt x="54" y="175"/>
                    <a:pt x="52" y="175"/>
                    <a:pt x="53" y="177"/>
                  </a:cubicBezTo>
                  <a:cubicBezTo>
                    <a:pt x="54" y="176"/>
                    <a:pt x="55" y="176"/>
                    <a:pt x="56" y="175"/>
                  </a:cubicBezTo>
                  <a:cubicBezTo>
                    <a:pt x="56" y="176"/>
                    <a:pt x="55" y="176"/>
                    <a:pt x="55" y="177"/>
                  </a:cubicBezTo>
                  <a:cubicBezTo>
                    <a:pt x="56" y="177"/>
                    <a:pt x="56" y="176"/>
                    <a:pt x="57" y="176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7" y="176"/>
                    <a:pt x="57" y="177"/>
                    <a:pt x="56" y="178"/>
                  </a:cubicBezTo>
                  <a:cubicBezTo>
                    <a:pt x="57" y="178"/>
                    <a:pt x="57" y="177"/>
                    <a:pt x="58" y="177"/>
                  </a:cubicBezTo>
                  <a:cubicBezTo>
                    <a:pt x="58" y="178"/>
                    <a:pt x="58" y="178"/>
                    <a:pt x="58" y="179"/>
                  </a:cubicBezTo>
                  <a:cubicBezTo>
                    <a:pt x="59" y="179"/>
                    <a:pt x="60" y="178"/>
                    <a:pt x="61" y="177"/>
                  </a:cubicBezTo>
                  <a:cubicBezTo>
                    <a:pt x="61" y="178"/>
                    <a:pt x="61" y="179"/>
                    <a:pt x="62" y="179"/>
                  </a:cubicBezTo>
                  <a:cubicBezTo>
                    <a:pt x="62" y="179"/>
                    <a:pt x="62" y="178"/>
                    <a:pt x="62" y="178"/>
                  </a:cubicBezTo>
                  <a:cubicBezTo>
                    <a:pt x="62" y="178"/>
                    <a:pt x="63" y="177"/>
                    <a:pt x="63" y="177"/>
                  </a:cubicBezTo>
                  <a:cubicBezTo>
                    <a:pt x="64" y="178"/>
                    <a:pt x="64" y="178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8"/>
                    <a:pt x="64" y="178"/>
                    <a:pt x="64" y="176"/>
                  </a:cubicBezTo>
                  <a:cubicBezTo>
                    <a:pt x="64" y="176"/>
                    <a:pt x="64" y="175"/>
                    <a:pt x="65" y="175"/>
                  </a:cubicBezTo>
                  <a:cubicBezTo>
                    <a:pt x="65" y="176"/>
                    <a:pt x="66" y="179"/>
                    <a:pt x="67" y="179"/>
                  </a:cubicBezTo>
                  <a:cubicBezTo>
                    <a:pt x="67" y="178"/>
                    <a:pt x="67" y="178"/>
                    <a:pt x="66" y="178"/>
                  </a:cubicBezTo>
                  <a:cubicBezTo>
                    <a:pt x="67" y="177"/>
                    <a:pt x="65" y="176"/>
                    <a:pt x="65" y="175"/>
                  </a:cubicBezTo>
                  <a:cubicBezTo>
                    <a:pt x="68" y="175"/>
                    <a:pt x="67" y="178"/>
                    <a:pt x="69" y="179"/>
                  </a:cubicBezTo>
                  <a:cubicBezTo>
                    <a:pt x="68" y="178"/>
                    <a:pt x="68" y="177"/>
                    <a:pt x="67" y="175"/>
                  </a:cubicBezTo>
                  <a:cubicBezTo>
                    <a:pt x="70" y="174"/>
                    <a:pt x="70" y="177"/>
                    <a:pt x="72" y="178"/>
                  </a:cubicBezTo>
                  <a:cubicBezTo>
                    <a:pt x="71" y="177"/>
                    <a:pt x="70" y="176"/>
                    <a:pt x="70" y="175"/>
                  </a:cubicBezTo>
                  <a:cubicBezTo>
                    <a:pt x="72" y="175"/>
                    <a:pt x="72" y="176"/>
                    <a:pt x="74" y="178"/>
                  </a:cubicBezTo>
                  <a:cubicBezTo>
                    <a:pt x="74" y="177"/>
                    <a:pt x="73" y="177"/>
                    <a:pt x="73" y="176"/>
                  </a:cubicBezTo>
                  <a:cubicBezTo>
                    <a:pt x="73" y="175"/>
                    <a:pt x="74" y="176"/>
                    <a:pt x="74" y="176"/>
                  </a:cubicBezTo>
                  <a:cubicBezTo>
                    <a:pt x="74" y="176"/>
                    <a:pt x="75" y="176"/>
                    <a:pt x="75" y="177"/>
                  </a:cubicBezTo>
                  <a:cubicBezTo>
                    <a:pt x="75" y="177"/>
                    <a:pt x="75" y="176"/>
                    <a:pt x="75" y="176"/>
                  </a:cubicBezTo>
                  <a:cubicBezTo>
                    <a:pt x="77" y="177"/>
                    <a:pt x="79" y="176"/>
                    <a:pt x="81" y="178"/>
                  </a:cubicBezTo>
                  <a:cubicBezTo>
                    <a:pt x="80" y="178"/>
                    <a:pt x="80" y="178"/>
                    <a:pt x="79" y="178"/>
                  </a:cubicBezTo>
                  <a:cubicBezTo>
                    <a:pt x="79" y="178"/>
                    <a:pt x="79" y="179"/>
                    <a:pt x="79" y="179"/>
                  </a:cubicBezTo>
                  <a:cubicBezTo>
                    <a:pt x="80" y="179"/>
                    <a:pt x="80" y="178"/>
                    <a:pt x="81" y="178"/>
                  </a:cubicBezTo>
                  <a:cubicBezTo>
                    <a:pt x="81" y="179"/>
                    <a:pt x="81" y="180"/>
                    <a:pt x="82" y="181"/>
                  </a:cubicBezTo>
                  <a:cubicBezTo>
                    <a:pt x="83" y="180"/>
                    <a:pt x="82" y="180"/>
                    <a:pt x="82" y="180"/>
                  </a:cubicBezTo>
                  <a:cubicBezTo>
                    <a:pt x="83" y="180"/>
                    <a:pt x="83" y="179"/>
                    <a:pt x="84" y="179"/>
                  </a:cubicBezTo>
                  <a:cubicBezTo>
                    <a:pt x="85" y="179"/>
                    <a:pt x="84" y="179"/>
                    <a:pt x="84" y="181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5" y="181"/>
                    <a:pt x="86" y="179"/>
                    <a:pt x="87" y="180"/>
                  </a:cubicBezTo>
                  <a:cubicBezTo>
                    <a:pt x="87" y="180"/>
                    <a:pt x="86" y="181"/>
                    <a:pt x="86" y="18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82"/>
                    <a:pt x="87" y="181"/>
                    <a:pt x="88" y="181"/>
                  </a:cubicBezTo>
                  <a:cubicBezTo>
                    <a:pt x="90" y="181"/>
                    <a:pt x="90" y="182"/>
                    <a:pt x="92" y="182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4"/>
                    <a:pt x="92" y="183"/>
                    <a:pt x="92" y="183"/>
                  </a:cubicBezTo>
                  <a:cubicBezTo>
                    <a:pt x="93" y="183"/>
                    <a:pt x="93" y="184"/>
                    <a:pt x="94" y="184"/>
                  </a:cubicBezTo>
                  <a:cubicBezTo>
                    <a:pt x="94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4"/>
                  </a:cubicBezTo>
                  <a:cubicBezTo>
                    <a:pt x="97" y="185"/>
                    <a:pt x="98" y="186"/>
                    <a:pt x="99" y="189"/>
                  </a:cubicBezTo>
                  <a:cubicBezTo>
                    <a:pt x="99" y="188"/>
                    <a:pt x="99" y="187"/>
                    <a:pt x="98" y="187"/>
                  </a:cubicBezTo>
                  <a:cubicBezTo>
                    <a:pt x="100" y="186"/>
                    <a:pt x="100" y="189"/>
                    <a:pt x="101" y="189"/>
                  </a:cubicBezTo>
                  <a:cubicBezTo>
                    <a:pt x="101" y="189"/>
                    <a:pt x="101" y="188"/>
                    <a:pt x="100" y="188"/>
                  </a:cubicBezTo>
                  <a:cubicBezTo>
                    <a:pt x="102" y="188"/>
                    <a:pt x="102" y="189"/>
                    <a:pt x="103" y="190"/>
                  </a:cubicBezTo>
                  <a:cubicBezTo>
                    <a:pt x="103" y="190"/>
                    <a:pt x="104" y="191"/>
                    <a:pt x="104" y="191"/>
                  </a:cubicBezTo>
                  <a:cubicBezTo>
                    <a:pt x="104" y="192"/>
                    <a:pt x="103" y="191"/>
                    <a:pt x="103" y="192"/>
                  </a:cubicBezTo>
                  <a:cubicBezTo>
                    <a:pt x="103" y="192"/>
                    <a:pt x="104" y="192"/>
                    <a:pt x="104" y="192"/>
                  </a:cubicBezTo>
                  <a:cubicBezTo>
                    <a:pt x="105" y="192"/>
                    <a:pt x="104" y="191"/>
                    <a:pt x="105" y="191"/>
                  </a:cubicBezTo>
                  <a:cubicBezTo>
                    <a:pt x="105" y="191"/>
                    <a:pt x="105" y="192"/>
                    <a:pt x="105" y="192"/>
                  </a:cubicBezTo>
                  <a:cubicBezTo>
                    <a:pt x="105" y="193"/>
                    <a:pt x="103" y="193"/>
                    <a:pt x="104" y="194"/>
                  </a:cubicBezTo>
                  <a:cubicBezTo>
                    <a:pt x="105" y="194"/>
                    <a:pt x="105" y="193"/>
                    <a:pt x="106" y="192"/>
                  </a:cubicBezTo>
                  <a:cubicBezTo>
                    <a:pt x="107" y="193"/>
                    <a:pt x="108" y="194"/>
                    <a:pt x="109" y="195"/>
                  </a:cubicBezTo>
                  <a:cubicBezTo>
                    <a:pt x="107" y="201"/>
                    <a:pt x="109" y="208"/>
                    <a:pt x="109" y="214"/>
                  </a:cubicBezTo>
                  <a:cubicBezTo>
                    <a:pt x="108" y="214"/>
                    <a:pt x="108" y="212"/>
                    <a:pt x="108" y="211"/>
                  </a:cubicBezTo>
                  <a:close/>
                  <a:moveTo>
                    <a:pt x="109" y="193"/>
                  </a:moveTo>
                  <a:cubicBezTo>
                    <a:pt x="108" y="193"/>
                    <a:pt x="108" y="191"/>
                    <a:pt x="108" y="191"/>
                  </a:cubicBezTo>
                  <a:cubicBezTo>
                    <a:pt x="108" y="190"/>
                    <a:pt x="109" y="191"/>
                    <a:pt x="109" y="191"/>
                  </a:cubicBezTo>
                  <a:cubicBezTo>
                    <a:pt x="109" y="191"/>
                    <a:pt x="109" y="192"/>
                    <a:pt x="109" y="193"/>
                  </a:cubicBezTo>
                  <a:close/>
                  <a:moveTo>
                    <a:pt x="109" y="209"/>
                  </a:moveTo>
                  <a:cubicBezTo>
                    <a:pt x="110" y="209"/>
                    <a:pt x="110" y="209"/>
                    <a:pt x="110" y="210"/>
                  </a:cubicBezTo>
                  <a:cubicBezTo>
                    <a:pt x="111" y="211"/>
                    <a:pt x="110" y="211"/>
                    <a:pt x="110" y="212"/>
                  </a:cubicBezTo>
                  <a:cubicBezTo>
                    <a:pt x="109" y="211"/>
                    <a:pt x="110" y="210"/>
                    <a:pt x="109" y="209"/>
                  </a:cubicBezTo>
                  <a:close/>
                  <a:moveTo>
                    <a:pt x="116" y="231"/>
                  </a:moveTo>
                  <a:cubicBezTo>
                    <a:pt x="115" y="231"/>
                    <a:pt x="115" y="231"/>
                    <a:pt x="114" y="230"/>
                  </a:cubicBezTo>
                  <a:cubicBezTo>
                    <a:pt x="114" y="230"/>
                    <a:pt x="114" y="230"/>
                    <a:pt x="114" y="229"/>
                  </a:cubicBezTo>
                  <a:cubicBezTo>
                    <a:pt x="115" y="230"/>
                    <a:pt x="115" y="230"/>
                    <a:pt x="116" y="230"/>
                  </a:cubicBezTo>
                  <a:cubicBezTo>
                    <a:pt x="116" y="230"/>
                    <a:pt x="115" y="231"/>
                    <a:pt x="116" y="231"/>
                  </a:cubicBezTo>
                  <a:close/>
                  <a:moveTo>
                    <a:pt x="111" y="228"/>
                  </a:moveTo>
                  <a:cubicBezTo>
                    <a:pt x="111" y="228"/>
                    <a:pt x="111" y="229"/>
                    <a:pt x="111" y="229"/>
                  </a:cubicBezTo>
                  <a:cubicBezTo>
                    <a:pt x="110" y="227"/>
                    <a:pt x="111" y="225"/>
                    <a:pt x="110" y="222"/>
                  </a:cubicBezTo>
                  <a:cubicBezTo>
                    <a:pt x="111" y="223"/>
                    <a:pt x="112" y="223"/>
                    <a:pt x="113" y="224"/>
                  </a:cubicBezTo>
                  <a:cubicBezTo>
                    <a:pt x="112" y="224"/>
                    <a:pt x="113" y="225"/>
                    <a:pt x="113" y="225"/>
                  </a:cubicBezTo>
                  <a:cubicBezTo>
                    <a:pt x="113" y="225"/>
                    <a:pt x="113" y="224"/>
                    <a:pt x="113" y="224"/>
                  </a:cubicBezTo>
                  <a:cubicBezTo>
                    <a:pt x="114" y="225"/>
                    <a:pt x="115" y="225"/>
                    <a:pt x="116" y="226"/>
                  </a:cubicBezTo>
                  <a:cubicBezTo>
                    <a:pt x="116" y="227"/>
                    <a:pt x="115" y="227"/>
                    <a:pt x="115" y="229"/>
                  </a:cubicBezTo>
                  <a:cubicBezTo>
                    <a:pt x="113" y="228"/>
                    <a:pt x="112" y="227"/>
                    <a:pt x="111" y="226"/>
                  </a:cubicBezTo>
                  <a:cubicBezTo>
                    <a:pt x="110" y="226"/>
                    <a:pt x="112" y="227"/>
                    <a:pt x="111" y="228"/>
                  </a:cubicBezTo>
                  <a:cubicBezTo>
                    <a:pt x="112" y="227"/>
                    <a:pt x="113" y="228"/>
                    <a:pt x="114" y="229"/>
                  </a:cubicBezTo>
                  <a:cubicBezTo>
                    <a:pt x="114" y="229"/>
                    <a:pt x="114" y="230"/>
                    <a:pt x="114" y="230"/>
                  </a:cubicBezTo>
                  <a:cubicBezTo>
                    <a:pt x="113" y="230"/>
                    <a:pt x="112" y="229"/>
                    <a:pt x="111" y="229"/>
                  </a:cubicBezTo>
                  <a:cubicBezTo>
                    <a:pt x="111" y="228"/>
                    <a:pt x="112" y="228"/>
                    <a:pt x="111" y="228"/>
                  </a:cubicBezTo>
                  <a:close/>
                  <a:moveTo>
                    <a:pt x="118" y="224"/>
                  </a:moveTo>
                  <a:cubicBezTo>
                    <a:pt x="118" y="223"/>
                    <a:pt x="118" y="222"/>
                    <a:pt x="119" y="222"/>
                  </a:cubicBezTo>
                  <a:cubicBezTo>
                    <a:pt x="119" y="223"/>
                    <a:pt x="120" y="223"/>
                    <a:pt x="120" y="223"/>
                  </a:cubicBezTo>
                  <a:cubicBezTo>
                    <a:pt x="119" y="224"/>
                    <a:pt x="119" y="225"/>
                    <a:pt x="118" y="224"/>
                  </a:cubicBezTo>
                  <a:close/>
                  <a:moveTo>
                    <a:pt x="121" y="223"/>
                  </a:moveTo>
                  <a:cubicBezTo>
                    <a:pt x="121" y="223"/>
                    <a:pt x="121" y="224"/>
                    <a:pt x="122" y="224"/>
                  </a:cubicBezTo>
                  <a:cubicBezTo>
                    <a:pt x="122" y="224"/>
                    <a:pt x="121" y="225"/>
                    <a:pt x="121" y="226"/>
                  </a:cubicBezTo>
                  <a:cubicBezTo>
                    <a:pt x="121" y="226"/>
                    <a:pt x="120" y="225"/>
                    <a:pt x="120" y="225"/>
                  </a:cubicBezTo>
                  <a:cubicBezTo>
                    <a:pt x="120" y="224"/>
                    <a:pt x="120" y="224"/>
                    <a:pt x="121" y="223"/>
                  </a:cubicBezTo>
                  <a:close/>
                  <a:moveTo>
                    <a:pt x="114" y="222"/>
                  </a:moveTo>
                  <a:cubicBezTo>
                    <a:pt x="114" y="223"/>
                    <a:pt x="113" y="223"/>
                    <a:pt x="113" y="223"/>
                  </a:cubicBezTo>
                  <a:cubicBezTo>
                    <a:pt x="113" y="224"/>
                    <a:pt x="113" y="223"/>
                    <a:pt x="112" y="223"/>
                  </a:cubicBezTo>
                  <a:cubicBezTo>
                    <a:pt x="112" y="223"/>
                    <a:pt x="112" y="222"/>
                    <a:pt x="112" y="222"/>
                  </a:cubicBezTo>
                  <a:cubicBezTo>
                    <a:pt x="112" y="222"/>
                    <a:pt x="112" y="222"/>
                    <a:pt x="112" y="223"/>
                  </a:cubicBezTo>
                  <a:cubicBezTo>
                    <a:pt x="111" y="222"/>
                    <a:pt x="110" y="222"/>
                    <a:pt x="110" y="221"/>
                  </a:cubicBezTo>
                  <a:cubicBezTo>
                    <a:pt x="111" y="221"/>
                    <a:pt x="111" y="221"/>
                    <a:pt x="112" y="220"/>
                  </a:cubicBezTo>
                  <a:cubicBezTo>
                    <a:pt x="112" y="220"/>
                    <a:pt x="112" y="221"/>
                    <a:pt x="113" y="221"/>
                  </a:cubicBezTo>
                  <a:cubicBezTo>
                    <a:pt x="113" y="221"/>
                    <a:pt x="112" y="221"/>
                    <a:pt x="112" y="222"/>
                  </a:cubicBezTo>
                  <a:cubicBezTo>
                    <a:pt x="113" y="222"/>
                    <a:pt x="113" y="221"/>
                    <a:pt x="113" y="221"/>
                  </a:cubicBezTo>
                  <a:cubicBezTo>
                    <a:pt x="113" y="221"/>
                    <a:pt x="114" y="222"/>
                    <a:pt x="114" y="222"/>
                  </a:cubicBezTo>
                  <a:cubicBezTo>
                    <a:pt x="114" y="222"/>
                    <a:pt x="115" y="222"/>
                    <a:pt x="116" y="223"/>
                  </a:cubicBezTo>
                  <a:cubicBezTo>
                    <a:pt x="115" y="223"/>
                    <a:pt x="115" y="224"/>
                    <a:pt x="115" y="224"/>
                  </a:cubicBezTo>
                  <a:cubicBezTo>
                    <a:pt x="115" y="224"/>
                    <a:pt x="116" y="224"/>
                    <a:pt x="116" y="223"/>
                  </a:cubicBezTo>
                  <a:cubicBezTo>
                    <a:pt x="116" y="223"/>
                    <a:pt x="116" y="224"/>
                    <a:pt x="117" y="224"/>
                  </a:cubicBezTo>
                  <a:cubicBezTo>
                    <a:pt x="117" y="224"/>
                    <a:pt x="117" y="225"/>
                    <a:pt x="116" y="225"/>
                  </a:cubicBezTo>
                  <a:cubicBezTo>
                    <a:pt x="115" y="225"/>
                    <a:pt x="114" y="224"/>
                    <a:pt x="113" y="224"/>
                  </a:cubicBezTo>
                  <a:cubicBezTo>
                    <a:pt x="114" y="223"/>
                    <a:pt x="114" y="223"/>
                    <a:pt x="114" y="223"/>
                  </a:cubicBezTo>
                  <a:cubicBezTo>
                    <a:pt x="114" y="222"/>
                    <a:pt x="114" y="222"/>
                    <a:pt x="114" y="222"/>
                  </a:cubicBezTo>
                  <a:close/>
                  <a:moveTo>
                    <a:pt x="115" y="221"/>
                  </a:moveTo>
                  <a:cubicBezTo>
                    <a:pt x="115" y="221"/>
                    <a:pt x="115" y="220"/>
                    <a:pt x="116" y="220"/>
                  </a:cubicBezTo>
                  <a:cubicBezTo>
                    <a:pt x="116" y="220"/>
                    <a:pt x="117" y="220"/>
                    <a:pt x="117" y="221"/>
                  </a:cubicBezTo>
                  <a:cubicBezTo>
                    <a:pt x="116" y="221"/>
                    <a:pt x="116" y="222"/>
                    <a:pt x="116" y="222"/>
                  </a:cubicBezTo>
                  <a:cubicBezTo>
                    <a:pt x="115" y="222"/>
                    <a:pt x="114" y="222"/>
                    <a:pt x="115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1"/>
                    <a:pt x="113" y="221"/>
                    <a:pt x="113" y="220"/>
                  </a:cubicBezTo>
                  <a:cubicBezTo>
                    <a:pt x="114" y="220"/>
                    <a:pt x="114" y="219"/>
                    <a:pt x="114" y="218"/>
                  </a:cubicBezTo>
                  <a:cubicBezTo>
                    <a:pt x="114" y="218"/>
                    <a:pt x="115" y="219"/>
                    <a:pt x="115" y="219"/>
                  </a:cubicBezTo>
                  <a:cubicBezTo>
                    <a:pt x="115" y="220"/>
                    <a:pt x="114" y="220"/>
                    <a:pt x="115" y="221"/>
                  </a:cubicBezTo>
                  <a:close/>
                  <a:moveTo>
                    <a:pt x="117" y="221"/>
                  </a:moveTo>
                  <a:cubicBezTo>
                    <a:pt x="118" y="221"/>
                    <a:pt x="119" y="221"/>
                    <a:pt x="118" y="222"/>
                  </a:cubicBezTo>
                  <a:cubicBezTo>
                    <a:pt x="118" y="222"/>
                    <a:pt x="118" y="223"/>
                    <a:pt x="117" y="223"/>
                  </a:cubicBezTo>
                  <a:cubicBezTo>
                    <a:pt x="117" y="223"/>
                    <a:pt x="116" y="223"/>
                    <a:pt x="116" y="223"/>
                  </a:cubicBezTo>
                  <a:cubicBezTo>
                    <a:pt x="117" y="222"/>
                    <a:pt x="116" y="221"/>
                    <a:pt x="117" y="221"/>
                  </a:cubicBezTo>
                  <a:close/>
                  <a:moveTo>
                    <a:pt x="113" y="220"/>
                  </a:moveTo>
                  <a:cubicBezTo>
                    <a:pt x="112" y="220"/>
                    <a:pt x="112" y="219"/>
                    <a:pt x="113" y="218"/>
                  </a:cubicBezTo>
                  <a:cubicBezTo>
                    <a:pt x="113" y="218"/>
                    <a:pt x="114" y="218"/>
                    <a:pt x="114" y="219"/>
                  </a:cubicBezTo>
                  <a:cubicBezTo>
                    <a:pt x="113" y="219"/>
                    <a:pt x="113" y="220"/>
                    <a:pt x="113" y="220"/>
                  </a:cubicBezTo>
                  <a:close/>
                  <a:moveTo>
                    <a:pt x="117" y="224"/>
                  </a:moveTo>
                  <a:cubicBezTo>
                    <a:pt x="118" y="224"/>
                    <a:pt x="118" y="225"/>
                    <a:pt x="119" y="225"/>
                  </a:cubicBezTo>
                  <a:cubicBezTo>
                    <a:pt x="119" y="226"/>
                    <a:pt x="118" y="226"/>
                    <a:pt x="118" y="227"/>
                  </a:cubicBezTo>
                  <a:cubicBezTo>
                    <a:pt x="117" y="227"/>
                    <a:pt x="117" y="226"/>
                    <a:pt x="116" y="225"/>
                  </a:cubicBezTo>
                  <a:cubicBezTo>
                    <a:pt x="117" y="225"/>
                    <a:pt x="117" y="224"/>
                    <a:pt x="117" y="224"/>
                  </a:cubicBezTo>
                  <a:close/>
                  <a:moveTo>
                    <a:pt x="119" y="221"/>
                  </a:moveTo>
                  <a:cubicBezTo>
                    <a:pt x="118" y="221"/>
                    <a:pt x="118" y="220"/>
                    <a:pt x="117" y="220"/>
                  </a:cubicBezTo>
                  <a:cubicBezTo>
                    <a:pt x="117" y="219"/>
                    <a:pt x="118" y="219"/>
                    <a:pt x="118" y="218"/>
                  </a:cubicBezTo>
                  <a:cubicBezTo>
                    <a:pt x="119" y="219"/>
                    <a:pt x="119" y="219"/>
                    <a:pt x="120" y="220"/>
                  </a:cubicBezTo>
                  <a:cubicBezTo>
                    <a:pt x="119" y="220"/>
                    <a:pt x="119" y="221"/>
                    <a:pt x="119" y="221"/>
                  </a:cubicBezTo>
                  <a:close/>
                  <a:moveTo>
                    <a:pt x="117" y="220"/>
                  </a:moveTo>
                  <a:cubicBezTo>
                    <a:pt x="117" y="220"/>
                    <a:pt x="116" y="220"/>
                    <a:pt x="116" y="219"/>
                  </a:cubicBezTo>
                  <a:cubicBezTo>
                    <a:pt x="116" y="219"/>
                    <a:pt x="116" y="218"/>
                    <a:pt x="117" y="217"/>
                  </a:cubicBezTo>
                  <a:cubicBezTo>
                    <a:pt x="117" y="218"/>
                    <a:pt x="118" y="218"/>
                    <a:pt x="118" y="218"/>
                  </a:cubicBezTo>
                  <a:cubicBezTo>
                    <a:pt x="118" y="219"/>
                    <a:pt x="117" y="219"/>
                    <a:pt x="117" y="220"/>
                  </a:cubicBezTo>
                  <a:close/>
                  <a:moveTo>
                    <a:pt x="115" y="219"/>
                  </a:moveTo>
                  <a:cubicBezTo>
                    <a:pt x="115" y="219"/>
                    <a:pt x="115" y="218"/>
                    <a:pt x="114" y="218"/>
                  </a:cubicBezTo>
                  <a:cubicBezTo>
                    <a:pt x="114" y="218"/>
                    <a:pt x="115" y="217"/>
                    <a:pt x="115" y="217"/>
                  </a:cubicBezTo>
                  <a:cubicBezTo>
                    <a:pt x="116" y="216"/>
                    <a:pt x="116" y="217"/>
                    <a:pt x="116" y="217"/>
                  </a:cubicBezTo>
                  <a:cubicBezTo>
                    <a:pt x="116" y="218"/>
                    <a:pt x="116" y="218"/>
                    <a:pt x="115" y="219"/>
                  </a:cubicBezTo>
                  <a:close/>
                  <a:moveTo>
                    <a:pt x="114" y="218"/>
                  </a:moveTo>
                  <a:cubicBezTo>
                    <a:pt x="114" y="218"/>
                    <a:pt x="114" y="218"/>
                    <a:pt x="113" y="217"/>
                  </a:cubicBezTo>
                  <a:cubicBezTo>
                    <a:pt x="113" y="217"/>
                    <a:pt x="114" y="216"/>
                    <a:pt x="114" y="216"/>
                  </a:cubicBezTo>
                  <a:cubicBezTo>
                    <a:pt x="114" y="215"/>
                    <a:pt x="114" y="216"/>
                    <a:pt x="115" y="216"/>
                  </a:cubicBezTo>
                  <a:cubicBezTo>
                    <a:pt x="115" y="217"/>
                    <a:pt x="114" y="217"/>
                    <a:pt x="114" y="218"/>
                  </a:cubicBezTo>
                  <a:close/>
                  <a:moveTo>
                    <a:pt x="113" y="217"/>
                  </a:moveTo>
                  <a:cubicBezTo>
                    <a:pt x="112" y="217"/>
                    <a:pt x="111" y="216"/>
                    <a:pt x="111" y="216"/>
                  </a:cubicBezTo>
                  <a:cubicBezTo>
                    <a:pt x="111" y="215"/>
                    <a:pt x="112" y="214"/>
                    <a:pt x="112" y="214"/>
                  </a:cubicBezTo>
                  <a:cubicBezTo>
                    <a:pt x="113" y="215"/>
                    <a:pt x="113" y="215"/>
                    <a:pt x="114" y="215"/>
                  </a:cubicBezTo>
                  <a:cubicBezTo>
                    <a:pt x="113" y="216"/>
                    <a:pt x="113" y="216"/>
                    <a:pt x="113" y="217"/>
                  </a:cubicBezTo>
                  <a:close/>
                  <a:moveTo>
                    <a:pt x="111" y="216"/>
                  </a:moveTo>
                  <a:cubicBezTo>
                    <a:pt x="111" y="217"/>
                    <a:pt x="112" y="217"/>
                    <a:pt x="112" y="218"/>
                  </a:cubicBezTo>
                  <a:cubicBezTo>
                    <a:pt x="112" y="218"/>
                    <a:pt x="112" y="219"/>
                    <a:pt x="111" y="219"/>
                  </a:cubicBezTo>
                  <a:cubicBezTo>
                    <a:pt x="111" y="219"/>
                    <a:pt x="111" y="218"/>
                    <a:pt x="110" y="218"/>
                  </a:cubicBezTo>
                  <a:cubicBezTo>
                    <a:pt x="110" y="218"/>
                    <a:pt x="110" y="217"/>
                    <a:pt x="111" y="216"/>
                  </a:cubicBezTo>
                  <a:close/>
                  <a:moveTo>
                    <a:pt x="111" y="220"/>
                  </a:moveTo>
                  <a:cubicBezTo>
                    <a:pt x="111" y="220"/>
                    <a:pt x="111" y="220"/>
                    <a:pt x="111" y="221"/>
                  </a:cubicBezTo>
                  <a:cubicBezTo>
                    <a:pt x="110" y="220"/>
                    <a:pt x="111" y="220"/>
                    <a:pt x="110" y="219"/>
                  </a:cubicBezTo>
                  <a:cubicBezTo>
                    <a:pt x="111" y="219"/>
                    <a:pt x="111" y="219"/>
                    <a:pt x="111" y="220"/>
                  </a:cubicBezTo>
                  <a:close/>
                  <a:moveTo>
                    <a:pt x="114" y="231"/>
                  </a:moveTo>
                  <a:cubicBezTo>
                    <a:pt x="114" y="230"/>
                    <a:pt x="115" y="231"/>
                    <a:pt x="115" y="231"/>
                  </a:cubicBezTo>
                  <a:cubicBezTo>
                    <a:pt x="115" y="232"/>
                    <a:pt x="114" y="233"/>
                    <a:pt x="113" y="233"/>
                  </a:cubicBezTo>
                  <a:cubicBezTo>
                    <a:pt x="113" y="232"/>
                    <a:pt x="113" y="231"/>
                    <a:pt x="114" y="231"/>
                  </a:cubicBezTo>
                  <a:close/>
                  <a:moveTo>
                    <a:pt x="115" y="229"/>
                  </a:moveTo>
                  <a:cubicBezTo>
                    <a:pt x="115" y="228"/>
                    <a:pt x="116" y="227"/>
                    <a:pt x="116" y="226"/>
                  </a:cubicBezTo>
                  <a:cubicBezTo>
                    <a:pt x="117" y="226"/>
                    <a:pt x="117" y="227"/>
                    <a:pt x="118" y="227"/>
                  </a:cubicBezTo>
                  <a:cubicBezTo>
                    <a:pt x="117" y="228"/>
                    <a:pt x="116" y="231"/>
                    <a:pt x="115" y="229"/>
                  </a:cubicBezTo>
                  <a:close/>
                  <a:moveTo>
                    <a:pt x="118" y="228"/>
                  </a:moveTo>
                  <a:cubicBezTo>
                    <a:pt x="119" y="227"/>
                    <a:pt x="119" y="228"/>
                    <a:pt x="119" y="228"/>
                  </a:cubicBezTo>
                  <a:cubicBezTo>
                    <a:pt x="119" y="230"/>
                    <a:pt x="117" y="230"/>
                    <a:pt x="116" y="231"/>
                  </a:cubicBezTo>
                  <a:cubicBezTo>
                    <a:pt x="117" y="230"/>
                    <a:pt x="117" y="229"/>
                    <a:pt x="118" y="228"/>
                  </a:cubicBezTo>
                  <a:close/>
                  <a:moveTo>
                    <a:pt x="118" y="227"/>
                  </a:moveTo>
                  <a:cubicBezTo>
                    <a:pt x="119" y="226"/>
                    <a:pt x="119" y="226"/>
                    <a:pt x="119" y="226"/>
                  </a:cubicBezTo>
                  <a:cubicBezTo>
                    <a:pt x="120" y="226"/>
                    <a:pt x="120" y="226"/>
                    <a:pt x="121" y="227"/>
                  </a:cubicBezTo>
                  <a:cubicBezTo>
                    <a:pt x="120" y="228"/>
                    <a:pt x="119" y="228"/>
                    <a:pt x="118" y="227"/>
                  </a:cubicBezTo>
                  <a:close/>
                  <a:moveTo>
                    <a:pt x="122" y="227"/>
                  </a:moveTo>
                  <a:cubicBezTo>
                    <a:pt x="121" y="226"/>
                    <a:pt x="122" y="225"/>
                    <a:pt x="122" y="225"/>
                  </a:cubicBezTo>
                  <a:cubicBezTo>
                    <a:pt x="124" y="224"/>
                    <a:pt x="123" y="226"/>
                    <a:pt x="123" y="227"/>
                  </a:cubicBezTo>
                  <a:cubicBezTo>
                    <a:pt x="122" y="227"/>
                    <a:pt x="121" y="228"/>
                    <a:pt x="120" y="228"/>
                  </a:cubicBezTo>
                  <a:cubicBezTo>
                    <a:pt x="120" y="228"/>
                    <a:pt x="121" y="227"/>
                    <a:pt x="122" y="227"/>
                  </a:cubicBezTo>
                  <a:close/>
                  <a:moveTo>
                    <a:pt x="123" y="224"/>
                  </a:move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2" y="224"/>
                  </a:cubicBezTo>
                  <a:cubicBezTo>
                    <a:pt x="121" y="223"/>
                    <a:pt x="121" y="223"/>
                    <a:pt x="121" y="223"/>
                  </a:cubicBezTo>
                  <a:cubicBezTo>
                    <a:pt x="121" y="222"/>
                    <a:pt x="121" y="222"/>
                    <a:pt x="122" y="221"/>
                  </a:cubicBezTo>
                  <a:cubicBezTo>
                    <a:pt x="121" y="221"/>
                    <a:pt x="121" y="222"/>
                    <a:pt x="120" y="222"/>
                  </a:cubicBezTo>
                  <a:cubicBezTo>
                    <a:pt x="120" y="222"/>
                    <a:pt x="119" y="222"/>
                    <a:pt x="119" y="221"/>
                  </a:cubicBezTo>
                  <a:cubicBezTo>
                    <a:pt x="119" y="221"/>
                    <a:pt x="119" y="220"/>
                    <a:pt x="120" y="220"/>
                  </a:cubicBezTo>
                  <a:cubicBezTo>
                    <a:pt x="122" y="220"/>
                    <a:pt x="123" y="222"/>
                    <a:pt x="125" y="222"/>
                  </a:cubicBezTo>
                  <a:cubicBezTo>
                    <a:pt x="125" y="223"/>
                    <a:pt x="124" y="224"/>
                    <a:pt x="124" y="224"/>
                  </a:cubicBezTo>
                  <a:cubicBezTo>
                    <a:pt x="124" y="225"/>
                    <a:pt x="123" y="224"/>
                    <a:pt x="123" y="224"/>
                  </a:cubicBezTo>
                  <a:close/>
                  <a:moveTo>
                    <a:pt x="119" y="218"/>
                  </a:moveTo>
                  <a:cubicBezTo>
                    <a:pt x="119" y="217"/>
                    <a:pt x="119" y="217"/>
                    <a:pt x="120" y="216"/>
                  </a:cubicBezTo>
                  <a:cubicBezTo>
                    <a:pt x="120" y="217"/>
                    <a:pt x="120" y="217"/>
                    <a:pt x="121" y="217"/>
                  </a:cubicBezTo>
                  <a:cubicBezTo>
                    <a:pt x="120" y="218"/>
                    <a:pt x="120" y="218"/>
                    <a:pt x="120" y="219"/>
                  </a:cubicBezTo>
                  <a:cubicBezTo>
                    <a:pt x="119" y="219"/>
                    <a:pt x="119" y="218"/>
                    <a:pt x="119" y="218"/>
                  </a:cubicBezTo>
                  <a:close/>
                  <a:moveTo>
                    <a:pt x="118" y="218"/>
                  </a:moveTo>
                  <a:cubicBezTo>
                    <a:pt x="118" y="217"/>
                    <a:pt x="117" y="217"/>
                    <a:pt x="117" y="217"/>
                  </a:cubicBezTo>
                  <a:cubicBezTo>
                    <a:pt x="117" y="216"/>
                    <a:pt x="118" y="216"/>
                    <a:pt x="118" y="215"/>
                  </a:cubicBezTo>
                  <a:cubicBezTo>
                    <a:pt x="118" y="216"/>
                    <a:pt x="119" y="216"/>
                    <a:pt x="119" y="216"/>
                  </a:cubicBezTo>
                  <a:cubicBezTo>
                    <a:pt x="119" y="217"/>
                    <a:pt x="119" y="217"/>
                    <a:pt x="118" y="218"/>
                  </a:cubicBezTo>
                  <a:close/>
                  <a:moveTo>
                    <a:pt x="117" y="216"/>
                  </a:moveTo>
                  <a:cubicBezTo>
                    <a:pt x="117" y="216"/>
                    <a:pt x="117" y="216"/>
                    <a:pt x="117" y="217"/>
                  </a:cubicBezTo>
                  <a:cubicBezTo>
                    <a:pt x="116" y="217"/>
                    <a:pt x="116" y="216"/>
                    <a:pt x="116" y="216"/>
                  </a:cubicBezTo>
                  <a:cubicBezTo>
                    <a:pt x="115" y="215"/>
                    <a:pt x="117" y="215"/>
                    <a:pt x="116" y="214"/>
                  </a:cubicBezTo>
                  <a:cubicBezTo>
                    <a:pt x="117" y="214"/>
                    <a:pt x="117" y="215"/>
                    <a:pt x="118" y="215"/>
                  </a:cubicBezTo>
                  <a:cubicBezTo>
                    <a:pt x="118" y="215"/>
                    <a:pt x="117" y="215"/>
                    <a:pt x="117" y="216"/>
                  </a:cubicBezTo>
                  <a:close/>
                  <a:moveTo>
                    <a:pt x="114" y="215"/>
                  </a:moveTo>
                  <a:cubicBezTo>
                    <a:pt x="114" y="215"/>
                    <a:pt x="115" y="214"/>
                    <a:pt x="115" y="214"/>
                  </a:cubicBezTo>
                  <a:cubicBezTo>
                    <a:pt x="116" y="213"/>
                    <a:pt x="116" y="214"/>
                    <a:pt x="116" y="214"/>
                  </a:cubicBezTo>
                  <a:cubicBezTo>
                    <a:pt x="116" y="214"/>
                    <a:pt x="115" y="216"/>
                    <a:pt x="114" y="215"/>
                  </a:cubicBezTo>
                  <a:close/>
                  <a:moveTo>
                    <a:pt x="114" y="215"/>
                  </a:moveTo>
                  <a:cubicBezTo>
                    <a:pt x="113" y="215"/>
                    <a:pt x="113" y="214"/>
                    <a:pt x="112" y="213"/>
                  </a:cubicBezTo>
                  <a:cubicBezTo>
                    <a:pt x="112" y="213"/>
                    <a:pt x="113" y="212"/>
                    <a:pt x="113" y="212"/>
                  </a:cubicBezTo>
                  <a:cubicBezTo>
                    <a:pt x="114" y="212"/>
                    <a:pt x="114" y="212"/>
                    <a:pt x="115" y="213"/>
                  </a:cubicBezTo>
                  <a:cubicBezTo>
                    <a:pt x="114" y="214"/>
                    <a:pt x="114" y="214"/>
                    <a:pt x="114" y="215"/>
                  </a:cubicBezTo>
                  <a:close/>
                  <a:moveTo>
                    <a:pt x="112" y="213"/>
                  </a:moveTo>
                  <a:cubicBezTo>
                    <a:pt x="111" y="213"/>
                    <a:pt x="111" y="213"/>
                    <a:pt x="111" y="212"/>
                  </a:cubicBezTo>
                  <a:cubicBezTo>
                    <a:pt x="110" y="213"/>
                    <a:pt x="111" y="213"/>
                    <a:pt x="111" y="214"/>
                  </a:cubicBezTo>
                  <a:cubicBezTo>
                    <a:pt x="111" y="215"/>
                    <a:pt x="110" y="215"/>
                    <a:pt x="110" y="216"/>
                  </a:cubicBezTo>
                  <a:cubicBezTo>
                    <a:pt x="109" y="215"/>
                    <a:pt x="110" y="212"/>
                    <a:pt x="111" y="210"/>
                  </a:cubicBezTo>
                  <a:cubicBezTo>
                    <a:pt x="111" y="211"/>
                    <a:pt x="112" y="211"/>
                    <a:pt x="113" y="212"/>
                  </a:cubicBezTo>
                  <a:cubicBezTo>
                    <a:pt x="113" y="212"/>
                    <a:pt x="112" y="212"/>
                    <a:pt x="112" y="213"/>
                  </a:cubicBezTo>
                  <a:close/>
                  <a:moveTo>
                    <a:pt x="108" y="248"/>
                  </a:moveTo>
                  <a:cubicBezTo>
                    <a:pt x="108" y="249"/>
                    <a:pt x="108" y="249"/>
                    <a:pt x="109" y="250"/>
                  </a:cubicBezTo>
                  <a:cubicBezTo>
                    <a:pt x="108" y="250"/>
                    <a:pt x="108" y="249"/>
                    <a:pt x="108" y="248"/>
                  </a:cubicBezTo>
                  <a:close/>
                  <a:moveTo>
                    <a:pt x="110" y="250"/>
                  </a:moveTo>
                  <a:cubicBezTo>
                    <a:pt x="109" y="249"/>
                    <a:pt x="109" y="247"/>
                    <a:pt x="109" y="247"/>
                  </a:cubicBezTo>
                  <a:cubicBezTo>
                    <a:pt x="110" y="247"/>
                    <a:pt x="110" y="248"/>
                    <a:pt x="109" y="248"/>
                  </a:cubicBezTo>
                  <a:cubicBezTo>
                    <a:pt x="110" y="249"/>
                    <a:pt x="110" y="249"/>
                    <a:pt x="110" y="250"/>
                  </a:cubicBezTo>
                  <a:close/>
                  <a:moveTo>
                    <a:pt x="111" y="248"/>
                  </a:moveTo>
                  <a:cubicBezTo>
                    <a:pt x="110" y="248"/>
                    <a:pt x="111" y="247"/>
                    <a:pt x="110" y="247"/>
                  </a:cubicBezTo>
                  <a:cubicBezTo>
                    <a:pt x="110" y="247"/>
                    <a:pt x="111" y="247"/>
                    <a:pt x="111" y="248"/>
                  </a:cubicBezTo>
                  <a:cubicBezTo>
                    <a:pt x="111" y="248"/>
                    <a:pt x="111" y="248"/>
                    <a:pt x="111" y="248"/>
                  </a:cubicBezTo>
                  <a:close/>
                  <a:moveTo>
                    <a:pt x="113" y="250"/>
                  </a:moveTo>
                  <a:cubicBezTo>
                    <a:pt x="113" y="249"/>
                    <a:pt x="113" y="249"/>
                    <a:pt x="113" y="248"/>
                  </a:cubicBezTo>
                  <a:cubicBezTo>
                    <a:pt x="114" y="249"/>
                    <a:pt x="113" y="249"/>
                    <a:pt x="114" y="250"/>
                  </a:cubicBezTo>
                  <a:cubicBezTo>
                    <a:pt x="113" y="250"/>
                    <a:pt x="113" y="250"/>
                    <a:pt x="113" y="250"/>
                  </a:cubicBezTo>
                  <a:close/>
                  <a:moveTo>
                    <a:pt x="114" y="252"/>
                  </a:moveTo>
                  <a:cubicBezTo>
                    <a:pt x="114" y="252"/>
                    <a:pt x="113" y="252"/>
                    <a:pt x="113" y="252"/>
                  </a:cubicBezTo>
                  <a:cubicBezTo>
                    <a:pt x="113" y="252"/>
                    <a:pt x="113" y="251"/>
                    <a:pt x="113" y="250"/>
                  </a:cubicBezTo>
                  <a:cubicBezTo>
                    <a:pt x="114" y="251"/>
                    <a:pt x="113" y="251"/>
                    <a:pt x="114" y="252"/>
                  </a:cubicBezTo>
                  <a:close/>
                  <a:moveTo>
                    <a:pt x="112" y="245"/>
                  </a:moveTo>
                  <a:cubicBezTo>
                    <a:pt x="112" y="245"/>
                    <a:pt x="113" y="245"/>
                    <a:pt x="112" y="244"/>
                  </a:cubicBezTo>
                  <a:cubicBezTo>
                    <a:pt x="111" y="244"/>
                    <a:pt x="112" y="245"/>
                    <a:pt x="111" y="245"/>
                  </a:cubicBezTo>
                  <a:cubicBezTo>
                    <a:pt x="111" y="244"/>
                    <a:pt x="112" y="244"/>
                    <a:pt x="113" y="243"/>
                  </a:cubicBezTo>
                  <a:cubicBezTo>
                    <a:pt x="113" y="244"/>
                    <a:pt x="113" y="244"/>
                    <a:pt x="113" y="246"/>
                  </a:cubicBezTo>
                  <a:cubicBezTo>
                    <a:pt x="113" y="246"/>
                    <a:pt x="113" y="245"/>
                    <a:pt x="112" y="245"/>
                  </a:cubicBezTo>
                  <a:close/>
                  <a:moveTo>
                    <a:pt x="113" y="249"/>
                  </a:moveTo>
                  <a:cubicBezTo>
                    <a:pt x="112" y="249"/>
                    <a:pt x="112" y="249"/>
                    <a:pt x="112" y="248"/>
                  </a:cubicBezTo>
                  <a:cubicBezTo>
                    <a:pt x="113" y="248"/>
                    <a:pt x="113" y="249"/>
                    <a:pt x="113" y="249"/>
                  </a:cubicBezTo>
                  <a:close/>
                  <a:moveTo>
                    <a:pt x="112" y="249"/>
                  </a:moveTo>
                  <a:cubicBezTo>
                    <a:pt x="111" y="249"/>
                    <a:pt x="111" y="249"/>
                    <a:pt x="111" y="249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11" y="248"/>
                    <a:pt x="112" y="248"/>
                    <a:pt x="112" y="249"/>
                  </a:cubicBezTo>
                  <a:close/>
                  <a:moveTo>
                    <a:pt x="111" y="249"/>
                  </a:moveTo>
                  <a:cubicBezTo>
                    <a:pt x="111" y="249"/>
                    <a:pt x="112" y="250"/>
                    <a:pt x="112" y="250"/>
                  </a:cubicBezTo>
                  <a:cubicBezTo>
                    <a:pt x="112" y="250"/>
                    <a:pt x="112" y="251"/>
                    <a:pt x="112" y="251"/>
                  </a:cubicBezTo>
                  <a:cubicBezTo>
                    <a:pt x="111" y="252"/>
                    <a:pt x="111" y="251"/>
                    <a:pt x="111" y="249"/>
                  </a:cubicBezTo>
                  <a:close/>
                  <a:moveTo>
                    <a:pt x="112" y="253"/>
                  </a:moveTo>
                  <a:cubicBezTo>
                    <a:pt x="112" y="253"/>
                    <a:pt x="113" y="254"/>
                    <a:pt x="114" y="255"/>
                  </a:cubicBezTo>
                  <a:cubicBezTo>
                    <a:pt x="113" y="255"/>
                    <a:pt x="113" y="253"/>
                    <a:pt x="112" y="253"/>
                  </a:cubicBezTo>
                  <a:close/>
                  <a:moveTo>
                    <a:pt x="116" y="251"/>
                  </a:moveTo>
                  <a:cubicBezTo>
                    <a:pt x="116" y="251"/>
                    <a:pt x="116" y="251"/>
                    <a:pt x="115" y="251"/>
                  </a:cubicBezTo>
                  <a:cubicBezTo>
                    <a:pt x="115" y="250"/>
                    <a:pt x="115" y="250"/>
                    <a:pt x="116" y="250"/>
                  </a:cubicBezTo>
                  <a:cubicBezTo>
                    <a:pt x="116" y="250"/>
                    <a:pt x="116" y="251"/>
                    <a:pt x="116" y="251"/>
                  </a:cubicBezTo>
                  <a:close/>
                  <a:moveTo>
                    <a:pt x="116" y="242"/>
                  </a:moveTo>
                  <a:cubicBezTo>
                    <a:pt x="116" y="241"/>
                    <a:pt x="116" y="241"/>
                    <a:pt x="116" y="241"/>
                  </a:cubicBezTo>
                  <a:cubicBezTo>
                    <a:pt x="116" y="241"/>
                    <a:pt x="116" y="241"/>
                    <a:pt x="116" y="242"/>
                  </a:cubicBezTo>
                  <a:close/>
                  <a:moveTo>
                    <a:pt x="116" y="245"/>
                  </a:moveTo>
                  <a:cubicBezTo>
                    <a:pt x="116" y="245"/>
                    <a:pt x="116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4" y="245"/>
                    <a:pt x="114" y="244"/>
                  </a:cubicBezTo>
                  <a:cubicBezTo>
                    <a:pt x="115" y="244"/>
                    <a:pt x="115" y="245"/>
                    <a:pt x="116" y="245"/>
                  </a:cubicBezTo>
                  <a:close/>
                  <a:moveTo>
                    <a:pt x="115" y="246"/>
                  </a:moveTo>
                  <a:cubicBezTo>
                    <a:pt x="115" y="246"/>
                    <a:pt x="114" y="246"/>
                    <a:pt x="114" y="246"/>
                  </a:cubicBezTo>
                  <a:cubicBezTo>
                    <a:pt x="115" y="245"/>
                    <a:pt x="115" y="246"/>
                    <a:pt x="115" y="246"/>
                  </a:cubicBezTo>
                  <a:close/>
                  <a:moveTo>
                    <a:pt x="114" y="253"/>
                  </a:moveTo>
                  <a:cubicBezTo>
                    <a:pt x="114" y="252"/>
                    <a:pt x="114" y="252"/>
                    <a:pt x="114" y="251"/>
                  </a:cubicBezTo>
                  <a:cubicBezTo>
                    <a:pt x="115" y="251"/>
                    <a:pt x="115" y="252"/>
                    <a:pt x="115" y="253"/>
                  </a:cubicBezTo>
                  <a:cubicBezTo>
                    <a:pt x="115" y="253"/>
                    <a:pt x="114" y="252"/>
                    <a:pt x="114" y="253"/>
                  </a:cubicBezTo>
                  <a:close/>
                  <a:moveTo>
                    <a:pt x="115" y="255"/>
                  </a:moveTo>
                  <a:cubicBezTo>
                    <a:pt x="116" y="254"/>
                    <a:pt x="115" y="256"/>
                    <a:pt x="116" y="256"/>
                  </a:cubicBezTo>
                  <a:cubicBezTo>
                    <a:pt x="115" y="256"/>
                    <a:pt x="115" y="255"/>
                    <a:pt x="115" y="255"/>
                  </a:cubicBezTo>
                  <a:close/>
                  <a:moveTo>
                    <a:pt x="115" y="251"/>
                  </a:moveTo>
                  <a:cubicBezTo>
                    <a:pt x="116" y="251"/>
                    <a:pt x="116" y="252"/>
                    <a:pt x="116" y="253"/>
                  </a:cubicBezTo>
                  <a:cubicBezTo>
                    <a:pt x="115" y="253"/>
                    <a:pt x="115" y="252"/>
                    <a:pt x="115" y="251"/>
                  </a:cubicBezTo>
                  <a:close/>
                  <a:moveTo>
                    <a:pt x="116" y="244"/>
                  </a:moveTo>
                  <a:cubicBezTo>
                    <a:pt x="116" y="244"/>
                    <a:pt x="117" y="244"/>
                    <a:pt x="117" y="243"/>
                  </a:cubicBezTo>
                  <a:cubicBezTo>
                    <a:pt x="117" y="243"/>
                    <a:pt x="117" y="244"/>
                    <a:pt x="118" y="244"/>
                  </a:cubicBezTo>
                  <a:cubicBezTo>
                    <a:pt x="118" y="244"/>
                    <a:pt x="118" y="244"/>
                    <a:pt x="118" y="244"/>
                  </a:cubicBezTo>
                  <a:cubicBezTo>
                    <a:pt x="117" y="245"/>
                    <a:pt x="117" y="245"/>
                    <a:pt x="116" y="244"/>
                  </a:cubicBezTo>
                  <a:close/>
                  <a:moveTo>
                    <a:pt x="118" y="240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0"/>
                    <a:pt x="118" y="240"/>
                  </a:cubicBezTo>
                  <a:cubicBezTo>
                    <a:pt x="118" y="240"/>
                    <a:pt x="119" y="240"/>
                    <a:pt x="118" y="240"/>
                  </a:cubicBezTo>
                  <a:close/>
                  <a:moveTo>
                    <a:pt x="121" y="238"/>
                  </a:moveTo>
                  <a:cubicBezTo>
                    <a:pt x="121" y="238"/>
                    <a:pt x="123" y="238"/>
                    <a:pt x="123" y="239"/>
                  </a:cubicBezTo>
                  <a:cubicBezTo>
                    <a:pt x="122" y="239"/>
                    <a:pt x="121" y="239"/>
                    <a:pt x="121" y="240"/>
                  </a:cubicBezTo>
                  <a:cubicBezTo>
                    <a:pt x="121" y="240"/>
                    <a:pt x="121" y="239"/>
                    <a:pt x="121" y="239"/>
                  </a:cubicBezTo>
                  <a:cubicBezTo>
                    <a:pt x="120" y="239"/>
                    <a:pt x="121" y="239"/>
                    <a:pt x="121" y="238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21" y="239"/>
                    <a:pt x="122" y="239"/>
                    <a:pt x="122" y="239"/>
                  </a:cubicBezTo>
                  <a:cubicBezTo>
                    <a:pt x="122" y="238"/>
                    <a:pt x="121" y="239"/>
                    <a:pt x="121" y="238"/>
                  </a:cubicBezTo>
                  <a:close/>
                  <a:moveTo>
                    <a:pt x="123" y="238"/>
                  </a:moveTo>
                  <a:cubicBezTo>
                    <a:pt x="123" y="237"/>
                    <a:pt x="124" y="237"/>
                    <a:pt x="125" y="237"/>
                  </a:cubicBezTo>
                  <a:cubicBezTo>
                    <a:pt x="125" y="237"/>
                    <a:pt x="124" y="238"/>
                    <a:pt x="123" y="238"/>
                  </a:cubicBezTo>
                  <a:cubicBezTo>
                    <a:pt x="123" y="238"/>
                    <a:pt x="124" y="238"/>
                    <a:pt x="123" y="238"/>
                  </a:cubicBezTo>
                  <a:close/>
                  <a:moveTo>
                    <a:pt x="125" y="244"/>
                  </a:moveTo>
                  <a:cubicBezTo>
                    <a:pt x="126" y="244"/>
                    <a:pt x="126" y="245"/>
                    <a:pt x="126" y="245"/>
                  </a:cubicBezTo>
                  <a:cubicBezTo>
                    <a:pt x="126" y="245"/>
                    <a:pt x="125" y="245"/>
                    <a:pt x="125" y="245"/>
                  </a:cubicBezTo>
                  <a:cubicBezTo>
                    <a:pt x="125" y="245"/>
                    <a:pt x="125" y="244"/>
                    <a:pt x="125" y="244"/>
                  </a:cubicBezTo>
                  <a:close/>
                  <a:moveTo>
                    <a:pt x="129" y="236"/>
                  </a:moveTo>
                  <a:cubicBezTo>
                    <a:pt x="128" y="236"/>
                    <a:pt x="128" y="237"/>
                    <a:pt x="128" y="237"/>
                  </a:cubicBezTo>
                  <a:cubicBezTo>
                    <a:pt x="128" y="237"/>
                    <a:pt x="129" y="237"/>
                    <a:pt x="129" y="237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29" y="238"/>
                    <a:pt x="129" y="238"/>
                    <a:pt x="128" y="238"/>
                  </a:cubicBezTo>
                  <a:cubicBezTo>
                    <a:pt x="129" y="238"/>
                    <a:pt x="128" y="238"/>
                    <a:pt x="129" y="238"/>
                  </a:cubicBezTo>
                  <a:cubicBezTo>
                    <a:pt x="128" y="237"/>
                    <a:pt x="128" y="238"/>
                    <a:pt x="128" y="238"/>
                  </a:cubicBezTo>
                  <a:cubicBezTo>
                    <a:pt x="127" y="238"/>
                    <a:pt x="128" y="237"/>
                    <a:pt x="127" y="238"/>
                  </a:cubicBezTo>
                  <a:cubicBezTo>
                    <a:pt x="127" y="237"/>
                    <a:pt x="128" y="237"/>
                    <a:pt x="128" y="237"/>
                  </a:cubicBezTo>
                  <a:cubicBezTo>
                    <a:pt x="127" y="237"/>
                    <a:pt x="126" y="238"/>
                    <a:pt x="126" y="237"/>
                  </a:cubicBezTo>
                  <a:cubicBezTo>
                    <a:pt x="127" y="237"/>
                    <a:pt x="129" y="235"/>
                    <a:pt x="129" y="236"/>
                  </a:cubicBezTo>
                  <a:close/>
                  <a:moveTo>
                    <a:pt x="129" y="235"/>
                  </a:moveTo>
                  <a:cubicBezTo>
                    <a:pt x="128" y="236"/>
                    <a:pt x="127" y="236"/>
                    <a:pt x="126" y="236"/>
                  </a:cubicBezTo>
                  <a:cubicBezTo>
                    <a:pt x="126" y="236"/>
                    <a:pt x="128" y="235"/>
                    <a:pt x="129" y="235"/>
                  </a:cubicBezTo>
                  <a:close/>
                  <a:moveTo>
                    <a:pt x="131" y="235"/>
                  </a:moveTo>
                  <a:cubicBezTo>
                    <a:pt x="131" y="236"/>
                    <a:pt x="131" y="235"/>
                    <a:pt x="131" y="235"/>
                  </a:cubicBezTo>
                  <a:cubicBezTo>
                    <a:pt x="131" y="235"/>
                    <a:pt x="131" y="235"/>
                    <a:pt x="130" y="235"/>
                  </a:cubicBezTo>
                  <a:cubicBezTo>
                    <a:pt x="131" y="235"/>
                    <a:pt x="131" y="235"/>
                    <a:pt x="132" y="235"/>
                  </a:cubicBezTo>
                  <a:cubicBezTo>
                    <a:pt x="132" y="235"/>
                    <a:pt x="131" y="235"/>
                    <a:pt x="131" y="235"/>
                  </a:cubicBezTo>
                  <a:close/>
                  <a:moveTo>
                    <a:pt x="131" y="238"/>
                  </a:moveTo>
                  <a:cubicBezTo>
                    <a:pt x="131" y="238"/>
                    <a:pt x="130" y="239"/>
                    <a:pt x="130" y="239"/>
                  </a:cubicBezTo>
                  <a:cubicBezTo>
                    <a:pt x="130" y="238"/>
                    <a:pt x="131" y="238"/>
                    <a:pt x="131" y="238"/>
                  </a:cubicBezTo>
                  <a:close/>
                  <a:moveTo>
                    <a:pt x="130" y="247"/>
                  </a:moveTo>
                  <a:cubicBezTo>
                    <a:pt x="129" y="247"/>
                    <a:pt x="128" y="246"/>
                    <a:pt x="128" y="246"/>
                  </a:cubicBezTo>
                  <a:cubicBezTo>
                    <a:pt x="128" y="246"/>
                    <a:pt x="128" y="245"/>
                    <a:pt x="129" y="245"/>
                  </a:cubicBezTo>
                  <a:cubicBezTo>
                    <a:pt x="130" y="245"/>
                    <a:pt x="130" y="246"/>
                    <a:pt x="130" y="246"/>
                  </a:cubicBezTo>
                  <a:cubicBezTo>
                    <a:pt x="130" y="246"/>
                    <a:pt x="130" y="247"/>
                    <a:pt x="130" y="247"/>
                  </a:cubicBezTo>
                  <a:close/>
                  <a:moveTo>
                    <a:pt x="130" y="248"/>
                  </a:moveTo>
                  <a:cubicBezTo>
                    <a:pt x="131" y="248"/>
                    <a:pt x="131" y="249"/>
                    <a:pt x="131" y="249"/>
                  </a:cubicBezTo>
                  <a:cubicBezTo>
                    <a:pt x="131" y="249"/>
                    <a:pt x="131" y="249"/>
                    <a:pt x="131" y="250"/>
                  </a:cubicBezTo>
                  <a:cubicBezTo>
                    <a:pt x="131" y="250"/>
                    <a:pt x="131" y="250"/>
                    <a:pt x="130" y="250"/>
                  </a:cubicBezTo>
                  <a:cubicBezTo>
                    <a:pt x="130" y="249"/>
                    <a:pt x="131" y="249"/>
                    <a:pt x="130" y="248"/>
                  </a:cubicBezTo>
                  <a:close/>
                  <a:moveTo>
                    <a:pt x="131" y="244"/>
                  </a:moveTo>
                  <a:cubicBezTo>
                    <a:pt x="131" y="244"/>
                    <a:pt x="131" y="244"/>
                    <a:pt x="131" y="245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30" y="245"/>
                    <a:pt x="131" y="245"/>
                    <a:pt x="131" y="244"/>
                  </a:cubicBezTo>
                  <a:close/>
                  <a:moveTo>
                    <a:pt x="130" y="251"/>
                  </a:moveTo>
                  <a:cubicBezTo>
                    <a:pt x="131" y="251"/>
                    <a:pt x="131" y="250"/>
                    <a:pt x="131" y="251"/>
                  </a:cubicBezTo>
                  <a:cubicBezTo>
                    <a:pt x="131" y="251"/>
                    <a:pt x="131" y="251"/>
                    <a:pt x="131" y="252"/>
                  </a:cubicBezTo>
                  <a:cubicBezTo>
                    <a:pt x="131" y="252"/>
                    <a:pt x="130" y="252"/>
                    <a:pt x="130" y="252"/>
                  </a:cubicBezTo>
                  <a:cubicBezTo>
                    <a:pt x="130" y="251"/>
                    <a:pt x="130" y="252"/>
                    <a:pt x="130" y="250"/>
                  </a:cubicBezTo>
                  <a:cubicBezTo>
                    <a:pt x="131" y="250"/>
                    <a:pt x="131" y="251"/>
                    <a:pt x="130" y="251"/>
                  </a:cubicBezTo>
                  <a:close/>
                  <a:moveTo>
                    <a:pt x="128" y="256"/>
                  </a:moveTo>
                  <a:cubicBezTo>
                    <a:pt x="127" y="256"/>
                    <a:pt x="127" y="256"/>
                    <a:pt x="127" y="256"/>
                  </a:cubicBezTo>
                  <a:cubicBezTo>
                    <a:pt x="127" y="256"/>
                    <a:pt x="127" y="255"/>
                    <a:pt x="127" y="255"/>
                  </a:cubicBezTo>
                  <a:cubicBezTo>
                    <a:pt x="127" y="255"/>
                    <a:pt x="128" y="256"/>
                    <a:pt x="128" y="255"/>
                  </a:cubicBezTo>
                  <a:cubicBezTo>
                    <a:pt x="129" y="256"/>
                    <a:pt x="128" y="257"/>
                    <a:pt x="128" y="258"/>
                  </a:cubicBezTo>
                  <a:cubicBezTo>
                    <a:pt x="128" y="258"/>
                    <a:pt x="129" y="258"/>
                    <a:pt x="129" y="258"/>
                  </a:cubicBezTo>
                  <a:cubicBezTo>
                    <a:pt x="130" y="257"/>
                    <a:pt x="130" y="257"/>
                    <a:pt x="131" y="257"/>
                  </a:cubicBezTo>
                  <a:cubicBezTo>
                    <a:pt x="131" y="257"/>
                    <a:pt x="131" y="258"/>
                    <a:pt x="131" y="258"/>
                  </a:cubicBezTo>
                  <a:cubicBezTo>
                    <a:pt x="129" y="258"/>
                    <a:pt x="128" y="258"/>
                    <a:pt x="127" y="258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8" y="257"/>
                  </a:cubicBezTo>
                  <a:cubicBezTo>
                    <a:pt x="128" y="257"/>
                    <a:pt x="127" y="256"/>
                    <a:pt x="128" y="256"/>
                  </a:cubicBezTo>
                  <a:close/>
                  <a:moveTo>
                    <a:pt x="126" y="257"/>
                  </a:moveTo>
                  <a:cubicBezTo>
                    <a:pt x="125" y="257"/>
                    <a:pt x="126" y="257"/>
                    <a:pt x="125" y="256"/>
                  </a:cubicBezTo>
                  <a:cubicBezTo>
                    <a:pt x="126" y="256"/>
                    <a:pt x="126" y="256"/>
                    <a:pt x="127" y="256"/>
                  </a:cubicBezTo>
                  <a:cubicBezTo>
                    <a:pt x="126" y="257"/>
                    <a:pt x="126" y="257"/>
                    <a:pt x="126" y="257"/>
                  </a:cubicBezTo>
                  <a:close/>
                  <a:moveTo>
                    <a:pt x="125" y="254"/>
                  </a:moveTo>
                  <a:cubicBezTo>
                    <a:pt x="126" y="254"/>
                    <a:pt x="127" y="255"/>
                    <a:pt x="126" y="256"/>
                  </a:cubicBezTo>
                  <a:cubicBezTo>
                    <a:pt x="126" y="256"/>
                    <a:pt x="125" y="255"/>
                    <a:pt x="125" y="255"/>
                  </a:cubicBezTo>
                  <a:cubicBezTo>
                    <a:pt x="125" y="255"/>
                    <a:pt x="125" y="255"/>
                    <a:pt x="125" y="254"/>
                  </a:cubicBezTo>
                  <a:close/>
                  <a:moveTo>
                    <a:pt x="125" y="253"/>
                  </a:moveTo>
                  <a:cubicBezTo>
                    <a:pt x="125" y="253"/>
                    <a:pt x="126" y="254"/>
                    <a:pt x="126" y="254"/>
                  </a:cubicBezTo>
                  <a:cubicBezTo>
                    <a:pt x="126" y="254"/>
                    <a:pt x="126" y="253"/>
                    <a:pt x="125" y="253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2"/>
                    <a:pt x="127" y="252"/>
                  </a:cubicBezTo>
                  <a:cubicBezTo>
                    <a:pt x="126" y="253"/>
                    <a:pt x="125" y="252"/>
                    <a:pt x="125" y="252"/>
                  </a:cubicBezTo>
                  <a:close/>
                  <a:moveTo>
                    <a:pt x="126" y="242"/>
                  </a:move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5" y="242"/>
                    <a:pt x="126" y="242"/>
                  </a:cubicBezTo>
                  <a:close/>
                  <a:moveTo>
                    <a:pt x="130" y="249"/>
                  </a:moveTo>
                  <a:cubicBezTo>
                    <a:pt x="129" y="249"/>
                    <a:pt x="129" y="250"/>
                    <a:pt x="129" y="249"/>
                  </a:cubicBezTo>
                  <a:cubicBezTo>
                    <a:pt x="129" y="249"/>
                    <a:pt x="129" y="248"/>
                    <a:pt x="130" y="248"/>
                  </a:cubicBezTo>
                  <a:cubicBezTo>
                    <a:pt x="130" y="249"/>
                    <a:pt x="129" y="249"/>
                    <a:pt x="130" y="249"/>
                  </a:cubicBezTo>
                  <a:close/>
                  <a:moveTo>
                    <a:pt x="130" y="254"/>
                  </a:moveTo>
                  <a:cubicBezTo>
                    <a:pt x="129" y="254"/>
                    <a:pt x="130" y="253"/>
                    <a:pt x="130" y="253"/>
                  </a:cubicBezTo>
                  <a:cubicBezTo>
                    <a:pt x="131" y="253"/>
                    <a:pt x="130" y="253"/>
                    <a:pt x="130" y="254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1"/>
                    <a:pt x="128" y="251"/>
                  </a:cubicBezTo>
                  <a:cubicBezTo>
                    <a:pt x="128" y="251"/>
                    <a:pt x="128" y="251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8" y="251"/>
                    <a:pt x="128" y="251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1"/>
                    <a:pt x="128" y="251"/>
                    <a:pt x="127" y="251"/>
                  </a:cubicBezTo>
                  <a:cubicBezTo>
                    <a:pt x="127" y="251"/>
                    <a:pt x="128" y="250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0"/>
                    <a:pt x="129" y="250"/>
                    <a:pt x="129" y="250"/>
                  </a:cubicBezTo>
                  <a:cubicBezTo>
                    <a:pt x="129" y="250"/>
                    <a:pt x="129" y="250"/>
                    <a:pt x="129" y="250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30" y="250"/>
                    <a:pt x="129" y="251"/>
                    <a:pt x="129" y="252"/>
                  </a:cubicBezTo>
                  <a:close/>
                  <a:moveTo>
                    <a:pt x="129" y="255"/>
                  </a:moveTo>
                  <a:cubicBezTo>
                    <a:pt x="128" y="255"/>
                    <a:pt x="127" y="255"/>
                    <a:pt x="127" y="254"/>
                  </a:cubicBezTo>
                  <a:cubicBezTo>
                    <a:pt x="127" y="254"/>
                    <a:pt x="127" y="254"/>
                    <a:pt x="128" y="254"/>
                  </a:cubicBezTo>
                  <a:cubicBezTo>
                    <a:pt x="128" y="254"/>
                    <a:pt x="128" y="254"/>
                    <a:pt x="128" y="254"/>
                  </a:cubicBezTo>
                  <a:cubicBezTo>
                    <a:pt x="128" y="254"/>
                    <a:pt x="128" y="253"/>
                    <a:pt x="127" y="253"/>
                  </a:cubicBezTo>
                  <a:cubicBezTo>
                    <a:pt x="127" y="253"/>
                    <a:pt x="127" y="253"/>
                    <a:pt x="127" y="252"/>
                  </a:cubicBezTo>
                  <a:cubicBezTo>
                    <a:pt x="128" y="252"/>
                    <a:pt x="129" y="253"/>
                    <a:pt x="129" y="253"/>
                  </a:cubicBezTo>
                  <a:cubicBezTo>
                    <a:pt x="129" y="253"/>
                    <a:pt x="129" y="254"/>
                    <a:pt x="128" y="254"/>
                  </a:cubicBezTo>
                  <a:cubicBezTo>
                    <a:pt x="129" y="255"/>
                    <a:pt x="129" y="254"/>
                    <a:pt x="129" y="255"/>
                  </a:cubicBezTo>
                  <a:close/>
                  <a:moveTo>
                    <a:pt x="128" y="248"/>
                  </a:moveTo>
                  <a:cubicBezTo>
                    <a:pt x="128" y="249"/>
                    <a:pt x="128" y="249"/>
                    <a:pt x="128" y="249"/>
                  </a:cubicBezTo>
                  <a:cubicBezTo>
                    <a:pt x="127" y="248"/>
                    <a:pt x="128" y="248"/>
                    <a:pt x="127" y="248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28" y="248"/>
                    <a:pt x="128" y="248"/>
                    <a:pt x="128" y="248"/>
                  </a:cubicBezTo>
                  <a:close/>
                  <a:moveTo>
                    <a:pt x="129" y="248"/>
                  </a:moveTo>
                  <a:cubicBezTo>
                    <a:pt x="129" y="248"/>
                    <a:pt x="128" y="249"/>
                    <a:pt x="128" y="249"/>
                  </a:cubicBezTo>
                  <a:cubicBezTo>
                    <a:pt x="128" y="249"/>
                    <a:pt x="128" y="248"/>
                    <a:pt x="129" y="248"/>
                  </a:cubicBezTo>
                  <a:close/>
                  <a:moveTo>
                    <a:pt x="128" y="247"/>
                  </a:moveTo>
                  <a:cubicBezTo>
                    <a:pt x="128" y="247"/>
                    <a:pt x="128" y="247"/>
                    <a:pt x="129" y="247"/>
                  </a:cubicBezTo>
                  <a:cubicBezTo>
                    <a:pt x="129" y="247"/>
                    <a:pt x="128" y="247"/>
                    <a:pt x="128" y="247"/>
                  </a:cubicBezTo>
                  <a:close/>
                  <a:moveTo>
                    <a:pt x="128" y="242"/>
                  </a:moveTo>
                  <a:cubicBezTo>
                    <a:pt x="127" y="242"/>
                    <a:pt x="127" y="242"/>
                    <a:pt x="127" y="242"/>
                  </a:cubicBezTo>
                  <a:cubicBezTo>
                    <a:pt x="127" y="242"/>
                    <a:pt x="128" y="242"/>
                    <a:pt x="128" y="241"/>
                  </a:cubicBezTo>
                  <a:cubicBezTo>
                    <a:pt x="128" y="242"/>
                    <a:pt x="128" y="242"/>
                    <a:pt x="128" y="242"/>
                  </a:cubicBezTo>
                  <a:close/>
                  <a:moveTo>
                    <a:pt x="127" y="243"/>
                  </a:moveTo>
                  <a:cubicBezTo>
                    <a:pt x="127" y="243"/>
                    <a:pt x="127" y="243"/>
                    <a:pt x="127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6" y="243"/>
                    <a:pt x="127" y="242"/>
                    <a:pt x="127" y="243"/>
                  </a:cubicBezTo>
                  <a:close/>
                  <a:moveTo>
                    <a:pt x="127" y="244"/>
                  </a:moveTo>
                  <a:cubicBezTo>
                    <a:pt x="128" y="245"/>
                    <a:pt x="127" y="246"/>
                    <a:pt x="127" y="246"/>
                  </a:cubicBezTo>
                  <a:cubicBezTo>
                    <a:pt x="127" y="246"/>
                    <a:pt x="127" y="246"/>
                    <a:pt x="126" y="245"/>
                  </a:cubicBezTo>
                  <a:cubicBezTo>
                    <a:pt x="127" y="245"/>
                    <a:pt x="127" y="245"/>
                    <a:pt x="127" y="244"/>
                  </a:cubicBezTo>
                  <a:close/>
                  <a:moveTo>
                    <a:pt x="127" y="247"/>
                  </a:moveTo>
                  <a:cubicBezTo>
                    <a:pt x="126" y="247"/>
                    <a:pt x="126" y="246"/>
                    <a:pt x="126" y="246"/>
                  </a:cubicBezTo>
                  <a:cubicBezTo>
                    <a:pt x="126" y="246"/>
                    <a:pt x="127" y="246"/>
                    <a:pt x="127" y="247"/>
                  </a:cubicBezTo>
                  <a:close/>
                  <a:moveTo>
                    <a:pt x="127" y="248"/>
                  </a:moveTo>
                  <a:cubicBezTo>
                    <a:pt x="127" y="248"/>
                    <a:pt x="127" y="248"/>
                    <a:pt x="127" y="248"/>
                  </a:cubicBezTo>
                  <a:cubicBezTo>
                    <a:pt x="127" y="249"/>
                    <a:pt x="126" y="248"/>
                    <a:pt x="126" y="248"/>
                  </a:cubicBezTo>
                  <a:cubicBezTo>
                    <a:pt x="126" y="248"/>
                    <a:pt x="126" y="247"/>
                    <a:pt x="126" y="247"/>
                  </a:cubicBezTo>
                  <a:cubicBezTo>
                    <a:pt x="126" y="247"/>
                    <a:pt x="127" y="248"/>
                    <a:pt x="127" y="248"/>
                  </a:cubicBezTo>
                  <a:close/>
                  <a:moveTo>
                    <a:pt x="127" y="249"/>
                  </a:moveTo>
                  <a:cubicBezTo>
                    <a:pt x="127" y="250"/>
                    <a:pt x="126" y="249"/>
                    <a:pt x="126" y="249"/>
                  </a:cubicBezTo>
                  <a:cubicBezTo>
                    <a:pt x="126" y="249"/>
                    <a:pt x="127" y="249"/>
                    <a:pt x="127" y="249"/>
                  </a:cubicBezTo>
                  <a:close/>
                  <a:moveTo>
                    <a:pt x="126" y="250"/>
                  </a:moveTo>
                  <a:cubicBezTo>
                    <a:pt x="126" y="250"/>
                    <a:pt x="126" y="250"/>
                    <a:pt x="127" y="250"/>
                  </a:cubicBezTo>
                  <a:cubicBezTo>
                    <a:pt x="127" y="251"/>
                    <a:pt x="126" y="250"/>
                    <a:pt x="126" y="250"/>
                  </a:cubicBezTo>
                  <a:cubicBezTo>
                    <a:pt x="125" y="250"/>
                    <a:pt x="125" y="250"/>
                    <a:pt x="126" y="250"/>
                  </a:cubicBezTo>
                  <a:close/>
                  <a:moveTo>
                    <a:pt x="130" y="256"/>
                  </a:moveTo>
                  <a:cubicBezTo>
                    <a:pt x="130" y="255"/>
                    <a:pt x="131" y="255"/>
                    <a:pt x="131" y="254"/>
                  </a:cubicBezTo>
                  <a:cubicBezTo>
                    <a:pt x="131" y="254"/>
                    <a:pt x="130" y="255"/>
                    <a:pt x="130" y="256"/>
                  </a:cubicBezTo>
                  <a:close/>
                  <a:moveTo>
                    <a:pt x="129" y="244"/>
                  </a:moveTo>
                  <a:cubicBezTo>
                    <a:pt x="129" y="245"/>
                    <a:pt x="129" y="244"/>
                    <a:pt x="130" y="244"/>
                  </a:cubicBezTo>
                  <a:cubicBezTo>
                    <a:pt x="130" y="244"/>
                    <a:pt x="130" y="244"/>
                    <a:pt x="130" y="245"/>
                  </a:cubicBezTo>
                  <a:cubicBezTo>
                    <a:pt x="129" y="245"/>
                    <a:pt x="129" y="244"/>
                    <a:pt x="129" y="244"/>
                  </a:cubicBezTo>
                  <a:cubicBezTo>
                    <a:pt x="128" y="244"/>
                    <a:pt x="128" y="244"/>
                    <a:pt x="129" y="243"/>
                  </a:cubicBezTo>
                  <a:cubicBezTo>
                    <a:pt x="129" y="244"/>
                    <a:pt x="129" y="244"/>
                    <a:pt x="129" y="244"/>
                  </a:cubicBezTo>
                  <a:close/>
                  <a:moveTo>
                    <a:pt x="128" y="243"/>
                  </a:moveTo>
                  <a:cubicBezTo>
                    <a:pt x="129" y="242"/>
                    <a:pt x="129" y="241"/>
                    <a:pt x="130" y="242"/>
                  </a:cubicBezTo>
                  <a:cubicBezTo>
                    <a:pt x="130" y="243"/>
                    <a:pt x="129" y="244"/>
                    <a:pt x="128" y="243"/>
                  </a:cubicBezTo>
                  <a:close/>
                  <a:moveTo>
                    <a:pt x="130" y="240"/>
                  </a:moveTo>
                  <a:cubicBezTo>
                    <a:pt x="130" y="240"/>
                    <a:pt x="131" y="240"/>
                    <a:pt x="131" y="241"/>
                  </a:cubicBezTo>
                  <a:cubicBezTo>
                    <a:pt x="131" y="241"/>
                    <a:pt x="131" y="240"/>
                    <a:pt x="130" y="240"/>
                  </a:cubicBezTo>
                  <a:close/>
                  <a:moveTo>
                    <a:pt x="130" y="240"/>
                  </a:moveTo>
                  <a:cubicBezTo>
                    <a:pt x="130" y="240"/>
                    <a:pt x="129" y="240"/>
                    <a:pt x="129" y="240"/>
                  </a:cubicBezTo>
                  <a:cubicBezTo>
                    <a:pt x="129" y="239"/>
                    <a:pt x="130" y="239"/>
                    <a:pt x="130" y="240"/>
                  </a:cubicBezTo>
                  <a:close/>
                  <a:moveTo>
                    <a:pt x="127" y="239"/>
                  </a:moveTo>
                  <a:cubicBezTo>
                    <a:pt x="126" y="239"/>
                    <a:pt x="126" y="239"/>
                    <a:pt x="126" y="239"/>
                  </a:cubicBezTo>
                  <a:cubicBezTo>
                    <a:pt x="126" y="239"/>
                    <a:pt x="127" y="239"/>
                    <a:pt x="127" y="239"/>
                  </a:cubicBezTo>
                  <a:close/>
                  <a:moveTo>
                    <a:pt x="126" y="240"/>
                  </a:moveTo>
                  <a:cubicBezTo>
                    <a:pt x="126" y="240"/>
                    <a:pt x="126" y="240"/>
                    <a:pt x="127" y="240"/>
                  </a:cubicBezTo>
                  <a:cubicBezTo>
                    <a:pt x="126" y="240"/>
                    <a:pt x="126" y="241"/>
                    <a:pt x="126" y="241"/>
                  </a:cubicBezTo>
                  <a:cubicBezTo>
                    <a:pt x="125" y="240"/>
                    <a:pt x="126" y="240"/>
                    <a:pt x="126" y="240"/>
                  </a:cubicBezTo>
                  <a:close/>
                  <a:moveTo>
                    <a:pt x="127" y="240"/>
                  </a:moveTo>
                  <a:cubicBezTo>
                    <a:pt x="127" y="241"/>
                    <a:pt x="126" y="242"/>
                    <a:pt x="126" y="242"/>
                  </a:cubicBezTo>
                  <a:cubicBezTo>
                    <a:pt x="126" y="242"/>
                    <a:pt x="126" y="241"/>
                    <a:pt x="126" y="241"/>
                  </a:cubicBezTo>
                  <a:cubicBezTo>
                    <a:pt x="126" y="241"/>
                    <a:pt x="126" y="241"/>
                    <a:pt x="127" y="240"/>
                  </a:cubicBezTo>
                  <a:close/>
                  <a:moveTo>
                    <a:pt x="126" y="248"/>
                  </a:moveTo>
                  <a:cubicBezTo>
                    <a:pt x="124" y="248"/>
                    <a:pt x="125" y="247"/>
                    <a:pt x="125" y="247"/>
                  </a:cubicBezTo>
                  <a:cubicBezTo>
                    <a:pt x="126" y="247"/>
                    <a:pt x="125" y="247"/>
                    <a:pt x="126" y="248"/>
                  </a:cubicBezTo>
                  <a:close/>
                  <a:moveTo>
                    <a:pt x="124" y="256"/>
                  </a:moveTo>
                  <a:cubicBezTo>
                    <a:pt x="124" y="256"/>
                    <a:pt x="123" y="256"/>
                    <a:pt x="123" y="256"/>
                  </a:cubicBezTo>
                  <a:cubicBezTo>
                    <a:pt x="123" y="256"/>
                    <a:pt x="123" y="255"/>
                    <a:pt x="123" y="255"/>
                  </a:cubicBezTo>
                  <a:cubicBezTo>
                    <a:pt x="124" y="255"/>
                    <a:pt x="124" y="255"/>
                    <a:pt x="124" y="255"/>
                  </a:cubicBezTo>
                  <a:cubicBezTo>
                    <a:pt x="125" y="256"/>
                    <a:pt x="125" y="257"/>
                    <a:pt x="124" y="257"/>
                  </a:cubicBezTo>
                  <a:cubicBezTo>
                    <a:pt x="124" y="256"/>
                    <a:pt x="124" y="256"/>
                    <a:pt x="124" y="256"/>
                  </a:cubicBezTo>
                  <a:cubicBezTo>
                    <a:pt x="124" y="256"/>
                    <a:pt x="124" y="256"/>
                    <a:pt x="124" y="256"/>
                  </a:cubicBezTo>
                  <a:close/>
                  <a:moveTo>
                    <a:pt x="123" y="247"/>
                  </a:moveTo>
                  <a:cubicBezTo>
                    <a:pt x="122" y="247"/>
                    <a:pt x="122" y="247"/>
                    <a:pt x="122" y="247"/>
                  </a:cubicBezTo>
                  <a:cubicBezTo>
                    <a:pt x="122" y="246"/>
                    <a:pt x="122" y="246"/>
                    <a:pt x="122" y="245"/>
                  </a:cubicBezTo>
                  <a:cubicBezTo>
                    <a:pt x="122" y="245"/>
                    <a:pt x="123" y="245"/>
                    <a:pt x="123" y="245"/>
                  </a:cubicBezTo>
                  <a:cubicBezTo>
                    <a:pt x="123" y="246"/>
                    <a:pt x="123" y="246"/>
                    <a:pt x="123" y="247"/>
                  </a:cubicBezTo>
                  <a:close/>
                  <a:moveTo>
                    <a:pt x="122" y="246"/>
                  </a:moveTo>
                  <a:cubicBezTo>
                    <a:pt x="121" y="247"/>
                    <a:pt x="121" y="246"/>
                    <a:pt x="121" y="246"/>
                  </a:cubicBezTo>
                  <a:cubicBezTo>
                    <a:pt x="121" y="246"/>
                    <a:pt x="121" y="246"/>
                    <a:pt x="121" y="245"/>
                  </a:cubicBezTo>
                  <a:cubicBezTo>
                    <a:pt x="121" y="245"/>
                    <a:pt x="121" y="245"/>
                    <a:pt x="122" y="245"/>
                  </a:cubicBezTo>
                  <a:cubicBezTo>
                    <a:pt x="122" y="246"/>
                    <a:pt x="121" y="246"/>
                    <a:pt x="122" y="246"/>
                  </a:cubicBezTo>
                  <a:close/>
                  <a:moveTo>
                    <a:pt x="122" y="248"/>
                  </a:moveTo>
                  <a:cubicBezTo>
                    <a:pt x="122" y="247"/>
                    <a:pt x="123" y="247"/>
                    <a:pt x="123" y="248"/>
                  </a:cubicBezTo>
                  <a:cubicBezTo>
                    <a:pt x="122" y="248"/>
                    <a:pt x="122" y="248"/>
                    <a:pt x="122" y="248"/>
                  </a:cubicBezTo>
                  <a:close/>
                  <a:moveTo>
                    <a:pt x="122" y="251"/>
                  </a:moveTo>
                  <a:cubicBezTo>
                    <a:pt x="122" y="251"/>
                    <a:pt x="121" y="250"/>
                    <a:pt x="122" y="250"/>
                  </a:cubicBezTo>
                  <a:cubicBezTo>
                    <a:pt x="122" y="250"/>
                    <a:pt x="122" y="250"/>
                    <a:pt x="122" y="251"/>
                  </a:cubicBezTo>
                  <a:close/>
                  <a:moveTo>
                    <a:pt x="122" y="241"/>
                  </a:moveTo>
                  <a:cubicBezTo>
                    <a:pt x="122" y="241"/>
                    <a:pt x="122" y="241"/>
                    <a:pt x="121" y="241"/>
                  </a:cubicBezTo>
                  <a:cubicBezTo>
                    <a:pt x="121" y="241"/>
                    <a:pt x="122" y="241"/>
                    <a:pt x="122" y="241"/>
                  </a:cubicBezTo>
                  <a:cubicBezTo>
                    <a:pt x="122" y="241"/>
                    <a:pt x="122" y="241"/>
                    <a:pt x="122" y="241"/>
                  </a:cubicBezTo>
                  <a:close/>
                  <a:moveTo>
                    <a:pt x="123" y="243"/>
                  </a:moveTo>
                  <a:cubicBezTo>
                    <a:pt x="123" y="243"/>
                    <a:pt x="123" y="243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23" y="244"/>
                    <a:pt x="123" y="244"/>
                    <a:pt x="123" y="245"/>
                  </a:cubicBezTo>
                  <a:cubicBezTo>
                    <a:pt x="122" y="245"/>
                    <a:pt x="122" y="243"/>
                    <a:pt x="123" y="243"/>
                  </a:cubicBezTo>
                  <a:close/>
                  <a:moveTo>
                    <a:pt x="124" y="250"/>
                  </a:moveTo>
                  <a:cubicBezTo>
                    <a:pt x="124" y="249"/>
                    <a:pt x="123" y="250"/>
                    <a:pt x="123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48"/>
                    <a:pt x="123" y="249"/>
                    <a:pt x="123" y="248"/>
                  </a:cubicBezTo>
                  <a:cubicBezTo>
                    <a:pt x="125" y="248"/>
                    <a:pt x="124" y="249"/>
                    <a:pt x="124" y="250"/>
                  </a:cubicBezTo>
                  <a:close/>
                  <a:moveTo>
                    <a:pt x="123" y="253"/>
                  </a:moveTo>
                  <a:cubicBezTo>
                    <a:pt x="124" y="253"/>
                    <a:pt x="124" y="254"/>
                    <a:pt x="124" y="255"/>
                  </a:cubicBezTo>
                  <a:cubicBezTo>
                    <a:pt x="124" y="255"/>
                    <a:pt x="124" y="254"/>
                    <a:pt x="123" y="254"/>
                  </a:cubicBezTo>
                  <a:cubicBezTo>
                    <a:pt x="123" y="254"/>
                    <a:pt x="123" y="254"/>
                    <a:pt x="123" y="253"/>
                  </a:cubicBezTo>
                  <a:close/>
                  <a:moveTo>
                    <a:pt x="123" y="251"/>
                  </a:moveTo>
                  <a:cubicBezTo>
                    <a:pt x="124" y="251"/>
                    <a:pt x="124" y="251"/>
                    <a:pt x="124" y="252"/>
                  </a:cubicBezTo>
                  <a:cubicBezTo>
                    <a:pt x="124" y="251"/>
                    <a:pt x="123" y="251"/>
                    <a:pt x="123" y="251"/>
                  </a:cubicBezTo>
                  <a:close/>
                  <a:moveTo>
                    <a:pt x="123" y="242"/>
                  </a:moveTo>
                  <a:cubicBezTo>
                    <a:pt x="123" y="241"/>
                    <a:pt x="123" y="241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3" y="242"/>
                    <a:pt x="123" y="241"/>
                    <a:pt x="123" y="242"/>
                  </a:cubicBezTo>
                  <a:cubicBezTo>
                    <a:pt x="123" y="242"/>
                    <a:pt x="123" y="242"/>
                    <a:pt x="123" y="242"/>
                  </a:cubicBezTo>
                  <a:close/>
                  <a:moveTo>
                    <a:pt x="125" y="255"/>
                  </a:moveTo>
                  <a:cubicBezTo>
                    <a:pt x="124" y="255"/>
                    <a:pt x="124" y="254"/>
                    <a:pt x="124" y="254"/>
                  </a:cubicBezTo>
                  <a:cubicBezTo>
                    <a:pt x="125" y="254"/>
                    <a:pt x="125" y="255"/>
                    <a:pt x="125" y="255"/>
                  </a:cubicBezTo>
                  <a:close/>
                  <a:moveTo>
                    <a:pt x="124" y="248"/>
                  </a:moveTo>
                  <a:cubicBezTo>
                    <a:pt x="124" y="248"/>
                    <a:pt x="124" y="247"/>
                    <a:pt x="124" y="247"/>
                  </a:cubicBezTo>
                  <a:cubicBezTo>
                    <a:pt x="123" y="247"/>
                    <a:pt x="124" y="246"/>
                    <a:pt x="124" y="246"/>
                  </a:cubicBezTo>
                  <a:cubicBezTo>
                    <a:pt x="124" y="246"/>
                    <a:pt x="124" y="246"/>
                    <a:pt x="125" y="246"/>
                  </a:cubicBezTo>
                  <a:cubicBezTo>
                    <a:pt x="125" y="247"/>
                    <a:pt x="124" y="247"/>
                    <a:pt x="124" y="248"/>
                  </a:cubicBezTo>
                  <a:close/>
                  <a:moveTo>
                    <a:pt x="124" y="245"/>
                  </a:moveTo>
                  <a:cubicBezTo>
                    <a:pt x="124" y="245"/>
                    <a:pt x="124" y="245"/>
                    <a:pt x="124" y="245"/>
                  </a:cubicBezTo>
                  <a:cubicBezTo>
                    <a:pt x="125" y="245"/>
                    <a:pt x="125" y="245"/>
                    <a:pt x="125" y="245"/>
                  </a:cubicBezTo>
                  <a:cubicBezTo>
                    <a:pt x="124" y="246"/>
                    <a:pt x="123" y="245"/>
                    <a:pt x="124" y="245"/>
                  </a:cubicBezTo>
                  <a:close/>
                  <a:moveTo>
                    <a:pt x="125" y="245"/>
                  </a:moveTo>
                  <a:cubicBezTo>
                    <a:pt x="124" y="245"/>
                    <a:pt x="123" y="244"/>
                    <a:pt x="124" y="243"/>
                  </a:cubicBezTo>
                  <a:cubicBezTo>
                    <a:pt x="124" y="243"/>
                    <a:pt x="124" y="244"/>
                    <a:pt x="125" y="243"/>
                  </a:cubicBezTo>
                  <a:cubicBezTo>
                    <a:pt x="125" y="244"/>
                    <a:pt x="125" y="244"/>
                    <a:pt x="125" y="245"/>
                  </a:cubicBezTo>
                  <a:close/>
                  <a:moveTo>
                    <a:pt x="125" y="243"/>
                  </a:moveTo>
                  <a:cubicBezTo>
                    <a:pt x="124" y="243"/>
                    <a:pt x="123" y="242"/>
                    <a:pt x="125" y="242"/>
                  </a:cubicBezTo>
                  <a:cubicBezTo>
                    <a:pt x="125" y="242"/>
                    <a:pt x="125" y="242"/>
                    <a:pt x="125" y="243"/>
                  </a:cubicBezTo>
                  <a:close/>
                  <a:moveTo>
                    <a:pt x="125" y="241"/>
                  </a:moveTo>
                  <a:cubicBezTo>
                    <a:pt x="125" y="241"/>
                    <a:pt x="125" y="241"/>
                    <a:pt x="124" y="241"/>
                  </a:cubicBezTo>
                  <a:cubicBezTo>
                    <a:pt x="124" y="240"/>
                    <a:pt x="124" y="240"/>
                    <a:pt x="125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0"/>
                    <a:pt x="125" y="240"/>
                    <a:pt x="125" y="241"/>
                  </a:cubicBezTo>
                  <a:close/>
                  <a:moveTo>
                    <a:pt x="124" y="239"/>
                  </a:moveTo>
                  <a:cubicBezTo>
                    <a:pt x="124" y="239"/>
                    <a:pt x="124" y="240"/>
                    <a:pt x="124" y="241"/>
                  </a:cubicBezTo>
                  <a:cubicBezTo>
                    <a:pt x="123" y="241"/>
                    <a:pt x="123" y="241"/>
                    <a:pt x="123" y="241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39"/>
                    <a:pt x="122" y="240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3" y="239"/>
                    <a:pt x="123" y="239"/>
                    <a:pt x="124" y="239"/>
                  </a:cubicBezTo>
                  <a:close/>
                  <a:moveTo>
                    <a:pt x="120" y="248"/>
                  </a:moveTo>
                  <a:cubicBezTo>
                    <a:pt x="120" y="248"/>
                    <a:pt x="121" y="249"/>
                    <a:pt x="120" y="249"/>
                  </a:cubicBezTo>
                  <a:cubicBezTo>
                    <a:pt x="120" y="248"/>
                    <a:pt x="120" y="248"/>
                    <a:pt x="120" y="248"/>
                  </a:cubicBezTo>
                  <a:close/>
                  <a:moveTo>
                    <a:pt x="119" y="249"/>
                  </a:moveTo>
                  <a:cubicBezTo>
                    <a:pt x="120" y="249"/>
                    <a:pt x="119" y="250"/>
                    <a:pt x="120" y="250"/>
                  </a:cubicBezTo>
                  <a:cubicBezTo>
                    <a:pt x="120" y="250"/>
                    <a:pt x="119" y="250"/>
                    <a:pt x="119" y="250"/>
                  </a:cubicBezTo>
                  <a:cubicBezTo>
                    <a:pt x="119" y="250"/>
                    <a:pt x="119" y="249"/>
                    <a:pt x="119" y="249"/>
                  </a:cubicBezTo>
                  <a:close/>
                  <a:moveTo>
                    <a:pt x="119" y="248"/>
                  </a:moveTo>
                  <a:cubicBezTo>
                    <a:pt x="119" y="248"/>
                    <a:pt x="120" y="248"/>
                    <a:pt x="120" y="249"/>
                  </a:cubicBezTo>
                  <a:cubicBezTo>
                    <a:pt x="119" y="248"/>
                    <a:pt x="119" y="248"/>
                    <a:pt x="119" y="248"/>
                  </a:cubicBezTo>
                  <a:close/>
                  <a:moveTo>
                    <a:pt x="119" y="242"/>
                  </a:moveTo>
                  <a:cubicBezTo>
                    <a:pt x="119" y="242"/>
                    <a:pt x="119" y="243"/>
                    <a:pt x="120" y="243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0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2"/>
                  </a:cubicBezTo>
                  <a:close/>
                  <a:moveTo>
                    <a:pt x="120" y="246"/>
                  </a:moveTo>
                  <a:cubicBezTo>
                    <a:pt x="119" y="246"/>
                    <a:pt x="119" y="245"/>
                    <a:pt x="119" y="246"/>
                  </a:cubicBezTo>
                  <a:cubicBezTo>
                    <a:pt x="119" y="245"/>
                    <a:pt x="120" y="245"/>
                    <a:pt x="120" y="245"/>
                  </a:cubicBezTo>
                  <a:cubicBezTo>
                    <a:pt x="120" y="245"/>
                    <a:pt x="120" y="245"/>
                    <a:pt x="120" y="246"/>
                  </a:cubicBezTo>
                  <a:close/>
                  <a:moveTo>
                    <a:pt x="120" y="244"/>
                  </a:moveTo>
                  <a:cubicBezTo>
                    <a:pt x="119" y="245"/>
                    <a:pt x="119" y="245"/>
                    <a:pt x="119" y="245"/>
                  </a:cubicBezTo>
                  <a:cubicBezTo>
                    <a:pt x="119" y="245"/>
                    <a:pt x="119" y="244"/>
                    <a:pt x="119" y="244"/>
                  </a:cubicBezTo>
                  <a:cubicBezTo>
                    <a:pt x="119" y="244"/>
                    <a:pt x="120" y="244"/>
                    <a:pt x="120" y="244"/>
                  </a:cubicBezTo>
                  <a:close/>
                  <a:moveTo>
                    <a:pt x="120" y="247"/>
                  </a:moveTo>
                  <a:cubicBezTo>
                    <a:pt x="120" y="247"/>
                    <a:pt x="119" y="247"/>
                    <a:pt x="119" y="246"/>
                  </a:cubicBezTo>
                  <a:cubicBezTo>
                    <a:pt x="119" y="246"/>
                    <a:pt x="120" y="246"/>
                    <a:pt x="120" y="247"/>
                  </a:cubicBezTo>
                  <a:close/>
                  <a:moveTo>
                    <a:pt x="121" y="253"/>
                  </a:moveTo>
                  <a:cubicBezTo>
                    <a:pt x="120" y="253"/>
                    <a:pt x="120" y="253"/>
                    <a:pt x="120" y="253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1" y="251"/>
                    <a:pt x="121" y="253"/>
                    <a:pt x="121" y="253"/>
                  </a:cubicBezTo>
                  <a:close/>
                  <a:moveTo>
                    <a:pt x="120" y="242"/>
                  </a:moveTo>
                  <a:cubicBezTo>
                    <a:pt x="120" y="243"/>
                    <a:pt x="120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20" y="242"/>
                    <a:pt x="120" y="242"/>
                  </a:cubicBezTo>
                  <a:cubicBezTo>
                    <a:pt x="120" y="242"/>
                    <a:pt x="120" y="242"/>
                    <a:pt x="120" y="242"/>
                  </a:cubicBezTo>
                  <a:close/>
                  <a:moveTo>
                    <a:pt x="118" y="248"/>
                  </a:moveTo>
                  <a:cubicBezTo>
                    <a:pt x="118" y="248"/>
                    <a:pt x="117" y="247"/>
                    <a:pt x="117" y="247"/>
                  </a:cubicBezTo>
                  <a:cubicBezTo>
                    <a:pt x="117" y="246"/>
                    <a:pt x="118" y="247"/>
                    <a:pt x="118" y="248"/>
                  </a:cubicBezTo>
                  <a:close/>
                  <a:moveTo>
                    <a:pt x="118" y="248"/>
                  </a:moveTo>
                  <a:cubicBezTo>
                    <a:pt x="118" y="249"/>
                    <a:pt x="117" y="248"/>
                    <a:pt x="117" y="248"/>
                  </a:cubicBezTo>
                  <a:cubicBezTo>
                    <a:pt x="117" y="248"/>
                    <a:pt x="117" y="249"/>
                    <a:pt x="118" y="248"/>
                  </a:cubicBezTo>
                  <a:close/>
                  <a:moveTo>
                    <a:pt x="117" y="250"/>
                  </a:moveTo>
                  <a:cubicBezTo>
                    <a:pt x="118" y="250"/>
                    <a:pt x="118" y="251"/>
                    <a:pt x="118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0"/>
                  </a:cubicBezTo>
                  <a:close/>
                  <a:moveTo>
                    <a:pt x="117" y="254"/>
                  </a:moveTo>
                  <a:cubicBezTo>
                    <a:pt x="117" y="253"/>
                    <a:pt x="117" y="253"/>
                    <a:pt x="117" y="252"/>
                  </a:cubicBezTo>
                  <a:cubicBezTo>
                    <a:pt x="117" y="252"/>
                    <a:pt x="117" y="254"/>
                    <a:pt x="117" y="254"/>
                  </a:cubicBezTo>
                  <a:close/>
                  <a:moveTo>
                    <a:pt x="117" y="257"/>
                  </a:moveTo>
                  <a:cubicBezTo>
                    <a:pt x="117" y="256"/>
                    <a:pt x="117" y="256"/>
                    <a:pt x="117" y="256"/>
                  </a:cubicBezTo>
                  <a:cubicBezTo>
                    <a:pt x="118" y="256"/>
                    <a:pt x="118" y="257"/>
                    <a:pt x="118" y="257"/>
                  </a:cubicBezTo>
                  <a:cubicBezTo>
                    <a:pt x="117" y="257"/>
                    <a:pt x="117" y="257"/>
                    <a:pt x="117" y="257"/>
                  </a:cubicBezTo>
                  <a:close/>
                  <a:moveTo>
                    <a:pt x="118" y="254"/>
                  </a:moveTo>
                  <a:cubicBezTo>
                    <a:pt x="118" y="254"/>
                    <a:pt x="117" y="253"/>
                    <a:pt x="118" y="253"/>
                  </a:cubicBezTo>
                  <a:cubicBezTo>
                    <a:pt x="118" y="253"/>
                    <a:pt x="118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lose/>
                  <a:moveTo>
                    <a:pt x="119" y="252"/>
                  </a:moveTo>
                  <a:cubicBezTo>
                    <a:pt x="119" y="252"/>
                    <a:pt x="119" y="252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52"/>
                    <a:pt x="119" y="252"/>
                    <a:pt x="119" y="253"/>
                  </a:cubicBezTo>
                  <a:cubicBezTo>
                    <a:pt x="119" y="253"/>
                    <a:pt x="119" y="252"/>
                    <a:pt x="119" y="252"/>
                  </a:cubicBezTo>
                  <a:close/>
                  <a:moveTo>
                    <a:pt x="119" y="254"/>
                  </a:moveTo>
                  <a:cubicBezTo>
                    <a:pt x="118" y="255"/>
                    <a:pt x="119" y="254"/>
                    <a:pt x="119" y="253"/>
                  </a:cubicBezTo>
                  <a:cubicBezTo>
                    <a:pt x="120" y="253"/>
                    <a:pt x="119" y="254"/>
                    <a:pt x="119" y="254"/>
                  </a:cubicBezTo>
                  <a:close/>
                  <a:moveTo>
                    <a:pt x="119" y="256"/>
                  </a:moveTo>
                  <a:cubicBezTo>
                    <a:pt x="120" y="256"/>
                    <a:pt x="120" y="257"/>
                    <a:pt x="120" y="258"/>
                  </a:cubicBezTo>
                  <a:cubicBezTo>
                    <a:pt x="120" y="258"/>
                    <a:pt x="120" y="257"/>
                    <a:pt x="119" y="256"/>
                  </a:cubicBezTo>
                  <a:close/>
                  <a:moveTo>
                    <a:pt x="120" y="255"/>
                  </a:moveTo>
                  <a:cubicBezTo>
                    <a:pt x="120" y="255"/>
                    <a:pt x="120" y="254"/>
                    <a:pt x="120" y="254"/>
                  </a:cubicBezTo>
                  <a:cubicBezTo>
                    <a:pt x="120" y="253"/>
                    <a:pt x="120" y="254"/>
                    <a:pt x="121" y="254"/>
                  </a:cubicBezTo>
                  <a:cubicBezTo>
                    <a:pt x="120" y="254"/>
                    <a:pt x="121" y="255"/>
                    <a:pt x="120" y="255"/>
                  </a:cubicBezTo>
                  <a:close/>
                  <a:moveTo>
                    <a:pt x="121" y="243"/>
                  </a:moveTo>
                  <a:cubicBezTo>
                    <a:pt x="120" y="243"/>
                    <a:pt x="121" y="242"/>
                    <a:pt x="121" y="242"/>
                  </a:cubicBezTo>
                  <a:cubicBezTo>
                    <a:pt x="122" y="242"/>
                    <a:pt x="121" y="243"/>
                    <a:pt x="122" y="242"/>
                  </a:cubicBezTo>
                  <a:cubicBezTo>
                    <a:pt x="122" y="243"/>
                    <a:pt x="122" y="244"/>
                    <a:pt x="122" y="244"/>
                  </a:cubicBezTo>
                  <a:cubicBezTo>
                    <a:pt x="122" y="245"/>
                    <a:pt x="121" y="244"/>
                    <a:pt x="121" y="244"/>
                  </a:cubicBezTo>
                  <a:cubicBezTo>
                    <a:pt x="121" y="244"/>
                    <a:pt x="121" y="244"/>
                    <a:pt x="121" y="244"/>
                  </a:cubicBezTo>
                  <a:cubicBezTo>
                    <a:pt x="121" y="244"/>
                    <a:pt x="121" y="243"/>
                    <a:pt x="121" y="243"/>
                  </a:cubicBezTo>
                  <a:close/>
                  <a:moveTo>
                    <a:pt x="122" y="247"/>
                  </a:moveTo>
                  <a:cubicBezTo>
                    <a:pt x="122" y="247"/>
                    <a:pt x="121" y="247"/>
                    <a:pt x="121" y="248"/>
                  </a:cubicBezTo>
                  <a:cubicBezTo>
                    <a:pt x="121" y="247"/>
                    <a:pt x="121" y="247"/>
                    <a:pt x="121" y="247"/>
                  </a:cubicBezTo>
                  <a:cubicBezTo>
                    <a:pt x="121" y="247"/>
                    <a:pt x="122" y="247"/>
                    <a:pt x="122" y="247"/>
                  </a:cubicBezTo>
                  <a:close/>
                  <a:moveTo>
                    <a:pt x="121" y="252"/>
                  </a:moveTo>
                  <a:cubicBezTo>
                    <a:pt x="122" y="252"/>
                    <a:pt x="122" y="253"/>
                    <a:pt x="122" y="253"/>
                  </a:cubicBezTo>
                  <a:cubicBezTo>
                    <a:pt x="122" y="254"/>
                    <a:pt x="121" y="253"/>
                    <a:pt x="121" y="254"/>
                  </a:cubicBezTo>
                  <a:cubicBezTo>
                    <a:pt x="121" y="253"/>
                    <a:pt x="121" y="253"/>
                    <a:pt x="121" y="252"/>
                  </a:cubicBezTo>
                  <a:close/>
                  <a:moveTo>
                    <a:pt x="122" y="254"/>
                  </a:moveTo>
                  <a:cubicBezTo>
                    <a:pt x="122" y="255"/>
                    <a:pt x="121" y="255"/>
                    <a:pt x="121" y="255"/>
                  </a:cubicBezTo>
                  <a:cubicBezTo>
                    <a:pt x="121" y="256"/>
                    <a:pt x="121" y="254"/>
                    <a:pt x="122" y="254"/>
                  </a:cubicBezTo>
                  <a:close/>
                  <a:moveTo>
                    <a:pt x="121" y="258"/>
                  </a:moveTo>
                  <a:cubicBezTo>
                    <a:pt x="121" y="258"/>
                    <a:pt x="122" y="258"/>
                    <a:pt x="122" y="258"/>
                  </a:cubicBezTo>
                  <a:cubicBezTo>
                    <a:pt x="122" y="258"/>
                    <a:pt x="122" y="258"/>
                    <a:pt x="122" y="259"/>
                  </a:cubicBezTo>
                  <a:cubicBezTo>
                    <a:pt x="122" y="259"/>
                    <a:pt x="122" y="258"/>
                    <a:pt x="121" y="258"/>
                  </a:cubicBezTo>
                  <a:close/>
                  <a:moveTo>
                    <a:pt x="122" y="256"/>
                  </a:moveTo>
                  <a:cubicBezTo>
                    <a:pt x="122" y="255"/>
                    <a:pt x="122" y="255"/>
                    <a:pt x="122" y="254"/>
                  </a:cubicBezTo>
                  <a:cubicBezTo>
                    <a:pt x="123" y="254"/>
                    <a:pt x="122" y="255"/>
                    <a:pt x="123" y="256"/>
                  </a:cubicBezTo>
                  <a:cubicBezTo>
                    <a:pt x="122" y="256"/>
                    <a:pt x="122" y="256"/>
                    <a:pt x="122" y="256"/>
                  </a:cubicBezTo>
                  <a:close/>
                  <a:moveTo>
                    <a:pt x="122" y="253"/>
                  </a:move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4"/>
                    <a:pt x="123" y="254"/>
                  </a:cubicBezTo>
                  <a:cubicBezTo>
                    <a:pt x="122" y="254"/>
                    <a:pt x="122" y="254"/>
                    <a:pt x="122" y="253"/>
                  </a:cubicBezTo>
                  <a:close/>
                  <a:moveTo>
                    <a:pt x="123" y="259"/>
                  </a:moveTo>
                  <a:cubicBezTo>
                    <a:pt x="123" y="258"/>
                    <a:pt x="123" y="258"/>
                    <a:pt x="123" y="258"/>
                  </a:cubicBezTo>
                  <a:cubicBezTo>
                    <a:pt x="124" y="258"/>
                    <a:pt x="125" y="259"/>
                    <a:pt x="126" y="259"/>
                  </a:cubicBezTo>
                  <a:cubicBezTo>
                    <a:pt x="125" y="260"/>
                    <a:pt x="124" y="259"/>
                    <a:pt x="123" y="259"/>
                  </a:cubicBezTo>
                  <a:close/>
                  <a:moveTo>
                    <a:pt x="123" y="257"/>
                  </a:moveTo>
                  <a:cubicBezTo>
                    <a:pt x="125" y="257"/>
                    <a:pt x="126" y="259"/>
                    <a:pt x="128" y="258"/>
                  </a:cubicBezTo>
                  <a:cubicBezTo>
                    <a:pt x="126" y="259"/>
                    <a:pt x="124" y="258"/>
                    <a:pt x="123" y="257"/>
                  </a:cubicBezTo>
                  <a:close/>
                  <a:moveTo>
                    <a:pt x="127" y="259"/>
                  </a:moveTo>
                  <a:cubicBezTo>
                    <a:pt x="128" y="259"/>
                    <a:pt x="130" y="259"/>
                    <a:pt x="131" y="259"/>
                  </a:cubicBezTo>
                  <a:cubicBezTo>
                    <a:pt x="131" y="260"/>
                    <a:pt x="128" y="259"/>
                    <a:pt x="127" y="259"/>
                  </a:cubicBezTo>
                  <a:close/>
                  <a:moveTo>
                    <a:pt x="131" y="259"/>
                  </a:moveTo>
                  <a:cubicBezTo>
                    <a:pt x="131" y="258"/>
                    <a:pt x="132" y="258"/>
                    <a:pt x="132" y="258"/>
                  </a:cubicBezTo>
                  <a:cubicBezTo>
                    <a:pt x="132" y="259"/>
                    <a:pt x="131" y="258"/>
                    <a:pt x="131" y="259"/>
                  </a:cubicBezTo>
                  <a:close/>
                  <a:moveTo>
                    <a:pt x="132" y="257"/>
                  </a:moveTo>
                  <a:cubicBezTo>
                    <a:pt x="131" y="256"/>
                    <a:pt x="132" y="255"/>
                    <a:pt x="132" y="255"/>
                  </a:cubicBezTo>
                  <a:cubicBezTo>
                    <a:pt x="132" y="256"/>
                    <a:pt x="133" y="257"/>
                    <a:pt x="132" y="257"/>
                  </a:cubicBezTo>
                  <a:close/>
                  <a:moveTo>
                    <a:pt x="132" y="246"/>
                  </a:moveTo>
                  <a:cubicBezTo>
                    <a:pt x="131" y="246"/>
                    <a:pt x="132" y="245"/>
                    <a:pt x="132" y="245"/>
                  </a:cubicBezTo>
                  <a:cubicBezTo>
                    <a:pt x="133" y="245"/>
                    <a:pt x="132" y="245"/>
                    <a:pt x="132" y="246"/>
                  </a:cubicBezTo>
                  <a:close/>
                  <a:moveTo>
                    <a:pt x="132" y="247"/>
                  </a:moveTo>
                  <a:cubicBezTo>
                    <a:pt x="133" y="247"/>
                    <a:pt x="132" y="247"/>
                    <a:pt x="132" y="248"/>
                  </a:cubicBezTo>
                  <a:cubicBezTo>
                    <a:pt x="133" y="248"/>
                    <a:pt x="132" y="247"/>
                    <a:pt x="133" y="247"/>
                  </a:cubicBezTo>
                  <a:cubicBezTo>
                    <a:pt x="133" y="248"/>
                    <a:pt x="133" y="248"/>
                    <a:pt x="133" y="248"/>
                  </a:cubicBezTo>
                  <a:cubicBezTo>
                    <a:pt x="132" y="248"/>
                    <a:pt x="132" y="248"/>
                    <a:pt x="132" y="247"/>
                  </a:cubicBezTo>
                  <a:cubicBezTo>
                    <a:pt x="132" y="247"/>
                    <a:pt x="132" y="246"/>
                    <a:pt x="132" y="247"/>
                  </a:cubicBezTo>
                  <a:close/>
                  <a:moveTo>
                    <a:pt x="133" y="250"/>
                  </a:moveTo>
                  <a:cubicBezTo>
                    <a:pt x="132" y="250"/>
                    <a:pt x="132" y="251"/>
                    <a:pt x="132" y="250"/>
                  </a:cubicBezTo>
                  <a:cubicBezTo>
                    <a:pt x="132" y="250"/>
                    <a:pt x="132" y="250"/>
                    <a:pt x="132" y="249"/>
                  </a:cubicBezTo>
                  <a:cubicBezTo>
                    <a:pt x="132" y="249"/>
                    <a:pt x="132" y="249"/>
                    <a:pt x="133" y="249"/>
                  </a:cubicBezTo>
                  <a:cubicBezTo>
                    <a:pt x="133" y="250"/>
                    <a:pt x="132" y="250"/>
                    <a:pt x="133" y="250"/>
                  </a:cubicBezTo>
                  <a:close/>
                  <a:moveTo>
                    <a:pt x="132" y="253"/>
                  </a:moveTo>
                  <a:cubicBezTo>
                    <a:pt x="131" y="253"/>
                    <a:pt x="133" y="253"/>
                    <a:pt x="132" y="252"/>
                  </a:cubicBezTo>
                  <a:cubicBezTo>
                    <a:pt x="133" y="252"/>
                    <a:pt x="132" y="253"/>
                    <a:pt x="132" y="253"/>
                  </a:cubicBezTo>
                  <a:close/>
                  <a:moveTo>
                    <a:pt x="135" y="259"/>
                  </a:moveTo>
                  <a:cubicBezTo>
                    <a:pt x="135" y="259"/>
                    <a:pt x="135" y="259"/>
                    <a:pt x="136" y="259"/>
                  </a:cubicBezTo>
                  <a:cubicBezTo>
                    <a:pt x="135" y="259"/>
                    <a:pt x="134" y="260"/>
                    <a:pt x="134" y="259"/>
                  </a:cubicBezTo>
                  <a:cubicBezTo>
                    <a:pt x="134" y="259"/>
                    <a:pt x="135" y="259"/>
                    <a:pt x="135" y="259"/>
                  </a:cubicBezTo>
                  <a:close/>
                  <a:moveTo>
                    <a:pt x="134" y="258"/>
                  </a:moveTo>
                  <a:cubicBezTo>
                    <a:pt x="134" y="259"/>
                    <a:pt x="133" y="259"/>
                    <a:pt x="132" y="258"/>
                  </a:cubicBezTo>
                  <a:cubicBezTo>
                    <a:pt x="133" y="258"/>
                    <a:pt x="133" y="259"/>
                    <a:pt x="134" y="258"/>
                  </a:cubicBezTo>
                  <a:cubicBezTo>
                    <a:pt x="133" y="258"/>
                    <a:pt x="133" y="257"/>
                    <a:pt x="133" y="256"/>
                  </a:cubicBezTo>
                  <a:cubicBezTo>
                    <a:pt x="134" y="257"/>
                    <a:pt x="134" y="258"/>
                    <a:pt x="134" y="258"/>
                  </a:cubicBezTo>
                  <a:close/>
                  <a:moveTo>
                    <a:pt x="134" y="250"/>
                  </a:moveTo>
                  <a:cubicBezTo>
                    <a:pt x="134" y="250"/>
                    <a:pt x="133" y="250"/>
                    <a:pt x="134" y="251"/>
                  </a:cubicBezTo>
                  <a:cubicBezTo>
                    <a:pt x="133" y="251"/>
                    <a:pt x="134" y="250"/>
                    <a:pt x="134" y="250"/>
                  </a:cubicBezTo>
                  <a:close/>
                  <a:moveTo>
                    <a:pt x="133" y="245"/>
                  </a:moveTo>
                  <a:cubicBezTo>
                    <a:pt x="134" y="245"/>
                    <a:pt x="134" y="246"/>
                    <a:pt x="134" y="246"/>
                  </a:cubicBezTo>
                  <a:cubicBezTo>
                    <a:pt x="133" y="246"/>
                    <a:pt x="133" y="246"/>
                    <a:pt x="132" y="246"/>
                  </a:cubicBezTo>
                  <a:cubicBezTo>
                    <a:pt x="133" y="245"/>
                    <a:pt x="133" y="245"/>
                    <a:pt x="133" y="245"/>
                  </a:cubicBezTo>
                  <a:close/>
                  <a:moveTo>
                    <a:pt x="132" y="244"/>
                  </a:moveTo>
                  <a:cubicBezTo>
                    <a:pt x="131" y="244"/>
                    <a:pt x="131" y="243"/>
                    <a:pt x="131" y="243"/>
                  </a:cubicBezTo>
                  <a:cubicBezTo>
                    <a:pt x="130" y="243"/>
                    <a:pt x="131" y="243"/>
                    <a:pt x="131" y="244"/>
                  </a:cubicBezTo>
                  <a:cubicBezTo>
                    <a:pt x="131" y="244"/>
                    <a:pt x="130" y="244"/>
                    <a:pt x="130" y="244"/>
                  </a:cubicBezTo>
                  <a:cubicBezTo>
                    <a:pt x="130" y="243"/>
                    <a:pt x="130" y="243"/>
                    <a:pt x="130" y="243"/>
                  </a:cubicBezTo>
                  <a:cubicBezTo>
                    <a:pt x="131" y="243"/>
                    <a:pt x="130" y="242"/>
                    <a:pt x="131" y="242"/>
                  </a:cubicBezTo>
                  <a:cubicBezTo>
                    <a:pt x="132" y="243"/>
                    <a:pt x="132" y="242"/>
                    <a:pt x="133" y="243"/>
                  </a:cubicBezTo>
                  <a:cubicBezTo>
                    <a:pt x="132" y="243"/>
                    <a:pt x="132" y="244"/>
                    <a:pt x="132" y="244"/>
                  </a:cubicBezTo>
                  <a:close/>
                  <a:moveTo>
                    <a:pt x="132" y="241"/>
                  </a:moveTo>
                  <a:cubicBezTo>
                    <a:pt x="132" y="240"/>
                    <a:pt x="133" y="241"/>
                    <a:pt x="134" y="242"/>
                  </a:cubicBezTo>
                  <a:cubicBezTo>
                    <a:pt x="133" y="243"/>
                    <a:pt x="132" y="242"/>
                    <a:pt x="132" y="241"/>
                  </a:cubicBezTo>
                  <a:close/>
                  <a:moveTo>
                    <a:pt x="135" y="241"/>
                  </a:moveTo>
                  <a:cubicBezTo>
                    <a:pt x="134" y="240"/>
                    <a:pt x="133" y="240"/>
                    <a:pt x="132" y="239"/>
                  </a:cubicBezTo>
                  <a:cubicBezTo>
                    <a:pt x="133" y="239"/>
                    <a:pt x="133" y="239"/>
                    <a:pt x="133" y="239"/>
                  </a:cubicBezTo>
                  <a:cubicBezTo>
                    <a:pt x="134" y="239"/>
                    <a:pt x="135" y="240"/>
                    <a:pt x="135" y="241"/>
                  </a:cubicBezTo>
                  <a:close/>
                  <a:moveTo>
                    <a:pt x="134" y="238"/>
                  </a:moveTo>
                  <a:cubicBezTo>
                    <a:pt x="134" y="238"/>
                    <a:pt x="133" y="238"/>
                    <a:pt x="133" y="238"/>
                  </a:cubicBezTo>
                  <a:cubicBezTo>
                    <a:pt x="133" y="237"/>
                    <a:pt x="134" y="237"/>
                    <a:pt x="134" y="238"/>
                  </a:cubicBezTo>
                  <a:close/>
                  <a:moveTo>
                    <a:pt x="133" y="235"/>
                  </a:moveTo>
                  <a:cubicBezTo>
                    <a:pt x="134" y="235"/>
                    <a:pt x="134" y="235"/>
                    <a:pt x="134" y="236"/>
                  </a:cubicBezTo>
                  <a:cubicBezTo>
                    <a:pt x="134" y="236"/>
                    <a:pt x="133" y="236"/>
                    <a:pt x="133" y="236"/>
                  </a:cubicBezTo>
                  <a:cubicBezTo>
                    <a:pt x="132" y="236"/>
                    <a:pt x="133" y="235"/>
                    <a:pt x="133" y="235"/>
                  </a:cubicBezTo>
                  <a:close/>
                  <a:moveTo>
                    <a:pt x="132" y="238"/>
                  </a:moveTo>
                  <a:cubicBezTo>
                    <a:pt x="132" y="238"/>
                    <a:pt x="132" y="239"/>
                    <a:pt x="133" y="238"/>
                  </a:cubicBezTo>
                  <a:cubicBezTo>
                    <a:pt x="133" y="239"/>
                    <a:pt x="132" y="239"/>
                    <a:pt x="132" y="240"/>
                  </a:cubicBezTo>
                  <a:cubicBezTo>
                    <a:pt x="132" y="240"/>
                    <a:pt x="131" y="239"/>
                    <a:pt x="131" y="239"/>
                  </a:cubicBezTo>
                  <a:cubicBezTo>
                    <a:pt x="131" y="239"/>
                    <a:pt x="131" y="238"/>
                    <a:pt x="132" y="238"/>
                  </a:cubicBezTo>
                  <a:close/>
                  <a:moveTo>
                    <a:pt x="141" y="234"/>
                  </a:moveTo>
                  <a:cubicBezTo>
                    <a:pt x="141" y="233"/>
                    <a:pt x="141" y="232"/>
                    <a:pt x="141" y="231"/>
                  </a:cubicBezTo>
                  <a:cubicBezTo>
                    <a:pt x="142" y="232"/>
                    <a:pt x="141" y="233"/>
                    <a:pt x="141" y="234"/>
                  </a:cubicBezTo>
                  <a:close/>
                  <a:moveTo>
                    <a:pt x="147" y="228"/>
                  </a:moveTo>
                  <a:cubicBezTo>
                    <a:pt x="148" y="228"/>
                    <a:pt x="149" y="228"/>
                    <a:pt x="150" y="228"/>
                  </a:cubicBezTo>
                  <a:cubicBezTo>
                    <a:pt x="150" y="229"/>
                    <a:pt x="148" y="229"/>
                    <a:pt x="148" y="230"/>
                  </a:cubicBezTo>
                  <a:cubicBezTo>
                    <a:pt x="147" y="230"/>
                    <a:pt x="147" y="230"/>
                    <a:pt x="147" y="229"/>
                  </a:cubicBezTo>
                  <a:cubicBezTo>
                    <a:pt x="147" y="229"/>
                    <a:pt x="147" y="229"/>
                    <a:pt x="147" y="228"/>
                  </a:cubicBezTo>
                  <a:close/>
                  <a:moveTo>
                    <a:pt x="156" y="236"/>
                  </a:moveTo>
                  <a:cubicBezTo>
                    <a:pt x="156" y="237"/>
                    <a:pt x="157" y="237"/>
                    <a:pt x="158" y="237"/>
                  </a:cubicBezTo>
                  <a:cubicBezTo>
                    <a:pt x="158" y="238"/>
                    <a:pt x="157" y="238"/>
                    <a:pt x="157" y="239"/>
                  </a:cubicBezTo>
                  <a:cubicBezTo>
                    <a:pt x="156" y="239"/>
                    <a:pt x="155" y="237"/>
                    <a:pt x="154" y="237"/>
                  </a:cubicBezTo>
                  <a:cubicBezTo>
                    <a:pt x="154" y="237"/>
                    <a:pt x="154" y="237"/>
                    <a:pt x="154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4" y="236"/>
                    <a:pt x="154" y="236"/>
                    <a:pt x="154" y="237"/>
                  </a:cubicBezTo>
                  <a:cubicBezTo>
                    <a:pt x="154" y="237"/>
                    <a:pt x="154" y="236"/>
                    <a:pt x="153" y="237"/>
                  </a:cubicBezTo>
                  <a:cubicBezTo>
                    <a:pt x="154" y="234"/>
                    <a:pt x="156" y="236"/>
                    <a:pt x="156" y="238"/>
                  </a:cubicBezTo>
                  <a:cubicBezTo>
                    <a:pt x="156" y="237"/>
                    <a:pt x="155" y="236"/>
                    <a:pt x="156" y="236"/>
                  </a:cubicBezTo>
                  <a:close/>
                  <a:moveTo>
                    <a:pt x="158" y="229"/>
                  </a:moveTo>
                  <a:cubicBezTo>
                    <a:pt x="157" y="229"/>
                    <a:pt x="157" y="229"/>
                    <a:pt x="157" y="229"/>
                  </a:cubicBezTo>
                  <a:cubicBezTo>
                    <a:pt x="157" y="229"/>
                    <a:pt x="156" y="229"/>
                    <a:pt x="156" y="229"/>
                  </a:cubicBezTo>
                  <a:cubicBezTo>
                    <a:pt x="156" y="229"/>
                    <a:pt x="157" y="228"/>
                    <a:pt x="156" y="229"/>
                  </a:cubicBezTo>
                  <a:cubicBezTo>
                    <a:pt x="156" y="228"/>
                    <a:pt x="157" y="228"/>
                    <a:pt x="157" y="228"/>
                  </a:cubicBezTo>
                  <a:cubicBezTo>
                    <a:pt x="156" y="229"/>
                    <a:pt x="157" y="228"/>
                    <a:pt x="158" y="229"/>
                  </a:cubicBezTo>
                  <a:close/>
                  <a:moveTo>
                    <a:pt x="173" y="237"/>
                  </a:moveTo>
                  <a:cubicBezTo>
                    <a:pt x="173" y="237"/>
                    <a:pt x="172" y="236"/>
                    <a:pt x="172" y="237"/>
                  </a:cubicBezTo>
                  <a:cubicBezTo>
                    <a:pt x="172" y="236"/>
                    <a:pt x="173" y="236"/>
                    <a:pt x="173" y="236"/>
                  </a:cubicBezTo>
                  <a:cubicBezTo>
                    <a:pt x="173" y="236"/>
                    <a:pt x="173" y="236"/>
                    <a:pt x="173" y="237"/>
                  </a:cubicBezTo>
                  <a:close/>
                  <a:moveTo>
                    <a:pt x="169" y="251"/>
                  </a:moveTo>
                  <a:cubicBezTo>
                    <a:pt x="168" y="251"/>
                    <a:pt x="167" y="253"/>
                    <a:pt x="166" y="251"/>
                  </a:cubicBezTo>
                  <a:cubicBezTo>
                    <a:pt x="167" y="251"/>
                    <a:pt x="168" y="251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lose/>
                  <a:moveTo>
                    <a:pt x="165" y="265"/>
                  </a:moveTo>
                  <a:cubicBezTo>
                    <a:pt x="165" y="265"/>
                    <a:pt x="165" y="265"/>
                    <a:pt x="165" y="266"/>
                  </a:cubicBezTo>
                  <a:cubicBezTo>
                    <a:pt x="166" y="266"/>
                    <a:pt x="165" y="265"/>
                    <a:pt x="165" y="265"/>
                  </a:cubicBezTo>
                  <a:cubicBezTo>
                    <a:pt x="166" y="266"/>
                    <a:pt x="168" y="266"/>
                    <a:pt x="168" y="267"/>
                  </a:cubicBezTo>
                  <a:cubicBezTo>
                    <a:pt x="168" y="266"/>
                    <a:pt x="169" y="268"/>
                    <a:pt x="170" y="268"/>
                  </a:cubicBezTo>
                  <a:cubicBezTo>
                    <a:pt x="170" y="268"/>
                    <a:pt x="169" y="267"/>
                    <a:pt x="168" y="268"/>
                  </a:cubicBezTo>
                  <a:cubicBezTo>
                    <a:pt x="168" y="267"/>
                    <a:pt x="166" y="267"/>
                    <a:pt x="165" y="267"/>
                  </a:cubicBezTo>
                  <a:cubicBezTo>
                    <a:pt x="165" y="266"/>
                    <a:pt x="165" y="266"/>
                    <a:pt x="165" y="265"/>
                  </a:cubicBezTo>
                  <a:close/>
                  <a:moveTo>
                    <a:pt x="167" y="269"/>
                  </a:moveTo>
                  <a:cubicBezTo>
                    <a:pt x="166" y="269"/>
                    <a:pt x="165" y="269"/>
                    <a:pt x="165" y="268"/>
                  </a:cubicBezTo>
                  <a:cubicBezTo>
                    <a:pt x="166" y="268"/>
                    <a:pt x="166" y="268"/>
                    <a:pt x="167" y="269"/>
                  </a:cubicBezTo>
                  <a:close/>
                  <a:moveTo>
                    <a:pt x="163" y="259"/>
                  </a:moveTo>
                  <a:cubicBezTo>
                    <a:pt x="164" y="259"/>
                    <a:pt x="164" y="259"/>
                    <a:pt x="164" y="259"/>
                  </a:cubicBezTo>
                  <a:cubicBezTo>
                    <a:pt x="164" y="259"/>
                    <a:pt x="165" y="259"/>
                    <a:pt x="164" y="260"/>
                  </a:cubicBezTo>
                  <a:cubicBezTo>
                    <a:pt x="164" y="260"/>
                    <a:pt x="164" y="260"/>
                    <a:pt x="163" y="259"/>
                  </a:cubicBezTo>
                  <a:cubicBezTo>
                    <a:pt x="164" y="259"/>
                    <a:pt x="163" y="259"/>
                    <a:pt x="163" y="259"/>
                  </a:cubicBezTo>
                  <a:close/>
                  <a:moveTo>
                    <a:pt x="165" y="260"/>
                  </a:moveTo>
                  <a:cubicBezTo>
                    <a:pt x="165" y="261"/>
                    <a:pt x="165" y="261"/>
                    <a:pt x="165" y="261"/>
                  </a:cubicBezTo>
                  <a:cubicBezTo>
                    <a:pt x="164" y="261"/>
                    <a:pt x="164" y="261"/>
                    <a:pt x="163" y="260"/>
                  </a:cubicBezTo>
                  <a:cubicBezTo>
                    <a:pt x="164" y="260"/>
                    <a:pt x="164" y="260"/>
                    <a:pt x="165" y="260"/>
                  </a:cubicBezTo>
                  <a:close/>
                  <a:moveTo>
                    <a:pt x="164" y="262"/>
                  </a:moveTo>
                  <a:cubicBezTo>
                    <a:pt x="165" y="262"/>
                    <a:pt x="165" y="263"/>
                    <a:pt x="165" y="264"/>
                  </a:cubicBezTo>
                  <a:cubicBezTo>
                    <a:pt x="164" y="263"/>
                    <a:pt x="164" y="263"/>
                    <a:pt x="163" y="262"/>
                  </a:cubicBezTo>
                  <a:cubicBezTo>
                    <a:pt x="164" y="262"/>
                    <a:pt x="164" y="262"/>
                    <a:pt x="164" y="262"/>
                  </a:cubicBezTo>
                  <a:close/>
                  <a:moveTo>
                    <a:pt x="165" y="267"/>
                  </a:moveTo>
                  <a:cubicBezTo>
                    <a:pt x="164" y="267"/>
                    <a:pt x="163" y="265"/>
                    <a:pt x="163" y="265"/>
                  </a:cubicBezTo>
                  <a:cubicBezTo>
                    <a:pt x="164" y="265"/>
                    <a:pt x="165" y="266"/>
                    <a:pt x="165" y="267"/>
                  </a:cubicBezTo>
                  <a:close/>
                  <a:moveTo>
                    <a:pt x="164" y="254"/>
                  </a:moveTo>
                  <a:cubicBezTo>
                    <a:pt x="164" y="254"/>
                    <a:pt x="164" y="254"/>
                    <a:pt x="164" y="253"/>
                  </a:cubicBezTo>
                  <a:cubicBezTo>
                    <a:pt x="164" y="253"/>
                    <a:pt x="164" y="254"/>
                    <a:pt x="165" y="254"/>
                  </a:cubicBezTo>
                  <a:cubicBezTo>
                    <a:pt x="165" y="254"/>
                    <a:pt x="164" y="254"/>
                    <a:pt x="164" y="254"/>
                  </a:cubicBezTo>
                  <a:close/>
                  <a:moveTo>
                    <a:pt x="163" y="251"/>
                  </a:moveTo>
                  <a:cubicBezTo>
                    <a:pt x="164" y="251"/>
                    <a:pt x="164" y="251"/>
                    <a:pt x="163" y="250"/>
                  </a:cubicBezTo>
                  <a:cubicBezTo>
                    <a:pt x="164" y="250"/>
                    <a:pt x="164" y="251"/>
                    <a:pt x="164" y="251"/>
                  </a:cubicBezTo>
                  <a:cubicBezTo>
                    <a:pt x="164" y="251"/>
                    <a:pt x="165" y="251"/>
                    <a:pt x="165" y="251"/>
                  </a:cubicBezTo>
                  <a:cubicBezTo>
                    <a:pt x="164" y="251"/>
                    <a:pt x="163" y="252"/>
                    <a:pt x="163" y="251"/>
                  </a:cubicBezTo>
                  <a:close/>
                  <a:moveTo>
                    <a:pt x="160" y="261"/>
                  </a:moveTo>
                  <a:cubicBezTo>
                    <a:pt x="161" y="262"/>
                    <a:pt x="161" y="263"/>
                    <a:pt x="161" y="263"/>
                  </a:cubicBezTo>
                  <a:cubicBezTo>
                    <a:pt x="161" y="263"/>
                    <a:pt x="160" y="263"/>
                    <a:pt x="160" y="263"/>
                  </a:cubicBezTo>
                  <a:cubicBezTo>
                    <a:pt x="160" y="262"/>
                    <a:pt x="160" y="262"/>
                    <a:pt x="160" y="261"/>
                  </a:cubicBezTo>
                  <a:close/>
                  <a:moveTo>
                    <a:pt x="160" y="258"/>
                  </a:moveTo>
                  <a:cubicBezTo>
                    <a:pt x="161" y="258"/>
                    <a:pt x="161" y="258"/>
                    <a:pt x="162" y="259"/>
                  </a:cubicBezTo>
                  <a:cubicBezTo>
                    <a:pt x="161" y="259"/>
                    <a:pt x="160" y="259"/>
                    <a:pt x="160" y="258"/>
                  </a:cubicBezTo>
                  <a:close/>
                  <a:moveTo>
                    <a:pt x="160" y="260"/>
                  </a:moveTo>
                  <a:cubicBezTo>
                    <a:pt x="161" y="260"/>
                    <a:pt x="161" y="260"/>
                    <a:pt x="162" y="260"/>
                  </a:cubicBezTo>
                  <a:cubicBezTo>
                    <a:pt x="162" y="261"/>
                    <a:pt x="162" y="261"/>
                    <a:pt x="162" y="262"/>
                  </a:cubicBezTo>
                  <a:cubicBezTo>
                    <a:pt x="161" y="262"/>
                    <a:pt x="161" y="261"/>
                    <a:pt x="160" y="260"/>
                  </a:cubicBezTo>
                  <a:close/>
                  <a:moveTo>
                    <a:pt x="161" y="253"/>
                  </a:moveTo>
                  <a:cubicBezTo>
                    <a:pt x="161" y="252"/>
                    <a:pt x="160" y="253"/>
                    <a:pt x="160" y="252"/>
                  </a:cubicBezTo>
                  <a:cubicBezTo>
                    <a:pt x="160" y="252"/>
                    <a:pt x="161" y="252"/>
                    <a:pt x="161" y="251"/>
                  </a:cubicBezTo>
                  <a:cubicBezTo>
                    <a:pt x="161" y="251"/>
                    <a:pt x="160" y="252"/>
                    <a:pt x="160" y="251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1"/>
                    <a:pt x="160" y="251"/>
                    <a:pt x="161" y="251"/>
                  </a:cubicBezTo>
                  <a:cubicBezTo>
                    <a:pt x="161" y="252"/>
                    <a:pt x="163" y="251"/>
                    <a:pt x="163" y="252"/>
                  </a:cubicBezTo>
                  <a:cubicBezTo>
                    <a:pt x="163" y="251"/>
                    <a:pt x="163" y="251"/>
                    <a:pt x="162" y="251"/>
                  </a:cubicBezTo>
                  <a:cubicBezTo>
                    <a:pt x="162" y="251"/>
                    <a:pt x="162" y="252"/>
                    <a:pt x="162" y="252"/>
                  </a:cubicBezTo>
                  <a:cubicBezTo>
                    <a:pt x="162" y="252"/>
                    <a:pt x="161" y="252"/>
                    <a:pt x="161" y="253"/>
                  </a:cubicBezTo>
                  <a:close/>
                  <a:moveTo>
                    <a:pt x="158" y="258"/>
                  </a:moveTo>
                  <a:cubicBezTo>
                    <a:pt x="159" y="258"/>
                    <a:pt x="159" y="259"/>
                    <a:pt x="159" y="259"/>
                  </a:cubicBezTo>
                  <a:cubicBezTo>
                    <a:pt x="159" y="259"/>
                    <a:pt x="158" y="259"/>
                    <a:pt x="158" y="259"/>
                  </a:cubicBezTo>
                  <a:cubicBezTo>
                    <a:pt x="158" y="258"/>
                    <a:pt x="159" y="259"/>
                    <a:pt x="158" y="258"/>
                  </a:cubicBezTo>
                  <a:close/>
                  <a:moveTo>
                    <a:pt x="160" y="255"/>
                  </a:moveTo>
                  <a:cubicBezTo>
                    <a:pt x="159" y="255"/>
                    <a:pt x="159" y="255"/>
                    <a:pt x="158" y="255"/>
                  </a:cubicBezTo>
                  <a:cubicBezTo>
                    <a:pt x="158" y="255"/>
                    <a:pt x="159" y="255"/>
                    <a:pt x="160" y="255"/>
                  </a:cubicBezTo>
                  <a:close/>
                  <a:moveTo>
                    <a:pt x="158" y="253"/>
                  </a:moveTo>
                  <a:cubicBezTo>
                    <a:pt x="159" y="252"/>
                    <a:pt x="159" y="253"/>
                    <a:pt x="160" y="253"/>
                  </a:cubicBezTo>
                  <a:cubicBezTo>
                    <a:pt x="159" y="253"/>
                    <a:pt x="159" y="253"/>
                    <a:pt x="159" y="253"/>
                  </a:cubicBezTo>
                  <a:cubicBezTo>
                    <a:pt x="158" y="253"/>
                    <a:pt x="159" y="253"/>
                    <a:pt x="158" y="253"/>
                  </a:cubicBezTo>
                  <a:close/>
                  <a:moveTo>
                    <a:pt x="160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0"/>
                    <a:pt x="160" y="260"/>
                    <a:pt x="160" y="260"/>
                  </a:cubicBezTo>
                  <a:close/>
                  <a:moveTo>
                    <a:pt x="158" y="243"/>
                  </a:moveTo>
                  <a:cubicBezTo>
                    <a:pt x="159" y="243"/>
                    <a:pt x="160" y="243"/>
                    <a:pt x="160" y="244"/>
                  </a:cubicBezTo>
                  <a:cubicBezTo>
                    <a:pt x="160" y="244"/>
                    <a:pt x="159" y="244"/>
                    <a:pt x="159" y="245"/>
                  </a:cubicBezTo>
                  <a:cubicBezTo>
                    <a:pt x="158" y="244"/>
                    <a:pt x="159" y="244"/>
                    <a:pt x="158" y="243"/>
                  </a:cubicBezTo>
                  <a:close/>
                  <a:moveTo>
                    <a:pt x="158" y="240"/>
                  </a:moveTo>
                  <a:cubicBezTo>
                    <a:pt x="158" y="240"/>
                    <a:pt x="157" y="240"/>
                    <a:pt x="157" y="239"/>
                  </a:cubicBezTo>
                  <a:cubicBezTo>
                    <a:pt x="158" y="239"/>
                    <a:pt x="158" y="238"/>
                    <a:pt x="158" y="238"/>
                  </a:cubicBezTo>
                  <a:cubicBezTo>
                    <a:pt x="158" y="238"/>
                    <a:pt x="158" y="238"/>
                    <a:pt x="158" y="238"/>
                  </a:cubicBezTo>
                  <a:cubicBezTo>
                    <a:pt x="158" y="238"/>
                    <a:pt x="158" y="239"/>
                    <a:pt x="158" y="240"/>
                  </a:cubicBezTo>
                  <a:close/>
                  <a:moveTo>
                    <a:pt x="157" y="239"/>
                  </a:moveTo>
                  <a:cubicBezTo>
                    <a:pt x="157" y="240"/>
                    <a:pt x="158" y="240"/>
                    <a:pt x="158" y="240"/>
                  </a:cubicBezTo>
                  <a:cubicBezTo>
                    <a:pt x="158" y="241"/>
                    <a:pt x="157" y="241"/>
                    <a:pt x="156" y="241"/>
                  </a:cubicBezTo>
                  <a:cubicBezTo>
                    <a:pt x="156" y="240"/>
                    <a:pt x="157" y="240"/>
                    <a:pt x="157" y="239"/>
                  </a:cubicBezTo>
                  <a:close/>
                  <a:moveTo>
                    <a:pt x="156" y="240"/>
                  </a:moveTo>
                  <a:cubicBezTo>
                    <a:pt x="156" y="240"/>
                    <a:pt x="156" y="239"/>
                    <a:pt x="156" y="239"/>
                  </a:cubicBezTo>
                  <a:cubicBezTo>
                    <a:pt x="156" y="239"/>
                    <a:pt x="156" y="239"/>
                    <a:pt x="157" y="239"/>
                  </a:cubicBezTo>
                  <a:cubicBezTo>
                    <a:pt x="156" y="240"/>
                    <a:pt x="156" y="240"/>
                    <a:pt x="156" y="240"/>
                  </a:cubicBezTo>
                  <a:close/>
                  <a:moveTo>
                    <a:pt x="158" y="242"/>
                  </a:moveTo>
                  <a:cubicBezTo>
                    <a:pt x="157" y="243"/>
                    <a:pt x="157" y="243"/>
                    <a:pt x="158" y="243"/>
                  </a:cubicBezTo>
                  <a:cubicBezTo>
                    <a:pt x="158" y="243"/>
                    <a:pt x="158" y="244"/>
                    <a:pt x="158" y="244"/>
                  </a:cubicBezTo>
                  <a:cubicBezTo>
                    <a:pt x="158" y="244"/>
                    <a:pt x="157" y="243"/>
                    <a:pt x="157" y="243"/>
                  </a:cubicBezTo>
                  <a:cubicBezTo>
                    <a:pt x="157" y="243"/>
                    <a:pt x="157" y="242"/>
                    <a:pt x="158" y="242"/>
                  </a:cubicBezTo>
                  <a:close/>
                  <a:moveTo>
                    <a:pt x="158" y="237"/>
                  </a:moveTo>
                  <a:cubicBezTo>
                    <a:pt x="158" y="237"/>
                    <a:pt x="157" y="237"/>
                    <a:pt x="157" y="236"/>
                  </a:cubicBezTo>
                  <a:cubicBezTo>
                    <a:pt x="157" y="236"/>
                    <a:pt x="158" y="236"/>
                    <a:pt x="158" y="236"/>
                  </a:cubicBezTo>
                  <a:cubicBezTo>
                    <a:pt x="159" y="236"/>
                    <a:pt x="158" y="236"/>
                    <a:pt x="158" y="237"/>
                  </a:cubicBezTo>
                  <a:close/>
                  <a:moveTo>
                    <a:pt x="159" y="238"/>
                  </a:moveTo>
                  <a:cubicBezTo>
                    <a:pt x="160" y="238"/>
                    <a:pt x="159" y="239"/>
                    <a:pt x="159" y="239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59" y="239"/>
                    <a:pt x="158" y="238"/>
                    <a:pt x="159" y="238"/>
                  </a:cubicBezTo>
                  <a:close/>
                  <a:moveTo>
                    <a:pt x="168" y="232"/>
                  </a:moveTo>
                  <a:cubicBezTo>
                    <a:pt x="168" y="232"/>
                    <a:pt x="168" y="232"/>
                    <a:pt x="168" y="233"/>
                  </a:cubicBezTo>
                  <a:cubicBezTo>
                    <a:pt x="167" y="232"/>
                    <a:pt x="166" y="232"/>
                    <a:pt x="165" y="231"/>
                  </a:cubicBezTo>
                  <a:cubicBezTo>
                    <a:pt x="166" y="231"/>
                    <a:pt x="167" y="231"/>
                    <a:pt x="167" y="232"/>
                  </a:cubicBezTo>
                  <a:cubicBezTo>
                    <a:pt x="167" y="232"/>
                    <a:pt x="167" y="231"/>
                    <a:pt x="168" y="232"/>
                  </a:cubicBezTo>
                  <a:close/>
                  <a:moveTo>
                    <a:pt x="170" y="235"/>
                  </a:moveTo>
                  <a:cubicBezTo>
                    <a:pt x="170" y="235"/>
                    <a:pt x="171" y="235"/>
                    <a:pt x="170" y="236"/>
                  </a:cubicBezTo>
                  <a:cubicBezTo>
                    <a:pt x="170" y="235"/>
                    <a:pt x="169" y="235"/>
                    <a:pt x="169" y="235"/>
                  </a:cubicBezTo>
                  <a:cubicBezTo>
                    <a:pt x="169" y="235"/>
                    <a:pt x="170" y="234"/>
                    <a:pt x="170" y="235"/>
                  </a:cubicBezTo>
                  <a:close/>
                  <a:moveTo>
                    <a:pt x="170" y="233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171" y="233"/>
                    <a:pt x="170" y="233"/>
                    <a:pt x="171" y="234"/>
                  </a:cubicBezTo>
                  <a:cubicBezTo>
                    <a:pt x="170" y="234"/>
                    <a:pt x="170" y="234"/>
                    <a:pt x="170" y="233"/>
                  </a:cubicBezTo>
                  <a:close/>
                  <a:moveTo>
                    <a:pt x="170" y="237"/>
                  </a:moveTo>
                  <a:cubicBezTo>
                    <a:pt x="171" y="238"/>
                    <a:pt x="170" y="238"/>
                    <a:pt x="170" y="239"/>
                  </a:cubicBezTo>
                  <a:cubicBezTo>
                    <a:pt x="170" y="238"/>
                    <a:pt x="169" y="238"/>
                    <a:pt x="169" y="238"/>
                  </a:cubicBezTo>
                  <a:cubicBezTo>
                    <a:pt x="170" y="237"/>
                    <a:pt x="170" y="237"/>
                    <a:pt x="170" y="237"/>
                  </a:cubicBezTo>
                  <a:close/>
                  <a:moveTo>
                    <a:pt x="171" y="239"/>
                  </a:moveTo>
                  <a:cubicBezTo>
                    <a:pt x="170" y="240"/>
                    <a:pt x="169" y="239"/>
                    <a:pt x="168" y="238"/>
                  </a:cubicBezTo>
                  <a:cubicBezTo>
                    <a:pt x="169" y="238"/>
                    <a:pt x="170" y="239"/>
                    <a:pt x="171" y="239"/>
                  </a:cubicBezTo>
                  <a:close/>
                  <a:moveTo>
                    <a:pt x="167" y="242"/>
                  </a:moveTo>
                  <a:cubicBezTo>
                    <a:pt x="167" y="242"/>
                    <a:pt x="166" y="242"/>
                    <a:pt x="166" y="241"/>
                  </a:cubicBezTo>
                  <a:cubicBezTo>
                    <a:pt x="167" y="242"/>
                    <a:pt x="167" y="241"/>
                    <a:pt x="167" y="241"/>
                  </a:cubicBezTo>
                  <a:cubicBezTo>
                    <a:pt x="168" y="242"/>
                    <a:pt x="167" y="242"/>
                    <a:pt x="167" y="242"/>
                  </a:cubicBezTo>
                  <a:close/>
                  <a:moveTo>
                    <a:pt x="164" y="247"/>
                  </a:moveTo>
                  <a:cubicBezTo>
                    <a:pt x="165" y="247"/>
                    <a:pt x="165" y="247"/>
                    <a:pt x="165" y="247"/>
                  </a:cubicBezTo>
                  <a:cubicBezTo>
                    <a:pt x="165" y="248"/>
                    <a:pt x="164" y="248"/>
                    <a:pt x="164" y="247"/>
                  </a:cubicBezTo>
                  <a:close/>
                  <a:moveTo>
                    <a:pt x="163" y="240"/>
                  </a:moveTo>
                  <a:cubicBezTo>
                    <a:pt x="163" y="240"/>
                    <a:pt x="163" y="240"/>
                    <a:pt x="164" y="240"/>
                  </a:cubicBezTo>
                  <a:cubicBezTo>
                    <a:pt x="164" y="240"/>
                    <a:pt x="165" y="240"/>
                    <a:pt x="165" y="241"/>
                  </a:cubicBezTo>
                  <a:cubicBezTo>
                    <a:pt x="164" y="241"/>
                    <a:pt x="163" y="241"/>
                    <a:pt x="163" y="240"/>
                  </a:cubicBezTo>
                  <a:close/>
                  <a:moveTo>
                    <a:pt x="165" y="246"/>
                  </a:moveTo>
                  <a:cubicBezTo>
                    <a:pt x="164" y="246"/>
                    <a:pt x="165" y="245"/>
                    <a:pt x="165" y="245"/>
                  </a:cubicBezTo>
                  <a:cubicBezTo>
                    <a:pt x="166" y="244"/>
                    <a:pt x="166" y="245"/>
                    <a:pt x="167" y="245"/>
                  </a:cubicBezTo>
                  <a:cubicBezTo>
                    <a:pt x="166" y="246"/>
                    <a:pt x="165" y="246"/>
                    <a:pt x="165" y="246"/>
                  </a:cubicBezTo>
                  <a:close/>
                  <a:moveTo>
                    <a:pt x="166" y="244"/>
                  </a:moveTo>
                  <a:cubicBezTo>
                    <a:pt x="166" y="244"/>
                    <a:pt x="167" y="244"/>
                    <a:pt x="167" y="244"/>
                  </a:cubicBezTo>
                  <a:cubicBezTo>
                    <a:pt x="167" y="243"/>
                    <a:pt x="166" y="244"/>
                    <a:pt x="165" y="244"/>
                  </a:cubicBezTo>
                  <a:cubicBezTo>
                    <a:pt x="164" y="244"/>
                    <a:pt x="165" y="243"/>
                    <a:pt x="165" y="242"/>
                  </a:cubicBezTo>
                  <a:cubicBezTo>
                    <a:pt x="165" y="242"/>
                    <a:pt x="166" y="243"/>
                    <a:pt x="165" y="242"/>
                  </a:cubicBezTo>
                  <a:cubicBezTo>
                    <a:pt x="166" y="242"/>
                    <a:pt x="167" y="243"/>
                    <a:pt x="167" y="243"/>
                  </a:cubicBezTo>
                  <a:cubicBezTo>
                    <a:pt x="167" y="243"/>
                    <a:pt x="167" y="243"/>
                    <a:pt x="167" y="244"/>
                  </a:cubicBezTo>
                  <a:cubicBezTo>
                    <a:pt x="167" y="245"/>
                    <a:pt x="167" y="244"/>
                    <a:pt x="166" y="244"/>
                  </a:cubicBezTo>
                  <a:close/>
                  <a:moveTo>
                    <a:pt x="165" y="236"/>
                  </a:moveTo>
                  <a:cubicBezTo>
                    <a:pt x="165" y="237"/>
                    <a:pt x="165" y="237"/>
                    <a:pt x="165" y="237"/>
                  </a:cubicBezTo>
                  <a:cubicBezTo>
                    <a:pt x="164" y="237"/>
                    <a:pt x="164" y="237"/>
                    <a:pt x="164" y="237"/>
                  </a:cubicBezTo>
                  <a:cubicBezTo>
                    <a:pt x="164" y="237"/>
                    <a:pt x="164" y="237"/>
                    <a:pt x="165" y="236"/>
                  </a:cubicBezTo>
                  <a:close/>
                  <a:moveTo>
                    <a:pt x="162" y="236"/>
                  </a:moveTo>
                  <a:cubicBezTo>
                    <a:pt x="162" y="236"/>
                    <a:pt x="164" y="236"/>
                    <a:pt x="164" y="236"/>
                  </a:cubicBezTo>
                  <a:cubicBezTo>
                    <a:pt x="164" y="237"/>
                    <a:pt x="163" y="237"/>
                    <a:pt x="162" y="236"/>
                  </a:cubicBezTo>
                  <a:close/>
                  <a:moveTo>
                    <a:pt x="164" y="236"/>
                  </a:moveTo>
                  <a:cubicBezTo>
                    <a:pt x="164" y="236"/>
                    <a:pt x="164" y="236"/>
                    <a:pt x="164" y="236"/>
                  </a:cubicBezTo>
                  <a:cubicBezTo>
                    <a:pt x="164" y="236"/>
                    <a:pt x="165" y="235"/>
                    <a:pt x="166" y="236"/>
                  </a:cubicBezTo>
                  <a:cubicBezTo>
                    <a:pt x="166" y="235"/>
                    <a:pt x="165" y="236"/>
                    <a:pt x="164" y="236"/>
                  </a:cubicBezTo>
                  <a:close/>
                  <a:moveTo>
                    <a:pt x="165" y="235"/>
                  </a:moveTo>
                  <a:cubicBezTo>
                    <a:pt x="165" y="235"/>
                    <a:pt x="165" y="234"/>
                    <a:pt x="165" y="234"/>
                  </a:cubicBezTo>
                  <a:cubicBezTo>
                    <a:pt x="166" y="234"/>
                    <a:pt x="166" y="235"/>
                    <a:pt x="166" y="234"/>
                  </a:cubicBezTo>
                  <a:cubicBezTo>
                    <a:pt x="166" y="235"/>
                    <a:pt x="166" y="235"/>
                    <a:pt x="165" y="235"/>
                  </a:cubicBezTo>
                  <a:close/>
                  <a:moveTo>
                    <a:pt x="167" y="235"/>
                  </a:moveTo>
                  <a:cubicBezTo>
                    <a:pt x="167" y="235"/>
                    <a:pt x="166" y="235"/>
                    <a:pt x="166" y="235"/>
                  </a:cubicBezTo>
                  <a:cubicBezTo>
                    <a:pt x="166" y="235"/>
                    <a:pt x="167" y="235"/>
                    <a:pt x="167" y="235"/>
                  </a:cubicBezTo>
                  <a:close/>
                  <a:moveTo>
                    <a:pt x="167" y="238"/>
                  </a:moveTo>
                  <a:cubicBezTo>
                    <a:pt x="166" y="238"/>
                    <a:pt x="165" y="238"/>
                    <a:pt x="165" y="237"/>
                  </a:cubicBezTo>
                  <a:cubicBezTo>
                    <a:pt x="166" y="237"/>
                    <a:pt x="166" y="238"/>
                    <a:pt x="167" y="238"/>
                  </a:cubicBezTo>
                  <a:cubicBezTo>
                    <a:pt x="167" y="238"/>
                    <a:pt x="167" y="238"/>
                    <a:pt x="167" y="238"/>
                  </a:cubicBezTo>
                  <a:close/>
                  <a:moveTo>
                    <a:pt x="165" y="240"/>
                  </a:moveTo>
                  <a:cubicBezTo>
                    <a:pt x="166" y="240"/>
                    <a:pt x="166" y="241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0"/>
                  </a:cubicBezTo>
                  <a:close/>
                  <a:moveTo>
                    <a:pt x="166" y="238"/>
                  </a:moveTo>
                  <a:cubicBezTo>
                    <a:pt x="166" y="239"/>
                    <a:pt x="165" y="239"/>
                    <a:pt x="165" y="238"/>
                  </a:cubicBezTo>
                  <a:cubicBezTo>
                    <a:pt x="165" y="238"/>
                    <a:pt x="165" y="238"/>
                    <a:pt x="166" y="238"/>
                  </a:cubicBezTo>
                  <a:close/>
                  <a:moveTo>
                    <a:pt x="165" y="240"/>
                  </a:moveTo>
                  <a:cubicBezTo>
                    <a:pt x="165" y="238"/>
                    <a:pt x="167" y="239"/>
                    <a:pt x="167" y="239"/>
                  </a:cubicBezTo>
                  <a:cubicBezTo>
                    <a:pt x="168" y="239"/>
                    <a:pt x="167" y="240"/>
                    <a:pt x="168" y="241"/>
                  </a:cubicBezTo>
                  <a:cubicBezTo>
                    <a:pt x="167" y="240"/>
                    <a:pt x="165" y="240"/>
                    <a:pt x="165" y="240"/>
                  </a:cubicBezTo>
                  <a:close/>
                  <a:moveTo>
                    <a:pt x="165" y="236"/>
                  </a:moveTo>
                  <a:cubicBezTo>
                    <a:pt x="166" y="235"/>
                    <a:pt x="167" y="236"/>
                    <a:pt x="168" y="236"/>
                  </a:cubicBezTo>
                  <a:cubicBezTo>
                    <a:pt x="168" y="237"/>
                    <a:pt x="168" y="237"/>
                    <a:pt x="168" y="237"/>
                  </a:cubicBezTo>
                  <a:cubicBezTo>
                    <a:pt x="167" y="237"/>
                    <a:pt x="166" y="236"/>
                    <a:pt x="165" y="236"/>
                  </a:cubicBezTo>
                  <a:close/>
                  <a:moveTo>
                    <a:pt x="168" y="243"/>
                  </a:moveTo>
                  <a:cubicBezTo>
                    <a:pt x="169" y="243"/>
                    <a:pt x="169" y="244"/>
                    <a:pt x="170" y="244"/>
                  </a:cubicBezTo>
                  <a:cubicBezTo>
                    <a:pt x="169" y="245"/>
                    <a:pt x="169" y="245"/>
                    <a:pt x="168" y="245"/>
                  </a:cubicBezTo>
                  <a:cubicBezTo>
                    <a:pt x="168" y="244"/>
                    <a:pt x="168" y="244"/>
                    <a:pt x="168" y="243"/>
                  </a:cubicBezTo>
                  <a:close/>
                  <a:moveTo>
                    <a:pt x="170" y="245"/>
                  </a:moveTo>
                  <a:cubicBezTo>
                    <a:pt x="170" y="245"/>
                    <a:pt x="169" y="245"/>
                    <a:pt x="169" y="246"/>
                  </a:cubicBezTo>
                  <a:cubicBezTo>
                    <a:pt x="169" y="245"/>
                    <a:pt x="169" y="246"/>
                    <a:pt x="169" y="245"/>
                  </a:cubicBezTo>
                  <a:cubicBezTo>
                    <a:pt x="169" y="245"/>
                    <a:pt x="169" y="245"/>
                    <a:pt x="170" y="245"/>
                  </a:cubicBezTo>
                  <a:close/>
                  <a:moveTo>
                    <a:pt x="169" y="243"/>
                  </a:moveTo>
                  <a:cubicBezTo>
                    <a:pt x="169" y="243"/>
                    <a:pt x="170" y="242"/>
                    <a:pt x="170" y="243"/>
                  </a:cubicBezTo>
                  <a:cubicBezTo>
                    <a:pt x="170" y="243"/>
                    <a:pt x="170" y="243"/>
                    <a:pt x="170" y="244"/>
                  </a:cubicBezTo>
                  <a:cubicBezTo>
                    <a:pt x="170" y="244"/>
                    <a:pt x="170" y="243"/>
                    <a:pt x="169" y="243"/>
                  </a:cubicBezTo>
                  <a:close/>
                  <a:moveTo>
                    <a:pt x="168" y="241"/>
                  </a:moveTo>
                  <a:cubicBezTo>
                    <a:pt x="169" y="241"/>
                    <a:pt x="170" y="240"/>
                    <a:pt x="170" y="240"/>
                  </a:cubicBezTo>
                  <a:cubicBezTo>
                    <a:pt x="170" y="241"/>
                    <a:pt x="170" y="241"/>
                    <a:pt x="170" y="242"/>
                  </a:cubicBezTo>
                  <a:cubicBezTo>
                    <a:pt x="170" y="242"/>
                    <a:pt x="169" y="242"/>
                    <a:pt x="168" y="241"/>
                  </a:cubicBezTo>
                  <a:close/>
                  <a:moveTo>
                    <a:pt x="168" y="239"/>
                  </a:moveTo>
                  <a:cubicBezTo>
                    <a:pt x="168" y="239"/>
                    <a:pt x="169" y="240"/>
                    <a:pt x="169" y="240"/>
                  </a:cubicBezTo>
                  <a:cubicBezTo>
                    <a:pt x="169" y="240"/>
                    <a:pt x="168" y="240"/>
                    <a:pt x="168" y="241"/>
                  </a:cubicBezTo>
                  <a:cubicBezTo>
                    <a:pt x="168" y="240"/>
                    <a:pt x="168" y="239"/>
                    <a:pt x="168" y="239"/>
                  </a:cubicBezTo>
                  <a:close/>
                  <a:moveTo>
                    <a:pt x="169" y="242"/>
                  </a:moveTo>
                  <a:cubicBezTo>
                    <a:pt x="169" y="243"/>
                    <a:pt x="169" y="243"/>
                    <a:pt x="168" y="243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8" y="242"/>
                    <a:pt x="169" y="242"/>
                    <a:pt x="169" y="242"/>
                  </a:cubicBezTo>
                  <a:close/>
                  <a:moveTo>
                    <a:pt x="167" y="231"/>
                  </a:moveTo>
                  <a:cubicBezTo>
                    <a:pt x="167" y="230"/>
                    <a:pt x="168" y="231"/>
                    <a:pt x="168" y="231"/>
                  </a:cubicBezTo>
                  <a:cubicBezTo>
                    <a:pt x="168" y="231"/>
                    <a:pt x="167" y="231"/>
                    <a:pt x="167" y="231"/>
                  </a:cubicBezTo>
                  <a:close/>
                  <a:moveTo>
                    <a:pt x="168" y="234"/>
                  </a:moveTo>
                  <a:cubicBezTo>
                    <a:pt x="167" y="234"/>
                    <a:pt x="166" y="234"/>
                    <a:pt x="165" y="232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6" y="232"/>
                    <a:pt x="167" y="233"/>
                    <a:pt x="168" y="234"/>
                  </a:cubicBezTo>
                  <a:close/>
                  <a:moveTo>
                    <a:pt x="163" y="229"/>
                  </a:moveTo>
                  <a:cubicBezTo>
                    <a:pt x="164" y="229"/>
                    <a:pt x="165" y="229"/>
                    <a:pt x="165" y="230"/>
                  </a:cubicBezTo>
                  <a:cubicBezTo>
                    <a:pt x="165" y="230"/>
                    <a:pt x="164" y="229"/>
                    <a:pt x="163" y="229"/>
                  </a:cubicBezTo>
                  <a:close/>
                  <a:moveTo>
                    <a:pt x="165" y="233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164" y="232"/>
                    <a:pt x="165" y="232"/>
                    <a:pt x="165" y="233"/>
                  </a:cubicBezTo>
                  <a:close/>
                  <a:moveTo>
                    <a:pt x="164" y="233"/>
                  </a:moveTo>
                  <a:cubicBezTo>
                    <a:pt x="164" y="233"/>
                    <a:pt x="163" y="232"/>
                    <a:pt x="163" y="232"/>
                  </a:cubicBezTo>
                  <a:cubicBezTo>
                    <a:pt x="163" y="232"/>
                    <a:pt x="164" y="233"/>
                    <a:pt x="164" y="233"/>
                  </a:cubicBezTo>
                  <a:close/>
                  <a:moveTo>
                    <a:pt x="165" y="234"/>
                  </a:moveTo>
                  <a:cubicBezTo>
                    <a:pt x="164" y="234"/>
                    <a:pt x="163" y="234"/>
                    <a:pt x="162" y="233"/>
                  </a:cubicBezTo>
                  <a:cubicBezTo>
                    <a:pt x="163" y="233"/>
                    <a:pt x="165" y="233"/>
                    <a:pt x="165" y="234"/>
                  </a:cubicBezTo>
                  <a:close/>
                  <a:moveTo>
                    <a:pt x="165" y="235"/>
                  </a:moveTo>
                  <a:cubicBezTo>
                    <a:pt x="164" y="236"/>
                    <a:pt x="163" y="235"/>
                    <a:pt x="163" y="235"/>
                  </a:cubicBezTo>
                  <a:cubicBezTo>
                    <a:pt x="163" y="235"/>
                    <a:pt x="162" y="235"/>
                    <a:pt x="162" y="234"/>
                  </a:cubicBezTo>
                  <a:cubicBezTo>
                    <a:pt x="163" y="234"/>
                    <a:pt x="164" y="235"/>
                    <a:pt x="165" y="235"/>
                  </a:cubicBezTo>
                  <a:close/>
                  <a:moveTo>
                    <a:pt x="162" y="237"/>
                  </a:moveTo>
                  <a:cubicBezTo>
                    <a:pt x="163" y="237"/>
                    <a:pt x="164" y="238"/>
                    <a:pt x="165" y="238"/>
                  </a:cubicBezTo>
                  <a:cubicBezTo>
                    <a:pt x="165" y="240"/>
                    <a:pt x="163" y="239"/>
                    <a:pt x="162" y="238"/>
                  </a:cubicBezTo>
                  <a:cubicBezTo>
                    <a:pt x="162" y="238"/>
                    <a:pt x="163" y="238"/>
                    <a:pt x="162" y="237"/>
                  </a:cubicBezTo>
                  <a:close/>
                  <a:moveTo>
                    <a:pt x="162" y="239"/>
                  </a:moveTo>
                  <a:cubicBezTo>
                    <a:pt x="163" y="239"/>
                    <a:pt x="163" y="239"/>
                    <a:pt x="163" y="240"/>
                  </a:cubicBezTo>
                  <a:cubicBezTo>
                    <a:pt x="163" y="240"/>
                    <a:pt x="163" y="240"/>
                    <a:pt x="162" y="240"/>
                  </a:cubicBezTo>
                  <a:cubicBezTo>
                    <a:pt x="162" y="240"/>
                    <a:pt x="163" y="240"/>
                    <a:pt x="162" y="239"/>
                  </a:cubicBezTo>
                  <a:close/>
                  <a:moveTo>
                    <a:pt x="162" y="241"/>
                  </a:moveTo>
                  <a:cubicBezTo>
                    <a:pt x="162" y="241"/>
                    <a:pt x="162" y="241"/>
                    <a:pt x="162" y="241"/>
                  </a:cubicBezTo>
                  <a:cubicBezTo>
                    <a:pt x="163" y="241"/>
                    <a:pt x="163" y="242"/>
                    <a:pt x="164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4" y="242"/>
                    <a:pt x="163" y="243"/>
                    <a:pt x="162" y="243"/>
                  </a:cubicBezTo>
                  <a:cubicBezTo>
                    <a:pt x="162" y="242"/>
                    <a:pt x="163" y="242"/>
                    <a:pt x="162" y="242"/>
                  </a:cubicBezTo>
                  <a:cubicBezTo>
                    <a:pt x="162" y="242"/>
                    <a:pt x="163" y="242"/>
                    <a:pt x="163" y="241"/>
                  </a:cubicBezTo>
                  <a:cubicBezTo>
                    <a:pt x="163" y="241"/>
                    <a:pt x="163" y="241"/>
                    <a:pt x="162" y="241"/>
                  </a:cubicBezTo>
                  <a:close/>
                  <a:moveTo>
                    <a:pt x="164" y="243"/>
                  </a:moveTo>
                  <a:cubicBezTo>
                    <a:pt x="164" y="244"/>
                    <a:pt x="163" y="243"/>
                    <a:pt x="163" y="243"/>
                  </a:cubicBezTo>
                  <a:cubicBezTo>
                    <a:pt x="163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lose/>
                  <a:moveTo>
                    <a:pt x="164" y="244"/>
                  </a:moveTo>
                  <a:cubicBezTo>
                    <a:pt x="164" y="244"/>
                    <a:pt x="164" y="244"/>
                    <a:pt x="164" y="245"/>
                  </a:cubicBezTo>
                  <a:cubicBezTo>
                    <a:pt x="164" y="245"/>
                    <a:pt x="163" y="245"/>
                    <a:pt x="163" y="245"/>
                  </a:cubicBezTo>
                  <a:cubicBezTo>
                    <a:pt x="163" y="245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4"/>
                  </a:cubicBezTo>
                  <a:close/>
                  <a:moveTo>
                    <a:pt x="164" y="246"/>
                  </a:moveTo>
                  <a:cubicBezTo>
                    <a:pt x="164" y="246"/>
                    <a:pt x="163" y="246"/>
                    <a:pt x="163" y="246"/>
                  </a:cubicBezTo>
                  <a:cubicBezTo>
                    <a:pt x="163" y="245"/>
                    <a:pt x="164" y="246"/>
                    <a:pt x="164" y="245"/>
                  </a:cubicBezTo>
                  <a:cubicBezTo>
                    <a:pt x="164" y="245"/>
                    <a:pt x="164" y="246"/>
                    <a:pt x="164" y="246"/>
                  </a:cubicBezTo>
                  <a:close/>
                  <a:moveTo>
                    <a:pt x="164" y="247"/>
                  </a:moveTo>
                  <a:cubicBezTo>
                    <a:pt x="163" y="247"/>
                    <a:pt x="162" y="247"/>
                    <a:pt x="162" y="246"/>
                  </a:cubicBezTo>
                  <a:cubicBezTo>
                    <a:pt x="162" y="246"/>
                    <a:pt x="163" y="246"/>
                    <a:pt x="164" y="247"/>
                  </a:cubicBezTo>
                  <a:close/>
                  <a:moveTo>
                    <a:pt x="162" y="233"/>
                  </a:moveTo>
                  <a:cubicBezTo>
                    <a:pt x="162" y="233"/>
                    <a:pt x="161" y="233"/>
                    <a:pt x="161" y="233"/>
                  </a:cubicBezTo>
                  <a:cubicBezTo>
                    <a:pt x="162" y="233"/>
                    <a:pt x="162" y="233"/>
                    <a:pt x="162" y="233"/>
                  </a:cubicBezTo>
                  <a:cubicBezTo>
                    <a:pt x="162" y="233"/>
                    <a:pt x="162" y="233"/>
                    <a:pt x="162" y="233"/>
                  </a:cubicBezTo>
                  <a:close/>
                  <a:moveTo>
                    <a:pt x="160" y="242"/>
                  </a:moveTo>
                  <a:cubicBezTo>
                    <a:pt x="159" y="243"/>
                    <a:pt x="159" y="243"/>
                    <a:pt x="159" y="242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0" y="242"/>
                  </a:moveTo>
                  <a:cubicBezTo>
                    <a:pt x="160" y="241"/>
                    <a:pt x="161" y="242"/>
                    <a:pt x="161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2" y="243"/>
                  </a:moveTo>
                  <a:cubicBezTo>
                    <a:pt x="161" y="243"/>
                    <a:pt x="161" y="244"/>
                    <a:pt x="161" y="244"/>
                  </a:cubicBezTo>
                  <a:cubicBezTo>
                    <a:pt x="161" y="244"/>
                    <a:pt x="160" y="243"/>
                    <a:pt x="160" y="243"/>
                  </a:cubicBezTo>
                  <a:cubicBezTo>
                    <a:pt x="160" y="242"/>
                    <a:pt x="161" y="243"/>
                    <a:pt x="162" y="243"/>
                  </a:cubicBezTo>
                  <a:close/>
                  <a:moveTo>
                    <a:pt x="162" y="245"/>
                  </a:moveTo>
                  <a:cubicBezTo>
                    <a:pt x="161" y="245"/>
                    <a:pt x="161" y="245"/>
                    <a:pt x="161" y="245"/>
                  </a:cubicBezTo>
                  <a:cubicBezTo>
                    <a:pt x="162" y="244"/>
                    <a:pt x="162" y="245"/>
                    <a:pt x="162" y="245"/>
                  </a:cubicBezTo>
                  <a:close/>
                  <a:moveTo>
                    <a:pt x="161" y="242"/>
                  </a:moveTo>
                  <a:cubicBezTo>
                    <a:pt x="161" y="243"/>
                    <a:pt x="161" y="241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0" y="241"/>
                    <a:pt x="158" y="241"/>
                    <a:pt x="159" y="239"/>
                  </a:cubicBezTo>
                  <a:cubicBezTo>
                    <a:pt x="160" y="239"/>
                    <a:pt x="161" y="240"/>
                    <a:pt x="161" y="240"/>
                  </a:cubicBezTo>
                  <a:cubicBezTo>
                    <a:pt x="161" y="241"/>
                    <a:pt x="163" y="241"/>
                    <a:pt x="162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2"/>
                    <a:pt x="161" y="242"/>
                    <a:pt x="161" y="242"/>
                  </a:cubicBezTo>
                  <a:close/>
                  <a:moveTo>
                    <a:pt x="162" y="237"/>
                  </a:moveTo>
                  <a:cubicBezTo>
                    <a:pt x="162" y="237"/>
                    <a:pt x="161" y="237"/>
                    <a:pt x="161" y="238"/>
                  </a:cubicBezTo>
                  <a:cubicBezTo>
                    <a:pt x="161" y="237"/>
                    <a:pt x="161" y="237"/>
                    <a:pt x="162" y="237"/>
                  </a:cubicBezTo>
                  <a:close/>
                  <a:moveTo>
                    <a:pt x="161" y="239"/>
                  </a:moveTo>
                  <a:cubicBezTo>
                    <a:pt x="161" y="239"/>
                    <a:pt x="161" y="239"/>
                    <a:pt x="160" y="239"/>
                  </a:cubicBezTo>
                  <a:cubicBezTo>
                    <a:pt x="160" y="238"/>
                    <a:pt x="161" y="238"/>
                    <a:pt x="161" y="239"/>
                  </a:cubicBezTo>
                  <a:close/>
                  <a:moveTo>
                    <a:pt x="160" y="235"/>
                  </a:moveTo>
                  <a:cubicBezTo>
                    <a:pt x="160" y="235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6"/>
                  </a:cubicBezTo>
                  <a:cubicBezTo>
                    <a:pt x="161" y="236"/>
                    <a:pt x="161" y="235"/>
                    <a:pt x="160" y="235"/>
                  </a:cubicBezTo>
                  <a:close/>
                  <a:moveTo>
                    <a:pt x="161" y="236"/>
                  </a:moveTo>
                  <a:cubicBezTo>
                    <a:pt x="161" y="237"/>
                    <a:pt x="160" y="237"/>
                    <a:pt x="160" y="237"/>
                  </a:cubicBezTo>
                  <a:cubicBezTo>
                    <a:pt x="159" y="237"/>
                    <a:pt x="159" y="236"/>
                    <a:pt x="159" y="237"/>
                  </a:cubicBezTo>
                  <a:cubicBezTo>
                    <a:pt x="159" y="235"/>
                    <a:pt x="160" y="236"/>
                    <a:pt x="161" y="236"/>
                  </a:cubicBezTo>
                  <a:close/>
                  <a:moveTo>
                    <a:pt x="161" y="239"/>
                  </a:moveTo>
                  <a:cubicBezTo>
                    <a:pt x="161" y="239"/>
                    <a:pt x="162" y="239"/>
                    <a:pt x="162" y="239"/>
                  </a:cubicBezTo>
                  <a:cubicBezTo>
                    <a:pt x="162" y="239"/>
                    <a:pt x="162" y="239"/>
                    <a:pt x="162" y="240"/>
                  </a:cubicBezTo>
                  <a:cubicBezTo>
                    <a:pt x="162" y="240"/>
                    <a:pt x="162" y="239"/>
                    <a:pt x="161" y="239"/>
                  </a:cubicBezTo>
                  <a:close/>
                  <a:moveTo>
                    <a:pt x="161" y="238"/>
                  </a:moveTo>
                  <a:cubicBezTo>
                    <a:pt x="162" y="238"/>
                    <a:pt x="162" y="238"/>
                    <a:pt x="162" y="238"/>
                  </a:cubicBezTo>
                  <a:cubicBezTo>
                    <a:pt x="162" y="238"/>
                    <a:pt x="161" y="238"/>
                    <a:pt x="161" y="238"/>
                  </a:cubicBezTo>
                  <a:close/>
                  <a:moveTo>
                    <a:pt x="162" y="234"/>
                  </a:moveTo>
                  <a:cubicBezTo>
                    <a:pt x="162" y="234"/>
                    <a:pt x="161" y="234"/>
                    <a:pt x="162" y="234"/>
                  </a:cubicBezTo>
                  <a:cubicBezTo>
                    <a:pt x="162" y="234"/>
                    <a:pt x="162" y="234"/>
                    <a:pt x="162" y="235"/>
                  </a:cubicBezTo>
                  <a:cubicBezTo>
                    <a:pt x="161" y="235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3"/>
                  </a:cubicBezTo>
                  <a:cubicBezTo>
                    <a:pt x="161" y="234"/>
                    <a:pt x="162" y="234"/>
                    <a:pt x="162" y="234"/>
                  </a:cubicBezTo>
                  <a:close/>
                  <a:moveTo>
                    <a:pt x="160" y="232"/>
                  </a:moveTo>
                  <a:cubicBezTo>
                    <a:pt x="160" y="232"/>
                    <a:pt x="161" y="232"/>
                    <a:pt x="161" y="232"/>
                  </a:cubicBezTo>
                  <a:cubicBezTo>
                    <a:pt x="160" y="233"/>
                    <a:pt x="160" y="232"/>
                    <a:pt x="160" y="232"/>
                  </a:cubicBezTo>
                  <a:close/>
                  <a:moveTo>
                    <a:pt x="161" y="233"/>
                  </a:moveTo>
                  <a:cubicBezTo>
                    <a:pt x="160" y="234"/>
                    <a:pt x="160" y="234"/>
                    <a:pt x="160" y="234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160" y="233"/>
                    <a:pt x="161" y="233"/>
                    <a:pt x="161" y="233"/>
                  </a:cubicBezTo>
                  <a:close/>
                  <a:moveTo>
                    <a:pt x="160" y="235"/>
                  </a:moveTo>
                  <a:cubicBezTo>
                    <a:pt x="159" y="235"/>
                    <a:pt x="159" y="235"/>
                    <a:pt x="159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60" y="234"/>
                    <a:pt x="160" y="235"/>
                  </a:cubicBezTo>
                  <a:close/>
                  <a:moveTo>
                    <a:pt x="160" y="241"/>
                  </a:moveTo>
                  <a:cubicBezTo>
                    <a:pt x="159" y="241"/>
                    <a:pt x="159" y="241"/>
                    <a:pt x="158" y="241"/>
                  </a:cubicBezTo>
                  <a:cubicBezTo>
                    <a:pt x="159" y="241"/>
                    <a:pt x="160" y="241"/>
                    <a:pt x="160" y="241"/>
                  </a:cubicBezTo>
                  <a:close/>
                  <a:moveTo>
                    <a:pt x="161" y="244"/>
                  </a:moveTo>
                  <a:cubicBezTo>
                    <a:pt x="161" y="245"/>
                    <a:pt x="160" y="245"/>
                    <a:pt x="160" y="244"/>
                  </a:cubicBezTo>
                  <a:cubicBezTo>
                    <a:pt x="161" y="244"/>
                    <a:pt x="161" y="244"/>
                    <a:pt x="161" y="244"/>
                  </a:cubicBezTo>
                  <a:close/>
                  <a:moveTo>
                    <a:pt x="162" y="247"/>
                  </a:moveTo>
                  <a:cubicBezTo>
                    <a:pt x="161" y="247"/>
                    <a:pt x="161" y="247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ubicBezTo>
                    <a:pt x="161" y="246"/>
                    <a:pt x="162" y="246"/>
                    <a:pt x="162" y="247"/>
                  </a:cubicBezTo>
                  <a:close/>
                  <a:moveTo>
                    <a:pt x="161" y="247"/>
                  </a:moveTo>
                  <a:cubicBezTo>
                    <a:pt x="162" y="247"/>
                    <a:pt x="161" y="248"/>
                    <a:pt x="161" y="248"/>
                  </a:cubicBezTo>
                  <a:cubicBezTo>
                    <a:pt x="161" y="248"/>
                    <a:pt x="161" y="248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lose/>
                  <a:moveTo>
                    <a:pt x="161" y="248"/>
                  </a:moveTo>
                  <a:cubicBezTo>
                    <a:pt x="162" y="249"/>
                    <a:pt x="162" y="249"/>
                    <a:pt x="163" y="249"/>
                  </a:cubicBezTo>
                  <a:cubicBezTo>
                    <a:pt x="163" y="250"/>
                    <a:pt x="161" y="249"/>
                    <a:pt x="162" y="250"/>
                  </a:cubicBezTo>
                  <a:cubicBezTo>
                    <a:pt x="161" y="250"/>
                    <a:pt x="162" y="250"/>
                    <a:pt x="162" y="250"/>
                  </a:cubicBezTo>
                  <a:cubicBezTo>
                    <a:pt x="161" y="250"/>
                    <a:pt x="161" y="249"/>
                    <a:pt x="160" y="249"/>
                  </a:cubicBezTo>
                  <a:cubicBezTo>
                    <a:pt x="160" y="249"/>
                    <a:pt x="161" y="249"/>
                    <a:pt x="161" y="248"/>
                  </a:cubicBezTo>
                  <a:close/>
                  <a:moveTo>
                    <a:pt x="162" y="258"/>
                  </a:moveTo>
                  <a:cubicBezTo>
                    <a:pt x="163" y="258"/>
                    <a:pt x="163" y="259"/>
                    <a:pt x="163" y="260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60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8"/>
                  </a:cubicBezTo>
                  <a:close/>
                  <a:moveTo>
                    <a:pt x="163" y="263"/>
                  </a:moveTo>
                  <a:cubicBezTo>
                    <a:pt x="162" y="263"/>
                    <a:pt x="162" y="262"/>
                    <a:pt x="162" y="261"/>
                  </a:cubicBezTo>
                  <a:cubicBezTo>
                    <a:pt x="163" y="261"/>
                    <a:pt x="163" y="262"/>
                    <a:pt x="163" y="263"/>
                  </a:cubicBezTo>
                  <a:close/>
                  <a:moveTo>
                    <a:pt x="162" y="253"/>
                  </a:moveTo>
                  <a:cubicBezTo>
                    <a:pt x="162" y="253"/>
                    <a:pt x="163" y="253"/>
                    <a:pt x="163" y="253"/>
                  </a:cubicBezTo>
                  <a:cubicBezTo>
                    <a:pt x="164" y="254"/>
                    <a:pt x="162" y="254"/>
                    <a:pt x="162" y="253"/>
                  </a:cubicBezTo>
                  <a:close/>
                  <a:moveTo>
                    <a:pt x="163" y="264"/>
                  </a:moveTo>
                  <a:cubicBezTo>
                    <a:pt x="162" y="264"/>
                    <a:pt x="162" y="263"/>
                    <a:pt x="162" y="263"/>
                  </a:cubicBezTo>
                  <a:cubicBezTo>
                    <a:pt x="163" y="263"/>
                    <a:pt x="163" y="263"/>
                    <a:pt x="163" y="264"/>
                  </a:cubicBezTo>
                  <a:close/>
                  <a:moveTo>
                    <a:pt x="163" y="264"/>
                  </a:moveTo>
                  <a:cubicBezTo>
                    <a:pt x="163" y="265"/>
                    <a:pt x="163" y="265"/>
                    <a:pt x="163" y="266"/>
                  </a:cubicBezTo>
                  <a:cubicBezTo>
                    <a:pt x="163" y="266"/>
                    <a:pt x="163" y="265"/>
                    <a:pt x="163" y="265"/>
                  </a:cubicBezTo>
                  <a:cubicBezTo>
                    <a:pt x="163" y="265"/>
                    <a:pt x="163" y="265"/>
                    <a:pt x="163" y="264"/>
                  </a:cubicBezTo>
                  <a:close/>
                  <a:moveTo>
                    <a:pt x="162" y="248"/>
                  </a:moveTo>
                  <a:cubicBezTo>
                    <a:pt x="162" y="248"/>
                    <a:pt x="163" y="248"/>
                    <a:pt x="163" y="248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164" y="248"/>
                    <a:pt x="163" y="248"/>
                    <a:pt x="164" y="248"/>
                  </a:cubicBezTo>
                  <a:cubicBezTo>
                    <a:pt x="164" y="248"/>
                    <a:pt x="166" y="248"/>
                    <a:pt x="166" y="248"/>
                  </a:cubicBezTo>
                  <a:cubicBezTo>
                    <a:pt x="166" y="249"/>
                    <a:pt x="166" y="248"/>
                    <a:pt x="166" y="248"/>
                  </a:cubicBezTo>
                  <a:cubicBezTo>
                    <a:pt x="165" y="249"/>
                    <a:pt x="163" y="249"/>
                    <a:pt x="162" y="248"/>
                  </a:cubicBezTo>
                  <a:close/>
                  <a:moveTo>
                    <a:pt x="168" y="263"/>
                  </a:moveTo>
                  <a:cubicBezTo>
                    <a:pt x="168" y="263"/>
                    <a:pt x="167" y="262"/>
                    <a:pt x="168" y="262"/>
                  </a:cubicBezTo>
                  <a:cubicBezTo>
                    <a:pt x="168" y="263"/>
                    <a:pt x="169" y="263"/>
                    <a:pt x="169" y="264"/>
                  </a:cubicBezTo>
                  <a:cubicBezTo>
                    <a:pt x="168" y="264"/>
                    <a:pt x="168" y="263"/>
                    <a:pt x="168" y="263"/>
                  </a:cubicBezTo>
                  <a:cubicBezTo>
                    <a:pt x="167" y="263"/>
                    <a:pt x="168" y="263"/>
                    <a:pt x="167" y="263"/>
                  </a:cubicBezTo>
                  <a:cubicBezTo>
                    <a:pt x="166" y="263"/>
                    <a:pt x="165" y="262"/>
                    <a:pt x="165" y="260"/>
                  </a:cubicBezTo>
                  <a:cubicBezTo>
                    <a:pt x="166" y="260"/>
                    <a:pt x="167" y="261"/>
                    <a:pt x="167" y="261"/>
                  </a:cubicBezTo>
                  <a:cubicBezTo>
                    <a:pt x="168" y="262"/>
                    <a:pt x="167" y="262"/>
                    <a:pt x="168" y="263"/>
                  </a:cubicBezTo>
                  <a:close/>
                  <a:moveTo>
                    <a:pt x="167" y="265"/>
                  </a:moveTo>
                  <a:cubicBezTo>
                    <a:pt x="166" y="265"/>
                    <a:pt x="165" y="263"/>
                    <a:pt x="165" y="263"/>
                  </a:cubicBezTo>
                  <a:cubicBezTo>
                    <a:pt x="166" y="263"/>
                    <a:pt x="166" y="264"/>
                    <a:pt x="167" y="265"/>
                  </a:cubicBezTo>
                  <a:close/>
                  <a:moveTo>
                    <a:pt x="165" y="259"/>
                  </a:moveTo>
                  <a:cubicBezTo>
                    <a:pt x="166" y="258"/>
                    <a:pt x="166" y="259"/>
                    <a:pt x="166" y="258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6" y="260"/>
                    <a:pt x="165" y="260"/>
                    <a:pt x="165" y="259"/>
                  </a:cubicBezTo>
                  <a:close/>
                  <a:moveTo>
                    <a:pt x="166" y="255"/>
                  </a:moveTo>
                  <a:cubicBezTo>
                    <a:pt x="166" y="255"/>
                    <a:pt x="167" y="255"/>
                    <a:pt x="167" y="255"/>
                  </a:cubicBezTo>
                  <a:cubicBezTo>
                    <a:pt x="166" y="255"/>
                    <a:pt x="166" y="256"/>
                    <a:pt x="166" y="255"/>
                  </a:cubicBezTo>
                  <a:close/>
                  <a:moveTo>
                    <a:pt x="165" y="252"/>
                  </a:moveTo>
                  <a:cubicBezTo>
                    <a:pt x="166" y="251"/>
                    <a:pt x="166" y="252"/>
                    <a:pt x="166" y="252"/>
                  </a:cubicBezTo>
                  <a:cubicBezTo>
                    <a:pt x="166" y="252"/>
                    <a:pt x="166" y="252"/>
                    <a:pt x="165" y="252"/>
                  </a:cubicBezTo>
                  <a:close/>
                  <a:moveTo>
                    <a:pt x="167" y="263"/>
                  </a:moveTo>
                  <a:cubicBezTo>
                    <a:pt x="167" y="264"/>
                    <a:pt x="167" y="264"/>
                    <a:pt x="168" y="265"/>
                  </a:cubicBezTo>
                  <a:cubicBezTo>
                    <a:pt x="168" y="265"/>
                    <a:pt x="167" y="265"/>
                    <a:pt x="167" y="265"/>
                  </a:cubicBezTo>
                  <a:cubicBezTo>
                    <a:pt x="167" y="264"/>
                    <a:pt x="167" y="264"/>
                    <a:pt x="167" y="263"/>
                  </a:cubicBezTo>
                  <a:close/>
                  <a:moveTo>
                    <a:pt x="168" y="264"/>
                  </a:moveTo>
                  <a:cubicBezTo>
                    <a:pt x="168" y="264"/>
                    <a:pt x="169" y="264"/>
                    <a:pt x="169" y="265"/>
                  </a:cubicBezTo>
                  <a:cubicBezTo>
                    <a:pt x="168" y="265"/>
                    <a:pt x="168" y="264"/>
                    <a:pt x="168" y="264"/>
                  </a:cubicBezTo>
                  <a:close/>
                  <a:moveTo>
                    <a:pt x="169" y="262"/>
                  </a:moveTo>
                  <a:cubicBezTo>
                    <a:pt x="169" y="261"/>
                    <a:pt x="168" y="261"/>
                    <a:pt x="168" y="260"/>
                  </a:cubicBezTo>
                  <a:cubicBezTo>
                    <a:pt x="168" y="260"/>
                    <a:pt x="168" y="260"/>
                    <a:pt x="169" y="260"/>
                  </a:cubicBezTo>
                  <a:cubicBezTo>
                    <a:pt x="169" y="261"/>
                    <a:pt x="169" y="261"/>
                    <a:pt x="169" y="262"/>
                  </a:cubicBezTo>
                  <a:cubicBezTo>
                    <a:pt x="169" y="262"/>
                    <a:pt x="169" y="261"/>
                    <a:pt x="169" y="262"/>
                  </a:cubicBezTo>
                  <a:close/>
                  <a:moveTo>
                    <a:pt x="168" y="254"/>
                  </a:moveTo>
                  <a:cubicBezTo>
                    <a:pt x="168" y="254"/>
                    <a:pt x="169" y="254"/>
                    <a:pt x="169" y="254"/>
                  </a:cubicBezTo>
                  <a:cubicBezTo>
                    <a:pt x="169" y="254"/>
                    <a:pt x="169" y="255"/>
                    <a:pt x="169" y="255"/>
                  </a:cubicBezTo>
                  <a:cubicBezTo>
                    <a:pt x="169" y="255"/>
                    <a:pt x="168" y="255"/>
                    <a:pt x="168" y="254"/>
                  </a:cubicBezTo>
                  <a:close/>
                  <a:moveTo>
                    <a:pt x="165" y="247"/>
                  </a:moveTo>
                  <a:cubicBezTo>
                    <a:pt x="166" y="246"/>
                    <a:pt x="166" y="246"/>
                    <a:pt x="167" y="246"/>
                  </a:cubicBezTo>
                  <a:cubicBezTo>
                    <a:pt x="167" y="247"/>
                    <a:pt x="168" y="245"/>
                    <a:pt x="168" y="246"/>
                  </a:cubicBezTo>
                  <a:cubicBezTo>
                    <a:pt x="169" y="246"/>
                    <a:pt x="170" y="246"/>
                    <a:pt x="171" y="246"/>
                  </a:cubicBezTo>
                  <a:cubicBezTo>
                    <a:pt x="171" y="246"/>
                    <a:pt x="169" y="246"/>
                    <a:pt x="169" y="247"/>
                  </a:cubicBezTo>
                  <a:cubicBezTo>
                    <a:pt x="168" y="248"/>
                    <a:pt x="167" y="247"/>
                    <a:pt x="165" y="247"/>
                  </a:cubicBezTo>
                  <a:close/>
                  <a:moveTo>
                    <a:pt x="171" y="245"/>
                  </a:moveTo>
                  <a:cubicBezTo>
                    <a:pt x="171" y="244"/>
                    <a:pt x="172" y="244"/>
                    <a:pt x="172" y="243"/>
                  </a:cubicBezTo>
                  <a:cubicBezTo>
                    <a:pt x="173" y="244"/>
                    <a:pt x="172" y="245"/>
                    <a:pt x="171" y="245"/>
                  </a:cubicBezTo>
                  <a:close/>
                  <a:moveTo>
                    <a:pt x="171" y="243"/>
                  </a:moveTo>
                  <a:cubicBezTo>
                    <a:pt x="171" y="243"/>
                    <a:pt x="172" y="243"/>
                    <a:pt x="172" y="243"/>
                  </a:cubicBezTo>
                  <a:cubicBezTo>
                    <a:pt x="172" y="242"/>
                    <a:pt x="171" y="243"/>
                    <a:pt x="171" y="242"/>
                  </a:cubicBezTo>
                  <a:cubicBezTo>
                    <a:pt x="172" y="242"/>
                    <a:pt x="172" y="242"/>
                    <a:pt x="173" y="241"/>
                  </a:cubicBezTo>
                  <a:cubicBezTo>
                    <a:pt x="173" y="242"/>
                    <a:pt x="171" y="244"/>
                    <a:pt x="171" y="243"/>
                  </a:cubicBezTo>
                  <a:close/>
                  <a:moveTo>
                    <a:pt x="171" y="240"/>
                  </a:moveTo>
                  <a:cubicBezTo>
                    <a:pt x="171" y="240"/>
                    <a:pt x="171" y="241"/>
                    <a:pt x="172" y="241"/>
                  </a:cubicBezTo>
                  <a:cubicBezTo>
                    <a:pt x="172" y="241"/>
                    <a:pt x="171" y="241"/>
                    <a:pt x="171" y="241"/>
                  </a:cubicBezTo>
                  <a:cubicBezTo>
                    <a:pt x="171" y="241"/>
                    <a:pt x="171" y="241"/>
                    <a:pt x="171" y="240"/>
                  </a:cubicBezTo>
                  <a:close/>
                  <a:moveTo>
                    <a:pt x="171" y="236"/>
                  </a:moveTo>
                  <a:cubicBezTo>
                    <a:pt x="171" y="236"/>
                    <a:pt x="171" y="235"/>
                    <a:pt x="171" y="235"/>
                  </a:cubicBezTo>
                  <a:cubicBezTo>
                    <a:pt x="172" y="235"/>
                    <a:pt x="172" y="235"/>
                    <a:pt x="173" y="235"/>
                  </a:cubicBezTo>
                  <a:cubicBezTo>
                    <a:pt x="172" y="236"/>
                    <a:pt x="172" y="236"/>
                    <a:pt x="171" y="236"/>
                  </a:cubicBezTo>
                  <a:close/>
                  <a:moveTo>
                    <a:pt x="173" y="237"/>
                  </a:moveTo>
                  <a:cubicBezTo>
                    <a:pt x="172" y="238"/>
                    <a:pt x="172" y="237"/>
                    <a:pt x="171" y="237"/>
                  </a:cubicBezTo>
                  <a:cubicBezTo>
                    <a:pt x="172" y="237"/>
                    <a:pt x="172" y="237"/>
                    <a:pt x="173" y="237"/>
                  </a:cubicBezTo>
                  <a:close/>
                  <a:moveTo>
                    <a:pt x="171" y="240"/>
                  </a:moveTo>
                  <a:cubicBezTo>
                    <a:pt x="171" y="239"/>
                    <a:pt x="172" y="240"/>
                    <a:pt x="173" y="241"/>
                  </a:cubicBezTo>
                  <a:cubicBezTo>
                    <a:pt x="172" y="241"/>
                    <a:pt x="172" y="240"/>
                    <a:pt x="171" y="240"/>
                  </a:cubicBezTo>
                  <a:close/>
                  <a:moveTo>
                    <a:pt x="172" y="240"/>
                  </a:moveTo>
                  <a:cubicBezTo>
                    <a:pt x="172" y="240"/>
                    <a:pt x="172" y="239"/>
                    <a:pt x="171" y="239"/>
                  </a:cubicBezTo>
                  <a:cubicBezTo>
                    <a:pt x="171" y="239"/>
                    <a:pt x="171" y="238"/>
                    <a:pt x="171" y="237"/>
                  </a:cubicBezTo>
                  <a:cubicBezTo>
                    <a:pt x="172" y="238"/>
                    <a:pt x="172" y="238"/>
                    <a:pt x="173" y="238"/>
                  </a:cubicBezTo>
                  <a:cubicBezTo>
                    <a:pt x="173" y="239"/>
                    <a:pt x="173" y="239"/>
                    <a:pt x="173" y="240"/>
                  </a:cubicBezTo>
                  <a:lnTo>
                    <a:pt x="172" y="240"/>
                  </a:lnTo>
                  <a:close/>
                  <a:moveTo>
                    <a:pt x="173" y="235"/>
                  </a:moveTo>
                  <a:cubicBezTo>
                    <a:pt x="172" y="235"/>
                    <a:pt x="172" y="234"/>
                    <a:pt x="171" y="234"/>
                  </a:cubicBezTo>
                  <a:cubicBezTo>
                    <a:pt x="171" y="233"/>
                    <a:pt x="173" y="234"/>
                    <a:pt x="173" y="235"/>
                  </a:cubicBezTo>
                  <a:close/>
                  <a:moveTo>
                    <a:pt x="172" y="233"/>
                  </a:moveTo>
                  <a:cubicBezTo>
                    <a:pt x="172" y="233"/>
                    <a:pt x="172" y="232"/>
                    <a:pt x="173" y="233"/>
                  </a:cubicBezTo>
                  <a:cubicBezTo>
                    <a:pt x="172" y="233"/>
                    <a:pt x="172" y="233"/>
                    <a:pt x="172" y="233"/>
                  </a:cubicBezTo>
                  <a:close/>
                  <a:moveTo>
                    <a:pt x="173" y="232"/>
                  </a:moveTo>
                  <a:cubicBezTo>
                    <a:pt x="171" y="232"/>
                    <a:pt x="171" y="230"/>
                    <a:pt x="171" y="229"/>
                  </a:cubicBezTo>
                  <a:cubicBezTo>
                    <a:pt x="172" y="229"/>
                    <a:pt x="171" y="230"/>
                    <a:pt x="171" y="230"/>
                  </a:cubicBezTo>
                  <a:cubicBezTo>
                    <a:pt x="172" y="230"/>
                    <a:pt x="173" y="231"/>
                    <a:pt x="173" y="232"/>
                  </a:cubicBezTo>
                  <a:close/>
                  <a:moveTo>
                    <a:pt x="172" y="230"/>
                  </a:moveTo>
                  <a:cubicBezTo>
                    <a:pt x="172" y="230"/>
                    <a:pt x="173" y="229"/>
                    <a:pt x="173" y="230"/>
                  </a:cubicBezTo>
                  <a:cubicBezTo>
                    <a:pt x="172" y="230"/>
                    <a:pt x="172" y="230"/>
                    <a:pt x="172" y="230"/>
                  </a:cubicBezTo>
                  <a:close/>
                  <a:moveTo>
                    <a:pt x="170" y="226"/>
                  </a:moveTo>
                  <a:cubicBezTo>
                    <a:pt x="171" y="225"/>
                    <a:pt x="172" y="226"/>
                    <a:pt x="172" y="225"/>
                  </a:cubicBezTo>
                  <a:cubicBezTo>
                    <a:pt x="172" y="226"/>
                    <a:pt x="171" y="226"/>
                    <a:pt x="170" y="226"/>
                  </a:cubicBezTo>
                  <a:close/>
                  <a:moveTo>
                    <a:pt x="171" y="228"/>
                  </a:moveTo>
                  <a:cubicBezTo>
                    <a:pt x="170" y="228"/>
                    <a:pt x="170" y="228"/>
                    <a:pt x="170" y="227"/>
                  </a:cubicBezTo>
                  <a:cubicBezTo>
                    <a:pt x="170" y="227"/>
                    <a:pt x="171" y="227"/>
                    <a:pt x="171" y="228"/>
                  </a:cubicBezTo>
                  <a:close/>
                  <a:moveTo>
                    <a:pt x="170" y="229"/>
                  </a:moveTo>
                  <a:cubicBezTo>
                    <a:pt x="171" y="230"/>
                    <a:pt x="169" y="231"/>
                    <a:pt x="168" y="230"/>
                  </a:cubicBezTo>
                  <a:cubicBezTo>
                    <a:pt x="169" y="230"/>
                    <a:pt x="170" y="229"/>
                    <a:pt x="170" y="229"/>
                  </a:cubicBezTo>
                  <a:close/>
                  <a:moveTo>
                    <a:pt x="170" y="231"/>
                  </a:moveTo>
                  <a:cubicBezTo>
                    <a:pt x="170" y="230"/>
                    <a:pt x="170" y="231"/>
                    <a:pt x="170" y="230"/>
                  </a:cubicBezTo>
                  <a:cubicBezTo>
                    <a:pt x="171" y="231"/>
                    <a:pt x="170" y="231"/>
                    <a:pt x="170" y="231"/>
                  </a:cubicBezTo>
                  <a:close/>
                  <a:moveTo>
                    <a:pt x="168" y="230"/>
                  </a:moveTo>
                  <a:cubicBezTo>
                    <a:pt x="168" y="229"/>
                    <a:pt x="170" y="229"/>
                    <a:pt x="170" y="229"/>
                  </a:cubicBezTo>
                  <a:cubicBezTo>
                    <a:pt x="169" y="229"/>
                    <a:pt x="169" y="230"/>
                    <a:pt x="168" y="230"/>
                  </a:cubicBezTo>
                  <a:close/>
                  <a:moveTo>
                    <a:pt x="171" y="232"/>
                  </a:moveTo>
                  <a:cubicBezTo>
                    <a:pt x="170" y="232"/>
                    <a:pt x="169" y="232"/>
                    <a:pt x="168" y="231"/>
                  </a:cubicBezTo>
                  <a:cubicBezTo>
                    <a:pt x="169" y="231"/>
                    <a:pt x="170" y="232"/>
                    <a:pt x="171" y="232"/>
                  </a:cubicBezTo>
                  <a:close/>
                  <a:moveTo>
                    <a:pt x="170" y="233"/>
                  </a:moveTo>
                  <a:cubicBezTo>
                    <a:pt x="170" y="233"/>
                    <a:pt x="169" y="233"/>
                    <a:pt x="169" y="233"/>
                  </a:cubicBezTo>
                  <a:cubicBezTo>
                    <a:pt x="169" y="233"/>
                    <a:pt x="168" y="233"/>
                    <a:pt x="168" y="232"/>
                  </a:cubicBezTo>
                  <a:cubicBezTo>
                    <a:pt x="169" y="232"/>
                    <a:pt x="169" y="233"/>
                    <a:pt x="170" y="233"/>
                  </a:cubicBezTo>
                  <a:close/>
                  <a:moveTo>
                    <a:pt x="168" y="234"/>
                  </a:moveTo>
                  <a:cubicBezTo>
                    <a:pt x="169" y="234"/>
                    <a:pt x="169" y="234"/>
                    <a:pt x="169" y="234"/>
                  </a:cubicBezTo>
                  <a:cubicBezTo>
                    <a:pt x="169" y="234"/>
                    <a:pt x="169" y="234"/>
                    <a:pt x="169" y="235"/>
                  </a:cubicBezTo>
                  <a:cubicBezTo>
                    <a:pt x="168" y="235"/>
                    <a:pt x="168" y="234"/>
                    <a:pt x="168" y="234"/>
                  </a:cubicBezTo>
                  <a:cubicBezTo>
                    <a:pt x="168" y="234"/>
                    <a:pt x="168" y="234"/>
                    <a:pt x="168" y="234"/>
                  </a:cubicBezTo>
                  <a:close/>
                  <a:moveTo>
                    <a:pt x="170" y="236"/>
                  </a:moveTo>
                  <a:cubicBezTo>
                    <a:pt x="170" y="237"/>
                    <a:pt x="169" y="236"/>
                    <a:pt x="168" y="236"/>
                  </a:cubicBezTo>
                  <a:cubicBezTo>
                    <a:pt x="169" y="236"/>
                    <a:pt x="170" y="236"/>
                    <a:pt x="170" y="236"/>
                  </a:cubicBezTo>
                  <a:close/>
                  <a:moveTo>
                    <a:pt x="169" y="237"/>
                  </a:moveTo>
                  <a:cubicBezTo>
                    <a:pt x="169" y="237"/>
                    <a:pt x="169" y="237"/>
                    <a:pt x="168" y="237"/>
                  </a:cubicBezTo>
                  <a:cubicBezTo>
                    <a:pt x="168" y="237"/>
                    <a:pt x="168" y="237"/>
                    <a:pt x="168" y="236"/>
                  </a:cubicBezTo>
                  <a:cubicBezTo>
                    <a:pt x="169" y="236"/>
                    <a:pt x="169" y="237"/>
                    <a:pt x="169" y="237"/>
                  </a:cubicBezTo>
                  <a:close/>
                  <a:moveTo>
                    <a:pt x="166" y="229"/>
                  </a:moveTo>
                  <a:cubicBezTo>
                    <a:pt x="167" y="229"/>
                    <a:pt x="168" y="228"/>
                    <a:pt x="168" y="229"/>
                  </a:cubicBezTo>
                  <a:cubicBezTo>
                    <a:pt x="167" y="229"/>
                    <a:pt x="166" y="230"/>
                    <a:pt x="166" y="229"/>
                  </a:cubicBezTo>
                  <a:close/>
                  <a:moveTo>
                    <a:pt x="165" y="228"/>
                  </a:moveTo>
                  <a:cubicBezTo>
                    <a:pt x="166" y="228"/>
                    <a:pt x="167" y="228"/>
                    <a:pt x="168" y="228"/>
                  </a:cubicBezTo>
                  <a:cubicBezTo>
                    <a:pt x="167" y="228"/>
                    <a:pt x="166" y="228"/>
                    <a:pt x="165" y="228"/>
                  </a:cubicBezTo>
                  <a:close/>
                  <a:moveTo>
                    <a:pt x="162" y="228"/>
                  </a:moveTo>
                  <a:cubicBezTo>
                    <a:pt x="163" y="227"/>
                    <a:pt x="166" y="227"/>
                    <a:pt x="167" y="227"/>
                  </a:cubicBezTo>
                  <a:cubicBezTo>
                    <a:pt x="165" y="229"/>
                    <a:pt x="164" y="227"/>
                    <a:pt x="162" y="228"/>
                  </a:cubicBezTo>
                  <a:close/>
                  <a:moveTo>
                    <a:pt x="163" y="229"/>
                  </a:moveTo>
                  <a:cubicBezTo>
                    <a:pt x="162" y="229"/>
                    <a:pt x="162" y="228"/>
                    <a:pt x="162" y="228"/>
                  </a:cubicBezTo>
                  <a:cubicBezTo>
                    <a:pt x="162" y="228"/>
                    <a:pt x="163" y="228"/>
                    <a:pt x="163" y="229"/>
                  </a:cubicBezTo>
                  <a:close/>
                  <a:moveTo>
                    <a:pt x="164" y="230"/>
                  </a:moveTo>
                  <a:cubicBezTo>
                    <a:pt x="164" y="230"/>
                    <a:pt x="163" y="230"/>
                    <a:pt x="163" y="231"/>
                  </a:cubicBezTo>
                  <a:cubicBezTo>
                    <a:pt x="162" y="230"/>
                    <a:pt x="162" y="229"/>
                    <a:pt x="161" y="230"/>
                  </a:cubicBezTo>
                  <a:cubicBezTo>
                    <a:pt x="162" y="229"/>
                    <a:pt x="163" y="230"/>
                    <a:pt x="164" y="230"/>
                  </a:cubicBezTo>
                  <a:close/>
                  <a:moveTo>
                    <a:pt x="160" y="229"/>
                  </a:moveTo>
                  <a:cubicBezTo>
                    <a:pt x="160" y="229"/>
                    <a:pt x="160" y="229"/>
                    <a:pt x="160" y="229"/>
                  </a:cubicBezTo>
                  <a:cubicBezTo>
                    <a:pt x="160" y="228"/>
                    <a:pt x="161" y="228"/>
                    <a:pt x="161" y="229"/>
                  </a:cubicBezTo>
                  <a:cubicBezTo>
                    <a:pt x="161" y="229"/>
                    <a:pt x="160" y="228"/>
                    <a:pt x="160" y="229"/>
                  </a:cubicBezTo>
                  <a:close/>
                  <a:moveTo>
                    <a:pt x="161" y="231"/>
                  </a:moveTo>
                  <a:cubicBezTo>
                    <a:pt x="160" y="232"/>
                    <a:pt x="159" y="230"/>
                    <a:pt x="159" y="230"/>
                  </a:cubicBezTo>
                  <a:cubicBezTo>
                    <a:pt x="160" y="230"/>
                    <a:pt x="160" y="231"/>
                    <a:pt x="161" y="231"/>
                  </a:cubicBezTo>
                  <a:close/>
                  <a:moveTo>
                    <a:pt x="158" y="228"/>
                  </a:moveTo>
                  <a:cubicBezTo>
                    <a:pt x="159" y="228"/>
                    <a:pt x="159" y="227"/>
                    <a:pt x="160" y="228"/>
                  </a:cubicBezTo>
                  <a:cubicBezTo>
                    <a:pt x="159" y="228"/>
                    <a:pt x="159" y="228"/>
                    <a:pt x="158" y="228"/>
                  </a:cubicBezTo>
                  <a:close/>
                  <a:moveTo>
                    <a:pt x="159" y="232"/>
                  </a:moveTo>
                  <a:cubicBezTo>
                    <a:pt x="158" y="232"/>
                    <a:pt x="158" y="231"/>
                    <a:pt x="158" y="231"/>
                  </a:cubicBezTo>
                  <a:cubicBezTo>
                    <a:pt x="158" y="231"/>
                    <a:pt x="159" y="231"/>
                    <a:pt x="159" y="232"/>
                  </a:cubicBezTo>
                  <a:close/>
                  <a:moveTo>
                    <a:pt x="159" y="233"/>
                  </a:moveTo>
                  <a:cubicBezTo>
                    <a:pt x="159" y="232"/>
                    <a:pt x="159" y="233"/>
                    <a:pt x="158" y="233"/>
                  </a:cubicBezTo>
                  <a:cubicBezTo>
                    <a:pt x="158" y="232"/>
                    <a:pt x="157" y="233"/>
                    <a:pt x="157" y="232"/>
                  </a:cubicBezTo>
                  <a:cubicBezTo>
                    <a:pt x="158" y="231"/>
                    <a:pt x="159" y="232"/>
                    <a:pt x="159" y="233"/>
                  </a:cubicBezTo>
                  <a:close/>
                  <a:moveTo>
                    <a:pt x="157" y="233"/>
                  </a:moveTo>
                  <a:cubicBezTo>
                    <a:pt x="157" y="233"/>
                    <a:pt x="158" y="233"/>
                    <a:pt x="157" y="234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9" y="234"/>
                    <a:pt x="158" y="234"/>
                    <a:pt x="158" y="234"/>
                  </a:cubicBezTo>
                  <a:cubicBezTo>
                    <a:pt x="158" y="234"/>
                    <a:pt x="158" y="234"/>
                    <a:pt x="157" y="234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35"/>
                    <a:pt x="157" y="236"/>
                    <a:pt x="156" y="236"/>
                  </a:cubicBezTo>
                  <a:cubicBezTo>
                    <a:pt x="156" y="235"/>
                    <a:pt x="156" y="233"/>
                    <a:pt x="157" y="233"/>
                  </a:cubicBezTo>
                  <a:close/>
                  <a:moveTo>
                    <a:pt x="153" y="237"/>
                  </a:moveTo>
                  <a:cubicBezTo>
                    <a:pt x="153" y="237"/>
                    <a:pt x="153" y="237"/>
                    <a:pt x="154" y="237"/>
                  </a:cubicBezTo>
                  <a:cubicBezTo>
                    <a:pt x="154" y="238"/>
                    <a:pt x="153" y="238"/>
                    <a:pt x="153" y="239"/>
                  </a:cubicBezTo>
                  <a:cubicBezTo>
                    <a:pt x="153" y="239"/>
                    <a:pt x="152" y="239"/>
                    <a:pt x="152" y="238"/>
                  </a:cubicBezTo>
                  <a:cubicBezTo>
                    <a:pt x="152" y="238"/>
                    <a:pt x="153" y="237"/>
                    <a:pt x="153" y="237"/>
                  </a:cubicBezTo>
                  <a:close/>
                  <a:moveTo>
                    <a:pt x="151" y="235"/>
                  </a:moveTo>
                  <a:cubicBezTo>
                    <a:pt x="151" y="234"/>
                    <a:pt x="152" y="234"/>
                    <a:pt x="152" y="234"/>
                  </a:cubicBezTo>
                  <a:cubicBezTo>
                    <a:pt x="152" y="234"/>
                    <a:pt x="152" y="235"/>
                    <a:pt x="151" y="235"/>
                  </a:cubicBezTo>
                  <a:close/>
                  <a:moveTo>
                    <a:pt x="154" y="234"/>
                  </a:moveTo>
                  <a:cubicBezTo>
                    <a:pt x="153" y="234"/>
                    <a:pt x="153" y="233"/>
                    <a:pt x="153" y="233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53" y="233"/>
                    <a:pt x="154" y="232"/>
                    <a:pt x="155" y="232"/>
                  </a:cubicBezTo>
                  <a:cubicBezTo>
                    <a:pt x="154" y="233"/>
                    <a:pt x="154" y="233"/>
                    <a:pt x="154" y="234"/>
                  </a:cubicBezTo>
                  <a:close/>
                  <a:moveTo>
                    <a:pt x="154" y="234"/>
                  </a:moveTo>
                  <a:cubicBezTo>
                    <a:pt x="154" y="235"/>
                    <a:pt x="153" y="236"/>
                    <a:pt x="153" y="236"/>
                  </a:cubicBezTo>
                  <a:cubicBezTo>
                    <a:pt x="153" y="235"/>
                    <a:pt x="153" y="235"/>
                    <a:pt x="154" y="234"/>
                  </a:cubicBezTo>
                  <a:close/>
                  <a:moveTo>
                    <a:pt x="154" y="238"/>
                  </a:moveTo>
                  <a:cubicBezTo>
                    <a:pt x="155" y="238"/>
                    <a:pt x="155" y="238"/>
                    <a:pt x="155" y="238"/>
                  </a:cubicBezTo>
                  <a:cubicBezTo>
                    <a:pt x="156" y="239"/>
                    <a:pt x="155" y="240"/>
                    <a:pt x="156" y="240"/>
                  </a:cubicBezTo>
                  <a:cubicBezTo>
                    <a:pt x="155" y="241"/>
                    <a:pt x="154" y="239"/>
                    <a:pt x="154" y="239"/>
                  </a:cubicBezTo>
                  <a:cubicBezTo>
                    <a:pt x="153" y="238"/>
                    <a:pt x="154" y="238"/>
                    <a:pt x="154" y="238"/>
                  </a:cubicBezTo>
                  <a:close/>
                  <a:moveTo>
                    <a:pt x="155" y="235"/>
                  </a:moveTo>
                  <a:cubicBezTo>
                    <a:pt x="155" y="234"/>
                    <a:pt x="155" y="234"/>
                    <a:pt x="156" y="234"/>
                  </a:cubicBezTo>
                  <a:cubicBezTo>
                    <a:pt x="156" y="234"/>
                    <a:pt x="156" y="235"/>
                    <a:pt x="156" y="235"/>
                  </a:cubicBezTo>
                  <a:cubicBezTo>
                    <a:pt x="155" y="235"/>
                    <a:pt x="155" y="235"/>
                    <a:pt x="155" y="235"/>
                  </a:cubicBezTo>
                  <a:close/>
                  <a:moveTo>
                    <a:pt x="154" y="234"/>
                  </a:moveTo>
                  <a:cubicBezTo>
                    <a:pt x="154" y="234"/>
                    <a:pt x="154" y="234"/>
                    <a:pt x="154" y="234"/>
                  </a:cubicBezTo>
                  <a:cubicBezTo>
                    <a:pt x="155" y="233"/>
                    <a:pt x="155" y="233"/>
                    <a:pt x="156" y="232"/>
                  </a:cubicBezTo>
                  <a:cubicBezTo>
                    <a:pt x="155" y="233"/>
                    <a:pt x="155" y="234"/>
                    <a:pt x="154" y="234"/>
                  </a:cubicBezTo>
                  <a:close/>
                  <a:moveTo>
                    <a:pt x="153" y="230"/>
                  </a:moveTo>
                  <a:cubicBezTo>
                    <a:pt x="153" y="229"/>
                    <a:pt x="155" y="229"/>
                    <a:pt x="156" y="229"/>
                  </a:cubicBezTo>
                  <a:cubicBezTo>
                    <a:pt x="155" y="229"/>
                    <a:pt x="154" y="231"/>
                    <a:pt x="153" y="230"/>
                  </a:cubicBezTo>
                  <a:close/>
                  <a:moveTo>
                    <a:pt x="153" y="229"/>
                  </a:moveTo>
                  <a:cubicBezTo>
                    <a:pt x="152" y="228"/>
                    <a:pt x="153" y="228"/>
                    <a:pt x="153" y="228"/>
                  </a:cubicBezTo>
                  <a:cubicBezTo>
                    <a:pt x="153" y="228"/>
                    <a:pt x="154" y="228"/>
                    <a:pt x="155" y="227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54" y="228"/>
                    <a:pt x="154" y="228"/>
                    <a:pt x="153" y="229"/>
                  </a:cubicBezTo>
                  <a:close/>
                  <a:moveTo>
                    <a:pt x="153" y="230"/>
                  </a:moveTo>
                  <a:cubicBezTo>
                    <a:pt x="153" y="231"/>
                    <a:pt x="152" y="231"/>
                    <a:pt x="152" y="232"/>
                  </a:cubicBezTo>
                  <a:cubicBezTo>
                    <a:pt x="152" y="232"/>
                    <a:pt x="152" y="230"/>
                    <a:pt x="153" y="230"/>
                  </a:cubicBezTo>
                  <a:close/>
                  <a:moveTo>
                    <a:pt x="153" y="231"/>
                  </a:moveTo>
                  <a:cubicBezTo>
                    <a:pt x="153" y="231"/>
                    <a:pt x="153" y="231"/>
                    <a:pt x="153" y="231"/>
                  </a:cubicBezTo>
                  <a:cubicBezTo>
                    <a:pt x="153" y="232"/>
                    <a:pt x="152" y="233"/>
                    <a:pt x="152" y="233"/>
                  </a:cubicBezTo>
                  <a:cubicBezTo>
                    <a:pt x="152" y="232"/>
                    <a:pt x="152" y="231"/>
                    <a:pt x="153" y="231"/>
                  </a:cubicBezTo>
                  <a:close/>
                  <a:moveTo>
                    <a:pt x="150" y="229"/>
                  </a:moveTo>
                  <a:cubicBezTo>
                    <a:pt x="150" y="228"/>
                    <a:pt x="151" y="228"/>
                    <a:pt x="152" y="228"/>
                  </a:cubicBezTo>
                  <a:cubicBezTo>
                    <a:pt x="151" y="229"/>
                    <a:pt x="151" y="229"/>
                    <a:pt x="150" y="229"/>
                  </a:cubicBezTo>
                  <a:close/>
                  <a:moveTo>
                    <a:pt x="151" y="229"/>
                  </a:moveTo>
                  <a:cubicBezTo>
                    <a:pt x="150" y="230"/>
                    <a:pt x="150" y="230"/>
                    <a:pt x="149" y="231"/>
                  </a:cubicBezTo>
                  <a:cubicBezTo>
                    <a:pt x="148" y="231"/>
                    <a:pt x="150" y="230"/>
                    <a:pt x="150" y="229"/>
                  </a:cubicBezTo>
                  <a:cubicBezTo>
                    <a:pt x="150" y="229"/>
                    <a:pt x="151" y="229"/>
                    <a:pt x="151" y="229"/>
                  </a:cubicBezTo>
                  <a:close/>
                  <a:moveTo>
                    <a:pt x="149" y="231"/>
                  </a:moveTo>
                  <a:cubicBezTo>
                    <a:pt x="149" y="231"/>
                    <a:pt x="148" y="230"/>
                    <a:pt x="148" y="231"/>
                  </a:cubicBezTo>
                  <a:cubicBezTo>
                    <a:pt x="148" y="230"/>
                    <a:pt x="149" y="230"/>
                    <a:pt x="149" y="229"/>
                  </a:cubicBezTo>
                  <a:cubicBezTo>
                    <a:pt x="149" y="230"/>
                    <a:pt x="149" y="230"/>
                    <a:pt x="149" y="231"/>
                  </a:cubicBezTo>
                  <a:close/>
                  <a:moveTo>
                    <a:pt x="147" y="230"/>
                  </a:moveTo>
                  <a:cubicBezTo>
                    <a:pt x="147" y="230"/>
                    <a:pt x="146" y="231"/>
                    <a:pt x="146" y="232"/>
                  </a:cubicBezTo>
                  <a:cubicBezTo>
                    <a:pt x="146" y="231"/>
                    <a:pt x="147" y="231"/>
                    <a:pt x="147" y="230"/>
                  </a:cubicBezTo>
                  <a:close/>
                  <a:moveTo>
                    <a:pt x="148" y="233"/>
                  </a:moveTo>
                  <a:cubicBezTo>
                    <a:pt x="147" y="233"/>
                    <a:pt x="147" y="233"/>
                    <a:pt x="147" y="232"/>
                  </a:cubicBezTo>
                  <a:cubicBezTo>
                    <a:pt x="147" y="232"/>
                    <a:pt x="147" y="231"/>
                    <a:pt x="148" y="231"/>
                  </a:cubicBezTo>
                  <a:cubicBezTo>
                    <a:pt x="149" y="231"/>
                    <a:pt x="148" y="232"/>
                    <a:pt x="148" y="233"/>
                  </a:cubicBezTo>
                  <a:close/>
                  <a:moveTo>
                    <a:pt x="148" y="233"/>
                  </a:moveTo>
                  <a:cubicBezTo>
                    <a:pt x="149" y="233"/>
                    <a:pt x="149" y="232"/>
                    <a:pt x="150" y="232"/>
                  </a:cubicBezTo>
                  <a:cubicBezTo>
                    <a:pt x="149" y="232"/>
                    <a:pt x="149" y="234"/>
                    <a:pt x="148" y="233"/>
                  </a:cubicBezTo>
                  <a:close/>
                  <a:moveTo>
                    <a:pt x="149" y="234"/>
                  </a:moveTo>
                  <a:cubicBezTo>
                    <a:pt x="149" y="233"/>
                    <a:pt x="150" y="233"/>
                    <a:pt x="151" y="232"/>
                  </a:cubicBezTo>
                  <a:cubicBezTo>
                    <a:pt x="151" y="233"/>
                    <a:pt x="150" y="234"/>
                    <a:pt x="150" y="234"/>
                  </a:cubicBezTo>
                  <a:cubicBezTo>
                    <a:pt x="150" y="234"/>
                    <a:pt x="149" y="234"/>
                    <a:pt x="149" y="234"/>
                  </a:cubicBezTo>
                  <a:close/>
                  <a:moveTo>
                    <a:pt x="150" y="237"/>
                  </a:moveTo>
                  <a:cubicBezTo>
                    <a:pt x="150" y="237"/>
                    <a:pt x="150" y="237"/>
                    <a:pt x="150" y="236"/>
                  </a:cubicBezTo>
                  <a:cubicBezTo>
                    <a:pt x="150" y="236"/>
                    <a:pt x="151" y="235"/>
                    <a:pt x="150" y="235"/>
                  </a:cubicBezTo>
                  <a:cubicBezTo>
                    <a:pt x="151" y="235"/>
                    <a:pt x="150" y="236"/>
                    <a:pt x="151" y="235"/>
                  </a:cubicBezTo>
                  <a:cubicBezTo>
                    <a:pt x="151" y="236"/>
                    <a:pt x="151" y="237"/>
                    <a:pt x="150" y="237"/>
                  </a:cubicBezTo>
                  <a:close/>
                  <a:moveTo>
                    <a:pt x="151" y="238"/>
                  </a:moveTo>
                  <a:cubicBezTo>
                    <a:pt x="151" y="237"/>
                    <a:pt x="151" y="236"/>
                    <a:pt x="152" y="236"/>
                  </a:cubicBezTo>
                  <a:cubicBezTo>
                    <a:pt x="152" y="237"/>
                    <a:pt x="151" y="237"/>
                    <a:pt x="152" y="238"/>
                  </a:cubicBezTo>
                  <a:cubicBezTo>
                    <a:pt x="151" y="238"/>
                    <a:pt x="151" y="238"/>
                    <a:pt x="151" y="238"/>
                  </a:cubicBezTo>
                  <a:close/>
                  <a:moveTo>
                    <a:pt x="151" y="239"/>
                  </a:moveTo>
                  <a:cubicBezTo>
                    <a:pt x="152" y="239"/>
                    <a:pt x="151" y="239"/>
                    <a:pt x="152" y="238"/>
                  </a:cubicBezTo>
                  <a:cubicBezTo>
                    <a:pt x="152" y="239"/>
                    <a:pt x="153" y="239"/>
                    <a:pt x="153" y="240"/>
                  </a:cubicBezTo>
                  <a:cubicBezTo>
                    <a:pt x="152" y="240"/>
                    <a:pt x="152" y="239"/>
                    <a:pt x="151" y="239"/>
                  </a:cubicBezTo>
                  <a:close/>
                  <a:moveTo>
                    <a:pt x="153" y="240"/>
                  </a:moveTo>
                  <a:cubicBezTo>
                    <a:pt x="153" y="240"/>
                    <a:pt x="153" y="240"/>
                    <a:pt x="153" y="239"/>
                  </a:cubicBezTo>
                  <a:cubicBezTo>
                    <a:pt x="154" y="239"/>
                    <a:pt x="155" y="240"/>
                    <a:pt x="155" y="241"/>
                  </a:cubicBezTo>
                  <a:cubicBezTo>
                    <a:pt x="154" y="241"/>
                    <a:pt x="153" y="241"/>
                    <a:pt x="153" y="240"/>
                  </a:cubicBezTo>
                  <a:close/>
                  <a:moveTo>
                    <a:pt x="154" y="245"/>
                  </a:moveTo>
                  <a:cubicBezTo>
                    <a:pt x="155" y="245"/>
                    <a:pt x="155" y="244"/>
                    <a:pt x="155" y="244"/>
                  </a:cubicBezTo>
                  <a:cubicBezTo>
                    <a:pt x="154" y="244"/>
                    <a:pt x="155" y="243"/>
                    <a:pt x="155" y="242"/>
                  </a:cubicBezTo>
                  <a:cubicBezTo>
                    <a:pt x="156" y="243"/>
                    <a:pt x="155" y="244"/>
                    <a:pt x="155" y="246"/>
                  </a:cubicBezTo>
                  <a:cubicBezTo>
                    <a:pt x="155" y="246"/>
                    <a:pt x="154" y="245"/>
                    <a:pt x="154" y="245"/>
                  </a:cubicBezTo>
                  <a:close/>
                  <a:moveTo>
                    <a:pt x="155" y="242"/>
                  </a:moveTo>
                  <a:cubicBezTo>
                    <a:pt x="155" y="241"/>
                    <a:pt x="155" y="241"/>
                    <a:pt x="155" y="241"/>
                  </a:cubicBezTo>
                  <a:cubicBezTo>
                    <a:pt x="156" y="241"/>
                    <a:pt x="155" y="241"/>
                    <a:pt x="156" y="242"/>
                  </a:cubicBezTo>
                  <a:cubicBezTo>
                    <a:pt x="156" y="242"/>
                    <a:pt x="156" y="241"/>
                    <a:pt x="156" y="241"/>
                  </a:cubicBezTo>
                  <a:cubicBezTo>
                    <a:pt x="156" y="241"/>
                    <a:pt x="157" y="242"/>
                    <a:pt x="157" y="242"/>
                  </a:cubicBezTo>
                  <a:cubicBezTo>
                    <a:pt x="157" y="242"/>
                    <a:pt x="156" y="242"/>
                    <a:pt x="156" y="243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42"/>
                    <a:pt x="156" y="241"/>
                    <a:pt x="155" y="242"/>
                  </a:cubicBezTo>
                  <a:close/>
                  <a:moveTo>
                    <a:pt x="156" y="244"/>
                  </a:moveTo>
                  <a:cubicBezTo>
                    <a:pt x="155" y="244"/>
                    <a:pt x="156" y="243"/>
                    <a:pt x="156" y="243"/>
                  </a:cubicBezTo>
                  <a:cubicBezTo>
                    <a:pt x="157" y="243"/>
                    <a:pt x="156" y="244"/>
                    <a:pt x="156" y="244"/>
                  </a:cubicBezTo>
                  <a:close/>
                  <a:moveTo>
                    <a:pt x="158" y="246"/>
                  </a:moveTo>
                  <a:cubicBezTo>
                    <a:pt x="158" y="246"/>
                    <a:pt x="158" y="247"/>
                    <a:pt x="158" y="248"/>
                  </a:cubicBezTo>
                  <a:cubicBezTo>
                    <a:pt x="156" y="247"/>
                    <a:pt x="154" y="245"/>
                    <a:pt x="156" y="243"/>
                  </a:cubicBezTo>
                  <a:cubicBezTo>
                    <a:pt x="157" y="244"/>
                    <a:pt x="158" y="244"/>
                    <a:pt x="158" y="245"/>
                  </a:cubicBezTo>
                  <a:cubicBezTo>
                    <a:pt x="158" y="245"/>
                    <a:pt x="157" y="245"/>
                    <a:pt x="157" y="246"/>
                  </a:cubicBezTo>
                  <a:cubicBezTo>
                    <a:pt x="157" y="246"/>
                    <a:pt x="158" y="246"/>
                    <a:pt x="158" y="246"/>
                  </a:cubicBezTo>
                  <a:close/>
                  <a:moveTo>
                    <a:pt x="158" y="246"/>
                  </a:moveTo>
                  <a:cubicBezTo>
                    <a:pt x="159" y="245"/>
                    <a:pt x="160" y="246"/>
                    <a:pt x="161" y="246"/>
                  </a:cubicBezTo>
                  <a:cubicBezTo>
                    <a:pt x="160" y="247"/>
                    <a:pt x="159" y="246"/>
                    <a:pt x="159" y="247"/>
                  </a:cubicBezTo>
                  <a:cubicBezTo>
                    <a:pt x="158" y="247"/>
                    <a:pt x="159" y="246"/>
                    <a:pt x="158" y="246"/>
                  </a:cubicBezTo>
                  <a:close/>
                  <a:moveTo>
                    <a:pt x="159" y="247"/>
                  </a:moveTo>
                  <a:cubicBezTo>
                    <a:pt x="159" y="248"/>
                    <a:pt x="159" y="247"/>
                    <a:pt x="160" y="247"/>
                  </a:cubicBezTo>
                  <a:cubicBezTo>
                    <a:pt x="160" y="248"/>
                    <a:pt x="159" y="247"/>
                    <a:pt x="159" y="248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159" y="248"/>
                    <a:pt x="159" y="248"/>
                    <a:pt x="159" y="247"/>
                  </a:cubicBezTo>
                  <a:close/>
                  <a:moveTo>
                    <a:pt x="159" y="248"/>
                  </a:moveTo>
                  <a:cubicBezTo>
                    <a:pt x="159" y="248"/>
                    <a:pt x="159" y="248"/>
                    <a:pt x="160" y="248"/>
                  </a:cubicBezTo>
                  <a:cubicBezTo>
                    <a:pt x="160" y="248"/>
                    <a:pt x="160" y="248"/>
                    <a:pt x="161" y="248"/>
                  </a:cubicBezTo>
                  <a:cubicBezTo>
                    <a:pt x="161" y="248"/>
                    <a:pt x="160" y="248"/>
                    <a:pt x="160" y="249"/>
                  </a:cubicBezTo>
                  <a:cubicBezTo>
                    <a:pt x="160" y="249"/>
                    <a:pt x="159" y="249"/>
                    <a:pt x="159" y="248"/>
                  </a:cubicBezTo>
                  <a:close/>
                  <a:moveTo>
                    <a:pt x="160" y="249"/>
                  </a:moveTo>
                  <a:cubicBezTo>
                    <a:pt x="160" y="250"/>
                    <a:pt x="161" y="250"/>
                    <a:pt x="161" y="250"/>
                  </a:cubicBezTo>
                  <a:cubicBezTo>
                    <a:pt x="161" y="251"/>
                    <a:pt x="159" y="251"/>
                    <a:pt x="159" y="251"/>
                  </a:cubicBezTo>
                  <a:cubicBezTo>
                    <a:pt x="158" y="251"/>
                    <a:pt x="158" y="250"/>
                    <a:pt x="157" y="250"/>
                  </a:cubicBezTo>
                  <a:cubicBezTo>
                    <a:pt x="158" y="250"/>
                    <a:pt x="158" y="249"/>
                    <a:pt x="160" y="249"/>
                  </a:cubicBezTo>
                  <a:close/>
                  <a:moveTo>
                    <a:pt x="158" y="252"/>
                  </a:moveTo>
                  <a:cubicBezTo>
                    <a:pt x="157" y="252"/>
                    <a:pt x="157" y="252"/>
                    <a:pt x="157" y="252"/>
                  </a:cubicBezTo>
                  <a:cubicBezTo>
                    <a:pt x="157" y="251"/>
                    <a:pt x="157" y="251"/>
                    <a:pt x="156" y="251"/>
                  </a:cubicBezTo>
                  <a:cubicBezTo>
                    <a:pt x="157" y="251"/>
                    <a:pt x="158" y="251"/>
                    <a:pt x="158" y="252"/>
                  </a:cubicBezTo>
                  <a:close/>
                  <a:moveTo>
                    <a:pt x="155" y="253"/>
                  </a:moveTo>
                  <a:cubicBezTo>
                    <a:pt x="155" y="252"/>
                    <a:pt x="154" y="252"/>
                    <a:pt x="154" y="252"/>
                  </a:cubicBezTo>
                  <a:cubicBezTo>
                    <a:pt x="154" y="252"/>
                    <a:pt x="155" y="252"/>
                    <a:pt x="156" y="251"/>
                  </a:cubicBezTo>
                  <a:cubicBezTo>
                    <a:pt x="156" y="252"/>
                    <a:pt x="156" y="251"/>
                    <a:pt x="157" y="252"/>
                  </a:cubicBezTo>
                  <a:cubicBezTo>
                    <a:pt x="156" y="252"/>
                    <a:pt x="156" y="252"/>
                    <a:pt x="155" y="253"/>
                  </a:cubicBezTo>
                  <a:close/>
                  <a:moveTo>
                    <a:pt x="156" y="253"/>
                  </a:moveTo>
                  <a:cubicBezTo>
                    <a:pt x="157" y="253"/>
                    <a:pt x="157" y="253"/>
                    <a:pt x="158" y="253"/>
                  </a:cubicBezTo>
                  <a:cubicBezTo>
                    <a:pt x="158" y="254"/>
                    <a:pt x="156" y="254"/>
                    <a:pt x="156" y="253"/>
                  </a:cubicBezTo>
                  <a:close/>
                  <a:moveTo>
                    <a:pt x="157" y="259"/>
                  </a:moveTo>
                  <a:cubicBezTo>
                    <a:pt x="158" y="260"/>
                    <a:pt x="159" y="260"/>
                    <a:pt x="160" y="261"/>
                  </a:cubicBezTo>
                  <a:cubicBezTo>
                    <a:pt x="160" y="261"/>
                    <a:pt x="159" y="262"/>
                    <a:pt x="160" y="262"/>
                  </a:cubicBezTo>
                  <a:cubicBezTo>
                    <a:pt x="159" y="263"/>
                    <a:pt x="159" y="262"/>
                    <a:pt x="158" y="262"/>
                  </a:cubicBezTo>
                  <a:cubicBezTo>
                    <a:pt x="158" y="261"/>
                    <a:pt x="158" y="260"/>
                    <a:pt x="157" y="259"/>
                  </a:cubicBezTo>
                  <a:close/>
                  <a:moveTo>
                    <a:pt x="158" y="263"/>
                  </a:moveTo>
                  <a:cubicBezTo>
                    <a:pt x="159" y="262"/>
                    <a:pt x="159" y="263"/>
                    <a:pt x="160" y="263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60" y="264"/>
                    <a:pt x="162" y="265"/>
                    <a:pt x="163" y="266"/>
                  </a:cubicBezTo>
                  <a:cubicBezTo>
                    <a:pt x="162" y="266"/>
                    <a:pt x="161" y="266"/>
                    <a:pt x="159" y="266"/>
                  </a:cubicBezTo>
                  <a:cubicBezTo>
                    <a:pt x="159" y="265"/>
                    <a:pt x="159" y="263"/>
                    <a:pt x="158" y="263"/>
                  </a:cubicBezTo>
                  <a:close/>
                  <a:moveTo>
                    <a:pt x="157" y="310"/>
                  </a:moveTo>
                  <a:cubicBezTo>
                    <a:pt x="158" y="309"/>
                    <a:pt x="158" y="310"/>
                    <a:pt x="158" y="310"/>
                  </a:cubicBezTo>
                  <a:cubicBezTo>
                    <a:pt x="158" y="310"/>
                    <a:pt x="158" y="311"/>
                    <a:pt x="158" y="311"/>
                  </a:cubicBezTo>
                  <a:cubicBezTo>
                    <a:pt x="158" y="311"/>
                    <a:pt x="157" y="310"/>
                    <a:pt x="157" y="310"/>
                  </a:cubicBezTo>
                  <a:close/>
                  <a:moveTo>
                    <a:pt x="158" y="311"/>
                  </a:moveTo>
                  <a:cubicBezTo>
                    <a:pt x="158" y="311"/>
                    <a:pt x="158" y="312"/>
                    <a:pt x="158" y="312"/>
                  </a:cubicBezTo>
                  <a:cubicBezTo>
                    <a:pt x="158" y="312"/>
                    <a:pt x="158" y="312"/>
                    <a:pt x="158" y="311"/>
                  </a:cubicBezTo>
                  <a:close/>
                  <a:moveTo>
                    <a:pt x="159" y="315"/>
                  </a:moveTo>
                  <a:cubicBezTo>
                    <a:pt x="158" y="315"/>
                    <a:pt x="158" y="313"/>
                    <a:pt x="158" y="313"/>
                  </a:cubicBezTo>
                  <a:cubicBezTo>
                    <a:pt x="159" y="314"/>
                    <a:pt x="158" y="314"/>
                    <a:pt x="159" y="315"/>
                  </a:cubicBezTo>
                  <a:close/>
                  <a:moveTo>
                    <a:pt x="159" y="309"/>
                  </a:moveTo>
                  <a:cubicBezTo>
                    <a:pt x="158" y="309"/>
                    <a:pt x="159" y="308"/>
                    <a:pt x="158" y="309"/>
                  </a:cubicBezTo>
                  <a:cubicBezTo>
                    <a:pt x="159" y="308"/>
                    <a:pt x="160" y="309"/>
                    <a:pt x="161" y="309"/>
                  </a:cubicBezTo>
                  <a:cubicBezTo>
                    <a:pt x="160" y="310"/>
                    <a:pt x="159" y="309"/>
                    <a:pt x="159" y="309"/>
                  </a:cubicBezTo>
                  <a:close/>
                  <a:moveTo>
                    <a:pt x="165" y="316"/>
                  </a:moveTo>
                  <a:cubicBezTo>
                    <a:pt x="165" y="316"/>
                    <a:pt x="165" y="315"/>
                    <a:pt x="165" y="315"/>
                  </a:cubicBezTo>
                  <a:cubicBezTo>
                    <a:pt x="165" y="314"/>
                    <a:pt x="165" y="315"/>
                    <a:pt x="166" y="314"/>
                  </a:cubicBezTo>
                  <a:cubicBezTo>
                    <a:pt x="166" y="315"/>
                    <a:pt x="165" y="315"/>
                    <a:pt x="165" y="316"/>
                  </a:cubicBezTo>
                  <a:close/>
                  <a:moveTo>
                    <a:pt x="166" y="318"/>
                  </a:moveTo>
                  <a:cubicBezTo>
                    <a:pt x="165" y="318"/>
                    <a:pt x="165" y="317"/>
                    <a:pt x="165" y="317"/>
                  </a:cubicBezTo>
                  <a:cubicBezTo>
                    <a:pt x="166" y="317"/>
                    <a:pt x="166" y="317"/>
                    <a:pt x="166" y="318"/>
                  </a:cubicBezTo>
                  <a:close/>
                  <a:moveTo>
                    <a:pt x="165" y="313"/>
                  </a:moveTo>
                  <a:cubicBezTo>
                    <a:pt x="165" y="313"/>
                    <a:pt x="165" y="314"/>
                    <a:pt x="166" y="314"/>
                  </a:cubicBezTo>
                  <a:cubicBezTo>
                    <a:pt x="165" y="314"/>
                    <a:pt x="164" y="314"/>
                    <a:pt x="165" y="313"/>
                  </a:cubicBezTo>
                  <a:close/>
                  <a:moveTo>
                    <a:pt x="163" y="311"/>
                  </a:moveTo>
                  <a:cubicBezTo>
                    <a:pt x="164" y="311"/>
                    <a:pt x="166" y="312"/>
                    <a:pt x="166" y="312"/>
                  </a:cubicBezTo>
                  <a:cubicBezTo>
                    <a:pt x="165" y="312"/>
                    <a:pt x="163" y="312"/>
                    <a:pt x="163" y="311"/>
                  </a:cubicBezTo>
                  <a:close/>
                  <a:moveTo>
                    <a:pt x="164" y="314"/>
                  </a:moveTo>
                  <a:cubicBezTo>
                    <a:pt x="163" y="314"/>
                    <a:pt x="162" y="313"/>
                    <a:pt x="161" y="313"/>
                  </a:cubicBezTo>
                  <a:cubicBezTo>
                    <a:pt x="161" y="313"/>
                    <a:pt x="161" y="312"/>
                    <a:pt x="161" y="312"/>
                  </a:cubicBezTo>
                  <a:cubicBezTo>
                    <a:pt x="162" y="312"/>
                    <a:pt x="163" y="312"/>
                    <a:pt x="164" y="313"/>
                  </a:cubicBezTo>
                  <a:cubicBezTo>
                    <a:pt x="164" y="313"/>
                    <a:pt x="164" y="313"/>
                    <a:pt x="164" y="314"/>
                  </a:cubicBezTo>
                  <a:close/>
                  <a:moveTo>
                    <a:pt x="164" y="323"/>
                  </a:moveTo>
                  <a:cubicBezTo>
                    <a:pt x="163" y="323"/>
                    <a:pt x="163" y="322"/>
                    <a:pt x="163" y="322"/>
                  </a:cubicBezTo>
                  <a:cubicBezTo>
                    <a:pt x="163" y="322"/>
                    <a:pt x="164" y="322"/>
                    <a:pt x="164" y="323"/>
                  </a:cubicBezTo>
                  <a:close/>
                  <a:moveTo>
                    <a:pt x="162" y="318"/>
                  </a:moveTo>
                  <a:cubicBezTo>
                    <a:pt x="162" y="318"/>
                    <a:pt x="162" y="318"/>
                    <a:pt x="162" y="318"/>
                  </a:cubicBezTo>
                  <a:cubicBezTo>
                    <a:pt x="163" y="318"/>
                    <a:pt x="164" y="318"/>
                    <a:pt x="163" y="319"/>
                  </a:cubicBezTo>
                  <a:cubicBezTo>
                    <a:pt x="163" y="319"/>
                    <a:pt x="163" y="319"/>
                    <a:pt x="162" y="318"/>
                  </a:cubicBezTo>
                  <a:close/>
                  <a:moveTo>
                    <a:pt x="163" y="319"/>
                  </a:moveTo>
                  <a:cubicBezTo>
                    <a:pt x="163" y="319"/>
                    <a:pt x="162" y="319"/>
                    <a:pt x="162" y="319"/>
                  </a:cubicBezTo>
                  <a:cubicBezTo>
                    <a:pt x="163" y="319"/>
                    <a:pt x="163" y="319"/>
                    <a:pt x="163" y="319"/>
                  </a:cubicBezTo>
                  <a:close/>
                  <a:moveTo>
                    <a:pt x="163" y="316"/>
                  </a:moveTo>
                  <a:cubicBezTo>
                    <a:pt x="163" y="316"/>
                    <a:pt x="163" y="316"/>
                    <a:pt x="163" y="317"/>
                  </a:cubicBezTo>
                  <a:cubicBezTo>
                    <a:pt x="163" y="317"/>
                    <a:pt x="162" y="316"/>
                    <a:pt x="162" y="316"/>
                  </a:cubicBezTo>
                  <a:cubicBezTo>
                    <a:pt x="162" y="315"/>
                    <a:pt x="163" y="316"/>
                    <a:pt x="163" y="316"/>
                  </a:cubicBezTo>
                  <a:close/>
                  <a:moveTo>
                    <a:pt x="162" y="314"/>
                  </a:moveTo>
                  <a:cubicBezTo>
                    <a:pt x="162" y="314"/>
                    <a:pt x="163" y="314"/>
                    <a:pt x="163" y="314"/>
                  </a:cubicBezTo>
                  <a:cubicBezTo>
                    <a:pt x="163" y="315"/>
                    <a:pt x="162" y="314"/>
                    <a:pt x="162" y="314"/>
                  </a:cubicBezTo>
                  <a:close/>
                  <a:moveTo>
                    <a:pt x="162" y="317"/>
                  </a:moveTo>
                  <a:cubicBezTo>
                    <a:pt x="162" y="317"/>
                    <a:pt x="163" y="317"/>
                    <a:pt x="163" y="317"/>
                  </a:cubicBezTo>
                  <a:cubicBezTo>
                    <a:pt x="163" y="318"/>
                    <a:pt x="162" y="317"/>
                    <a:pt x="162" y="317"/>
                  </a:cubicBezTo>
                  <a:close/>
                  <a:moveTo>
                    <a:pt x="159" y="315"/>
                  </a:moveTo>
                  <a:cubicBezTo>
                    <a:pt x="160" y="315"/>
                    <a:pt x="161" y="316"/>
                    <a:pt x="161" y="317"/>
                  </a:cubicBezTo>
                  <a:cubicBezTo>
                    <a:pt x="161" y="317"/>
                    <a:pt x="160" y="317"/>
                    <a:pt x="159" y="316"/>
                  </a:cubicBezTo>
                  <a:cubicBezTo>
                    <a:pt x="159" y="316"/>
                    <a:pt x="159" y="315"/>
                    <a:pt x="159" y="315"/>
                  </a:cubicBezTo>
                  <a:close/>
                  <a:moveTo>
                    <a:pt x="165" y="311"/>
                  </a:moveTo>
                  <a:cubicBezTo>
                    <a:pt x="166" y="311"/>
                    <a:pt x="167" y="311"/>
                    <a:pt x="168" y="311"/>
                  </a:cubicBezTo>
                  <a:cubicBezTo>
                    <a:pt x="168" y="312"/>
                    <a:pt x="168" y="312"/>
                    <a:pt x="168" y="312"/>
                  </a:cubicBezTo>
                  <a:cubicBezTo>
                    <a:pt x="167" y="312"/>
                    <a:pt x="166" y="312"/>
                    <a:pt x="165" y="311"/>
                  </a:cubicBezTo>
                  <a:close/>
                  <a:moveTo>
                    <a:pt x="161" y="309"/>
                  </a:moveTo>
                  <a:cubicBezTo>
                    <a:pt x="164" y="309"/>
                    <a:pt x="166" y="309"/>
                    <a:pt x="168" y="311"/>
                  </a:cubicBezTo>
                  <a:cubicBezTo>
                    <a:pt x="165" y="310"/>
                    <a:pt x="163" y="310"/>
                    <a:pt x="161" y="309"/>
                  </a:cubicBezTo>
                  <a:close/>
                  <a:moveTo>
                    <a:pt x="162" y="310"/>
                  </a:moveTo>
                  <a:cubicBezTo>
                    <a:pt x="162" y="311"/>
                    <a:pt x="163" y="312"/>
                    <a:pt x="164" y="312"/>
                  </a:cubicBezTo>
                  <a:cubicBezTo>
                    <a:pt x="163" y="312"/>
                    <a:pt x="161" y="311"/>
                    <a:pt x="160" y="310"/>
                  </a:cubicBezTo>
                  <a:cubicBezTo>
                    <a:pt x="160" y="310"/>
                    <a:pt x="161" y="311"/>
                    <a:pt x="162" y="310"/>
                  </a:cubicBezTo>
                  <a:close/>
                  <a:moveTo>
                    <a:pt x="159" y="310"/>
                  </a:moveTo>
                  <a:cubicBezTo>
                    <a:pt x="160" y="311"/>
                    <a:pt x="160" y="311"/>
                    <a:pt x="161" y="312"/>
                  </a:cubicBezTo>
                  <a:cubicBezTo>
                    <a:pt x="160" y="312"/>
                    <a:pt x="159" y="311"/>
                    <a:pt x="159" y="310"/>
                  </a:cubicBezTo>
                  <a:close/>
                  <a:moveTo>
                    <a:pt x="160" y="313"/>
                  </a:moveTo>
                  <a:cubicBezTo>
                    <a:pt x="160" y="313"/>
                    <a:pt x="160" y="313"/>
                    <a:pt x="159" y="313"/>
                  </a:cubicBezTo>
                  <a:cubicBezTo>
                    <a:pt x="159" y="313"/>
                    <a:pt x="159" y="312"/>
                    <a:pt x="159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0" y="312"/>
                    <a:pt x="160" y="313"/>
                    <a:pt x="160" y="313"/>
                  </a:cubicBezTo>
                  <a:close/>
                  <a:moveTo>
                    <a:pt x="159" y="314"/>
                  </a:moveTo>
                  <a:cubicBezTo>
                    <a:pt x="160" y="313"/>
                    <a:pt x="160" y="314"/>
                    <a:pt x="160" y="314"/>
                  </a:cubicBezTo>
                  <a:cubicBezTo>
                    <a:pt x="161" y="314"/>
                    <a:pt x="160" y="315"/>
                    <a:pt x="160" y="315"/>
                  </a:cubicBezTo>
                  <a:cubicBezTo>
                    <a:pt x="160" y="315"/>
                    <a:pt x="159" y="315"/>
                    <a:pt x="159" y="314"/>
                  </a:cubicBezTo>
                  <a:close/>
                  <a:moveTo>
                    <a:pt x="159" y="317"/>
                  </a:moveTo>
                  <a:cubicBezTo>
                    <a:pt x="160" y="317"/>
                    <a:pt x="161" y="318"/>
                    <a:pt x="161" y="318"/>
                  </a:cubicBezTo>
                  <a:cubicBezTo>
                    <a:pt x="161" y="319"/>
                    <a:pt x="161" y="318"/>
                    <a:pt x="161" y="319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61" y="320"/>
                    <a:pt x="161" y="319"/>
                    <a:pt x="161" y="320"/>
                  </a:cubicBezTo>
                  <a:cubicBezTo>
                    <a:pt x="160" y="320"/>
                    <a:pt x="160" y="319"/>
                    <a:pt x="159" y="317"/>
                  </a:cubicBezTo>
                  <a:close/>
                  <a:moveTo>
                    <a:pt x="161" y="321"/>
                  </a:moveTo>
                  <a:cubicBezTo>
                    <a:pt x="161" y="321"/>
                    <a:pt x="161" y="320"/>
                    <a:pt x="160" y="320"/>
                  </a:cubicBezTo>
                  <a:cubicBezTo>
                    <a:pt x="161" y="320"/>
                    <a:pt x="161" y="321"/>
                    <a:pt x="161" y="320"/>
                  </a:cubicBezTo>
                  <a:cubicBezTo>
                    <a:pt x="162" y="321"/>
                    <a:pt x="161" y="320"/>
                    <a:pt x="161" y="321"/>
                  </a:cubicBezTo>
                  <a:close/>
                  <a:moveTo>
                    <a:pt x="162" y="324"/>
                  </a:moveTo>
                  <a:cubicBezTo>
                    <a:pt x="162" y="324"/>
                    <a:pt x="161" y="323"/>
                    <a:pt x="161" y="322"/>
                  </a:cubicBezTo>
                  <a:cubicBezTo>
                    <a:pt x="162" y="322"/>
                    <a:pt x="162" y="323"/>
                    <a:pt x="162" y="323"/>
                  </a:cubicBezTo>
                  <a:cubicBezTo>
                    <a:pt x="162" y="323"/>
                    <a:pt x="162" y="323"/>
                    <a:pt x="162" y="324"/>
                  </a:cubicBezTo>
                  <a:close/>
                  <a:moveTo>
                    <a:pt x="162" y="320"/>
                  </a:moveTo>
                  <a:cubicBezTo>
                    <a:pt x="163" y="320"/>
                    <a:pt x="164" y="320"/>
                    <a:pt x="164" y="321"/>
                  </a:cubicBezTo>
                  <a:cubicBezTo>
                    <a:pt x="163" y="321"/>
                    <a:pt x="163" y="321"/>
                    <a:pt x="162" y="320"/>
                  </a:cubicBezTo>
                  <a:close/>
                  <a:moveTo>
                    <a:pt x="163" y="323"/>
                  </a:moveTo>
                  <a:cubicBezTo>
                    <a:pt x="163" y="323"/>
                    <a:pt x="163" y="323"/>
                    <a:pt x="164" y="324"/>
                  </a:cubicBezTo>
                  <a:cubicBezTo>
                    <a:pt x="164" y="324"/>
                    <a:pt x="163" y="324"/>
                    <a:pt x="163" y="324"/>
                  </a:cubicBezTo>
                  <a:cubicBezTo>
                    <a:pt x="163" y="324"/>
                    <a:pt x="163" y="323"/>
                    <a:pt x="163" y="323"/>
                  </a:cubicBezTo>
                  <a:close/>
                  <a:moveTo>
                    <a:pt x="163" y="325"/>
                  </a:moveTo>
                  <a:cubicBezTo>
                    <a:pt x="163" y="324"/>
                    <a:pt x="164" y="325"/>
                    <a:pt x="164" y="324"/>
                  </a:cubicBezTo>
                  <a:cubicBezTo>
                    <a:pt x="164" y="325"/>
                    <a:pt x="164" y="325"/>
                    <a:pt x="164" y="325"/>
                  </a:cubicBezTo>
                  <a:cubicBezTo>
                    <a:pt x="164" y="326"/>
                    <a:pt x="164" y="325"/>
                    <a:pt x="163" y="325"/>
                  </a:cubicBezTo>
                  <a:close/>
                  <a:moveTo>
                    <a:pt x="164" y="316"/>
                  </a:moveTo>
                  <a:cubicBezTo>
                    <a:pt x="165" y="316"/>
                    <a:pt x="165" y="317"/>
                    <a:pt x="165" y="318"/>
                  </a:cubicBezTo>
                  <a:cubicBezTo>
                    <a:pt x="164" y="318"/>
                    <a:pt x="164" y="317"/>
                    <a:pt x="164" y="316"/>
                  </a:cubicBezTo>
                  <a:close/>
                  <a:moveTo>
                    <a:pt x="165" y="318"/>
                  </a:moveTo>
                  <a:cubicBezTo>
                    <a:pt x="165" y="318"/>
                    <a:pt x="165" y="319"/>
                    <a:pt x="165" y="320"/>
                  </a:cubicBezTo>
                  <a:cubicBezTo>
                    <a:pt x="165" y="320"/>
                    <a:pt x="165" y="319"/>
                    <a:pt x="165" y="319"/>
                  </a:cubicBezTo>
                  <a:cubicBezTo>
                    <a:pt x="164" y="319"/>
                    <a:pt x="164" y="318"/>
                    <a:pt x="165" y="318"/>
                  </a:cubicBezTo>
                  <a:close/>
                  <a:moveTo>
                    <a:pt x="165" y="323"/>
                  </a:moveTo>
                  <a:cubicBezTo>
                    <a:pt x="165" y="323"/>
                    <a:pt x="165" y="323"/>
                    <a:pt x="165" y="323"/>
                  </a:cubicBezTo>
                  <a:cubicBezTo>
                    <a:pt x="165" y="322"/>
                    <a:pt x="164" y="321"/>
                    <a:pt x="165" y="320"/>
                  </a:cubicBezTo>
                  <a:cubicBezTo>
                    <a:pt x="165" y="320"/>
                    <a:pt x="166" y="321"/>
                    <a:pt x="166" y="322"/>
                  </a:cubicBezTo>
                  <a:cubicBezTo>
                    <a:pt x="166" y="324"/>
                    <a:pt x="166" y="327"/>
                    <a:pt x="166" y="328"/>
                  </a:cubicBezTo>
                  <a:cubicBezTo>
                    <a:pt x="165" y="327"/>
                    <a:pt x="165" y="325"/>
                    <a:pt x="165" y="323"/>
                  </a:cubicBezTo>
                  <a:close/>
                  <a:moveTo>
                    <a:pt x="166" y="329"/>
                  </a:moveTo>
                  <a:cubicBezTo>
                    <a:pt x="166" y="329"/>
                    <a:pt x="166" y="328"/>
                    <a:pt x="166" y="328"/>
                  </a:cubicBezTo>
                  <a:cubicBezTo>
                    <a:pt x="167" y="329"/>
                    <a:pt x="166" y="329"/>
                    <a:pt x="167" y="329"/>
                  </a:cubicBezTo>
                  <a:cubicBezTo>
                    <a:pt x="166" y="329"/>
                    <a:pt x="166" y="329"/>
                    <a:pt x="166" y="329"/>
                  </a:cubicBezTo>
                  <a:close/>
                  <a:moveTo>
                    <a:pt x="167" y="318"/>
                  </a:moveTo>
                  <a:cubicBezTo>
                    <a:pt x="167" y="318"/>
                    <a:pt x="167" y="318"/>
                    <a:pt x="167" y="318"/>
                  </a:cubicBezTo>
                  <a:cubicBezTo>
                    <a:pt x="166" y="317"/>
                    <a:pt x="167" y="317"/>
                    <a:pt x="166" y="317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8" y="317"/>
                    <a:pt x="167" y="317"/>
                    <a:pt x="167" y="318"/>
                  </a:cubicBezTo>
                  <a:close/>
                  <a:moveTo>
                    <a:pt x="168" y="316"/>
                  </a:moveTo>
                  <a:cubicBezTo>
                    <a:pt x="167" y="316"/>
                    <a:pt x="167" y="316"/>
                    <a:pt x="167" y="316"/>
                  </a:cubicBezTo>
                  <a:cubicBezTo>
                    <a:pt x="166" y="315"/>
                    <a:pt x="167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ubicBezTo>
                    <a:pt x="168" y="315"/>
                    <a:pt x="168" y="316"/>
                    <a:pt x="168" y="316"/>
                  </a:cubicBezTo>
                  <a:close/>
                  <a:moveTo>
                    <a:pt x="168" y="314"/>
                  </a:moveTo>
                  <a:cubicBezTo>
                    <a:pt x="167" y="314"/>
                    <a:pt x="167" y="313"/>
                    <a:pt x="166" y="313"/>
                  </a:cubicBezTo>
                  <a:cubicBezTo>
                    <a:pt x="167" y="313"/>
                    <a:pt x="167" y="313"/>
                    <a:pt x="168" y="313"/>
                  </a:cubicBezTo>
                  <a:cubicBezTo>
                    <a:pt x="168" y="313"/>
                    <a:pt x="168" y="313"/>
                    <a:pt x="168" y="314"/>
                  </a:cubicBezTo>
                  <a:close/>
                  <a:moveTo>
                    <a:pt x="168" y="313"/>
                  </a:moveTo>
                  <a:cubicBezTo>
                    <a:pt x="168" y="312"/>
                    <a:pt x="168" y="312"/>
                    <a:pt x="168" y="311"/>
                  </a:cubicBezTo>
                  <a:cubicBezTo>
                    <a:pt x="169" y="311"/>
                    <a:pt x="170" y="312"/>
                    <a:pt x="170" y="313"/>
                  </a:cubicBezTo>
                  <a:cubicBezTo>
                    <a:pt x="169" y="314"/>
                    <a:pt x="169" y="313"/>
                    <a:pt x="168" y="313"/>
                  </a:cubicBezTo>
                  <a:close/>
                  <a:moveTo>
                    <a:pt x="170" y="314"/>
                  </a:moveTo>
                  <a:cubicBezTo>
                    <a:pt x="170" y="314"/>
                    <a:pt x="169" y="315"/>
                    <a:pt x="170" y="315"/>
                  </a:cubicBezTo>
                  <a:cubicBezTo>
                    <a:pt x="170" y="315"/>
                    <a:pt x="169" y="314"/>
                    <a:pt x="169" y="313"/>
                  </a:cubicBezTo>
                  <a:cubicBezTo>
                    <a:pt x="169" y="314"/>
                    <a:pt x="169" y="314"/>
                    <a:pt x="170" y="314"/>
                  </a:cubicBezTo>
                  <a:close/>
                  <a:moveTo>
                    <a:pt x="169" y="315"/>
                  </a:moveTo>
                  <a:cubicBezTo>
                    <a:pt x="169" y="315"/>
                    <a:pt x="169" y="315"/>
                    <a:pt x="170" y="315"/>
                  </a:cubicBezTo>
                  <a:cubicBezTo>
                    <a:pt x="170" y="315"/>
                    <a:pt x="170" y="316"/>
                    <a:pt x="170" y="316"/>
                  </a:cubicBezTo>
                  <a:cubicBezTo>
                    <a:pt x="169" y="316"/>
                    <a:pt x="169" y="316"/>
                    <a:pt x="169" y="315"/>
                  </a:cubicBezTo>
                  <a:close/>
                  <a:moveTo>
                    <a:pt x="169" y="316"/>
                  </a:moveTo>
                  <a:cubicBezTo>
                    <a:pt x="170" y="316"/>
                    <a:pt x="170" y="317"/>
                    <a:pt x="170" y="318"/>
                  </a:cubicBezTo>
                  <a:cubicBezTo>
                    <a:pt x="170" y="318"/>
                    <a:pt x="169" y="317"/>
                    <a:pt x="169" y="316"/>
                  </a:cubicBezTo>
                  <a:close/>
                  <a:moveTo>
                    <a:pt x="170" y="312"/>
                  </a:moveTo>
                  <a:cubicBezTo>
                    <a:pt x="171" y="311"/>
                    <a:pt x="171" y="313"/>
                    <a:pt x="171" y="314"/>
                  </a:cubicBezTo>
                  <a:cubicBezTo>
                    <a:pt x="171" y="314"/>
                    <a:pt x="170" y="314"/>
                    <a:pt x="170" y="314"/>
                  </a:cubicBezTo>
                  <a:cubicBezTo>
                    <a:pt x="170" y="313"/>
                    <a:pt x="170" y="312"/>
                    <a:pt x="170" y="312"/>
                  </a:cubicBezTo>
                  <a:close/>
                  <a:moveTo>
                    <a:pt x="170" y="310"/>
                  </a:moveTo>
                  <a:cubicBezTo>
                    <a:pt x="170" y="311"/>
                    <a:pt x="170" y="311"/>
                    <a:pt x="170" y="311"/>
                  </a:cubicBezTo>
                  <a:cubicBezTo>
                    <a:pt x="170" y="312"/>
                    <a:pt x="170" y="310"/>
                    <a:pt x="170" y="310"/>
                  </a:cubicBezTo>
                  <a:close/>
                  <a:moveTo>
                    <a:pt x="170" y="316"/>
                  </a:moveTo>
                  <a:cubicBezTo>
                    <a:pt x="171" y="315"/>
                    <a:pt x="171" y="316"/>
                    <a:pt x="171" y="317"/>
                  </a:cubicBezTo>
                  <a:cubicBezTo>
                    <a:pt x="171" y="317"/>
                    <a:pt x="171" y="316"/>
                    <a:pt x="171" y="317"/>
                  </a:cubicBezTo>
                  <a:cubicBezTo>
                    <a:pt x="170" y="316"/>
                    <a:pt x="171" y="316"/>
                    <a:pt x="170" y="316"/>
                  </a:cubicBezTo>
                  <a:close/>
                  <a:moveTo>
                    <a:pt x="171" y="312"/>
                  </a:moveTo>
                  <a:cubicBezTo>
                    <a:pt x="172" y="313"/>
                    <a:pt x="172" y="314"/>
                    <a:pt x="172" y="315"/>
                  </a:cubicBezTo>
                  <a:cubicBezTo>
                    <a:pt x="171" y="315"/>
                    <a:pt x="171" y="313"/>
                    <a:pt x="171" y="312"/>
                  </a:cubicBezTo>
                  <a:close/>
                  <a:moveTo>
                    <a:pt x="171" y="317"/>
                  </a:moveTo>
                  <a:cubicBezTo>
                    <a:pt x="171" y="317"/>
                    <a:pt x="171" y="318"/>
                    <a:pt x="171" y="318"/>
                  </a:cubicBezTo>
                  <a:cubicBezTo>
                    <a:pt x="171" y="318"/>
                    <a:pt x="171" y="318"/>
                    <a:pt x="171" y="317"/>
                  </a:cubicBezTo>
                  <a:close/>
                  <a:moveTo>
                    <a:pt x="172" y="317"/>
                  </a:moveTo>
                  <a:cubicBezTo>
                    <a:pt x="172" y="317"/>
                    <a:pt x="172" y="316"/>
                    <a:pt x="171" y="316"/>
                  </a:cubicBezTo>
                  <a:cubicBezTo>
                    <a:pt x="172" y="316"/>
                    <a:pt x="172" y="317"/>
                    <a:pt x="172" y="317"/>
                  </a:cubicBezTo>
                  <a:close/>
                  <a:moveTo>
                    <a:pt x="172" y="313"/>
                  </a:moveTo>
                  <a:cubicBezTo>
                    <a:pt x="173" y="312"/>
                    <a:pt x="174" y="315"/>
                    <a:pt x="174" y="317"/>
                  </a:cubicBezTo>
                  <a:cubicBezTo>
                    <a:pt x="172" y="317"/>
                    <a:pt x="173" y="314"/>
                    <a:pt x="172" y="313"/>
                  </a:cubicBezTo>
                  <a:close/>
                  <a:moveTo>
                    <a:pt x="174" y="318"/>
                  </a:moveTo>
                  <a:cubicBezTo>
                    <a:pt x="174" y="318"/>
                    <a:pt x="173" y="318"/>
                    <a:pt x="173" y="317"/>
                  </a:cubicBezTo>
                  <a:cubicBezTo>
                    <a:pt x="174" y="317"/>
                    <a:pt x="174" y="317"/>
                    <a:pt x="174" y="318"/>
                  </a:cubicBezTo>
                  <a:close/>
                  <a:moveTo>
                    <a:pt x="177" y="320"/>
                  </a:moveTo>
                  <a:cubicBezTo>
                    <a:pt x="176" y="320"/>
                    <a:pt x="177" y="320"/>
                    <a:pt x="177" y="320"/>
                  </a:cubicBezTo>
                  <a:cubicBezTo>
                    <a:pt x="177" y="320"/>
                    <a:pt x="178" y="320"/>
                    <a:pt x="178" y="320"/>
                  </a:cubicBezTo>
                  <a:cubicBezTo>
                    <a:pt x="178" y="320"/>
                    <a:pt x="177" y="320"/>
                    <a:pt x="177" y="320"/>
                  </a:cubicBezTo>
                  <a:close/>
                  <a:moveTo>
                    <a:pt x="180" y="320"/>
                  </a:moveTo>
                  <a:cubicBezTo>
                    <a:pt x="180" y="320"/>
                    <a:pt x="179" y="320"/>
                    <a:pt x="178" y="320"/>
                  </a:cubicBezTo>
                  <a:cubicBezTo>
                    <a:pt x="179" y="320"/>
                    <a:pt x="178" y="318"/>
                    <a:pt x="177" y="318"/>
                  </a:cubicBezTo>
                  <a:cubicBezTo>
                    <a:pt x="178" y="318"/>
                    <a:pt x="179" y="320"/>
                    <a:pt x="180" y="320"/>
                  </a:cubicBezTo>
                  <a:close/>
                  <a:moveTo>
                    <a:pt x="178" y="320"/>
                  </a:moveTo>
                  <a:cubicBezTo>
                    <a:pt x="177" y="319"/>
                    <a:pt x="176" y="319"/>
                    <a:pt x="176" y="318"/>
                  </a:cubicBezTo>
                  <a:cubicBezTo>
                    <a:pt x="177" y="318"/>
                    <a:pt x="177" y="319"/>
                    <a:pt x="178" y="320"/>
                  </a:cubicBezTo>
                  <a:close/>
                  <a:moveTo>
                    <a:pt x="176" y="316"/>
                  </a:moveTo>
                  <a:cubicBezTo>
                    <a:pt x="176" y="317"/>
                    <a:pt x="177" y="317"/>
                    <a:pt x="177" y="318"/>
                  </a:cubicBezTo>
                  <a:cubicBezTo>
                    <a:pt x="176" y="318"/>
                    <a:pt x="175" y="317"/>
                    <a:pt x="176" y="316"/>
                  </a:cubicBezTo>
                  <a:close/>
                  <a:moveTo>
                    <a:pt x="176" y="319"/>
                  </a:moveTo>
                  <a:cubicBezTo>
                    <a:pt x="176" y="320"/>
                    <a:pt x="176" y="320"/>
                    <a:pt x="176" y="320"/>
                  </a:cubicBezTo>
                  <a:cubicBezTo>
                    <a:pt x="175" y="320"/>
                    <a:pt x="173" y="319"/>
                    <a:pt x="172" y="319"/>
                  </a:cubicBezTo>
                  <a:cubicBezTo>
                    <a:pt x="172" y="319"/>
                    <a:pt x="172" y="318"/>
                    <a:pt x="172" y="318"/>
                  </a:cubicBezTo>
                  <a:cubicBezTo>
                    <a:pt x="173" y="318"/>
                    <a:pt x="172" y="318"/>
                    <a:pt x="173" y="319"/>
                  </a:cubicBezTo>
                  <a:cubicBezTo>
                    <a:pt x="173" y="319"/>
                    <a:pt x="173" y="319"/>
                    <a:pt x="173" y="318"/>
                  </a:cubicBezTo>
                  <a:cubicBezTo>
                    <a:pt x="175" y="318"/>
                    <a:pt x="174" y="319"/>
                    <a:pt x="175" y="320"/>
                  </a:cubicBezTo>
                  <a:cubicBezTo>
                    <a:pt x="176" y="320"/>
                    <a:pt x="175" y="319"/>
                    <a:pt x="176" y="319"/>
                  </a:cubicBezTo>
                  <a:close/>
                  <a:moveTo>
                    <a:pt x="174" y="314"/>
                  </a:moveTo>
                  <a:cubicBezTo>
                    <a:pt x="175" y="314"/>
                    <a:pt x="175" y="316"/>
                    <a:pt x="175" y="317"/>
                  </a:cubicBezTo>
                  <a:cubicBezTo>
                    <a:pt x="174" y="317"/>
                    <a:pt x="174" y="315"/>
                    <a:pt x="174" y="314"/>
                  </a:cubicBezTo>
                  <a:close/>
                  <a:moveTo>
                    <a:pt x="172" y="262"/>
                  </a:moveTo>
                  <a:cubicBezTo>
                    <a:pt x="173" y="263"/>
                    <a:pt x="172" y="263"/>
                    <a:pt x="173" y="264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2" y="263"/>
                    <a:pt x="172" y="263"/>
                    <a:pt x="172" y="262"/>
                  </a:cubicBezTo>
                  <a:close/>
                  <a:moveTo>
                    <a:pt x="171" y="263"/>
                  </a:moveTo>
                  <a:cubicBezTo>
                    <a:pt x="170" y="263"/>
                    <a:pt x="170" y="262"/>
                    <a:pt x="170" y="261"/>
                  </a:cubicBezTo>
                  <a:cubicBezTo>
                    <a:pt x="170" y="261"/>
                    <a:pt x="170" y="261"/>
                    <a:pt x="171" y="260"/>
                  </a:cubicBezTo>
                  <a:cubicBezTo>
                    <a:pt x="171" y="261"/>
                    <a:pt x="171" y="262"/>
                    <a:pt x="171" y="263"/>
                  </a:cubicBezTo>
                  <a:close/>
                  <a:moveTo>
                    <a:pt x="170" y="260"/>
                  </a:moveTo>
                  <a:cubicBezTo>
                    <a:pt x="170" y="260"/>
                    <a:pt x="169" y="260"/>
                    <a:pt x="169" y="259"/>
                  </a:cubicBezTo>
                  <a:cubicBezTo>
                    <a:pt x="169" y="259"/>
                    <a:pt x="169" y="259"/>
                    <a:pt x="169" y="259"/>
                  </a:cubicBezTo>
                  <a:cubicBezTo>
                    <a:pt x="169" y="259"/>
                    <a:pt x="170" y="259"/>
                    <a:pt x="170" y="260"/>
                  </a:cubicBezTo>
                  <a:close/>
                  <a:moveTo>
                    <a:pt x="170" y="257"/>
                  </a:moveTo>
                  <a:cubicBezTo>
                    <a:pt x="170" y="257"/>
                    <a:pt x="170" y="257"/>
                    <a:pt x="170" y="258"/>
                  </a:cubicBezTo>
                  <a:cubicBezTo>
                    <a:pt x="169" y="258"/>
                    <a:pt x="168" y="258"/>
                    <a:pt x="168" y="257"/>
                  </a:cubicBezTo>
                  <a:cubicBezTo>
                    <a:pt x="168" y="257"/>
                    <a:pt x="169" y="257"/>
                    <a:pt x="170" y="257"/>
                  </a:cubicBezTo>
                  <a:close/>
                  <a:moveTo>
                    <a:pt x="168" y="249"/>
                  </a:moveTo>
                  <a:cubicBezTo>
                    <a:pt x="169" y="248"/>
                    <a:pt x="172" y="247"/>
                    <a:pt x="174" y="245"/>
                  </a:cubicBezTo>
                  <a:cubicBezTo>
                    <a:pt x="173" y="247"/>
                    <a:pt x="170" y="248"/>
                    <a:pt x="168" y="249"/>
                  </a:cubicBezTo>
                  <a:close/>
                  <a:moveTo>
                    <a:pt x="175" y="231"/>
                  </a:moveTo>
                  <a:cubicBezTo>
                    <a:pt x="174" y="231"/>
                    <a:pt x="173" y="231"/>
                    <a:pt x="173" y="230"/>
                  </a:cubicBezTo>
                  <a:cubicBezTo>
                    <a:pt x="174" y="230"/>
                    <a:pt x="175" y="230"/>
                    <a:pt x="175" y="231"/>
                  </a:cubicBezTo>
                  <a:close/>
                  <a:moveTo>
                    <a:pt x="173" y="229"/>
                  </a:moveTo>
                  <a:cubicBezTo>
                    <a:pt x="174" y="229"/>
                    <a:pt x="175" y="229"/>
                    <a:pt x="175" y="230"/>
                  </a:cubicBezTo>
                  <a:cubicBezTo>
                    <a:pt x="174" y="230"/>
                    <a:pt x="174" y="229"/>
                    <a:pt x="173" y="229"/>
                  </a:cubicBezTo>
                  <a:close/>
                  <a:moveTo>
                    <a:pt x="175" y="241"/>
                  </a:moveTo>
                  <a:cubicBezTo>
                    <a:pt x="174" y="241"/>
                    <a:pt x="174" y="241"/>
                    <a:pt x="174" y="241"/>
                  </a:cubicBezTo>
                  <a:cubicBezTo>
                    <a:pt x="174" y="240"/>
                    <a:pt x="174" y="241"/>
                    <a:pt x="175" y="240"/>
                  </a:cubicBezTo>
                  <a:cubicBezTo>
                    <a:pt x="175" y="241"/>
                    <a:pt x="174" y="241"/>
                    <a:pt x="175" y="241"/>
                  </a:cubicBezTo>
                  <a:close/>
                  <a:moveTo>
                    <a:pt x="173" y="240"/>
                  </a:moveTo>
                  <a:cubicBezTo>
                    <a:pt x="173" y="240"/>
                    <a:pt x="173" y="239"/>
                    <a:pt x="173" y="238"/>
                  </a:cubicBezTo>
                  <a:cubicBezTo>
                    <a:pt x="174" y="238"/>
                    <a:pt x="175" y="238"/>
                    <a:pt x="175" y="239"/>
                  </a:cubicBezTo>
                  <a:cubicBezTo>
                    <a:pt x="175" y="240"/>
                    <a:pt x="174" y="240"/>
                    <a:pt x="173" y="240"/>
                  </a:cubicBezTo>
                  <a:close/>
                  <a:moveTo>
                    <a:pt x="173" y="233"/>
                  </a:moveTo>
                  <a:cubicBezTo>
                    <a:pt x="174" y="233"/>
                    <a:pt x="174" y="234"/>
                    <a:pt x="175" y="234"/>
                  </a:cubicBezTo>
                  <a:cubicBezTo>
                    <a:pt x="175" y="234"/>
                    <a:pt x="175" y="234"/>
                    <a:pt x="175" y="235"/>
                  </a:cubicBezTo>
                  <a:cubicBezTo>
                    <a:pt x="174" y="234"/>
                    <a:pt x="174" y="234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lose/>
                  <a:moveTo>
                    <a:pt x="173" y="232"/>
                  </a:moveTo>
                  <a:cubicBezTo>
                    <a:pt x="173" y="232"/>
                    <a:pt x="175" y="232"/>
                    <a:pt x="175" y="232"/>
                  </a:cubicBezTo>
                  <a:cubicBezTo>
                    <a:pt x="174" y="233"/>
                    <a:pt x="174" y="233"/>
                    <a:pt x="173" y="232"/>
                  </a:cubicBezTo>
                  <a:close/>
                  <a:moveTo>
                    <a:pt x="173" y="234"/>
                  </a:moveTo>
                  <a:cubicBezTo>
                    <a:pt x="174" y="234"/>
                    <a:pt x="174" y="235"/>
                    <a:pt x="174" y="235"/>
                  </a:cubicBezTo>
                  <a:cubicBezTo>
                    <a:pt x="174" y="235"/>
                    <a:pt x="174" y="235"/>
                    <a:pt x="173" y="235"/>
                  </a:cubicBezTo>
                  <a:cubicBezTo>
                    <a:pt x="173" y="235"/>
                    <a:pt x="173" y="235"/>
                    <a:pt x="173" y="234"/>
                  </a:cubicBezTo>
                  <a:close/>
                  <a:moveTo>
                    <a:pt x="173" y="236"/>
                  </a:moveTo>
                  <a:cubicBezTo>
                    <a:pt x="174" y="236"/>
                    <a:pt x="175" y="236"/>
                    <a:pt x="175" y="237"/>
                  </a:cubicBezTo>
                  <a:cubicBezTo>
                    <a:pt x="175" y="237"/>
                    <a:pt x="175" y="237"/>
                    <a:pt x="175" y="238"/>
                  </a:cubicBezTo>
                  <a:cubicBezTo>
                    <a:pt x="174" y="238"/>
                    <a:pt x="174" y="237"/>
                    <a:pt x="173" y="237"/>
                  </a:cubicBezTo>
                  <a:cubicBezTo>
                    <a:pt x="173" y="237"/>
                    <a:pt x="174" y="236"/>
                    <a:pt x="173" y="236"/>
                  </a:cubicBezTo>
                  <a:close/>
                  <a:moveTo>
                    <a:pt x="174" y="236"/>
                  </a:moveTo>
                  <a:cubicBezTo>
                    <a:pt x="174" y="235"/>
                    <a:pt x="175" y="236"/>
                    <a:pt x="175" y="235"/>
                  </a:cubicBezTo>
                  <a:cubicBezTo>
                    <a:pt x="175" y="235"/>
                    <a:pt x="175" y="236"/>
                    <a:pt x="175" y="236"/>
                  </a:cubicBezTo>
                  <a:cubicBezTo>
                    <a:pt x="175" y="236"/>
                    <a:pt x="174" y="236"/>
                    <a:pt x="174" y="236"/>
                  </a:cubicBezTo>
                  <a:close/>
                  <a:moveTo>
                    <a:pt x="174" y="232"/>
                  </a:moveTo>
                  <a:cubicBezTo>
                    <a:pt x="174" y="232"/>
                    <a:pt x="174" y="232"/>
                    <a:pt x="173" y="232"/>
                  </a:cubicBezTo>
                  <a:cubicBezTo>
                    <a:pt x="173" y="232"/>
                    <a:pt x="173" y="231"/>
                    <a:pt x="173" y="231"/>
                  </a:cubicBezTo>
                  <a:cubicBezTo>
                    <a:pt x="173" y="231"/>
                    <a:pt x="174" y="231"/>
                    <a:pt x="174" y="232"/>
                  </a:cubicBezTo>
                  <a:close/>
                  <a:moveTo>
                    <a:pt x="173" y="244"/>
                  </a:moveTo>
                  <a:cubicBezTo>
                    <a:pt x="173" y="244"/>
                    <a:pt x="173" y="244"/>
                    <a:pt x="173" y="243"/>
                  </a:cubicBezTo>
                  <a:cubicBezTo>
                    <a:pt x="174" y="243"/>
                    <a:pt x="174" y="243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5" y="242"/>
                    <a:pt x="175" y="242"/>
                    <a:pt x="176" y="242"/>
                  </a:cubicBezTo>
                  <a:cubicBezTo>
                    <a:pt x="175" y="243"/>
                    <a:pt x="174" y="243"/>
                    <a:pt x="173" y="244"/>
                  </a:cubicBezTo>
                  <a:close/>
                  <a:moveTo>
                    <a:pt x="177" y="230"/>
                  </a:moveTo>
                  <a:cubicBezTo>
                    <a:pt x="176" y="230"/>
                    <a:pt x="175" y="231"/>
                    <a:pt x="175" y="230"/>
                  </a:cubicBezTo>
                  <a:cubicBezTo>
                    <a:pt x="176" y="230"/>
                    <a:pt x="176" y="230"/>
                    <a:pt x="177" y="230"/>
                  </a:cubicBezTo>
                  <a:close/>
                  <a:moveTo>
                    <a:pt x="175" y="229"/>
                  </a:moveTo>
                  <a:cubicBezTo>
                    <a:pt x="176" y="229"/>
                    <a:pt x="176" y="229"/>
                    <a:pt x="177" y="229"/>
                  </a:cubicBezTo>
                  <a:cubicBezTo>
                    <a:pt x="176" y="229"/>
                    <a:pt x="176" y="229"/>
                    <a:pt x="175" y="229"/>
                  </a:cubicBezTo>
                  <a:close/>
                  <a:moveTo>
                    <a:pt x="177" y="235"/>
                  </a:moveTo>
                  <a:cubicBezTo>
                    <a:pt x="176" y="235"/>
                    <a:pt x="176" y="235"/>
                    <a:pt x="176" y="235"/>
                  </a:cubicBezTo>
                  <a:cubicBezTo>
                    <a:pt x="176" y="235"/>
                    <a:pt x="177" y="234"/>
                    <a:pt x="177" y="235"/>
                  </a:cubicBezTo>
                  <a:close/>
                  <a:moveTo>
                    <a:pt x="176" y="234"/>
                  </a:moveTo>
                  <a:cubicBezTo>
                    <a:pt x="176" y="234"/>
                    <a:pt x="176" y="234"/>
                    <a:pt x="176" y="234"/>
                  </a:cubicBezTo>
                  <a:cubicBezTo>
                    <a:pt x="176" y="235"/>
                    <a:pt x="175" y="234"/>
                    <a:pt x="176" y="234"/>
                  </a:cubicBezTo>
                  <a:close/>
                  <a:moveTo>
                    <a:pt x="175" y="233"/>
                  </a:moveTo>
                  <a:cubicBezTo>
                    <a:pt x="175" y="233"/>
                    <a:pt x="176" y="233"/>
                    <a:pt x="175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3"/>
                    <a:pt x="177" y="233"/>
                    <a:pt x="177" y="233"/>
                  </a:cubicBezTo>
                  <a:cubicBezTo>
                    <a:pt x="176" y="234"/>
                    <a:pt x="176" y="233"/>
                    <a:pt x="175" y="233"/>
                  </a:cubicBezTo>
                  <a:close/>
                  <a:moveTo>
                    <a:pt x="176" y="236"/>
                  </a:moveTo>
                  <a:cubicBezTo>
                    <a:pt x="176" y="235"/>
                    <a:pt x="176" y="236"/>
                    <a:pt x="177" y="236"/>
                  </a:cubicBezTo>
                  <a:cubicBezTo>
                    <a:pt x="177" y="236"/>
                    <a:pt x="176" y="236"/>
                    <a:pt x="176" y="237"/>
                  </a:cubicBezTo>
                  <a:cubicBezTo>
                    <a:pt x="176" y="237"/>
                    <a:pt x="176" y="237"/>
                    <a:pt x="175" y="237"/>
                  </a:cubicBezTo>
                  <a:cubicBezTo>
                    <a:pt x="176" y="237"/>
                    <a:pt x="176" y="236"/>
                    <a:pt x="175" y="236"/>
                  </a:cubicBezTo>
                  <a:cubicBezTo>
                    <a:pt x="176" y="236"/>
                    <a:pt x="175" y="236"/>
                    <a:pt x="176" y="236"/>
                  </a:cubicBezTo>
                  <a:close/>
                  <a:moveTo>
                    <a:pt x="175" y="238"/>
                  </a:moveTo>
                  <a:cubicBezTo>
                    <a:pt x="176" y="237"/>
                    <a:pt x="176" y="237"/>
                    <a:pt x="176" y="237"/>
                  </a:cubicBezTo>
                  <a:cubicBezTo>
                    <a:pt x="177" y="238"/>
                    <a:pt x="176" y="238"/>
                    <a:pt x="177" y="239"/>
                  </a:cubicBezTo>
                  <a:cubicBezTo>
                    <a:pt x="176" y="239"/>
                    <a:pt x="176" y="238"/>
                    <a:pt x="175" y="238"/>
                  </a:cubicBezTo>
                  <a:close/>
                  <a:moveTo>
                    <a:pt x="176" y="241"/>
                  </a:moveTo>
                  <a:cubicBezTo>
                    <a:pt x="177" y="240"/>
                    <a:pt x="177" y="239"/>
                    <a:pt x="178" y="238"/>
                  </a:cubicBezTo>
                  <a:cubicBezTo>
                    <a:pt x="178" y="240"/>
                    <a:pt x="177" y="241"/>
                    <a:pt x="176" y="241"/>
                  </a:cubicBezTo>
                  <a:close/>
                  <a:moveTo>
                    <a:pt x="177" y="237"/>
                  </a:moveTo>
                  <a:cubicBezTo>
                    <a:pt x="178" y="237"/>
                    <a:pt x="178" y="237"/>
                    <a:pt x="178" y="237"/>
                  </a:cubicBezTo>
                  <a:cubicBezTo>
                    <a:pt x="178" y="237"/>
                    <a:pt x="179" y="237"/>
                    <a:pt x="179" y="237"/>
                  </a:cubicBezTo>
                  <a:cubicBezTo>
                    <a:pt x="178" y="238"/>
                    <a:pt x="178" y="238"/>
                    <a:pt x="177" y="239"/>
                  </a:cubicBezTo>
                  <a:cubicBezTo>
                    <a:pt x="177" y="238"/>
                    <a:pt x="177" y="238"/>
                    <a:pt x="177" y="237"/>
                  </a:cubicBezTo>
                  <a:close/>
                  <a:moveTo>
                    <a:pt x="178" y="241"/>
                  </a:moveTo>
                  <a:cubicBezTo>
                    <a:pt x="177" y="241"/>
                    <a:pt x="180" y="239"/>
                    <a:pt x="180" y="239"/>
                  </a:cubicBezTo>
                  <a:cubicBezTo>
                    <a:pt x="180" y="239"/>
                    <a:pt x="179" y="241"/>
                    <a:pt x="178" y="241"/>
                  </a:cubicBezTo>
                  <a:close/>
                  <a:moveTo>
                    <a:pt x="179" y="228"/>
                  </a:moveTo>
                  <a:cubicBezTo>
                    <a:pt x="179" y="228"/>
                    <a:pt x="179" y="228"/>
                    <a:pt x="179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78" y="228"/>
                    <a:pt x="178" y="228"/>
                    <a:pt x="179" y="228"/>
                  </a:cubicBezTo>
                  <a:close/>
                  <a:moveTo>
                    <a:pt x="179" y="230"/>
                  </a:moveTo>
                  <a:cubicBezTo>
                    <a:pt x="179" y="231"/>
                    <a:pt x="177" y="230"/>
                    <a:pt x="177" y="230"/>
                  </a:cubicBezTo>
                  <a:cubicBezTo>
                    <a:pt x="178" y="229"/>
                    <a:pt x="178" y="230"/>
                    <a:pt x="179" y="230"/>
                  </a:cubicBezTo>
                  <a:close/>
                  <a:moveTo>
                    <a:pt x="177" y="232"/>
                  </a:moveTo>
                  <a:cubicBezTo>
                    <a:pt x="178" y="232"/>
                    <a:pt x="179" y="232"/>
                    <a:pt x="179" y="232"/>
                  </a:cubicBezTo>
                  <a:cubicBezTo>
                    <a:pt x="179" y="232"/>
                    <a:pt x="179" y="232"/>
                    <a:pt x="180" y="233"/>
                  </a:cubicBezTo>
                  <a:cubicBezTo>
                    <a:pt x="179" y="234"/>
                    <a:pt x="177" y="233"/>
                    <a:pt x="177" y="232"/>
                  </a:cubicBezTo>
                  <a:close/>
                  <a:moveTo>
                    <a:pt x="180" y="235"/>
                  </a:moveTo>
                  <a:cubicBezTo>
                    <a:pt x="179" y="234"/>
                    <a:pt x="178" y="234"/>
                    <a:pt x="178" y="234"/>
                  </a:cubicBezTo>
                  <a:cubicBezTo>
                    <a:pt x="179" y="234"/>
                    <a:pt x="179" y="234"/>
                    <a:pt x="180" y="235"/>
                  </a:cubicBezTo>
                  <a:close/>
                  <a:moveTo>
                    <a:pt x="177" y="233"/>
                  </a:moveTo>
                  <a:cubicBezTo>
                    <a:pt x="177" y="233"/>
                    <a:pt x="178" y="233"/>
                    <a:pt x="178" y="233"/>
                  </a:cubicBezTo>
                  <a:cubicBezTo>
                    <a:pt x="178" y="234"/>
                    <a:pt x="177" y="234"/>
                    <a:pt x="177" y="234"/>
                  </a:cubicBezTo>
                  <a:cubicBezTo>
                    <a:pt x="177" y="233"/>
                    <a:pt x="177" y="233"/>
                    <a:pt x="177" y="233"/>
                  </a:cubicBezTo>
                  <a:close/>
                  <a:moveTo>
                    <a:pt x="180" y="235"/>
                  </a:moveTo>
                  <a:cubicBezTo>
                    <a:pt x="179" y="236"/>
                    <a:pt x="180" y="237"/>
                    <a:pt x="179" y="237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7" y="236"/>
                    <a:pt x="177" y="236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78" y="234"/>
                    <a:pt x="179" y="235"/>
                    <a:pt x="180" y="235"/>
                  </a:cubicBezTo>
                  <a:close/>
                  <a:moveTo>
                    <a:pt x="173" y="220"/>
                  </a:moveTo>
                  <a:cubicBezTo>
                    <a:pt x="174" y="221"/>
                    <a:pt x="175" y="224"/>
                    <a:pt x="177" y="225"/>
                  </a:cubicBezTo>
                  <a:cubicBezTo>
                    <a:pt x="175" y="225"/>
                    <a:pt x="174" y="224"/>
                    <a:pt x="171" y="225"/>
                  </a:cubicBezTo>
                  <a:cubicBezTo>
                    <a:pt x="172" y="223"/>
                    <a:pt x="172" y="222"/>
                    <a:pt x="173" y="221"/>
                  </a:cubicBezTo>
                  <a:cubicBezTo>
                    <a:pt x="172" y="221"/>
                    <a:pt x="172" y="223"/>
                    <a:pt x="171" y="224"/>
                  </a:cubicBezTo>
                  <a:cubicBezTo>
                    <a:pt x="170" y="224"/>
                    <a:pt x="169" y="225"/>
                    <a:pt x="169" y="225"/>
                  </a:cubicBezTo>
                  <a:cubicBezTo>
                    <a:pt x="169" y="222"/>
                    <a:pt x="171" y="220"/>
                    <a:pt x="172" y="219"/>
                  </a:cubicBezTo>
                  <a:cubicBezTo>
                    <a:pt x="172" y="219"/>
                    <a:pt x="173" y="220"/>
                    <a:pt x="173" y="220"/>
                  </a:cubicBezTo>
                  <a:close/>
                  <a:moveTo>
                    <a:pt x="161" y="192"/>
                  </a:moveTo>
                  <a:cubicBezTo>
                    <a:pt x="160" y="191"/>
                    <a:pt x="159" y="191"/>
                    <a:pt x="159" y="190"/>
                  </a:cubicBezTo>
                  <a:cubicBezTo>
                    <a:pt x="159" y="190"/>
                    <a:pt x="158" y="191"/>
                    <a:pt x="158" y="190"/>
                  </a:cubicBezTo>
                  <a:cubicBezTo>
                    <a:pt x="158" y="189"/>
                    <a:pt x="159" y="189"/>
                    <a:pt x="159" y="188"/>
                  </a:cubicBezTo>
                  <a:cubicBezTo>
                    <a:pt x="159" y="189"/>
                    <a:pt x="160" y="190"/>
                    <a:pt x="161" y="192"/>
                  </a:cubicBezTo>
                  <a:close/>
                  <a:moveTo>
                    <a:pt x="159" y="199"/>
                  </a:moveTo>
                  <a:cubicBezTo>
                    <a:pt x="159" y="199"/>
                    <a:pt x="159" y="198"/>
                    <a:pt x="159" y="199"/>
                  </a:cubicBezTo>
                  <a:cubicBezTo>
                    <a:pt x="159" y="198"/>
                    <a:pt x="159" y="197"/>
                    <a:pt x="160" y="196"/>
                  </a:cubicBezTo>
                  <a:cubicBezTo>
                    <a:pt x="160" y="197"/>
                    <a:pt x="159" y="198"/>
                    <a:pt x="159" y="199"/>
                  </a:cubicBezTo>
                  <a:close/>
                  <a:moveTo>
                    <a:pt x="160" y="196"/>
                  </a:moveTo>
                  <a:cubicBezTo>
                    <a:pt x="160" y="195"/>
                    <a:pt x="160" y="195"/>
                    <a:pt x="160" y="194"/>
                  </a:cubicBezTo>
                  <a:cubicBezTo>
                    <a:pt x="161" y="195"/>
                    <a:pt x="160" y="195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lose/>
                  <a:moveTo>
                    <a:pt x="159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199"/>
                    <a:pt x="158" y="199"/>
                    <a:pt x="159" y="199"/>
                  </a:cubicBezTo>
                  <a:cubicBezTo>
                    <a:pt x="159" y="199"/>
                    <a:pt x="159" y="199"/>
                    <a:pt x="159" y="200"/>
                  </a:cubicBezTo>
                  <a:close/>
                  <a:moveTo>
                    <a:pt x="157" y="202"/>
                  </a:moveTo>
                  <a:cubicBezTo>
                    <a:pt x="156" y="201"/>
                    <a:pt x="156" y="201"/>
                    <a:pt x="156" y="201"/>
                  </a:cubicBezTo>
                  <a:cubicBezTo>
                    <a:pt x="156" y="200"/>
                    <a:pt x="156" y="200"/>
                    <a:pt x="157" y="199"/>
                  </a:cubicBezTo>
                  <a:cubicBezTo>
                    <a:pt x="157" y="200"/>
                    <a:pt x="157" y="199"/>
                    <a:pt x="157" y="200"/>
                  </a:cubicBezTo>
                  <a:cubicBezTo>
                    <a:pt x="157" y="201"/>
                    <a:pt x="157" y="201"/>
                    <a:pt x="157" y="202"/>
                  </a:cubicBezTo>
                  <a:close/>
                  <a:moveTo>
                    <a:pt x="152" y="199"/>
                  </a:moveTo>
                  <a:cubicBezTo>
                    <a:pt x="151" y="199"/>
                    <a:pt x="151" y="198"/>
                    <a:pt x="150" y="198"/>
                  </a:cubicBezTo>
                  <a:cubicBezTo>
                    <a:pt x="150" y="198"/>
                    <a:pt x="151" y="197"/>
                    <a:pt x="151" y="197"/>
                  </a:cubicBezTo>
                  <a:cubicBezTo>
                    <a:pt x="151" y="197"/>
                    <a:pt x="151" y="197"/>
                    <a:pt x="152" y="197"/>
                  </a:cubicBezTo>
                  <a:cubicBezTo>
                    <a:pt x="152" y="198"/>
                    <a:pt x="152" y="198"/>
                    <a:pt x="152" y="199"/>
                  </a:cubicBezTo>
                  <a:close/>
                  <a:moveTo>
                    <a:pt x="150" y="196"/>
                  </a:moveTo>
                  <a:cubicBezTo>
                    <a:pt x="150" y="195"/>
                    <a:pt x="150" y="195"/>
                    <a:pt x="151" y="195"/>
                  </a:cubicBezTo>
                  <a:cubicBezTo>
                    <a:pt x="151" y="195"/>
                    <a:pt x="151" y="196"/>
                    <a:pt x="150" y="196"/>
                  </a:cubicBezTo>
                  <a:close/>
                  <a:moveTo>
                    <a:pt x="153" y="195"/>
                  </a:moveTo>
                  <a:cubicBezTo>
                    <a:pt x="153" y="195"/>
                    <a:pt x="153" y="194"/>
                    <a:pt x="154" y="194"/>
                  </a:cubicBezTo>
                  <a:cubicBezTo>
                    <a:pt x="154" y="194"/>
                    <a:pt x="155" y="194"/>
                    <a:pt x="156" y="195"/>
                  </a:cubicBezTo>
                  <a:cubicBezTo>
                    <a:pt x="155" y="195"/>
                    <a:pt x="155" y="196"/>
                    <a:pt x="155" y="196"/>
                  </a:cubicBezTo>
                  <a:cubicBezTo>
                    <a:pt x="154" y="196"/>
                    <a:pt x="154" y="196"/>
                    <a:pt x="153" y="195"/>
                  </a:cubicBezTo>
                  <a:close/>
                  <a:moveTo>
                    <a:pt x="154" y="197"/>
                  </a:moveTo>
                  <a:cubicBezTo>
                    <a:pt x="154" y="198"/>
                    <a:pt x="153" y="198"/>
                    <a:pt x="153" y="197"/>
                  </a:cubicBezTo>
                  <a:cubicBezTo>
                    <a:pt x="153" y="197"/>
                    <a:pt x="153" y="196"/>
                    <a:pt x="153" y="196"/>
                  </a:cubicBezTo>
                  <a:cubicBezTo>
                    <a:pt x="154" y="196"/>
                    <a:pt x="154" y="196"/>
                    <a:pt x="154" y="197"/>
                  </a:cubicBezTo>
                  <a:close/>
                  <a:moveTo>
                    <a:pt x="156" y="194"/>
                  </a:moveTo>
                  <a:cubicBezTo>
                    <a:pt x="154" y="194"/>
                    <a:pt x="154" y="193"/>
                    <a:pt x="155" y="192"/>
                  </a:cubicBezTo>
                  <a:cubicBezTo>
                    <a:pt x="155" y="192"/>
                    <a:pt x="156" y="192"/>
                    <a:pt x="156" y="193"/>
                  </a:cubicBezTo>
                  <a:cubicBezTo>
                    <a:pt x="156" y="193"/>
                    <a:pt x="156" y="193"/>
                    <a:pt x="156" y="194"/>
                  </a:cubicBezTo>
                  <a:close/>
                  <a:moveTo>
                    <a:pt x="155" y="191"/>
                  </a:moveTo>
                  <a:cubicBezTo>
                    <a:pt x="155" y="190"/>
                    <a:pt x="156" y="190"/>
                    <a:pt x="156" y="189"/>
                  </a:cubicBezTo>
                  <a:cubicBezTo>
                    <a:pt x="156" y="190"/>
                    <a:pt x="157" y="190"/>
                    <a:pt x="157" y="190"/>
                  </a:cubicBezTo>
                  <a:cubicBezTo>
                    <a:pt x="157" y="191"/>
                    <a:pt x="156" y="191"/>
                    <a:pt x="156" y="192"/>
                  </a:cubicBezTo>
                  <a:cubicBezTo>
                    <a:pt x="156" y="192"/>
                    <a:pt x="156" y="191"/>
                    <a:pt x="155" y="191"/>
                  </a:cubicBezTo>
                  <a:close/>
                  <a:moveTo>
                    <a:pt x="155" y="191"/>
                  </a:moveTo>
                  <a:cubicBezTo>
                    <a:pt x="155" y="191"/>
                    <a:pt x="154" y="191"/>
                    <a:pt x="154" y="190"/>
                  </a:cubicBezTo>
                  <a:cubicBezTo>
                    <a:pt x="154" y="190"/>
                    <a:pt x="154" y="189"/>
                    <a:pt x="155" y="189"/>
                  </a:cubicBezTo>
                  <a:cubicBezTo>
                    <a:pt x="155" y="189"/>
                    <a:pt x="155" y="189"/>
                    <a:pt x="155" y="189"/>
                  </a:cubicBezTo>
                  <a:cubicBezTo>
                    <a:pt x="155" y="190"/>
                    <a:pt x="154" y="190"/>
                    <a:pt x="155" y="191"/>
                  </a:cubicBezTo>
                  <a:close/>
                  <a:moveTo>
                    <a:pt x="154" y="191"/>
                  </a:moveTo>
                  <a:cubicBezTo>
                    <a:pt x="154" y="192"/>
                    <a:pt x="154" y="192"/>
                    <a:pt x="154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53" y="192"/>
                    <a:pt x="153" y="190"/>
                    <a:pt x="154" y="191"/>
                  </a:cubicBezTo>
                  <a:close/>
                  <a:moveTo>
                    <a:pt x="156" y="195"/>
                  </a:moveTo>
                  <a:cubicBezTo>
                    <a:pt x="156" y="195"/>
                    <a:pt x="157" y="195"/>
                    <a:pt x="157" y="195"/>
                  </a:cubicBezTo>
                  <a:cubicBezTo>
                    <a:pt x="157" y="196"/>
                    <a:pt x="157" y="197"/>
                    <a:pt x="156" y="197"/>
                  </a:cubicBezTo>
                  <a:cubicBezTo>
                    <a:pt x="156" y="197"/>
                    <a:pt x="155" y="197"/>
                    <a:pt x="155" y="196"/>
                  </a:cubicBezTo>
                  <a:cubicBezTo>
                    <a:pt x="155" y="196"/>
                    <a:pt x="156" y="195"/>
                    <a:pt x="156" y="195"/>
                  </a:cubicBezTo>
                  <a:close/>
                  <a:moveTo>
                    <a:pt x="157" y="198"/>
                  </a:moveTo>
                  <a:cubicBezTo>
                    <a:pt x="157" y="198"/>
                    <a:pt x="158" y="199"/>
                    <a:pt x="158" y="199"/>
                  </a:cubicBezTo>
                  <a:cubicBezTo>
                    <a:pt x="157" y="199"/>
                    <a:pt x="157" y="198"/>
                    <a:pt x="156" y="199"/>
                  </a:cubicBezTo>
                  <a:cubicBezTo>
                    <a:pt x="156" y="198"/>
                    <a:pt x="156" y="198"/>
                    <a:pt x="157" y="198"/>
                  </a:cubicBezTo>
                  <a:close/>
                  <a:moveTo>
                    <a:pt x="157" y="197"/>
                  </a:moveTo>
                  <a:cubicBezTo>
                    <a:pt x="157" y="197"/>
                    <a:pt x="157" y="196"/>
                    <a:pt x="158" y="195"/>
                  </a:cubicBezTo>
                  <a:cubicBezTo>
                    <a:pt x="160" y="196"/>
                    <a:pt x="158" y="197"/>
                    <a:pt x="158" y="198"/>
                  </a:cubicBezTo>
                  <a:cubicBezTo>
                    <a:pt x="158" y="198"/>
                    <a:pt x="157" y="197"/>
                    <a:pt x="157" y="197"/>
                  </a:cubicBezTo>
                  <a:close/>
                  <a:moveTo>
                    <a:pt x="156" y="194"/>
                  </a:moveTo>
                  <a:cubicBezTo>
                    <a:pt x="156" y="194"/>
                    <a:pt x="156" y="193"/>
                    <a:pt x="157" y="193"/>
                  </a:cubicBezTo>
                  <a:cubicBezTo>
                    <a:pt x="157" y="193"/>
                    <a:pt x="158" y="193"/>
                    <a:pt x="158" y="193"/>
                  </a:cubicBezTo>
                  <a:cubicBezTo>
                    <a:pt x="158" y="195"/>
                    <a:pt x="157" y="195"/>
                    <a:pt x="156" y="194"/>
                  </a:cubicBezTo>
                  <a:close/>
                  <a:moveTo>
                    <a:pt x="157" y="192"/>
                  </a:moveTo>
                  <a:cubicBezTo>
                    <a:pt x="157" y="192"/>
                    <a:pt x="157" y="191"/>
                    <a:pt x="158" y="191"/>
                  </a:cubicBezTo>
                  <a:cubicBezTo>
                    <a:pt x="159" y="191"/>
                    <a:pt x="158" y="192"/>
                    <a:pt x="158" y="193"/>
                  </a:cubicBezTo>
                  <a:cubicBezTo>
                    <a:pt x="158" y="193"/>
                    <a:pt x="158" y="192"/>
                    <a:pt x="157" y="192"/>
                  </a:cubicBezTo>
                  <a:close/>
                  <a:moveTo>
                    <a:pt x="157" y="190"/>
                  </a:moveTo>
                  <a:cubicBezTo>
                    <a:pt x="157" y="189"/>
                    <a:pt x="156" y="189"/>
                    <a:pt x="156" y="189"/>
                  </a:cubicBezTo>
                  <a:cubicBezTo>
                    <a:pt x="156" y="188"/>
                    <a:pt x="156" y="188"/>
                    <a:pt x="156" y="187"/>
                  </a:cubicBezTo>
                  <a:cubicBezTo>
                    <a:pt x="157" y="187"/>
                    <a:pt x="157" y="188"/>
                    <a:pt x="158" y="188"/>
                  </a:cubicBezTo>
                  <a:cubicBezTo>
                    <a:pt x="158" y="189"/>
                    <a:pt x="158" y="189"/>
                    <a:pt x="157" y="190"/>
                  </a:cubicBezTo>
                  <a:close/>
                  <a:moveTo>
                    <a:pt x="156" y="188"/>
                  </a:moveTo>
                  <a:cubicBezTo>
                    <a:pt x="156" y="188"/>
                    <a:pt x="155" y="189"/>
                    <a:pt x="155" y="188"/>
                  </a:cubicBezTo>
                  <a:cubicBezTo>
                    <a:pt x="155" y="188"/>
                    <a:pt x="155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8"/>
                    <a:pt x="155" y="187"/>
                    <a:pt x="156" y="188"/>
                  </a:cubicBezTo>
                  <a:close/>
                  <a:moveTo>
                    <a:pt x="155" y="188"/>
                  </a:moveTo>
                  <a:cubicBezTo>
                    <a:pt x="154" y="188"/>
                    <a:pt x="154" y="187"/>
                    <a:pt x="154" y="188"/>
                  </a:cubicBezTo>
                  <a:cubicBezTo>
                    <a:pt x="154" y="187"/>
                    <a:pt x="154" y="187"/>
                    <a:pt x="154" y="186"/>
                  </a:cubicBezTo>
                  <a:cubicBezTo>
                    <a:pt x="155" y="186"/>
                    <a:pt x="155" y="186"/>
                    <a:pt x="155" y="187"/>
                  </a:cubicBezTo>
                  <a:cubicBezTo>
                    <a:pt x="155" y="187"/>
                    <a:pt x="155" y="187"/>
                    <a:pt x="155" y="188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0"/>
                    <a:pt x="153" y="190"/>
                  </a:cubicBezTo>
                  <a:cubicBezTo>
                    <a:pt x="153" y="189"/>
                    <a:pt x="153" y="189"/>
                    <a:pt x="153" y="188"/>
                  </a:cubicBezTo>
                  <a:cubicBezTo>
                    <a:pt x="155" y="188"/>
                    <a:pt x="154" y="190"/>
                    <a:pt x="153" y="190"/>
                  </a:cubicBezTo>
                  <a:close/>
                  <a:moveTo>
                    <a:pt x="152" y="189"/>
                  </a:moveTo>
                  <a:cubicBezTo>
                    <a:pt x="152" y="190"/>
                    <a:pt x="151" y="189"/>
                    <a:pt x="151" y="189"/>
                  </a:cubicBezTo>
                  <a:cubicBezTo>
                    <a:pt x="151" y="188"/>
                    <a:pt x="152" y="188"/>
                    <a:pt x="152" y="187"/>
                  </a:cubicBezTo>
                  <a:cubicBezTo>
                    <a:pt x="152" y="187"/>
                    <a:pt x="153" y="187"/>
                    <a:pt x="153" y="188"/>
                  </a:cubicBezTo>
                  <a:cubicBezTo>
                    <a:pt x="153" y="188"/>
                    <a:pt x="153" y="189"/>
                    <a:pt x="152" y="189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1"/>
                    <a:pt x="153" y="191"/>
                  </a:cubicBezTo>
                  <a:cubicBezTo>
                    <a:pt x="153" y="191"/>
                    <a:pt x="153" y="192"/>
                    <a:pt x="152" y="192"/>
                  </a:cubicBezTo>
                  <a:cubicBezTo>
                    <a:pt x="152" y="191"/>
                    <a:pt x="152" y="191"/>
                    <a:pt x="153" y="190"/>
                  </a:cubicBezTo>
                  <a:close/>
                  <a:moveTo>
                    <a:pt x="153" y="193"/>
                  </a:moveTo>
                  <a:cubicBezTo>
                    <a:pt x="154" y="193"/>
                    <a:pt x="153" y="194"/>
                    <a:pt x="153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2" y="194"/>
                    <a:pt x="152" y="193"/>
                    <a:pt x="153" y="193"/>
                  </a:cubicBezTo>
                  <a:close/>
                  <a:moveTo>
                    <a:pt x="152" y="194"/>
                  </a:move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1" y="192"/>
                    <a:pt x="152" y="193"/>
                  </a:cubicBezTo>
                  <a:cubicBezTo>
                    <a:pt x="152" y="193"/>
                    <a:pt x="151" y="193"/>
                    <a:pt x="152" y="194"/>
                  </a:cubicBezTo>
                  <a:close/>
                  <a:moveTo>
                    <a:pt x="151" y="196"/>
                  </a:moveTo>
                  <a:cubicBezTo>
                    <a:pt x="151" y="195"/>
                    <a:pt x="152" y="195"/>
                    <a:pt x="153" y="196"/>
                  </a:cubicBezTo>
                  <a:cubicBezTo>
                    <a:pt x="152" y="196"/>
                    <a:pt x="152" y="197"/>
                    <a:pt x="151" y="196"/>
                  </a:cubicBezTo>
                  <a:close/>
                  <a:moveTo>
                    <a:pt x="152" y="198"/>
                  </a:moveTo>
                  <a:cubicBezTo>
                    <a:pt x="153" y="197"/>
                    <a:pt x="153" y="198"/>
                    <a:pt x="154" y="198"/>
                  </a:cubicBezTo>
                  <a:cubicBezTo>
                    <a:pt x="154" y="199"/>
                    <a:pt x="153" y="199"/>
                    <a:pt x="153" y="200"/>
                  </a:cubicBezTo>
                  <a:cubicBezTo>
                    <a:pt x="153" y="200"/>
                    <a:pt x="152" y="199"/>
                    <a:pt x="152" y="199"/>
                  </a:cubicBezTo>
                  <a:cubicBezTo>
                    <a:pt x="152" y="199"/>
                    <a:pt x="153" y="198"/>
                    <a:pt x="152" y="198"/>
                  </a:cubicBezTo>
                  <a:close/>
                  <a:moveTo>
                    <a:pt x="154" y="198"/>
                  </a:moveTo>
                  <a:cubicBezTo>
                    <a:pt x="155" y="198"/>
                    <a:pt x="155" y="199"/>
                    <a:pt x="155" y="199"/>
                  </a:cubicBezTo>
                  <a:cubicBezTo>
                    <a:pt x="155" y="200"/>
                    <a:pt x="154" y="201"/>
                    <a:pt x="153" y="200"/>
                  </a:cubicBezTo>
                  <a:cubicBezTo>
                    <a:pt x="154" y="199"/>
                    <a:pt x="154" y="199"/>
                    <a:pt x="154" y="198"/>
                  </a:cubicBezTo>
                  <a:close/>
                  <a:moveTo>
                    <a:pt x="154" y="198"/>
                  </a:moveTo>
                  <a:cubicBezTo>
                    <a:pt x="155" y="197"/>
                    <a:pt x="154" y="197"/>
                    <a:pt x="155" y="197"/>
                  </a:cubicBezTo>
                  <a:cubicBezTo>
                    <a:pt x="155" y="197"/>
                    <a:pt x="156" y="197"/>
                    <a:pt x="156" y="197"/>
                  </a:cubicBezTo>
                  <a:cubicBezTo>
                    <a:pt x="156" y="198"/>
                    <a:pt x="156" y="198"/>
                    <a:pt x="156" y="198"/>
                  </a:cubicBezTo>
                  <a:cubicBezTo>
                    <a:pt x="155" y="198"/>
                    <a:pt x="155" y="198"/>
                    <a:pt x="154" y="198"/>
                  </a:cubicBezTo>
                  <a:close/>
                  <a:moveTo>
                    <a:pt x="158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201"/>
                    <a:pt x="158" y="201"/>
                    <a:pt x="158" y="202"/>
                  </a:cubicBezTo>
                  <a:cubicBezTo>
                    <a:pt x="157" y="202"/>
                    <a:pt x="157" y="201"/>
                    <a:pt x="157" y="202"/>
                  </a:cubicBezTo>
                  <a:cubicBezTo>
                    <a:pt x="157" y="201"/>
                    <a:pt x="158" y="201"/>
                    <a:pt x="158" y="200"/>
                  </a:cubicBezTo>
                  <a:close/>
                  <a:moveTo>
                    <a:pt x="159" y="196"/>
                  </a:moveTo>
                  <a:cubicBezTo>
                    <a:pt x="159" y="195"/>
                    <a:pt x="158" y="195"/>
                    <a:pt x="158" y="195"/>
                  </a:cubicBezTo>
                  <a:cubicBezTo>
                    <a:pt x="158" y="195"/>
                    <a:pt x="158" y="195"/>
                    <a:pt x="158" y="195"/>
                  </a:cubicBezTo>
                  <a:cubicBezTo>
                    <a:pt x="158" y="195"/>
                    <a:pt x="158" y="194"/>
                    <a:pt x="158" y="194"/>
                  </a:cubicBezTo>
                  <a:cubicBezTo>
                    <a:pt x="159" y="193"/>
                    <a:pt x="159" y="194"/>
                    <a:pt x="159" y="194"/>
                  </a:cubicBezTo>
                  <a:cubicBezTo>
                    <a:pt x="160" y="194"/>
                    <a:pt x="159" y="195"/>
                    <a:pt x="159" y="196"/>
                  </a:cubicBezTo>
                  <a:close/>
                  <a:moveTo>
                    <a:pt x="155" y="182"/>
                  </a:moveTo>
                  <a:cubicBezTo>
                    <a:pt x="157" y="184"/>
                    <a:pt x="158" y="185"/>
                    <a:pt x="159" y="187"/>
                  </a:cubicBezTo>
                  <a:cubicBezTo>
                    <a:pt x="158" y="188"/>
                    <a:pt x="157" y="186"/>
                    <a:pt x="157" y="187"/>
                  </a:cubicBezTo>
                  <a:cubicBezTo>
                    <a:pt x="156" y="186"/>
                    <a:pt x="157" y="186"/>
                    <a:pt x="157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5" y="186"/>
                    <a:pt x="156" y="185"/>
                    <a:pt x="157" y="184"/>
                  </a:cubicBezTo>
                  <a:cubicBezTo>
                    <a:pt x="155" y="183"/>
                    <a:pt x="156" y="185"/>
                    <a:pt x="155" y="186"/>
                  </a:cubicBezTo>
                  <a:cubicBezTo>
                    <a:pt x="155" y="186"/>
                    <a:pt x="155" y="186"/>
                    <a:pt x="155" y="186"/>
                  </a:cubicBezTo>
                  <a:cubicBezTo>
                    <a:pt x="154" y="185"/>
                    <a:pt x="155" y="184"/>
                    <a:pt x="155" y="184"/>
                  </a:cubicBezTo>
                  <a:cubicBezTo>
                    <a:pt x="155" y="184"/>
                    <a:pt x="155" y="183"/>
                    <a:pt x="155" y="182"/>
                  </a:cubicBezTo>
                  <a:close/>
                  <a:moveTo>
                    <a:pt x="154" y="180"/>
                  </a:moveTo>
                  <a:cubicBezTo>
                    <a:pt x="154" y="181"/>
                    <a:pt x="155" y="181"/>
                    <a:pt x="155" y="182"/>
                  </a:cubicBezTo>
                  <a:cubicBezTo>
                    <a:pt x="155" y="182"/>
                    <a:pt x="155" y="183"/>
                    <a:pt x="155" y="183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54" y="182"/>
                    <a:pt x="155" y="182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3" y="181"/>
                    <a:pt x="154" y="182"/>
                    <a:pt x="153" y="182"/>
                  </a:cubicBezTo>
                  <a:cubicBezTo>
                    <a:pt x="153" y="182"/>
                    <a:pt x="153" y="180"/>
                    <a:pt x="154" y="180"/>
                  </a:cubicBezTo>
                  <a:close/>
                  <a:moveTo>
                    <a:pt x="153" y="183"/>
                  </a:moveTo>
                  <a:cubicBezTo>
                    <a:pt x="154" y="183"/>
                    <a:pt x="154" y="183"/>
                    <a:pt x="154" y="184"/>
                  </a:cubicBezTo>
                  <a:cubicBezTo>
                    <a:pt x="154" y="184"/>
                    <a:pt x="154" y="185"/>
                    <a:pt x="153" y="185"/>
                  </a:cubicBezTo>
                  <a:cubicBezTo>
                    <a:pt x="153" y="184"/>
                    <a:pt x="154" y="184"/>
                    <a:pt x="153" y="183"/>
                  </a:cubicBezTo>
                  <a:close/>
                  <a:moveTo>
                    <a:pt x="154" y="186"/>
                  </a:moveTo>
                  <a:cubicBezTo>
                    <a:pt x="154" y="186"/>
                    <a:pt x="153" y="187"/>
                    <a:pt x="153" y="187"/>
                  </a:cubicBezTo>
                  <a:cubicBezTo>
                    <a:pt x="153" y="187"/>
                    <a:pt x="152" y="187"/>
                    <a:pt x="152" y="186"/>
                  </a:cubicBezTo>
                  <a:cubicBezTo>
                    <a:pt x="152" y="186"/>
                    <a:pt x="153" y="185"/>
                    <a:pt x="153" y="185"/>
                  </a:cubicBezTo>
                  <a:cubicBezTo>
                    <a:pt x="153" y="185"/>
                    <a:pt x="154" y="185"/>
                    <a:pt x="154" y="186"/>
                  </a:cubicBezTo>
                  <a:close/>
                  <a:moveTo>
                    <a:pt x="153" y="183"/>
                  </a:moveTo>
                  <a:cubicBezTo>
                    <a:pt x="153" y="183"/>
                    <a:pt x="153" y="184"/>
                    <a:pt x="153" y="184"/>
                  </a:cubicBezTo>
                  <a:cubicBezTo>
                    <a:pt x="152" y="184"/>
                    <a:pt x="152" y="183"/>
                    <a:pt x="153" y="183"/>
                  </a:cubicBezTo>
                  <a:close/>
                  <a:moveTo>
                    <a:pt x="152" y="185"/>
                  </a:moveTo>
                  <a:cubicBezTo>
                    <a:pt x="152" y="185"/>
                    <a:pt x="152" y="185"/>
                    <a:pt x="152" y="186"/>
                  </a:cubicBezTo>
                  <a:cubicBezTo>
                    <a:pt x="151" y="186"/>
                    <a:pt x="152" y="185"/>
                    <a:pt x="152" y="185"/>
                  </a:cubicBezTo>
                  <a:close/>
                  <a:moveTo>
                    <a:pt x="151" y="185"/>
                  </a:moveTo>
                  <a:cubicBezTo>
                    <a:pt x="152" y="185"/>
                    <a:pt x="151" y="186"/>
                    <a:pt x="151" y="187"/>
                  </a:cubicBezTo>
                  <a:cubicBezTo>
                    <a:pt x="151" y="187"/>
                    <a:pt x="151" y="187"/>
                    <a:pt x="152" y="187"/>
                  </a:cubicBezTo>
                  <a:cubicBezTo>
                    <a:pt x="151" y="187"/>
                    <a:pt x="151" y="188"/>
                    <a:pt x="151" y="188"/>
                  </a:cubicBezTo>
                  <a:cubicBezTo>
                    <a:pt x="150" y="188"/>
                    <a:pt x="151" y="187"/>
                    <a:pt x="150" y="186"/>
                  </a:cubicBezTo>
                  <a:cubicBezTo>
                    <a:pt x="151" y="186"/>
                    <a:pt x="151" y="185"/>
                    <a:pt x="151" y="185"/>
                  </a:cubicBezTo>
                  <a:close/>
                  <a:moveTo>
                    <a:pt x="151" y="189"/>
                  </a:moveTo>
                  <a:cubicBezTo>
                    <a:pt x="151" y="189"/>
                    <a:pt x="151" y="190"/>
                    <a:pt x="152" y="190"/>
                  </a:cubicBezTo>
                  <a:cubicBezTo>
                    <a:pt x="152" y="191"/>
                    <a:pt x="152" y="191"/>
                    <a:pt x="151" y="192"/>
                  </a:cubicBezTo>
                  <a:cubicBezTo>
                    <a:pt x="151" y="192"/>
                    <a:pt x="150" y="191"/>
                    <a:pt x="150" y="191"/>
                  </a:cubicBezTo>
                  <a:cubicBezTo>
                    <a:pt x="151" y="191"/>
                    <a:pt x="151" y="190"/>
                    <a:pt x="151" y="189"/>
                  </a:cubicBezTo>
                  <a:close/>
                  <a:moveTo>
                    <a:pt x="151" y="192"/>
                  </a:moveTo>
                  <a:cubicBezTo>
                    <a:pt x="151" y="193"/>
                    <a:pt x="151" y="193"/>
                    <a:pt x="151" y="194"/>
                  </a:cubicBezTo>
                  <a:cubicBezTo>
                    <a:pt x="150" y="194"/>
                    <a:pt x="150" y="193"/>
                    <a:pt x="149" y="193"/>
                  </a:cubicBezTo>
                  <a:cubicBezTo>
                    <a:pt x="149" y="193"/>
                    <a:pt x="149" y="192"/>
                    <a:pt x="150" y="192"/>
                  </a:cubicBezTo>
                  <a:cubicBezTo>
                    <a:pt x="150" y="192"/>
                    <a:pt x="151" y="192"/>
                    <a:pt x="151" y="192"/>
                  </a:cubicBezTo>
                  <a:close/>
                  <a:moveTo>
                    <a:pt x="150" y="191"/>
                  </a:moveTo>
                  <a:cubicBezTo>
                    <a:pt x="149" y="191"/>
                    <a:pt x="149" y="190"/>
                    <a:pt x="148" y="190"/>
                  </a:cubicBezTo>
                  <a:cubicBezTo>
                    <a:pt x="149" y="190"/>
                    <a:pt x="150" y="190"/>
                    <a:pt x="150" y="191"/>
                  </a:cubicBezTo>
                  <a:close/>
                  <a:moveTo>
                    <a:pt x="139" y="200"/>
                  </a:moveTo>
                  <a:cubicBezTo>
                    <a:pt x="138" y="199"/>
                    <a:pt x="138" y="198"/>
                    <a:pt x="138" y="197"/>
                  </a:cubicBezTo>
                  <a:cubicBezTo>
                    <a:pt x="138" y="198"/>
                    <a:pt x="139" y="199"/>
                    <a:pt x="139" y="200"/>
                  </a:cubicBezTo>
                  <a:close/>
                  <a:moveTo>
                    <a:pt x="138" y="197"/>
                  </a:moveTo>
                  <a:cubicBezTo>
                    <a:pt x="137" y="197"/>
                    <a:pt x="137" y="195"/>
                    <a:pt x="137" y="194"/>
                  </a:cubicBezTo>
                  <a:cubicBezTo>
                    <a:pt x="138" y="195"/>
                    <a:pt x="138" y="197"/>
                    <a:pt x="138" y="197"/>
                  </a:cubicBezTo>
                  <a:close/>
                  <a:moveTo>
                    <a:pt x="137" y="204"/>
                  </a:moveTo>
                  <a:cubicBezTo>
                    <a:pt x="137" y="203"/>
                    <a:pt x="137" y="203"/>
                    <a:pt x="137" y="202"/>
                  </a:cubicBezTo>
                  <a:cubicBezTo>
                    <a:pt x="138" y="202"/>
                    <a:pt x="137" y="203"/>
                    <a:pt x="137" y="204"/>
                  </a:cubicBezTo>
                  <a:close/>
                  <a:moveTo>
                    <a:pt x="136" y="191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3"/>
                  </a:cubicBezTo>
                  <a:cubicBezTo>
                    <a:pt x="137" y="192"/>
                    <a:pt x="136" y="190"/>
                    <a:pt x="136" y="191"/>
                  </a:cubicBezTo>
                  <a:close/>
                  <a:moveTo>
                    <a:pt x="136" y="193"/>
                  </a:moveTo>
                  <a:cubicBezTo>
                    <a:pt x="137" y="198"/>
                    <a:pt x="136" y="203"/>
                    <a:pt x="135" y="206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37" y="205"/>
                    <a:pt x="138" y="203"/>
                    <a:pt x="139" y="201"/>
                  </a:cubicBezTo>
                  <a:cubicBezTo>
                    <a:pt x="139" y="201"/>
                    <a:pt x="139" y="201"/>
                    <a:pt x="139" y="201"/>
                  </a:cubicBezTo>
                  <a:cubicBezTo>
                    <a:pt x="140" y="201"/>
                    <a:pt x="140" y="200"/>
                    <a:pt x="139" y="200"/>
                  </a:cubicBezTo>
                  <a:cubicBezTo>
                    <a:pt x="142" y="197"/>
                    <a:pt x="144" y="193"/>
                    <a:pt x="147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4"/>
                    <a:pt x="148" y="192"/>
                    <a:pt x="147" y="192"/>
                  </a:cubicBezTo>
                  <a:cubicBezTo>
                    <a:pt x="147" y="193"/>
                    <a:pt x="148" y="193"/>
                    <a:pt x="149" y="194"/>
                  </a:cubicBezTo>
                  <a:cubicBezTo>
                    <a:pt x="149" y="194"/>
                    <a:pt x="149" y="194"/>
                    <a:pt x="149" y="194"/>
                  </a:cubicBezTo>
                  <a:cubicBezTo>
                    <a:pt x="149" y="194"/>
                    <a:pt x="150" y="194"/>
                    <a:pt x="150" y="194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48" y="195"/>
                    <a:pt x="147" y="193"/>
                    <a:pt x="146" y="194"/>
                  </a:cubicBezTo>
                  <a:cubicBezTo>
                    <a:pt x="147" y="195"/>
                    <a:pt x="148" y="195"/>
                    <a:pt x="149" y="196"/>
                  </a:cubicBezTo>
                  <a:cubicBezTo>
                    <a:pt x="150" y="197"/>
                    <a:pt x="149" y="197"/>
                    <a:pt x="149" y="198"/>
                  </a:cubicBezTo>
                  <a:cubicBezTo>
                    <a:pt x="147" y="197"/>
                    <a:pt x="146" y="196"/>
                    <a:pt x="145" y="195"/>
                  </a:cubicBezTo>
                  <a:cubicBezTo>
                    <a:pt x="144" y="195"/>
                    <a:pt x="144" y="195"/>
                    <a:pt x="144" y="195"/>
                  </a:cubicBezTo>
                  <a:cubicBezTo>
                    <a:pt x="146" y="197"/>
                    <a:pt x="147" y="198"/>
                    <a:pt x="149" y="198"/>
                  </a:cubicBezTo>
                  <a:cubicBezTo>
                    <a:pt x="150" y="199"/>
                    <a:pt x="151" y="199"/>
                    <a:pt x="153" y="200"/>
                  </a:cubicBezTo>
                  <a:cubicBezTo>
                    <a:pt x="153" y="200"/>
                    <a:pt x="152" y="201"/>
                    <a:pt x="153" y="201"/>
                  </a:cubicBezTo>
                  <a:cubicBezTo>
                    <a:pt x="153" y="201"/>
                    <a:pt x="153" y="201"/>
                    <a:pt x="153" y="200"/>
                  </a:cubicBezTo>
                  <a:cubicBezTo>
                    <a:pt x="154" y="200"/>
                    <a:pt x="154" y="201"/>
                    <a:pt x="154" y="201"/>
                  </a:cubicBezTo>
                  <a:cubicBezTo>
                    <a:pt x="155" y="201"/>
                    <a:pt x="154" y="201"/>
                    <a:pt x="154" y="202"/>
                  </a:cubicBezTo>
                  <a:cubicBezTo>
                    <a:pt x="155" y="202"/>
                    <a:pt x="155" y="201"/>
                    <a:pt x="156" y="201"/>
                  </a:cubicBezTo>
                  <a:cubicBezTo>
                    <a:pt x="156" y="202"/>
                    <a:pt x="157" y="202"/>
                    <a:pt x="158" y="202"/>
                  </a:cubicBezTo>
                  <a:cubicBezTo>
                    <a:pt x="158" y="203"/>
                    <a:pt x="157" y="204"/>
                    <a:pt x="157" y="204"/>
                  </a:cubicBezTo>
                  <a:cubicBezTo>
                    <a:pt x="158" y="204"/>
                    <a:pt x="158" y="203"/>
                    <a:pt x="158" y="202"/>
                  </a:cubicBezTo>
                  <a:cubicBezTo>
                    <a:pt x="159" y="202"/>
                    <a:pt x="159" y="203"/>
                    <a:pt x="160" y="203"/>
                  </a:cubicBezTo>
                  <a:cubicBezTo>
                    <a:pt x="159" y="202"/>
                    <a:pt x="159" y="203"/>
                    <a:pt x="158" y="202"/>
                  </a:cubicBezTo>
                  <a:cubicBezTo>
                    <a:pt x="158" y="201"/>
                    <a:pt x="159" y="201"/>
                    <a:pt x="159" y="201"/>
                  </a:cubicBezTo>
                  <a:cubicBezTo>
                    <a:pt x="159" y="200"/>
                    <a:pt x="159" y="201"/>
                    <a:pt x="160" y="201"/>
                  </a:cubicBezTo>
                  <a:cubicBezTo>
                    <a:pt x="160" y="200"/>
                    <a:pt x="159" y="200"/>
                    <a:pt x="159" y="200"/>
                  </a:cubicBezTo>
                  <a:cubicBezTo>
                    <a:pt x="159" y="200"/>
                    <a:pt x="159" y="199"/>
                    <a:pt x="159" y="199"/>
                  </a:cubicBezTo>
                  <a:cubicBezTo>
                    <a:pt x="160" y="199"/>
                    <a:pt x="160" y="200"/>
                    <a:pt x="161" y="200"/>
                  </a:cubicBezTo>
                  <a:cubicBezTo>
                    <a:pt x="161" y="199"/>
                    <a:pt x="160" y="199"/>
                    <a:pt x="159" y="199"/>
                  </a:cubicBezTo>
                  <a:cubicBezTo>
                    <a:pt x="160" y="198"/>
                    <a:pt x="160" y="197"/>
                    <a:pt x="161" y="197"/>
                  </a:cubicBezTo>
                  <a:cubicBezTo>
                    <a:pt x="161" y="196"/>
                    <a:pt x="160" y="196"/>
                    <a:pt x="160" y="196"/>
                  </a:cubicBezTo>
                  <a:cubicBezTo>
                    <a:pt x="161" y="196"/>
                    <a:pt x="161" y="195"/>
                    <a:pt x="161" y="195"/>
                  </a:cubicBezTo>
                  <a:cubicBezTo>
                    <a:pt x="160" y="194"/>
                    <a:pt x="161" y="193"/>
                    <a:pt x="160" y="193"/>
                  </a:cubicBezTo>
                  <a:cubicBezTo>
                    <a:pt x="160" y="193"/>
                    <a:pt x="160" y="193"/>
                    <a:pt x="160" y="194"/>
                  </a:cubicBezTo>
                  <a:cubicBezTo>
                    <a:pt x="159" y="194"/>
                    <a:pt x="159" y="193"/>
                    <a:pt x="159" y="193"/>
                  </a:cubicBezTo>
                  <a:cubicBezTo>
                    <a:pt x="159" y="193"/>
                    <a:pt x="159" y="192"/>
                    <a:pt x="159" y="192"/>
                  </a:cubicBezTo>
                  <a:cubicBezTo>
                    <a:pt x="160" y="192"/>
                    <a:pt x="160" y="192"/>
                    <a:pt x="161" y="192"/>
                  </a:cubicBezTo>
                  <a:cubicBezTo>
                    <a:pt x="161" y="194"/>
                    <a:pt x="163" y="195"/>
                    <a:pt x="163" y="196"/>
                  </a:cubicBezTo>
                  <a:cubicBezTo>
                    <a:pt x="163" y="198"/>
                    <a:pt x="161" y="199"/>
                    <a:pt x="161" y="200"/>
                  </a:cubicBezTo>
                  <a:cubicBezTo>
                    <a:pt x="162" y="200"/>
                    <a:pt x="162" y="198"/>
                    <a:pt x="163" y="197"/>
                  </a:cubicBezTo>
                  <a:cubicBezTo>
                    <a:pt x="165" y="202"/>
                    <a:pt x="166" y="208"/>
                    <a:pt x="168" y="212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214"/>
                    <a:pt x="168" y="213"/>
                    <a:pt x="168" y="213"/>
                  </a:cubicBezTo>
                  <a:cubicBezTo>
                    <a:pt x="169" y="213"/>
                    <a:pt x="169" y="214"/>
                    <a:pt x="169" y="215"/>
                  </a:cubicBezTo>
                  <a:cubicBezTo>
                    <a:pt x="169" y="216"/>
                    <a:pt x="169" y="217"/>
                    <a:pt x="168" y="218"/>
                  </a:cubicBezTo>
                  <a:cubicBezTo>
                    <a:pt x="167" y="217"/>
                    <a:pt x="167" y="217"/>
                    <a:pt x="167" y="216"/>
                  </a:cubicBezTo>
                  <a:cubicBezTo>
                    <a:pt x="166" y="215"/>
                    <a:pt x="168" y="215"/>
                    <a:pt x="168" y="214"/>
                  </a:cubicBezTo>
                  <a:cubicBezTo>
                    <a:pt x="167" y="214"/>
                    <a:pt x="167" y="215"/>
                    <a:pt x="166" y="216"/>
                  </a:cubicBezTo>
                  <a:cubicBezTo>
                    <a:pt x="165" y="215"/>
                    <a:pt x="164" y="215"/>
                    <a:pt x="164" y="214"/>
                  </a:cubicBezTo>
                  <a:cubicBezTo>
                    <a:pt x="164" y="214"/>
                    <a:pt x="163" y="214"/>
                    <a:pt x="163" y="214"/>
                  </a:cubicBezTo>
                  <a:cubicBezTo>
                    <a:pt x="162" y="213"/>
                    <a:pt x="161" y="212"/>
                    <a:pt x="160" y="212"/>
                  </a:cubicBezTo>
                  <a:cubicBezTo>
                    <a:pt x="160" y="211"/>
                    <a:pt x="159" y="210"/>
                    <a:pt x="158" y="211"/>
                  </a:cubicBezTo>
                  <a:cubicBezTo>
                    <a:pt x="161" y="212"/>
                    <a:pt x="163" y="214"/>
                    <a:pt x="166" y="217"/>
                  </a:cubicBezTo>
                  <a:cubicBezTo>
                    <a:pt x="165" y="217"/>
                    <a:pt x="166" y="218"/>
                    <a:pt x="165" y="218"/>
                  </a:cubicBezTo>
                  <a:cubicBezTo>
                    <a:pt x="162" y="217"/>
                    <a:pt x="159" y="214"/>
                    <a:pt x="156" y="213"/>
                  </a:cubicBezTo>
                  <a:cubicBezTo>
                    <a:pt x="159" y="215"/>
                    <a:pt x="162" y="217"/>
                    <a:pt x="165" y="219"/>
                  </a:cubicBezTo>
                  <a:cubicBezTo>
                    <a:pt x="165" y="220"/>
                    <a:pt x="163" y="221"/>
                    <a:pt x="163" y="222"/>
                  </a:cubicBezTo>
                  <a:cubicBezTo>
                    <a:pt x="164" y="222"/>
                    <a:pt x="164" y="219"/>
                    <a:pt x="166" y="219"/>
                  </a:cubicBezTo>
                  <a:cubicBezTo>
                    <a:pt x="165" y="218"/>
                    <a:pt x="166" y="217"/>
                    <a:pt x="166" y="217"/>
                  </a:cubicBezTo>
                  <a:cubicBezTo>
                    <a:pt x="167" y="217"/>
                    <a:pt x="167" y="218"/>
                    <a:pt x="168" y="218"/>
                  </a:cubicBezTo>
                  <a:cubicBezTo>
                    <a:pt x="168" y="218"/>
                    <a:pt x="167" y="219"/>
                    <a:pt x="167" y="220"/>
                  </a:cubicBezTo>
                  <a:cubicBezTo>
                    <a:pt x="168" y="219"/>
                    <a:pt x="169" y="216"/>
                    <a:pt x="170" y="215"/>
                  </a:cubicBezTo>
                  <a:cubicBezTo>
                    <a:pt x="170" y="216"/>
                    <a:pt x="170" y="216"/>
                    <a:pt x="171" y="217"/>
                  </a:cubicBezTo>
                  <a:cubicBezTo>
                    <a:pt x="169" y="219"/>
                    <a:pt x="168" y="221"/>
                    <a:pt x="166" y="223"/>
                  </a:cubicBezTo>
                  <a:cubicBezTo>
                    <a:pt x="168" y="224"/>
                    <a:pt x="168" y="221"/>
                    <a:pt x="169" y="220"/>
                  </a:cubicBezTo>
                  <a:cubicBezTo>
                    <a:pt x="169" y="219"/>
                    <a:pt x="171" y="218"/>
                    <a:pt x="171" y="217"/>
                  </a:cubicBezTo>
                  <a:cubicBezTo>
                    <a:pt x="171" y="217"/>
                    <a:pt x="171" y="218"/>
                    <a:pt x="172" y="218"/>
                  </a:cubicBezTo>
                  <a:cubicBezTo>
                    <a:pt x="171" y="220"/>
                    <a:pt x="169" y="223"/>
                    <a:pt x="168" y="225"/>
                  </a:cubicBezTo>
                  <a:cubicBezTo>
                    <a:pt x="162" y="225"/>
                    <a:pt x="157" y="225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49" y="227"/>
                    <a:pt x="148" y="227"/>
                    <a:pt x="145" y="228"/>
                  </a:cubicBezTo>
                  <a:cubicBezTo>
                    <a:pt x="146" y="227"/>
                    <a:pt x="147" y="227"/>
                    <a:pt x="146" y="226"/>
                  </a:cubicBezTo>
                  <a:cubicBezTo>
                    <a:pt x="147" y="227"/>
                    <a:pt x="150" y="222"/>
                    <a:pt x="149" y="222"/>
                  </a:cubicBezTo>
                  <a:cubicBezTo>
                    <a:pt x="148" y="222"/>
                    <a:pt x="149" y="223"/>
                    <a:pt x="148" y="223"/>
                  </a:cubicBezTo>
                  <a:cubicBezTo>
                    <a:pt x="148" y="223"/>
                    <a:pt x="148" y="224"/>
                    <a:pt x="147" y="225"/>
                  </a:cubicBezTo>
                  <a:cubicBezTo>
                    <a:pt x="147" y="226"/>
                    <a:pt x="146" y="226"/>
                    <a:pt x="145" y="227"/>
                  </a:cubicBezTo>
                  <a:cubicBezTo>
                    <a:pt x="145" y="228"/>
                    <a:pt x="145" y="228"/>
                    <a:pt x="145" y="228"/>
                  </a:cubicBezTo>
                  <a:cubicBezTo>
                    <a:pt x="145" y="228"/>
                    <a:pt x="144" y="228"/>
                    <a:pt x="143" y="229"/>
                  </a:cubicBezTo>
                  <a:cubicBezTo>
                    <a:pt x="144" y="227"/>
                    <a:pt x="145" y="227"/>
                    <a:pt x="146" y="225"/>
                  </a:cubicBezTo>
                  <a:cubicBezTo>
                    <a:pt x="145" y="226"/>
                    <a:pt x="144" y="227"/>
                    <a:pt x="143" y="227"/>
                  </a:cubicBezTo>
                  <a:cubicBezTo>
                    <a:pt x="144" y="226"/>
                    <a:pt x="146" y="224"/>
                    <a:pt x="146" y="223"/>
                  </a:cubicBezTo>
                  <a:cubicBezTo>
                    <a:pt x="145" y="225"/>
                    <a:pt x="142" y="227"/>
                    <a:pt x="142" y="229"/>
                  </a:cubicBezTo>
                  <a:cubicBezTo>
                    <a:pt x="141" y="229"/>
                    <a:pt x="141" y="229"/>
                    <a:pt x="139" y="230"/>
                  </a:cubicBezTo>
                  <a:cubicBezTo>
                    <a:pt x="141" y="229"/>
                    <a:pt x="142" y="227"/>
                    <a:pt x="143" y="226"/>
                  </a:cubicBezTo>
                  <a:cubicBezTo>
                    <a:pt x="142" y="226"/>
                    <a:pt x="141" y="228"/>
                    <a:pt x="140" y="229"/>
                  </a:cubicBezTo>
                  <a:cubicBezTo>
                    <a:pt x="141" y="226"/>
                    <a:pt x="143" y="225"/>
                    <a:pt x="143" y="223"/>
                  </a:cubicBezTo>
                  <a:cubicBezTo>
                    <a:pt x="141" y="225"/>
                    <a:pt x="140" y="227"/>
                    <a:pt x="138" y="229"/>
                  </a:cubicBezTo>
                  <a:cubicBezTo>
                    <a:pt x="138" y="230"/>
                    <a:pt x="138" y="230"/>
                    <a:pt x="139" y="230"/>
                  </a:cubicBezTo>
                  <a:cubicBezTo>
                    <a:pt x="128" y="234"/>
                    <a:pt x="120" y="237"/>
                    <a:pt x="112" y="242"/>
                  </a:cubicBezTo>
                  <a:cubicBezTo>
                    <a:pt x="112" y="242"/>
                    <a:pt x="112" y="242"/>
                    <a:pt x="111" y="242"/>
                  </a:cubicBezTo>
                  <a:cubicBezTo>
                    <a:pt x="111" y="243"/>
                    <a:pt x="112" y="243"/>
                    <a:pt x="111" y="243"/>
                  </a:cubicBezTo>
                  <a:cubicBezTo>
                    <a:pt x="111" y="244"/>
                    <a:pt x="110" y="244"/>
                    <a:pt x="110" y="245"/>
                  </a:cubicBezTo>
                  <a:cubicBezTo>
                    <a:pt x="109" y="245"/>
                    <a:pt x="109" y="245"/>
                    <a:pt x="109" y="245"/>
                  </a:cubicBezTo>
                  <a:cubicBezTo>
                    <a:pt x="108" y="246"/>
                    <a:pt x="109" y="246"/>
                    <a:pt x="108" y="247"/>
                  </a:cubicBezTo>
                  <a:cubicBezTo>
                    <a:pt x="108" y="247"/>
                    <a:pt x="108" y="246"/>
                    <a:pt x="108" y="246"/>
                  </a:cubicBezTo>
                  <a:cubicBezTo>
                    <a:pt x="109" y="242"/>
                    <a:pt x="109" y="237"/>
                    <a:pt x="111" y="233"/>
                  </a:cubicBezTo>
                  <a:cubicBezTo>
                    <a:pt x="111" y="232"/>
                    <a:pt x="111" y="233"/>
                    <a:pt x="110" y="233"/>
                  </a:cubicBezTo>
                  <a:cubicBezTo>
                    <a:pt x="111" y="232"/>
                    <a:pt x="110" y="230"/>
                    <a:pt x="111" y="229"/>
                  </a:cubicBezTo>
                  <a:cubicBezTo>
                    <a:pt x="112" y="230"/>
                    <a:pt x="113" y="230"/>
                    <a:pt x="113" y="230"/>
                  </a:cubicBezTo>
                  <a:cubicBezTo>
                    <a:pt x="112" y="232"/>
                    <a:pt x="113" y="234"/>
                    <a:pt x="111" y="235"/>
                  </a:cubicBezTo>
                  <a:cubicBezTo>
                    <a:pt x="111" y="235"/>
                    <a:pt x="111" y="235"/>
                    <a:pt x="111" y="236"/>
                  </a:cubicBezTo>
                  <a:cubicBezTo>
                    <a:pt x="111" y="236"/>
                    <a:pt x="111" y="236"/>
                    <a:pt x="111" y="236"/>
                  </a:cubicBezTo>
                  <a:cubicBezTo>
                    <a:pt x="112" y="235"/>
                    <a:pt x="112" y="234"/>
                    <a:pt x="113" y="234"/>
                  </a:cubicBezTo>
                  <a:cubicBezTo>
                    <a:pt x="113" y="235"/>
                    <a:pt x="112" y="235"/>
                    <a:pt x="112" y="236"/>
                  </a:cubicBezTo>
                  <a:cubicBezTo>
                    <a:pt x="114" y="235"/>
                    <a:pt x="114" y="233"/>
                    <a:pt x="115" y="232"/>
                  </a:cubicBezTo>
                  <a:cubicBezTo>
                    <a:pt x="116" y="232"/>
                    <a:pt x="117" y="232"/>
                    <a:pt x="117" y="231"/>
                  </a:cubicBezTo>
                  <a:cubicBezTo>
                    <a:pt x="118" y="231"/>
                    <a:pt x="116" y="232"/>
                    <a:pt x="116" y="233"/>
                  </a:cubicBezTo>
                  <a:cubicBezTo>
                    <a:pt x="119" y="232"/>
                    <a:pt x="119" y="229"/>
                    <a:pt x="122" y="229"/>
                  </a:cubicBezTo>
                  <a:cubicBezTo>
                    <a:pt x="122" y="228"/>
                    <a:pt x="122" y="229"/>
                    <a:pt x="122" y="229"/>
                  </a:cubicBezTo>
                  <a:cubicBezTo>
                    <a:pt x="122" y="228"/>
                    <a:pt x="122" y="228"/>
                    <a:pt x="122" y="228"/>
                  </a:cubicBezTo>
                  <a:cubicBezTo>
                    <a:pt x="123" y="228"/>
                    <a:pt x="123" y="228"/>
                    <a:pt x="124" y="227"/>
                  </a:cubicBezTo>
                  <a:cubicBezTo>
                    <a:pt x="129" y="225"/>
                    <a:pt x="135" y="223"/>
                    <a:pt x="141" y="221"/>
                  </a:cubicBezTo>
                  <a:cubicBezTo>
                    <a:pt x="142" y="222"/>
                    <a:pt x="143" y="222"/>
                    <a:pt x="144" y="223"/>
                  </a:cubicBezTo>
                  <a:cubicBezTo>
                    <a:pt x="144" y="222"/>
                    <a:pt x="142" y="222"/>
                    <a:pt x="142" y="221"/>
                  </a:cubicBezTo>
                  <a:cubicBezTo>
                    <a:pt x="145" y="220"/>
                    <a:pt x="150" y="218"/>
                    <a:pt x="152" y="220"/>
                  </a:cubicBezTo>
                  <a:cubicBezTo>
                    <a:pt x="152" y="220"/>
                    <a:pt x="152" y="219"/>
                    <a:pt x="151" y="219"/>
                  </a:cubicBezTo>
                  <a:cubicBezTo>
                    <a:pt x="155" y="219"/>
                    <a:pt x="159" y="218"/>
                    <a:pt x="162" y="220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3" y="220"/>
                    <a:pt x="164" y="220"/>
                  </a:cubicBezTo>
                  <a:cubicBezTo>
                    <a:pt x="164" y="218"/>
                    <a:pt x="161" y="218"/>
                    <a:pt x="160" y="218"/>
                  </a:cubicBezTo>
                  <a:cubicBezTo>
                    <a:pt x="157" y="216"/>
                    <a:pt x="154" y="214"/>
                    <a:pt x="151" y="212"/>
                  </a:cubicBezTo>
                  <a:cubicBezTo>
                    <a:pt x="151" y="212"/>
                    <a:pt x="151" y="212"/>
                    <a:pt x="150" y="212"/>
                  </a:cubicBezTo>
                  <a:cubicBezTo>
                    <a:pt x="153" y="214"/>
                    <a:pt x="156" y="216"/>
                    <a:pt x="159" y="218"/>
                  </a:cubicBezTo>
                  <a:cubicBezTo>
                    <a:pt x="157" y="218"/>
                    <a:pt x="155" y="218"/>
                    <a:pt x="153" y="218"/>
                  </a:cubicBezTo>
                  <a:cubicBezTo>
                    <a:pt x="152" y="218"/>
                    <a:pt x="151" y="219"/>
                    <a:pt x="150" y="219"/>
                  </a:cubicBezTo>
                  <a:cubicBezTo>
                    <a:pt x="150" y="219"/>
                    <a:pt x="148" y="217"/>
                    <a:pt x="148" y="217"/>
                  </a:cubicBezTo>
                  <a:cubicBezTo>
                    <a:pt x="147" y="217"/>
                    <a:pt x="146" y="216"/>
                    <a:pt x="146" y="215"/>
                  </a:cubicBezTo>
                  <a:cubicBezTo>
                    <a:pt x="145" y="215"/>
                    <a:pt x="144" y="214"/>
                    <a:pt x="143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5" y="216"/>
                    <a:pt x="147" y="217"/>
                    <a:pt x="150" y="219"/>
                  </a:cubicBezTo>
                  <a:cubicBezTo>
                    <a:pt x="147" y="219"/>
                    <a:pt x="146" y="220"/>
                    <a:pt x="144" y="219"/>
                  </a:cubicBezTo>
                  <a:cubicBezTo>
                    <a:pt x="142" y="217"/>
                    <a:pt x="140" y="216"/>
                    <a:pt x="139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40" y="217"/>
                    <a:pt x="142" y="218"/>
                    <a:pt x="144" y="220"/>
                  </a:cubicBezTo>
                  <a:cubicBezTo>
                    <a:pt x="143" y="220"/>
                    <a:pt x="142" y="220"/>
                    <a:pt x="141" y="221"/>
                  </a:cubicBezTo>
                  <a:cubicBezTo>
                    <a:pt x="138" y="219"/>
                    <a:pt x="136" y="216"/>
                    <a:pt x="132" y="216"/>
                  </a:cubicBezTo>
                  <a:cubicBezTo>
                    <a:pt x="132" y="215"/>
                    <a:pt x="133" y="215"/>
                    <a:pt x="133" y="215"/>
                  </a:cubicBezTo>
                  <a:cubicBezTo>
                    <a:pt x="132" y="215"/>
                    <a:pt x="132" y="214"/>
                    <a:pt x="132" y="215"/>
                  </a:cubicBezTo>
                  <a:cubicBezTo>
                    <a:pt x="134" y="217"/>
                    <a:pt x="138" y="219"/>
                    <a:pt x="140" y="221"/>
                  </a:cubicBezTo>
                  <a:cubicBezTo>
                    <a:pt x="133" y="222"/>
                    <a:pt x="129" y="224"/>
                    <a:pt x="123" y="227"/>
                  </a:cubicBezTo>
                  <a:cubicBezTo>
                    <a:pt x="123" y="227"/>
                    <a:pt x="124" y="225"/>
                    <a:pt x="124" y="225"/>
                  </a:cubicBezTo>
                  <a:cubicBezTo>
                    <a:pt x="124" y="224"/>
                    <a:pt x="126" y="222"/>
                    <a:pt x="127" y="221"/>
                  </a:cubicBezTo>
                  <a:cubicBezTo>
                    <a:pt x="126" y="220"/>
                    <a:pt x="125" y="220"/>
                    <a:pt x="125" y="219"/>
                  </a:cubicBezTo>
                  <a:cubicBezTo>
                    <a:pt x="124" y="220"/>
                    <a:pt x="126" y="220"/>
                    <a:pt x="126" y="221"/>
                  </a:cubicBezTo>
                  <a:cubicBezTo>
                    <a:pt x="125" y="221"/>
                    <a:pt x="125" y="222"/>
                    <a:pt x="125" y="222"/>
                  </a:cubicBezTo>
                  <a:cubicBezTo>
                    <a:pt x="123" y="221"/>
                    <a:pt x="122" y="220"/>
                    <a:pt x="120" y="219"/>
                  </a:cubicBezTo>
                  <a:cubicBezTo>
                    <a:pt x="120" y="219"/>
                    <a:pt x="121" y="218"/>
                    <a:pt x="121" y="217"/>
                  </a:cubicBezTo>
                  <a:cubicBezTo>
                    <a:pt x="122" y="218"/>
                    <a:pt x="123" y="219"/>
                    <a:pt x="124" y="219"/>
                  </a:cubicBezTo>
                  <a:cubicBezTo>
                    <a:pt x="124" y="218"/>
                    <a:pt x="122" y="218"/>
                    <a:pt x="121" y="217"/>
                  </a:cubicBezTo>
                  <a:cubicBezTo>
                    <a:pt x="121" y="217"/>
                    <a:pt x="120" y="216"/>
                    <a:pt x="120" y="216"/>
                  </a:cubicBezTo>
                  <a:cubicBezTo>
                    <a:pt x="120" y="215"/>
                    <a:pt x="119" y="216"/>
                    <a:pt x="118" y="215"/>
                  </a:cubicBezTo>
                  <a:cubicBezTo>
                    <a:pt x="118" y="214"/>
                    <a:pt x="120" y="213"/>
                    <a:pt x="120" y="212"/>
                  </a:cubicBezTo>
                  <a:cubicBezTo>
                    <a:pt x="119" y="213"/>
                    <a:pt x="119" y="213"/>
                    <a:pt x="118" y="214"/>
                  </a:cubicBezTo>
                  <a:cubicBezTo>
                    <a:pt x="116" y="214"/>
                    <a:pt x="119" y="210"/>
                    <a:pt x="120" y="209"/>
                  </a:cubicBezTo>
                  <a:cubicBezTo>
                    <a:pt x="119" y="208"/>
                    <a:pt x="118" y="210"/>
                    <a:pt x="118" y="211"/>
                  </a:cubicBezTo>
                  <a:cubicBezTo>
                    <a:pt x="117" y="212"/>
                    <a:pt x="117" y="213"/>
                    <a:pt x="117" y="214"/>
                  </a:cubicBezTo>
                  <a:cubicBezTo>
                    <a:pt x="116" y="213"/>
                    <a:pt x="116" y="213"/>
                    <a:pt x="115" y="213"/>
                  </a:cubicBezTo>
                  <a:cubicBezTo>
                    <a:pt x="116" y="212"/>
                    <a:pt x="117" y="210"/>
                    <a:pt x="117" y="209"/>
                  </a:cubicBezTo>
                  <a:cubicBezTo>
                    <a:pt x="116" y="209"/>
                    <a:pt x="117" y="209"/>
                    <a:pt x="117" y="210"/>
                  </a:cubicBezTo>
                  <a:cubicBezTo>
                    <a:pt x="116" y="210"/>
                    <a:pt x="116" y="212"/>
                    <a:pt x="115" y="213"/>
                  </a:cubicBezTo>
                  <a:cubicBezTo>
                    <a:pt x="114" y="212"/>
                    <a:pt x="114" y="212"/>
                    <a:pt x="113" y="211"/>
                  </a:cubicBezTo>
                  <a:cubicBezTo>
                    <a:pt x="113" y="210"/>
                    <a:pt x="115" y="209"/>
                    <a:pt x="115" y="207"/>
                  </a:cubicBezTo>
                  <a:cubicBezTo>
                    <a:pt x="114" y="208"/>
                    <a:pt x="113" y="209"/>
                    <a:pt x="113" y="211"/>
                  </a:cubicBezTo>
                  <a:cubicBezTo>
                    <a:pt x="111" y="210"/>
                    <a:pt x="111" y="208"/>
                    <a:pt x="112" y="207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1" y="208"/>
                    <a:pt x="111" y="208"/>
                    <a:pt x="111" y="209"/>
                  </a:cubicBezTo>
                  <a:cubicBezTo>
                    <a:pt x="109" y="208"/>
                    <a:pt x="111" y="207"/>
                    <a:pt x="111" y="206"/>
                  </a:cubicBezTo>
                  <a:cubicBezTo>
                    <a:pt x="110" y="206"/>
                    <a:pt x="111" y="208"/>
                    <a:pt x="110" y="208"/>
                  </a:cubicBezTo>
                  <a:cubicBezTo>
                    <a:pt x="109" y="205"/>
                    <a:pt x="109" y="201"/>
                    <a:pt x="109" y="197"/>
                  </a:cubicBezTo>
                  <a:cubicBezTo>
                    <a:pt x="109" y="193"/>
                    <a:pt x="110" y="190"/>
                    <a:pt x="111" y="186"/>
                  </a:cubicBezTo>
                  <a:cubicBezTo>
                    <a:pt x="111" y="185"/>
                    <a:pt x="111" y="184"/>
                    <a:pt x="111" y="182"/>
                  </a:cubicBezTo>
                  <a:cubicBezTo>
                    <a:pt x="112" y="180"/>
                    <a:pt x="113" y="176"/>
                    <a:pt x="115" y="175"/>
                  </a:cubicBezTo>
                  <a:cubicBezTo>
                    <a:pt x="115" y="176"/>
                    <a:pt x="114" y="176"/>
                    <a:pt x="114" y="178"/>
                  </a:cubicBezTo>
                  <a:cubicBezTo>
                    <a:pt x="115" y="178"/>
                    <a:pt x="116" y="177"/>
                    <a:pt x="116" y="177"/>
                  </a:cubicBezTo>
                  <a:cubicBezTo>
                    <a:pt x="116" y="177"/>
                    <a:pt x="116" y="178"/>
                    <a:pt x="116" y="178"/>
                  </a:cubicBezTo>
                  <a:cubicBezTo>
                    <a:pt x="116" y="178"/>
                    <a:pt x="116" y="178"/>
                    <a:pt x="117" y="177"/>
                  </a:cubicBezTo>
                  <a:cubicBezTo>
                    <a:pt x="117" y="178"/>
                    <a:pt x="118" y="178"/>
                    <a:pt x="118" y="178"/>
                  </a:cubicBezTo>
                  <a:cubicBezTo>
                    <a:pt x="118" y="179"/>
                    <a:pt x="117" y="180"/>
                    <a:pt x="117" y="181"/>
                  </a:cubicBezTo>
                  <a:cubicBezTo>
                    <a:pt x="118" y="181"/>
                    <a:pt x="118" y="179"/>
                    <a:pt x="118" y="179"/>
                  </a:cubicBezTo>
                  <a:cubicBezTo>
                    <a:pt x="119" y="178"/>
                    <a:pt x="119" y="179"/>
                    <a:pt x="119" y="179"/>
                  </a:cubicBezTo>
                  <a:cubicBezTo>
                    <a:pt x="120" y="180"/>
                    <a:pt x="119" y="180"/>
                    <a:pt x="119" y="181"/>
                  </a:cubicBezTo>
                  <a:cubicBezTo>
                    <a:pt x="120" y="181"/>
                    <a:pt x="119" y="180"/>
                    <a:pt x="120" y="179"/>
                  </a:cubicBezTo>
                  <a:cubicBezTo>
                    <a:pt x="120" y="179"/>
                    <a:pt x="120" y="180"/>
                    <a:pt x="121" y="180"/>
                  </a:cubicBezTo>
                  <a:cubicBezTo>
                    <a:pt x="121" y="181"/>
                    <a:pt x="120" y="181"/>
                    <a:pt x="120" y="182"/>
                  </a:cubicBezTo>
                  <a:cubicBezTo>
                    <a:pt x="121" y="182"/>
                    <a:pt x="120" y="180"/>
                    <a:pt x="121" y="180"/>
                  </a:cubicBezTo>
                  <a:cubicBezTo>
                    <a:pt x="122" y="181"/>
                    <a:pt x="121" y="181"/>
                    <a:pt x="121" y="182"/>
                  </a:cubicBezTo>
                  <a:cubicBezTo>
                    <a:pt x="122" y="182"/>
                    <a:pt x="121" y="181"/>
                    <a:pt x="122" y="181"/>
                  </a:cubicBezTo>
                  <a:cubicBezTo>
                    <a:pt x="122" y="181"/>
                    <a:pt x="122" y="181"/>
                    <a:pt x="123" y="181"/>
                  </a:cubicBezTo>
                  <a:cubicBezTo>
                    <a:pt x="123" y="181"/>
                    <a:pt x="122" y="182"/>
                    <a:pt x="122" y="182"/>
                  </a:cubicBezTo>
                  <a:cubicBezTo>
                    <a:pt x="123" y="182"/>
                    <a:pt x="123" y="182"/>
                    <a:pt x="123" y="181"/>
                  </a:cubicBezTo>
                  <a:cubicBezTo>
                    <a:pt x="123" y="181"/>
                    <a:pt x="124" y="182"/>
                    <a:pt x="124" y="182"/>
                  </a:cubicBezTo>
                  <a:cubicBezTo>
                    <a:pt x="123" y="183"/>
                    <a:pt x="123" y="184"/>
                    <a:pt x="123" y="185"/>
                  </a:cubicBezTo>
                  <a:cubicBezTo>
                    <a:pt x="124" y="184"/>
                    <a:pt x="123" y="183"/>
                    <a:pt x="125" y="182"/>
                  </a:cubicBezTo>
                  <a:cubicBezTo>
                    <a:pt x="126" y="183"/>
                    <a:pt x="127" y="184"/>
                    <a:pt x="129" y="185"/>
                  </a:cubicBezTo>
                  <a:cubicBezTo>
                    <a:pt x="129" y="185"/>
                    <a:pt x="128" y="185"/>
                    <a:pt x="129" y="185"/>
                  </a:cubicBezTo>
                  <a:cubicBezTo>
                    <a:pt x="130" y="185"/>
                    <a:pt x="131" y="186"/>
                    <a:pt x="132" y="186"/>
                  </a:cubicBezTo>
                  <a:cubicBezTo>
                    <a:pt x="131" y="185"/>
                    <a:pt x="130" y="186"/>
                    <a:pt x="129" y="185"/>
                  </a:cubicBezTo>
                  <a:cubicBezTo>
                    <a:pt x="130" y="184"/>
                    <a:pt x="131" y="184"/>
                    <a:pt x="131" y="184"/>
                  </a:cubicBezTo>
                  <a:cubicBezTo>
                    <a:pt x="134" y="185"/>
                    <a:pt x="135" y="189"/>
                    <a:pt x="136" y="193"/>
                  </a:cubicBezTo>
                  <a:close/>
                  <a:moveTo>
                    <a:pt x="150" y="196"/>
                  </a:moveTo>
                  <a:cubicBezTo>
                    <a:pt x="150" y="197"/>
                    <a:pt x="150" y="197"/>
                    <a:pt x="150" y="198"/>
                  </a:cubicBezTo>
                  <a:cubicBezTo>
                    <a:pt x="149" y="197"/>
                    <a:pt x="150" y="197"/>
                    <a:pt x="150" y="196"/>
                  </a:cubicBezTo>
                  <a:close/>
                  <a:moveTo>
                    <a:pt x="131" y="183"/>
                  </a:moveTo>
                  <a:cubicBezTo>
                    <a:pt x="131" y="183"/>
                    <a:pt x="130" y="184"/>
                    <a:pt x="130" y="183"/>
                  </a:cubicBezTo>
                  <a:cubicBezTo>
                    <a:pt x="130" y="183"/>
                    <a:pt x="130" y="183"/>
                    <a:pt x="131" y="182"/>
                  </a:cubicBezTo>
                  <a:cubicBezTo>
                    <a:pt x="131" y="183"/>
                    <a:pt x="131" y="183"/>
                    <a:pt x="131" y="183"/>
                  </a:cubicBezTo>
                  <a:close/>
                  <a:moveTo>
                    <a:pt x="130" y="180"/>
                  </a:moveTo>
                  <a:cubicBezTo>
                    <a:pt x="130" y="180"/>
                    <a:pt x="131" y="180"/>
                    <a:pt x="131" y="181"/>
                  </a:cubicBezTo>
                  <a:cubicBezTo>
                    <a:pt x="130" y="182"/>
                    <a:pt x="129" y="183"/>
                    <a:pt x="128" y="184"/>
                  </a:cubicBezTo>
                  <a:cubicBezTo>
                    <a:pt x="127" y="183"/>
                    <a:pt x="126" y="183"/>
                    <a:pt x="125" y="182"/>
                  </a:cubicBezTo>
                  <a:cubicBezTo>
                    <a:pt x="124" y="181"/>
                    <a:pt x="125" y="181"/>
                    <a:pt x="125" y="180"/>
                  </a:cubicBezTo>
                  <a:cubicBezTo>
                    <a:pt x="126" y="180"/>
                    <a:pt x="127" y="182"/>
                    <a:pt x="128" y="182"/>
                  </a:cubicBezTo>
                  <a:cubicBezTo>
                    <a:pt x="127" y="181"/>
                    <a:pt x="126" y="180"/>
                    <a:pt x="125" y="180"/>
                  </a:cubicBezTo>
                  <a:cubicBezTo>
                    <a:pt x="125" y="179"/>
                    <a:pt x="126" y="179"/>
                    <a:pt x="126" y="179"/>
                  </a:cubicBezTo>
                  <a:cubicBezTo>
                    <a:pt x="127" y="179"/>
                    <a:pt x="128" y="180"/>
                    <a:pt x="129" y="180"/>
                  </a:cubicBezTo>
                  <a:cubicBezTo>
                    <a:pt x="128" y="179"/>
                    <a:pt x="127" y="179"/>
                    <a:pt x="126" y="178"/>
                  </a:cubicBezTo>
                  <a:cubicBezTo>
                    <a:pt x="126" y="177"/>
                    <a:pt x="127" y="177"/>
                    <a:pt x="127" y="176"/>
                  </a:cubicBezTo>
                  <a:cubicBezTo>
                    <a:pt x="128" y="177"/>
                    <a:pt x="129" y="178"/>
                    <a:pt x="130" y="178"/>
                  </a:cubicBezTo>
                  <a:cubicBezTo>
                    <a:pt x="129" y="177"/>
                    <a:pt x="128" y="176"/>
                    <a:pt x="127" y="176"/>
                  </a:cubicBezTo>
                  <a:cubicBezTo>
                    <a:pt x="128" y="175"/>
                    <a:pt x="128" y="174"/>
                    <a:pt x="128" y="173"/>
                  </a:cubicBezTo>
                  <a:cubicBezTo>
                    <a:pt x="130" y="174"/>
                    <a:pt x="132" y="178"/>
                    <a:pt x="130" y="180"/>
                  </a:cubicBezTo>
                  <a:close/>
                  <a:moveTo>
                    <a:pt x="128" y="172"/>
                  </a:moveTo>
                  <a:cubicBezTo>
                    <a:pt x="127" y="173"/>
                    <a:pt x="128" y="175"/>
                    <a:pt x="126" y="175"/>
                  </a:cubicBezTo>
                  <a:cubicBezTo>
                    <a:pt x="126" y="175"/>
                    <a:pt x="127" y="174"/>
                    <a:pt x="127" y="174"/>
                  </a:cubicBezTo>
                  <a:cubicBezTo>
                    <a:pt x="127" y="174"/>
                    <a:pt x="126" y="174"/>
                    <a:pt x="126" y="175"/>
                  </a:cubicBezTo>
                  <a:cubicBezTo>
                    <a:pt x="126" y="175"/>
                    <a:pt x="125" y="174"/>
                    <a:pt x="125" y="175"/>
                  </a:cubicBezTo>
                  <a:cubicBezTo>
                    <a:pt x="125" y="174"/>
                    <a:pt x="125" y="174"/>
                    <a:pt x="125" y="173"/>
                  </a:cubicBezTo>
                  <a:cubicBezTo>
                    <a:pt x="125" y="173"/>
                    <a:pt x="125" y="174"/>
                    <a:pt x="125" y="174"/>
                  </a:cubicBezTo>
                  <a:cubicBezTo>
                    <a:pt x="124" y="174"/>
                    <a:pt x="124" y="174"/>
                    <a:pt x="123" y="173"/>
                  </a:cubicBezTo>
                  <a:cubicBezTo>
                    <a:pt x="124" y="173"/>
                    <a:pt x="124" y="173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5" y="173"/>
                    <a:pt x="126" y="172"/>
                    <a:pt x="126" y="172"/>
                  </a:cubicBezTo>
                  <a:cubicBezTo>
                    <a:pt x="127" y="172"/>
                    <a:pt x="128" y="172"/>
                    <a:pt x="128" y="172"/>
                  </a:cubicBezTo>
                  <a:close/>
                  <a:moveTo>
                    <a:pt x="126" y="171"/>
                  </a:moveTo>
                  <a:cubicBezTo>
                    <a:pt x="126" y="171"/>
                    <a:pt x="125" y="172"/>
                    <a:pt x="124" y="172"/>
                  </a:cubicBezTo>
                  <a:cubicBezTo>
                    <a:pt x="124" y="171"/>
                    <a:pt x="126" y="171"/>
                    <a:pt x="126" y="171"/>
                  </a:cubicBezTo>
                  <a:close/>
                  <a:moveTo>
                    <a:pt x="126" y="169"/>
                  </a:moveTo>
                  <a:cubicBezTo>
                    <a:pt x="126" y="169"/>
                    <a:pt x="125" y="169"/>
                    <a:pt x="125" y="169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6" y="168"/>
                    <a:pt x="126" y="169"/>
                    <a:pt x="126" y="169"/>
                  </a:cubicBezTo>
                  <a:close/>
                  <a:moveTo>
                    <a:pt x="126" y="163"/>
                  </a:moveTo>
                  <a:cubicBezTo>
                    <a:pt x="126" y="161"/>
                    <a:pt x="124" y="160"/>
                    <a:pt x="125" y="158"/>
                  </a:cubicBezTo>
                  <a:cubicBezTo>
                    <a:pt x="126" y="159"/>
                    <a:pt x="126" y="162"/>
                    <a:pt x="126" y="163"/>
                  </a:cubicBezTo>
                  <a:close/>
                  <a:moveTo>
                    <a:pt x="124" y="151"/>
                  </a:moveTo>
                  <a:cubicBezTo>
                    <a:pt x="124" y="151"/>
                    <a:pt x="125" y="151"/>
                    <a:pt x="125" y="152"/>
                  </a:cubicBezTo>
                  <a:cubicBezTo>
                    <a:pt x="125" y="151"/>
                    <a:pt x="127" y="153"/>
                    <a:pt x="126" y="153"/>
                  </a:cubicBezTo>
                  <a:cubicBezTo>
                    <a:pt x="126" y="153"/>
                    <a:pt x="127" y="153"/>
                    <a:pt x="126" y="153"/>
                  </a:cubicBezTo>
                  <a:cubicBezTo>
                    <a:pt x="127" y="153"/>
                    <a:pt x="128" y="154"/>
                    <a:pt x="128" y="155"/>
                  </a:cubicBezTo>
                  <a:cubicBezTo>
                    <a:pt x="126" y="154"/>
                    <a:pt x="125" y="152"/>
                    <a:pt x="124" y="151"/>
                  </a:cubicBezTo>
                  <a:close/>
                  <a:moveTo>
                    <a:pt x="127" y="151"/>
                  </a:moveTo>
                  <a:cubicBezTo>
                    <a:pt x="128" y="150"/>
                    <a:pt x="128" y="151"/>
                    <a:pt x="128" y="152"/>
                  </a:cubicBezTo>
                  <a:cubicBezTo>
                    <a:pt x="128" y="151"/>
                    <a:pt x="127" y="151"/>
                    <a:pt x="127" y="151"/>
                  </a:cubicBezTo>
                  <a:close/>
                  <a:moveTo>
                    <a:pt x="128" y="150"/>
                  </a:moveTo>
                  <a:cubicBezTo>
                    <a:pt x="128" y="149"/>
                    <a:pt x="128" y="148"/>
                    <a:pt x="128" y="148"/>
                  </a:cubicBezTo>
                  <a:cubicBezTo>
                    <a:pt x="129" y="149"/>
                    <a:pt x="130" y="151"/>
                    <a:pt x="129" y="152"/>
                  </a:cubicBezTo>
                  <a:cubicBezTo>
                    <a:pt x="128" y="151"/>
                    <a:pt x="128" y="150"/>
                    <a:pt x="128" y="150"/>
                  </a:cubicBezTo>
                  <a:close/>
                  <a:moveTo>
                    <a:pt x="129" y="155"/>
                  </a:moveTo>
                  <a:cubicBezTo>
                    <a:pt x="129" y="155"/>
                    <a:pt x="129" y="155"/>
                    <a:pt x="129" y="155"/>
                  </a:cubicBezTo>
                  <a:cubicBezTo>
                    <a:pt x="129" y="155"/>
                    <a:pt x="129" y="154"/>
                    <a:pt x="129" y="155"/>
                  </a:cubicBezTo>
                  <a:cubicBezTo>
                    <a:pt x="128" y="154"/>
                    <a:pt x="129" y="154"/>
                    <a:pt x="129" y="154"/>
                  </a:cubicBezTo>
                  <a:cubicBezTo>
                    <a:pt x="129" y="154"/>
                    <a:pt x="129" y="154"/>
                    <a:pt x="130" y="154"/>
                  </a:cubicBezTo>
                  <a:cubicBezTo>
                    <a:pt x="130" y="154"/>
                    <a:pt x="130" y="154"/>
                    <a:pt x="129" y="155"/>
                  </a:cubicBezTo>
                  <a:close/>
                  <a:moveTo>
                    <a:pt x="129" y="152"/>
                  </a:moveTo>
                  <a:cubicBezTo>
                    <a:pt x="129" y="152"/>
                    <a:pt x="130" y="151"/>
                    <a:pt x="130" y="151"/>
                  </a:cubicBezTo>
                  <a:cubicBezTo>
                    <a:pt x="131" y="151"/>
                    <a:pt x="131" y="152"/>
                    <a:pt x="131" y="153"/>
                  </a:cubicBezTo>
                  <a:cubicBezTo>
                    <a:pt x="130" y="153"/>
                    <a:pt x="130" y="152"/>
                    <a:pt x="129" y="152"/>
                  </a:cubicBezTo>
                  <a:close/>
                  <a:moveTo>
                    <a:pt x="133" y="155"/>
                  </a:moveTo>
                  <a:cubicBezTo>
                    <a:pt x="132" y="155"/>
                    <a:pt x="131" y="155"/>
                    <a:pt x="131" y="154"/>
                  </a:cubicBezTo>
                  <a:cubicBezTo>
                    <a:pt x="132" y="154"/>
                    <a:pt x="132" y="155"/>
                    <a:pt x="133" y="155"/>
                  </a:cubicBezTo>
                  <a:cubicBezTo>
                    <a:pt x="133" y="155"/>
                    <a:pt x="133" y="155"/>
                    <a:pt x="133" y="155"/>
                  </a:cubicBezTo>
                  <a:close/>
                  <a:moveTo>
                    <a:pt x="131" y="153"/>
                  </a:moveTo>
                  <a:cubicBezTo>
                    <a:pt x="131" y="153"/>
                    <a:pt x="132" y="153"/>
                    <a:pt x="132" y="152"/>
                  </a:cubicBezTo>
                  <a:cubicBezTo>
                    <a:pt x="132" y="151"/>
                    <a:pt x="132" y="152"/>
                    <a:pt x="133" y="152"/>
                  </a:cubicBezTo>
                  <a:cubicBezTo>
                    <a:pt x="133" y="153"/>
                    <a:pt x="133" y="153"/>
                    <a:pt x="133" y="154"/>
                  </a:cubicBezTo>
                  <a:cubicBezTo>
                    <a:pt x="132" y="154"/>
                    <a:pt x="132" y="154"/>
                    <a:pt x="131" y="153"/>
                  </a:cubicBezTo>
                  <a:close/>
                  <a:moveTo>
                    <a:pt x="134" y="157"/>
                  </a:moveTo>
                  <a:cubicBezTo>
                    <a:pt x="134" y="157"/>
                    <a:pt x="133" y="157"/>
                    <a:pt x="133" y="156"/>
                  </a:cubicBezTo>
                  <a:cubicBezTo>
                    <a:pt x="133" y="156"/>
                    <a:pt x="134" y="157"/>
                    <a:pt x="134" y="157"/>
                  </a:cubicBezTo>
                  <a:close/>
                  <a:moveTo>
                    <a:pt x="133" y="156"/>
                  </a:moveTo>
                  <a:cubicBezTo>
                    <a:pt x="133" y="155"/>
                    <a:pt x="133" y="155"/>
                    <a:pt x="133" y="155"/>
                  </a:cubicBezTo>
                  <a:cubicBezTo>
                    <a:pt x="134" y="155"/>
                    <a:pt x="134" y="155"/>
                    <a:pt x="135" y="155"/>
                  </a:cubicBezTo>
                  <a:cubicBezTo>
                    <a:pt x="135" y="156"/>
                    <a:pt x="134" y="156"/>
                    <a:pt x="135" y="156"/>
                  </a:cubicBezTo>
                  <a:cubicBezTo>
                    <a:pt x="134" y="156"/>
                    <a:pt x="134" y="156"/>
                    <a:pt x="133" y="156"/>
                  </a:cubicBezTo>
                  <a:close/>
                  <a:moveTo>
                    <a:pt x="135" y="157"/>
                  </a:moveTo>
                  <a:cubicBezTo>
                    <a:pt x="135" y="157"/>
                    <a:pt x="136" y="157"/>
                    <a:pt x="136" y="158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5" y="158"/>
                    <a:pt x="135" y="158"/>
                    <a:pt x="135" y="157"/>
                  </a:cubicBezTo>
                  <a:close/>
                  <a:moveTo>
                    <a:pt x="136" y="163"/>
                  </a:moveTo>
                  <a:cubicBezTo>
                    <a:pt x="135" y="163"/>
                    <a:pt x="136" y="163"/>
                    <a:pt x="135" y="163"/>
                  </a:cubicBezTo>
                  <a:cubicBezTo>
                    <a:pt x="135" y="162"/>
                    <a:pt x="135" y="161"/>
                    <a:pt x="136" y="161"/>
                  </a:cubicBezTo>
                  <a:cubicBezTo>
                    <a:pt x="136" y="161"/>
                    <a:pt x="136" y="161"/>
                    <a:pt x="137" y="161"/>
                  </a:cubicBezTo>
                  <a:cubicBezTo>
                    <a:pt x="137" y="162"/>
                    <a:pt x="136" y="163"/>
                    <a:pt x="136" y="164"/>
                  </a:cubicBezTo>
                  <a:cubicBezTo>
                    <a:pt x="135" y="164"/>
                    <a:pt x="136" y="163"/>
                    <a:pt x="136" y="163"/>
                  </a:cubicBezTo>
                  <a:close/>
                  <a:moveTo>
                    <a:pt x="136" y="166"/>
                  </a:moveTo>
                  <a:cubicBezTo>
                    <a:pt x="135" y="166"/>
                    <a:pt x="136" y="166"/>
                    <a:pt x="136" y="165"/>
                  </a:cubicBezTo>
                  <a:cubicBezTo>
                    <a:pt x="136" y="165"/>
                    <a:pt x="136" y="166"/>
                    <a:pt x="136" y="166"/>
                  </a:cubicBezTo>
                  <a:close/>
                  <a:moveTo>
                    <a:pt x="136" y="165"/>
                  </a:moveTo>
                  <a:cubicBezTo>
                    <a:pt x="136" y="163"/>
                    <a:pt x="137" y="163"/>
                    <a:pt x="137" y="162"/>
                  </a:cubicBezTo>
                  <a:cubicBezTo>
                    <a:pt x="139" y="163"/>
                    <a:pt x="137" y="167"/>
                    <a:pt x="136" y="165"/>
                  </a:cubicBezTo>
                  <a:close/>
                  <a:moveTo>
                    <a:pt x="138" y="165"/>
                  </a:moveTo>
                  <a:cubicBezTo>
                    <a:pt x="138" y="165"/>
                    <a:pt x="138" y="166"/>
                    <a:pt x="139" y="166"/>
                  </a:cubicBezTo>
                  <a:cubicBezTo>
                    <a:pt x="138" y="167"/>
                    <a:pt x="138" y="166"/>
                    <a:pt x="138" y="166"/>
                  </a:cubicBezTo>
                  <a:cubicBezTo>
                    <a:pt x="138" y="166"/>
                    <a:pt x="138" y="165"/>
                    <a:pt x="138" y="165"/>
                  </a:cubicBezTo>
                  <a:close/>
                  <a:moveTo>
                    <a:pt x="139" y="168"/>
                  </a:moveTo>
                  <a:cubicBezTo>
                    <a:pt x="138" y="168"/>
                    <a:pt x="138" y="168"/>
                    <a:pt x="138" y="168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38" y="167"/>
                    <a:pt x="138" y="167"/>
                    <a:pt x="139" y="167"/>
                  </a:cubicBezTo>
                  <a:cubicBezTo>
                    <a:pt x="139" y="168"/>
                    <a:pt x="139" y="167"/>
                    <a:pt x="139" y="168"/>
                  </a:cubicBezTo>
                  <a:close/>
                  <a:moveTo>
                    <a:pt x="139" y="163"/>
                  </a:moveTo>
                  <a:cubicBezTo>
                    <a:pt x="139" y="163"/>
                    <a:pt x="140" y="165"/>
                    <a:pt x="139" y="166"/>
                  </a:cubicBezTo>
                  <a:cubicBezTo>
                    <a:pt x="139" y="165"/>
                    <a:pt x="138" y="163"/>
                    <a:pt x="139" y="163"/>
                  </a:cubicBezTo>
                  <a:close/>
                  <a:moveTo>
                    <a:pt x="139" y="167"/>
                  </a:moveTo>
                  <a:cubicBezTo>
                    <a:pt x="139" y="166"/>
                    <a:pt x="140" y="166"/>
                    <a:pt x="139" y="166"/>
                  </a:cubicBezTo>
                  <a:cubicBezTo>
                    <a:pt x="140" y="165"/>
                    <a:pt x="140" y="166"/>
                    <a:pt x="140" y="166"/>
                  </a:cubicBezTo>
                  <a:cubicBezTo>
                    <a:pt x="140" y="164"/>
                    <a:pt x="140" y="164"/>
                    <a:pt x="140" y="163"/>
                  </a:cubicBezTo>
                  <a:cubicBezTo>
                    <a:pt x="140" y="163"/>
                    <a:pt x="141" y="163"/>
                    <a:pt x="141" y="164"/>
                  </a:cubicBezTo>
                  <a:cubicBezTo>
                    <a:pt x="141" y="164"/>
                    <a:pt x="141" y="165"/>
                    <a:pt x="141" y="166"/>
                  </a:cubicBezTo>
                  <a:cubicBezTo>
                    <a:pt x="141" y="165"/>
                    <a:pt x="141" y="164"/>
                    <a:pt x="142" y="164"/>
                  </a:cubicBezTo>
                  <a:cubicBezTo>
                    <a:pt x="142" y="165"/>
                    <a:pt x="142" y="167"/>
                    <a:pt x="142" y="168"/>
                  </a:cubicBezTo>
                  <a:cubicBezTo>
                    <a:pt x="141" y="168"/>
                    <a:pt x="140" y="168"/>
                    <a:pt x="140" y="167"/>
                  </a:cubicBezTo>
                  <a:cubicBezTo>
                    <a:pt x="140" y="167"/>
                    <a:pt x="140" y="168"/>
                    <a:pt x="139" y="167"/>
                  </a:cubicBezTo>
                  <a:close/>
                  <a:moveTo>
                    <a:pt x="140" y="168"/>
                  </a:moveTo>
                  <a:cubicBezTo>
                    <a:pt x="140" y="168"/>
                    <a:pt x="141" y="168"/>
                    <a:pt x="142" y="169"/>
                  </a:cubicBezTo>
                  <a:cubicBezTo>
                    <a:pt x="141" y="170"/>
                    <a:pt x="140" y="169"/>
                    <a:pt x="140" y="168"/>
                  </a:cubicBezTo>
                  <a:close/>
                  <a:moveTo>
                    <a:pt x="142" y="170"/>
                  </a:moveTo>
                  <a:cubicBezTo>
                    <a:pt x="141" y="170"/>
                    <a:pt x="141" y="170"/>
                    <a:pt x="140" y="169"/>
                  </a:cubicBezTo>
                  <a:cubicBezTo>
                    <a:pt x="141" y="170"/>
                    <a:pt x="141" y="170"/>
                    <a:pt x="142" y="170"/>
                  </a:cubicBezTo>
                  <a:close/>
                  <a:moveTo>
                    <a:pt x="140" y="176"/>
                  </a:moveTo>
                  <a:cubicBezTo>
                    <a:pt x="141" y="175"/>
                    <a:pt x="140" y="174"/>
                    <a:pt x="140" y="173"/>
                  </a:cubicBezTo>
                  <a:cubicBezTo>
                    <a:pt x="141" y="173"/>
                    <a:pt x="141" y="175"/>
                    <a:pt x="140" y="176"/>
                  </a:cubicBezTo>
                  <a:close/>
                  <a:moveTo>
                    <a:pt x="140" y="172"/>
                  </a:moveTo>
                  <a:cubicBezTo>
                    <a:pt x="141" y="172"/>
                    <a:pt x="141" y="172"/>
                    <a:pt x="141" y="173"/>
                  </a:cubicBezTo>
                  <a:cubicBezTo>
                    <a:pt x="141" y="173"/>
                    <a:pt x="140" y="173"/>
                    <a:pt x="140" y="172"/>
                  </a:cubicBezTo>
                  <a:close/>
                  <a:moveTo>
                    <a:pt x="142" y="174"/>
                  </a:moveTo>
                  <a:cubicBezTo>
                    <a:pt x="142" y="174"/>
                    <a:pt x="142" y="174"/>
                    <a:pt x="142" y="174"/>
                  </a:cubicBezTo>
                  <a:cubicBezTo>
                    <a:pt x="141" y="173"/>
                    <a:pt x="142" y="173"/>
                    <a:pt x="141" y="172"/>
                  </a:cubicBezTo>
                  <a:cubicBezTo>
                    <a:pt x="142" y="172"/>
                    <a:pt x="142" y="173"/>
                    <a:pt x="142" y="173"/>
                  </a:cubicBezTo>
                  <a:cubicBezTo>
                    <a:pt x="142" y="172"/>
                    <a:pt x="140" y="172"/>
                    <a:pt x="140" y="171"/>
                  </a:cubicBezTo>
                  <a:cubicBezTo>
                    <a:pt x="140" y="170"/>
                    <a:pt x="142" y="171"/>
                    <a:pt x="141" y="172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42" y="172"/>
                    <a:pt x="142" y="172"/>
                    <a:pt x="142" y="171"/>
                  </a:cubicBezTo>
                  <a:cubicBezTo>
                    <a:pt x="142" y="171"/>
                    <a:pt x="143" y="172"/>
                    <a:pt x="143" y="172"/>
                  </a:cubicBezTo>
                  <a:cubicBezTo>
                    <a:pt x="143" y="173"/>
                    <a:pt x="142" y="173"/>
                    <a:pt x="142" y="174"/>
                  </a:cubicBezTo>
                  <a:close/>
                  <a:moveTo>
                    <a:pt x="143" y="170"/>
                  </a:moveTo>
                  <a:cubicBezTo>
                    <a:pt x="142" y="170"/>
                    <a:pt x="143" y="171"/>
                    <a:pt x="143" y="171"/>
                  </a:cubicBezTo>
                  <a:cubicBezTo>
                    <a:pt x="143" y="172"/>
                    <a:pt x="142" y="171"/>
                    <a:pt x="142" y="170"/>
                  </a:cubicBezTo>
                  <a:cubicBezTo>
                    <a:pt x="142" y="171"/>
                    <a:pt x="142" y="170"/>
                    <a:pt x="142" y="169"/>
                  </a:cubicBezTo>
                  <a:cubicBezTo>
                    <a:pt x="143" y="169"/>
                    <a:pt x="143" y="170"/>
                    <a:pt x="143" y="170"/>
                  </a:cubicBezTo>
                  <a:cubicBezTo>
                    <a:pt x="143" y="170"/>
                    <a:pt x="143" y="170"/>
                    <a:pt x="144" y="171"/>
                  </a:cubicBezTo>
                  <a:cubicBezTo>
                    <a:pt x="143" y="170"/>
                    <a:pt x="143" y="170"/>
                    <a:pt x="143" y="170"/>
                  </a:cubicBezTo>
                  <a:close/>
                  <a:moveTo>
                    <a:pt x="144" y="169"/>
                  </a:moveTo>
                  <a:cubicBezTo>
                    <a:pt x="143" y="169"/>
                    <a:pt x="143" y="169"/>
                    <a:pt x="142" y="169"/>
                  </a:cubicBezTo>
                  <a:cubicBezTo>
                    <a:pt x="142" y="167"/>
                    <a:pt x="143" y="166"/>
                    <a:pt x="143" y="165"/>
                  </a:cubicBezTo>
                  <a:cubicBezTo>
                    <a:pt x="144" y="164"/>
                    <a:pt x="144" y="165"/>
                    <a:pt x="145" y="165"/>
                  </a:cubicBezTo>
                  <a:cubicBezTo>
                    <a:pt x="145" y="167"/>
                    <a:pt x="144" y="168"/>
                    <a:pt x="144" y="169"/>
                  </a:cubicBezTo>
                  <a:close/>
                  <a:moveTo>
                    <a:pt x="145" y="165"/>
                  </a:moveTo>
                  <a:cubicBezTo>
                    <a:pt x="145" y="165"/>
                    <a:pt x="145" y="164"/>
                    <a:pt x="144" y="164"/>
                  </a:cubicBezTo>
                  <a:cubicBezTo>
                    <a:pt x="145" y="163"/>
                    <a:pt x="145" y="164"/>
                    <a:pt x="145" y="165"/>
                  </a:cubicBezTo>
                  <a:close/>
                  <a:moveTo>
                    <a:pt x="144" y="164"/>
                  </a:moveTo>
                  <a:cubicBezTo>
                    <a:pt x="144" y="165"/>
                    <a:pt x="144" y="164"/>
                    <a:pt x="143" y="164"/>
                  </a:cubicBezTo>
                  <a:cubicBezTo>
                    <a:pt x="143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lose/>
                  <a:moveTo>
                    <a:pt x="144" y="158"/>
                  </a:moveTo>
                  <a:cubicBezTo>
                    <a:pt x="144" y="158"/>
                    <a:pt x="144" y="157"/>
                    <a:pt x="144" y="157"/>
                  </a:cubicBezTo>
                  <a:cubicBezTo>
                    <a:pt x="145" y="157"/>
                    <a:pt x="144" y="158"/>
                    <a:pt x="144" y="158"/>
                  </a:cubicBezTo>
                  <a:close/>
                  <a:moveTo>
                    <a:pt x="146" y="157"/>
                  </a:moveTo>
                  <a:cubicBezTo>
                    <a:pt x="146" y="157"/>
                    <a:pt x="146" y="157"/>
                    <a:pt x="146" y="157"/>
                  </a:cubicBezTo>
                  <a:cubicBezTo>
                    <a:pt x="147" y="157"/>
                    <a:pt x="146" y="158"/>
                    <a:pt x="146" y="158"/>
                  </a:cubicBezTo>
                  <a:cubicBezTo>
                    <a:pt x="145" y="158"/>
                    <a:pt x="145" y="157"/>
                    <a:pt x="146" y="157"/>
                  </a:cubicBezTo>
                  <a:close/>
                  <a:moveTo>
                    <a:pt x="146" y="159"/>
                  </a:moveTo>
                  <a:cubicBezTo>
                    <a:pt x="145" y="159"/>
                    <a:pt x="145" y="158"/>
                    <a:pt x="145" y="158"/>
                  </a:cubicBezTo>
                  <a:cubicBezTo>
                    <a:pt x="146" y="158"/>
                    <a:pt x="146" y="159"/>
                    <a:pt x="146" y="159"/>
                  </a:cubicBezTo>
                  <a:close/>
                  <a:moveTo>
                    <a:pt x="144" y="152"/>
                  </a:moveTo>
                  <a:cubicBezTo>
                    <a:pt x="145" y="152"/>
                    <a:pt x="144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4"/>
                    <a:pt x="145" y="155"/>
                    <a:pt x="145" y="156"/>
                  </a:cubicBezTo>
                  <a:cubicBezTo>
                    <a:pt x="145" y="156"/>
                    <a:pt x="144" y="156"/>
                    <a:pt x="144" y="156"/>
                  </a:cubicBezTo>
                  <a:cubicBezTo>
                    <a:pt x="144" y="155"/>
                    <a:pt x="145" y="154"/>
                    <a:pt x="145" y="153"/>
                  </a:cubicBezTo>
                  <a:cubicBezTo>
                    <a:pt x="144" y="153"/>
                    <a:pt x="144" y="154"/>
                    <a:pt x="144" y="154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43" y="153"/>
                    <a:pt x="144" y="153"/>
                    <a:pt x="144" y="153"/>
                  </a:cubicBezTo>
                  <a:cubicBezTo>
                    <a:pt x="144" y="152"/>
                    <a:pt x="144" y="152"/>
                    <a:pt x="144" y="152"/>
                  </a:cubicBezTo>
                  <a:close/>
                  <a:moveTo>
                    <a:pt x="143" y="150"/>
                  </a:moveTo>
                  <a:cubicBezTo>
                    <a:pt x="143" y="150"/>
                    <a:pt x="143" y="151"/>
                    <a:pt x="144" y="151"/>
                  </a:cubicBezTo>
                  <a:cubicBezTo>
                    <a:pt x="144" y="151"/>
                    <a:pt x="143" y="152"/>
                    <a:pt x="143" y="152"/>
                  </a:cubicBezTo>
                  <a:cubicBezTo>
                    <a:pt x="142" y="152"/>
                    <a:pt x="143" y="151"/>
                    <a:pt x="143" y="150"/>
                  </a:cubicBezTo>
                  <a:close/>
                  <a:moveTo>
                    <a:pt x="143" y="152"/>
                  </a:moveTo>
                  <a:cubicBezTo>
                    <a:pt x="143" y="152"/>
                    <a:pt x="143" y="152"/>
                    <a:pt x="143" y="152"/>
                  </a:cubicBezTo>
                  <a:cubicBezTo>
                    <a:pt x="143" y="153"/>
                    <a:pt x="143" y="153"/>
                    <a:pt x="142" y="153"/>
                  </a:cubicBezTo>
                  <a:cubicBezTo>
                    <a:pt x="142" y="153"/>
                    <a:pt x="142" y="152"/>
                    <a:pt x="143" y="152"/>
                  </a:cubicBezTo>
                  <a:close/>
                  <a:moveTo>
                    <a:pt x="148" y="141"/>
                  </a:moveTo>
                  <a:cubicBezTo>
                    <a:pt x="148" y="142"/>
                    <a:pt x="148" y="143"/>
                    <a:pt x="148" y="143"/>
                  </a:cubicBezTo>
                  <a:cubicBezTo>
                    <a:pt x="147" y="143"/>
                    <a:pt x="147" y="142"/>
                    <a:pt x="148" y="141"/>
                  </a:cubicBezTo>
                  <a:close/>
                  <a:moveTo>
                    <a:pt x="150" y="137"/>
                  </a:moveTo>
                  <a:cubicBezTo>
                    <a:pt x="150" y="139"/>
                    <a:pt x="148" y="141"/>
                    <a:pt x="146" y="141"/>
                  </a:cubicBezTo>
                  <a:cubicBezTo>
                    <a:pt x="146" y="140"/>
                    <a:pt x="146" y="139"/>
                    <a:pt x="145" y="139"/>
                  </a:cubicBezTo>
                  <a:cubicBezTo>
                    <a:pt x="146" y="141"/>
                    <a:pt x="146" y="146"/>
                    <a:pt x="142" y="145"/>
                  </a:cubicBezTo>
                  <a:cubicBezTo>
                    <a:pt x="142" y="145"/>
                    <a:pt x="140" y="144"/>
                    <a:pt x="140" y="143"/>
                  </a:cubicBezTo>
                  <a:cubicBezTo>
                    <a:pt x="140" y="143"/>
                    <a:pt x="140" y="142"/>
                    <a:pt x="141" y="142"/>
                  </a:cubicBezTo>
                  <a:cubicBezTo>
                    <a:pt x="140" y="142"/>
                    <a:pt x="140" y="141"/>
                    <a:pt x="140" y="141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1" y="140"/>
                    <a:pt x="141" y="138"/>
                    <a:pt x="141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0" y="137"/>
                    <a:pt x="141" y="138"/>
                    <a:pt x="141" y="138"/>
                  </a:cubicBezTo>
                  <a:cubicBezTo>
                    <a:pt x="138" y="139"/>
                    <a:pt x="136" y="140"/>
                    <a:pt x="135" y="139"/>
                  </a:cubicBezTo>
                  <a:cubicBezTo>
                    <a:pt x="135" y="138"/>
                    <a:pt x="135" y="137"/>
                    <a:pt x="135" y="137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37" y="136"/>
                    <a:pt x="136" y="136"/>
                    <a:pt x="136" y="136"/>
                  </a:cubicBezTo>
                  <a:cubicBezTo>
                    <a:pt x="139" y="134"/>
                    <a:pt x="140" y="136"/>
                    <a:pt x="142" y="136"/>
                  </a:cubicBezTo>
                  <a:cubicBezTo>
                    <a:pt x="141" y="134"/>
                    <a:pt x="142" y="133"/>
                    <a:pt x="143" y="132"/>
                  </a:cubicBezTo>
                  <a:cubicBezTo>
                    <a:pt x="143" y="132"/>
                    <a:pt x="143" y="133"/>
                    <a:pt x="144" y="132"/>
                  </a:cubicBezTo>
                  <a:cubicBezTo>
                    <a:pt x="145" y="132"/>
                    <a:pt x="144" y="131"/>
                    <a:pt x="144" y="131"/>
                  </a:cubicBezTo>
                  <a:cubicBezTo>
                    <a:pt x="146" y="131"/>
                    <a:pt x="145" y="134"/>
                    <a:pt x="145" y="135"/>
                  </a:cubicBezTo>
                  <a:cubicBezTo>
                    <a:pt x="144" y="136"/>
                    <a:pt x="143" y="138"/>
                    <a:pt x="143" y="139"/>
                  </a:cubicBezTo>
                  <a:cubicBezTo>
                    <a:pt x="142" y="139"/>
                    <a:pt x="143" y="137"/>
                    <a:pt x="143" y="137"/>
                  </a:cubicBezTo>
                  <a:cubicBezTo>
                    <a:pt x="142" y="137"/>
                    <a:pt x="142" y="140"/>
                    <a:pt x="143" y="142"/>
                  </a:cubicBezTo>
                  <a:cubicBezTo>
                    <a:pt x="144" y="140"/>
                    <a:pt x="143" y="138"/>
                    <a:pt x="145" y="137"/>
                  </a:cubicBezTo>
                  <a:cubicBezTo>
                    <a:pt x="147" y="136"/>
                    <a:pt x="149" y="136"/>
                    <a:pt x="150" y="137"/>
                  </a:cubicBezTo>
                  <a:close/>
                  <a:moveTo>
                    <a:pt x="146" y="127"/>
                  </a:moveTo>
                  <a:cubicBezTo>
                    <a:pt x="148" y="129"/>
                    <a:pt x="147" y="132"/>
                    <a:pt x="146" y="133"/>
                  </a:cubicBezTo>
                  <a:cubicBezTo>
                    <a:pt x="147" y="134"/>
                    <a:pt x="147" y="133"/>
                    <a:pt x="147" y="133"/>
                  </a:cubicBezTo>
                  <a:cubicBezTo>
                    <a:pt x="148" y="133"/>
                    <a:pt x="148" y="135"/>
                    <a:pt x="148" y="136"/>
                  </a:cubicBezTo>
                  <a:cubicBezTo>
                    <a:pt x="147" y="136"/>
                    <a:pt x="147" y="136"/>
                    <a:pt x="146" y="136"/>
                  </a:cubicBezTo>
                  <a:cubicBezTo>
                    <a:pt x="146" y="134"/>
                    <a:pt x="147" y="130"/>
                    <a:pt x="144" y="130"/>
                  </a:cubicBezTo>
                  <a:cubicBezTo>
                    <a:pt x="143" y="130"/>
                    <a:pt x="144" y="129"/>
                    <a:pt x="144" y="128"/>
                  </a:cubicBezTo>
                  <a:cubicBezTo>
                    <a:pt x="143" y="128"/>
                    <a:pt x="143" y="130"/>
                    <a:pt x="143" y="131"/>
                  </a:cubicBezTo>
                  <a:cubicBezTo>
                    <a:pt x="142" y="132"/>
                    <a:pt x="140" y="133"/>
                    <a:pt x="141" y="135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138" y="134"/>
                    <a:pt x="136" y="135"/>
                    <a:pt x="134" y="136"/>
                  </a:cubicBezTo>
                  <a:cubicBezTo>
                    <a:pt x="133" y="136"/>
                    <a:pt x="133" y="134"/>
                    <a:pt x="133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134"/>
                    <a:pt x="133" y="135"/>
                    <a:pt x="133" y="136"/>
                  </a:cubicBezTo>
                  <a:cubicBezTo>
                    <a:pt x="132" y="136"/>
                    <a:pt x="130" y="135"/>
                    <a:pt x="131" y="133"/>
                  </a:cubicBezTo>
                  <a:cubicBezTo>
                    <a:pt x="131" y="132"/>
                    <a:pt x="133" y="130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6" y="130"/>
                    <a:pt x="138" y="131"/>
                    <a:pt x="139" y="133"/>
                  </a:cubicBezTo>
                  <a:cubicBezTo>
                    <a:pt x="140" y="132"/>
                    <a:pt x="139" y="131"/>
                    <a:pt x="139" y="130"/>
                  </a:cubicBezTo>
                  <a:cubicBezTo>
                    <a:pt x="140" y="130"/>
                    <a:pt x="140" y="131"/>
                    <a:pt x="140" y="131"/>
                  </a:cubicBezTo>
                  <a:cubicBezTo>
                    <a:pt x="141" y="131"/>
                    <a:pt x="140" y="131"/>
                    <a:pt x="141" y="131"/>
                  </a:cubicBezTo>
                  <a:cubicBezTo>
                    <a:pt x="141" y="130"/>
                    <a:pt x="142" y="127"/>
                    <a:pt x="145" y="126"/>
                  </a:cubicBezTo>
                  <a:cubicBezTo>
                    <a:pt x="145" y="127"/>
                    <a:pt x="145" y="128"/>
                    <a:pt x="144" y="129"/>
                  </a:cubicBezTo>
                  <a:cubicBezTo>
                    <a:pt x="144" y="129"/>
                    <a:pt x="144" y="129"/>
                    <a:pt x="144" y="130"/>
                  </a:cubicBezTo>
                  <a:cubicBezTo>
                    <a:pt x="144" y="130"/>
                    <a:pt x="145" y="130"/>
                    <a:pt x="145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7" y="130"/>
                    <a:pt x="145" y="127"/>
                    <a:pt x="146" y="127"/>
                  </a:cubicBezTo>
                  <a:close/>
                  <a:moveTo>
                    <a:pt x="134" y="126"/>
                  </a:moveTo>
                  <a:cubicBezTo>
                    <a:pt x="134" y="126"/>
                    <a:pt x="134" y="126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lose/>
                  <a:moveTo>
                    <a:pt x="135" y="127"/>
                  </a:moveTo>
                  <a:cubicBezTo>
                    <a:pt x="134" y="128"/>
                    <a:pt x="135" y="129"/>
                    <a:pt x="134" y="129"/>
                  </a:cubicBezTo>
                  <a:cubicBezTo>
                    <a:pt x="134" y="129"/>
                    <a:pt x="134" y="127"/>
                    <a:pt x="135" y="127"/>
                  </a:cubicBezTo>
                  <a:close/>
                  <a:moveTo>
                    <a:pt x="133" y="128"/>
                  </a:moveTo>
                  <a:cubicBezTo>
                    <a:pt x="133" y="128"/>
                    <a:pt x="133" y="127"/>
                    <a:pt x="133" y="126"/>
                  </a:cubicBezTo>
                  <a:cubicBezTo>
                    <a:pt x="134" y="127"/>
                    <a:pt x="134" y="128"/>
                    <a:pt x="133" y="128"/>
                  </a:cubicBezTo>
                  <a:close/>
                  <a:moveTo>
                    <a:pt x="136" y="129"/>
                  </a:moveTo>
                  <a:cubicBezTo>
                    <a:pt x="136" y="130"/>
                    <a:pt x="136" y="129"/>
                    <a:pt x="135" y="129"/>
                  </a:cubicBezTo>
                  <a:cubicBezTo>
                    <a:pt x="135" y="128"/>
                    <a:pt x="135" y="127"/>
                    <a:pt x="136" y="126"/>
                  </a:cubicBezTo>
                  <a:cubicBezTo>
                    <a:pt x="136" y="127"/>
                    <a:pt x="136" y="128"/>
                    <a:pt x="136" y="129"/>
                  </a:cubicBezTo>
                  <a:close/>
                  <a:moveTo>
                    <a:pt x="137" y="130"/>
                  </a:moveTo>
                  <a:cubicBezTo>
                    <a:pt x="137" y="130"/>
                    <a:pt x="137" y="130"/>
                    <a:pt x="137" y="130"/>
                  </a:cubicBezTo>
                  <a:cubicBezTo>
                    <a:pt x="137" y="130"/>
                    <a:pt x="137" y="128"/>
                    <a:pt x="137" y="128"/>
                  </a:cubicBezTo>
                  <a:cubicBezTo>
                    <a:pt x="138" y="128"/>
                    <a:pt x="137" y="129"/>
                    <a:pt x="137" y="130"/>
                  </a:cubicBezTo>
                  <a:close/>
                  <a:moveTo>
                    <a:pt x="141" y="123"/>
                  </a:moveTo>
                  <a:cubicBezTo>
                    <a:pt x="141" y="123"/>
                    <a:pt x="142" y="123"/>
                    <a:pt x="142" y="123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43" y="124"/>
                    <a:pt x="143" y="124"/>
                    <a:pt x="143" y="123"/>
                  </a:cubicBezTo>
                  <a:cubicBezTo>
                    <a:pt x="143" y="123"/>
                    <a:pt x="143" y="123"/>
                    <a:pt x="144" y="123"/>
                  </a:cubicBezTo>
                  <a:cubicBezTo>
                    <a:pt x="144" y="124"/>
                    <a:pt x="143" y="124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5" y="125"/>
                    <a:pt x="144" y="124"/>
                    <a:pt x="144" y="123"/>
                  </a:cubicBezTo>
                  <a:cubicBezTo>
                    <a:pt x="145" y="123"/>
                    <a:pt x="146" y="125"/>
                    <a:pt x="145" y="126"/>
                  </a:cubicBezTo>
                  <a:cubicBezTo>
                    <a:pt x="142" y="126"/>
                    <a:pt x="141" y="128"/>
                    <a:pt x="140" y="130"/>
                  </a:cubicBezTo>
                  <a:cubicBezTo>
                    <a:pt x="140" y="130"/>
                    <a:pt x="140" y="129"/>
                    <a:pt x="139" y="130"/>
                  </a:cubicBezTo>
                  <a:cubicBezTo>
                    <a:pt x="139" y="127"/>
                    <a:pt x="141" y="126"/>
                    <a:pt x="142" y="125"/>
                  </a:cubicBezTo>
                  <a:cubicBezTo>
                    <a:pt x="141" y="125"/>
                    <a:pt x="140" y="126"/>
                    <a:pt x="139" y="127"/>
                  </a:cubicBezTo>
                  <a:cubicBezTo>
                    <a:pt x="139" y="126"/>
                    <a:pt x="139" y="125"/>
                    <a:pt x="140" y="124"/>
                  </a:cubicBezTo>
                  <a:cubicBezTo>
                    <a:pt x="141" y="124"/>
                    <a:pt x="140" y="125"/>
                    <a:pt x="141" y="125"/>
                  </a:cubicBezTo>
                  <a:cubicBezTo>
                    <a:pt x="141" y="125"/>
                    <a:pt x="142" y="124"/>
                    <a:pt x="141" y="123"/>
                  </a:cubicBezTo>
                  <a:close/>
                  <a:moveTo>
                    <a:pt x="141" y="123"/>
                  </a:moveTo>
                  <a:cubicBezTo>
                    <a:pt x="142" y="121"/>
                    <a:pt x="141" y="119"/>
                    <a:pt x="143" y="119"/>
                  </a:cubicBezTo>
                  <a:cubicBezTo>
                    <a:pt x="143" y="120"/>
                    <a:pt x="143" y="121"/>
                    <a:pt x="142" y="122"/>
                  </a:cubicBezTo>
                  <a:cubicBezTo>
                    <a:pt x="142" y="123"/>
                    <a:pt x="142" y="122"/>
                    <a:pt x="141" y="123"/>
                  </a:cubicBezTo>
                  <a:close/>
                  <a:moveTo>
                    <a:pt x="144" y="122"/>
                  </a:moveTo>
                  <a:cubicBezTo>
                    <a:pt x="143" y="122"/>
                    <a:pt x="143" y="122"/>
                    <a:pt x="143" y="122"/>
                  </a:cubicBezTo>
                  <a:cubicBezTo>
                    <a:pt x="143" y="121"/>
                    <a:pt x="143" y="120"/>
                    <a:pt x="144" y="119"/>
                  </a:cubicBezTo>
                  <a:cubicBezTo>
                    <a:pt x="145" y="120"/>
                    <a:pt x="144" y="121"/>
                    <a:pt x="144" y="122"/>
                  </a:cubicBezTo>
                  <a:close/>
                  <a:moveTo>
                    <a:pt x="144" y="122"/>
                  </a:moveTo>
                  <a:cubicBezTo>
                    <a:pt x="144" y="122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6" y="123"/>
                    <a:pt x="144" y="122"/>
                  </a:cubicBezTo>
                  <a:close/>
                  <a:moveTo>
                    <a:pt x="143" y="115"/>
                  </a:moveTo>
                  <a:cubicBezTo>
                    <a:pt x="143" y="115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5"/>
                  </a:cubicBezTo>
                  <a:close/>
                  <a:moveTo>
                    <a:pt x="143" y="117"/>
                  </a:moveTo>
                  <a:cubicBezTo>
                    <a:pt x="143" y="117"/>
                    <a:pt x="143" y="117"/>
                    <a:pt x="143" y="118"/>
                  </a:cubicBezTo>
                  <a:cubicBezTo>
                    <a:pt x="143" y="118"/>
                    <a:pt x="142" y="118"/>
                    <a:pt x="142" y="118"/>
                  </a:cubicBezTo>
                  <a:cubicBezTo>
                    <a:pt x="142" y="117"/>
                    <a:pt x="143" y="117"/>
                    <a:pt x="143" y="117"/>
                  </a:cubicBezTo>
                  <a:close/>
                  <a:moveTo>
                    <a:pt x="147" y="120"/>
                  </a:moveTo>
                  <a:cubicBezTo>
                    <a:pt x="145" y="120"/>
                    <a:pt x="144" y="118"/>
                    <a:pt x="142" y="119"/>
                  </a:cubicBezTo>
                  <a:cubicBezTo>
                    <a:pt x="143" y="118"/>
                    <a:pt x="147" y="118"/>
                    <a:pt x="147" y="120"/>
                  </a:cubicBezTo>
                  <a:close/>
                  <a:moveTo>
                    <a:pt x="141" y="114"/>
                  </a:moveTo>
                  <a:cubicBezTo>
                    <a:pt x="142" y="115"/>
                    <a:pt x="142" y="116"/>
                    <a:pt x="141" y="116"/>
                  </a:cubicBezTo>
                  <a:cubicBezTo>
                    <a:pt x="141" y="116"/>
                    <a:pt x="141" y="115"/>
                    <a:pt x="141" y="114"/>
                  </a:cubicBezTo>
                  <a:close/>
                  <a:moveTo>
                    <a:pt x="141" y="123"/>
                  </a:moveTo>
                  <a:cubicBezTo>
                    <a:pt x="140" y="122"/>
                    <a:pt x="140" y="121"/>
                    <a:pt x="140" y="120"/>
                  </a:cubicBezTo>
                  <a:cubicBezTo>
                    <a:pt x="140" y="120"/>
                    <a:pt x="141" y="120"/>
                    <a:pt x="141" y="120"/>
                  </a:cubicBezTo>
                  <a:cubicBezTo>
                    <a:pt x="141" y="121"/>
                    <a:pt x="141" y="122"/>
                    <a:pt x="141" y="123"/>
                  </a:cubicBezTo>
                  <a:close/>
                  <a:moveTo>
                    <a:pt x="140" y="118"/>
                  </a:moveTo>
                  <a:cubicBezTo>
                    <a:pt x="141" y="118"/>
                    <a:pt x="140" y="119"/>
                    <a:pt x="140" y="119"/>
                  </a:cubicBezTo>
                  <a:cubicBezTo>
                    <a:pt x="139" y="119"/>
                    <a:pt x="140" y="118"/>
                    <a:pt x="140" y="118"/>
                  </a:cubicBezTo>
                  <a:close/>
                  <a:moveTo>
                    <a:pt x="139" y="122"/>
                  </a:moveTo>
                  <a:cubicBezTo>
                    <a:pt x="140" y="122"/>
                    <a:pt x="140" y="123"/>
                    <a:pt x="139" y="124"/>
                  </a:cubicBezTo>
                  <a:cubicBezTo>
                    <a:pt x="139" y="123"/>
                    <a:pt x="139" y="123"/>
                    <a:pt x="138" y="123"/>
                  </a:cubicBezTo>
                  <a:cubicBezTo>
                    <a:pt x="138" y="122"/>
                    <a:pt x="139" y="122"/>
                    <a:pt x="139" y="122"/>
                  </a:cubicBezTo>
                  <a:close/>
                  <a:moveTo>
                    <a:pt x="138" y="123"/>
                  </a:moveTo>
                  <a:cubicBezTo>
                    <a:pt x="138" y="123"/>
                    <a:pt x="138" y="124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4"/>
                    <a:pt x="137" y="124"/>
                    <a:pt x="137" y="124"/>
                  </a:cubicBezTo>
                  <a:cubicBezTo>
                    <a:pt x="138" y="124"/>
                    <a:pt x="137" y="123"/>
                    <a:pt x="138" y="123"/>
                  </a:cubicBezTo>
                  <a:close/>
                  <a:moveTo>
                    <a:pt x="138" y="116"/>
                  </a:moveTo>
                  <a:cubicBezTo>
                    <a:pt x="138" y="117"/>
                    <a:pt x="137" y="118"/>
                    <a:pt x="137" y="119"/>
                  </a:cubicBezTo>
                  <a:cubicBezTo>
                    <a:pt x="137" y="119"/>
                    <a:pt x="137" y="118"/>
                    <a:pt x="137" y="117"/>
                  </a:cubicBezTo>
                  <a:cubicBezTo>
                    <a:pt x="137" y="117"/>
                    <a:pt x="136" y="117"/>
                    <a:pt x="136" y="117"/>
                  </a:cubicBezTo>
                  <a:cubicBezTo>
                    <a:pt x="136" y="117"/>
                    <a:pt x="137" y="116"/>
                    <a:pt x="138" y="116"/>
                  </a:cubicBezTo>
                  <a:close/>
                  <a:moveTo>
                    <a:pt x="135" y="118"/>
                  </a:moveTo>
                  <a:cubicBezTo>
                    <a:pt x="135" y="119"/>
                    <a:pt x="135" y="120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4" y="118"/>
                    <a:pt x="135" y="118"/>
                  </a:cubicBezTo>
                  <a:close/>
                  <a:moveTo>
                    <a:pt x="129" y="117"/>
                  </a:moveTo>
                  <a:cubicBezTo>
                    <a:pt x="128" y="117"/>
                    <a:pt x="127" y="117"/>
                    <a:pt x="127" y="118"/>
                  </a:cubicBezTo>
                  <a:cubicBezTo>
                    <a:pt x="128" y="115"/>
                    <a:pt x="134" y="116"/>
                    <a:pt x="134" y="120"/>
                  </a:cubicBezTo>
                  <a:cubicBezTo>
                    <a:pt x="133" y="120"/>
                    <a:pt x="133" y="119"/>
                    <a:pt x="132" y="119"/>
                  </a:cubicBezTo>
                  <a:cubicBezTo>
                    <a:pt x="132" y="119"/>
                    <a:pt x="133" y="119"/>
                    <a:pt x="133" y="119"/>
                  </a:cubicBezTo>
                  <a:cubicBezTo>
                    <a:pt x="132" y="118"/>
                    <a:pt x="128" y="118"/>
                    <a:pt x="128" y="121"/>
                  </a:cubicBezTo>
                  <a:cubicBezTo>
                    <a:pt x="129" y="121"/>
                    <a:pt x="129" y="120"/>
                    <a:pt x="129" y="120"/>
                  </a:cubicBezTo>
                  <a:cubicBezTo>
                    <a:pt x="129" y="121"/>
                    <a:pt x="129" y="122"/>
                    <a:pt x="128" y="123"/>
                  </a:cubicBezTo>
                  <a:cubicBezTo>
                    <a:pt x="127" y="122"/>
                    <a:pt x="126" y="121"/>
                    <a:pt x="126" y="120"/>
                  </a:cubicBezTo>
                  <a:cubicBezTo>
                    <a:pt x="127" y="119"/>
                    <a:pt x="129" y="119"/>
                    <a:pt x="129" y="117"/>
                  </a:cubicBezTo>
                  <a:close/>
                  <a:moveTo>
                    <a:pt x="133" y="120"/>
                  </a:moveTo>
                  <a:cubicBezTo>
                    <a:pt x="132" y="120"/>
                    <a:pt x="132" y="120"/>
                    <a:pt x="131" y="121"/>
                  </a:cubicBezTo>
                  <a:cubicBezTo>
                    <a:pt x="131" y="120"/>
                    <a:pt x="133" y="120"/>
                    <a:pt x="133" y="120"/>
                  </a:cubicBezTo>
                  <a:close/>
                  <a:moveTo>
                    <a:pt x="130" y="120"/>
                  </a:moveTo>
                  <a:cubicBezTo>
                    <a:pt x="130" y="120"/>
                    <a:pt x="130" y="120"/>
                    <a:pt x="130" y="119"/>
                  </a:cubicBezTo>
                  <a:cubicBezTo>
                    <a:pt x="131" y="119"/>
                    <a:pt x="131" y="119"/>
                    <a:pt x="132" y="119"/>
                  </a:cubicBezTo>
                  <a:cubicBezTo>
                    <a:pt x="131" y="119"/>
                    <a:pt x="131" y="120"/>
                    <a:pt x="130" y="120"/>
                  </a:cubicBezTo>
                  <a:close/>
                  <a:moveTo>
                    <a:pt x="128" y="123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27" y="124"/>
                    <a:pt x="127" y="123"/>
                    <a:pt x="126" y="122"/>
                  </a:cubicBezTo>
                  <a:cubicBezTo>
                    <a:pt x="127" y="123"/>
                    <a:pt x="127" y="123"/>
                    <a:pt x="128" y="123"/>
                  </a:cubicBezTo>
                  <a:close/>
                  <a:moveTo>
                    <a:pt x="127" y="125"/>
                  </a:moveTo>
                  <a:cubicBezTo>
                    <a:pt x="127" y="125"/>
                    <a:pt x="127" y="124"/>
                    <a:pt x="126" y="125"/>
                  </a:cubicBezTo>
                  <a:cubicBezTo>
                    <a:pt x="125" y="123"/>
                    <a:pt x="125" y="122"/>
                    <a:pt x="125" y="122"/>
                  </a:cubicBezTo>
                  <a:cubicBezTo>
                    <a:pt x="126" y="122"/>
                    <a:pt x="127" y="124"/>
                    <a:pt x="127" y="125"/>
                  </a:cubicBezTo>
                  <a:close/>
                  <a:moveTo>
                    <a:pt x="125" y="121"/>
                  </a:moveTo>
                  <a:cubicBezTo>
                    <a:pt x="125" y="120"/>
                    <a:pt x="125" y="120"/>
                    <a:pt x="126" y="120"/>
                  </a:cubicBezTo>
                  <a:cubicBezTo>
                    <a:pt x="126" y="121"/>
                    <a:pt x="126" y="121"/>
                    <a:pt x="126" y="122"/>
                  </a:cubicBezTo>
                  <a:cubicBezTo>
                    <a:pt x="126" y="122"/>
                    <a:pt x="125" y="121"/>
                    <a:pt x="125" y="121"/>
                  </a:cubicBezTo>
                  <a:close/>
                  <a:moveTo>
                    <a:pt x="126" y="118"/>
                  </a:moveTo>
                  <a:cubicBezTo>
                    <a:pt x="126" y="118"/>
                    <a:pt x="125" y="119"/>
                    <a:pt x="126" y="119"/>
                  </a:cubicBezTo>
                  <a:cubicBezTo>
                    <a:pt x="125" y="119"/>
                    <a:pt x="124" y="120"/>
                    <a:pt x="123" y="120"/>
                  </a:cubicBezTo>
                  <a:cubicBezTo>
                    <a:pt x="124" y="119"/>
                    <a:pt x="125" y="119"/>
                    <a:pt x="126" y="118"/>
                  </a:cubicBezTo>
                  <a:close/>
                  <a:moveTo>
                    <a:pt x="125" y="123"/>
                  </a:moveTo>
                  <a:cubicBezTo>
                    <a:pt x="124" y="123"/>
                    <a:pt x="124" y="122"/>
                    <a:pt x="124" y="121"/>
                  </a:cubicBezTo>
                  <a:cubicBezTo>
                    <a:pt x="124" y="121"/>
                    <a:pt x="125" y="123"/>
                    <a:pt x="125" y="123"/>
                  </a:cubicBezTo>
                  <a:close/>
                  <a:moveTo>
                    <a:pt x="123" y="122"/>
                  </a:moveTo>
                  <a:cubicBezTo>
                    <a:pt x="124" y="122"/>
                    <a:pt x="124" y="124"/>
                    <a:pt x="124" y="124"/>
                  </a:cubicBezTo>
                  <a:cubicBezTo>
                    <a:pt x="124" y="124"/>
                    <a:pt x="124" y="123"/>
                    <a:pt x="123" y="123"/>
                  </a:cubicBezTo>
                  <a:cubicBezTo>
                    <a:pt x="123" y="123"/>
                    <a:pt x="122" y="122"/>
                    <a:pt x="123" y="122"/>
                  </a:cubicBezTo>
                  <a:close/>
                  <a:moveTo>
                    <a:pt x="122" y="123"/>
                  </a:moveTo>
                  <a:cubicBezTo>
                    <a:pt x="122" y="123"/>
                    <a:pt x="122" y="123"/>
                    <a:pt x="122" y="122"/>
                  </a:cubicBezTo>
                  <a:cubicBezTo>
                    <a:pt x="123" y="124"/>
                    <a:pt x="124" y="126"/>
                    <a:pt x="125" y="128"/>
                  </a:cubicBezTo>
                  <a:cubicBezTo>
                    <a:pt x="124" y="127"/>
                    <a:pt x="123" y="126"/>
                    <a:pt x="122" y="124"/>
                  </a:cubicBezTo>
                  <a:cubicBezTo>
                    <a:pt x="122" y="124"/>
                    <a:pt x="122" y="125"/>
                    <a:pt x="122" y="125"/>
                  </a:cubicBezTo>
                  <a:cubicBezTo>
                    <a:pt x="122" y="126"/>
                    <a:pt x="122" y="124"/>
                    <a:pt x="122" y="124"/>
                  </a:cubicBezTo>
                  <a:cubicBezTo>
                    <a:pt x="122" y="124"/>
                    <a:pt x="121" y="123"/>
                    <a:pt x="121" y="123"/>
                  </a:cubicBezTo>
                  <a:cubicBezTo>
                    <a:pt x="122" y="123"/>
                    <a:pt x="122" y="123"/>
                    <a:pt x="122" y="123"/>
                  </a:cubicBezTo>
                  <a:close/>
                  <a:moveTo>
                    <a:pt x="125" y="130"/>
                  </a:moveTo>
                  <a:cubicBezTo>
                    <a:pt x="125" y="130"/>
                    <a:pt x="125" y="129"/>
                    <a:pt x="126" y="129"/>
                  </a:cubicBezTo>
                  <a:cubicBezTo>
                    <a:pt x="124" y="127"/>
                    <a:pt x="126" y="127"/>
                    <a:pt x="126" y="125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7" y="126"/>
                    <a:pt x="126" y="129"/>
                    <a:pt x="128" y="130"/>
                  </a:cubicBezTo>
                  <a:cubicBezTo>
                    <a:pt x="127" y="128"/>
                    <a:pt x="128" y="125"/>
                    <a:pt x="129" y="123"/>
                  </a:cubicBezTo>
                  <a:cubicBezTo>
                    <a:pt x="130" y="122"/>
                    <a:pt x="129" y="123"/>
                    <a:pt x="130" y="123"/>
                  </a:cubicBezTo>
                  <a:cubicBezTo>
                    <a:pt x="131" y="120"/>
                    <a:pt x="137" y="120"/>
                    <a:pt x="137" y="123"/>
                  </a:cubicBezTo>
                  <a:cubicBezTo>
                    <a:pt x="135" y="122"/>
                    <a:pt x="132" y="121"/>
                    <a:pt x="130" y="124"/>
                  </a:cubicBezTo>
                  <a:cubicBezTo>
                    <a:pt x="131" y="124"/>
                    <a:pt x="131" y="123"/>
                    <a:pt x="132" y="123"/>
                  </a:cubicBezTo>
                  <a:cubicBezTo>
                    <a:pt x="135" y="122"/>
                    <a:pt x="136" y="124"/>
                    <a:pt x="138" y="125"/>
                  </a:cubicBezTo>
                  <a:cubicBezTo>
                    <a:pt x="138" y="126"/>
                    <a:pt x="137" y="126"/>
                    <a:pt x="137" y="126"/>
                  </a:cubicBezTo>
                  <a:cubicBezTo>
                    <a:pt x="137" y="126"/>
                    <a:pt x="137" y="126"/>
                    <a:pt x="137" y="125"/>
                  </a:cubicBezTo>
                  <a:cubicBezTo>
                    <a:pt x="135" y="125"/>
                    <a:pt x="134" y="124"/>
                    <a:pt x="132" y="124"/>
                  </a:cubicBezTo>
                  <a:cubicBezTo>
                    <a:pt x="130" y="126"/>
                    <a:pt x="129" y="128"/>
                    <a:pt x="130" y="131"/>
                  </a:cubicBezTo>
                  <a:cubicBezTo>
                    <a:pt x="131" y="129"/>
                    <a:pt x="130" y="127"/>
                    <a:pt x="131" y="126"/>
                  </a:cubicBezTo>
                  <a:cubicBezTo>
                    <a:pt x="131" y="128"/>
                    <a:pt x="132" y="130"/>
                    <a:pt x="131" y="132"/>
                  </a:cubicBezTo>
                  <a:cubicBezTo>
                    <a:pt x="128" y="130"/>
                    <a:pt x="125" y="133"/>
                    <a:pt x="125" y="135"/>
                  </a:cubicBezTo>
                  <a:cubicBezTo>
                    <a:pt x="124" y="134"/>
                    <a:pt x="123" y="132"/>
                    <a:pt x="122" y="131"/>
                  </a:cubicBezTo>
                  <a:cubicBezTo>
                    <a:pt x="122" y="133"/>
                    <a:pt x="124" y="134"/>
                    <a:pt x="125" y="136"/>
                  </a:cubicBezTo>
                  <a:cubicBezTo>
                    <a:pt x="125" y="138"/>
                    <a:pt x="126" y="141"/>
                    <a:pt x="129" y="141"/>
                  </a:cubicBezTo>
                  <a:cubicBezTo>
                    <a:pt x="127" y="144"/>
                    <a:pt x="126" y="148"/>
                    <a:pt x="122" y="149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0" y="149"/>
                    <a:pt x="120" y="151"/>
                    <a:pt x="118" y="151"/>
                  </a:cubicBezTo>
                  <a:cubicBezTo>
                    <a:pt x="118" y="150"/>
                    <a:pt x="117" y="150"/>
                    <a:pt x="117" y="149"/>
                  </a:cubicBezTo>
                  <a:cubicBezTo>
                    <a:pt x="116" y="149"/>
                    <a:pt x="116" y="149"/>
                    <a:pt x="116" y="150"/>
                  </a:cubicBezTo>
                  <a:cubicBezTo>
                    <a:pt x="117" y="151"/>
                    <a:pt x="119" y="153"/>
                    <a:pt x="120" y="154"/>
                  </a:cubicBezTo>
                  <a:cubicBezTo>
                    <a:pt x="119" y="155"/>
                    <a:pt x="120" y="155"/>
                    <a:pt x="120" y="156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8"/>
                    <a:pt x="118" y="158"/>
                  </a:cubicBezTo>
                  <a:cubicBezTo>
                    <a:pt x="118" y="158"/>
                    <a:pt x="118" y="159"/>
                    <a:pt x="118" y="159"/>
                  </a:cubicBezTo>
                  <a:cubicBezTo>
                    <a:pt x="117" y="160"/>
                    <a:pt x="117" y="159"/>
                    <a:pt x="117" y="159"/>
                  </a:cubicBezTo>
                  <a:cubicBezTo>
                    <a:pt x="117" y="160"/>
                    <a:pt x="118" y="160"/>
                    <a:pt x="117" y="161"/>
                  </a:cubicBezTo>
                  <a:cubicBezTo>
                    <a:pt x="117" y="160"/>
                    <a:pt x="117" y="159"/>
                    <a:pt x="116" y="158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6"/>
                    <a:pt x="115" y="154"/>
                  </a:cubicBezTo>
                  <a:cubicBezTo>
                    <a:pt x="117" y="155"/>
                    <a:pt x="117" y="156"/>
                    <a:pt x="118" y="157"/>
                  </a:cubicBezTo>
                  <a:cubicBezTo>
                    <a:pt x="119" y="156"/>
                    <a:pt x="117" y="154"/>
                    <a:pt x="117" y="153"/>
                  </a:cubicBezTo>
                  <a:cubicBezTo>
                    <a:pt x="116" y="153"/>
                    <a:pt x="117" y="154"/>
                    <a:pt x="118" y="155"/>
                  </a:cubicBezTo>
                  <a:cubicBezTo>
                    <a:pt x="117" y="155"/>
                    <a:pt x="116" y="154"/>
                    <a:pt x="115" y="154"/>
                  </a:cubicBezTo>
                  <a:cubicBezTo>
                    <a:pt x="114" y="154"/>
                    <a:pt x="116" y="156"/>
                    <a:pt x="116" y="156"/>
                  </a:cubicBezTo>
                  <a:cubicBezTo>
                    <a:pt x="115" y="157"/>
                    <a:pt x="115" y="156"/>
                    <a:pt x="115" y="156"/>
                  </a:cubicBezTo>
                  <a:cubicBezTo>
                    <a:pt x="114" y="158"/>
                    <a:pt x="116" y="159"/>
                    <a:pt x="116" y="160"/>
                  </a:cubicBezTo>
                  <a:cubicBezTo>
                    <a:pt x="116" y="161"/>
                    <a:pt x="116" y="160"/>
                    <a:pt x="115" y="160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09" y="162"/>
                    <a:pt x="107" y="167"/>
                    <a:pt x="105" y="170"/>
                  </a:cubicBezTo>
                  <a:cubicBezTo>
                    <a:pt x="104" y="169"/>
                    <a:pt x="105" y="169"/>
                    <a:pt x="105" y="168"/>
                  </a:cubicBezTo>
                  <a:cubicBezTo>
                    <a:pt x="105" y="168"/>
                    <a:pt x="105" y="169"/>
                    <a:pt x="105" y="169"/>
                  </a:cubicBezTo>
                  <a:cubicBezTo>
                    <a:pt x="105" y="167"/>
                    <a:pt x="103" y="165"/>
                    <a:pt x="103" y="164"/>
                  </a:cubicBezTo>
                  <a:cubicBezTo>
                    <a:pt x="102" y="163"/>
                    <a:pt x="102" y="162"/>
                    <a:pt x="101" y="162"/>
                  </a:cubicBezTo>
                  <a:cubicBezTo>
                    <a:pt x="102" y="164"/>
                    <a:pt x="104" y="166"/>
                    <a:pt x="104" y="168"/>
                  </a:cubicBezTo>
                  <a:cubicBezTo>
                    <a:pt x="103" y="167"/>
                    <a:pt x="102" y="164"/>
                    <a:pt x="102" y="163"/>
                  </a:cubicBezTo>
                  <a:cubicBezTo>
                    <a:pt x="101" y="163"/>
                    <a:pt x="102" y="165"/>
                    <a:pt x="102" y="165"/>
                  </a:cubicBezTo>
                  <a:cubicBezTo>
                    <a:pt x="102" y="166"/>
                    <a:pt x="102" y="165"/>
                    <a:pt x="102" y="165"/>
                  </a:cubicBezTo>
                  <a:cubicBezTo>
                    <a:pt x="102" y="166"/>
                    <a:pt x="103" y="167"/>
                    <a:pt x="102" y="168"/>
                  </a:cubicBezTo>
                  <a:cubicBezTo>
                    <a:pt x="101" y="166"/>
                    <a:pt x="101" y="162"/>
                    <a:pt x="98" y="163"/>
                  </a:cubicBezTo>
                  <a:cubicBezTo>
                    <a:pt x="98" y="162"/>
                    <a:pt x="98" y="162"/>
                    <a:pt x="99" y="162"/>
                  </a:cubicBezTo>
                  <a:cubicBezTo>
                    <a:pt x="98" y="162"/>
                    <a:pt x="98" y="162"/>
                    <a:pt x="98" y="161"/>
                  </a:cubicBezTo>
                  <a:cubicBezTo>
                    <a:pt x="100" y="158"/>
                    <a:pt x="101" y="155"/>
                    <a:pt x="100" y="150"/>
                  </a:cubicBezTo>
                  <a:cubicBezTo>
                    <a:pt x="100" y="150"/>
                    <a:pt x="100" y="151"/>
                    <a:pt x="100" y="150"/>
                  </a:cubicBezTo>
                  <a:cubicBezTo>
                    <a:pt x="99" y="149"/>
                    <a:pt x="98" y="147"/>
                    <a:pt x="98" y="145"/>
                  </a:cubicBezTo>
                  <a:cubicBezTo>
                    <a:pt x="100" y="144"/>
                    <a:pt x="101" y="143"/>
                    <a:pt x="102" y="143"/>
                  </a:cubicBezTo>
                  <a:cubicBezTo>
                    <a:pt x="102" y="143"/>
                    <a:pt x="103" y="144"/>
                    <a:pt x="103" y="144"/>
                  </a:cubicBezTo>
                  <a:cubicBezTo>
                    <a:pt x="103" y="145"/>
                    <a:pt x="102" y="143"/>
                    <a:pt x="101" y="144"/>
                  </a:cubicBezTo>
                  <a:cubicBezTo>
                    <a:pt x="103" y="145"/>
                    <a:pt x="105" y="148"/>
                    <a:pt x="107" y="150"/>
                  </a:cubicBezTo>
                  <a:cubicBezTo>
                    <a:pt x="106" y="149"/>
                    <a:pt x="105" y="148"/>
                    <a:pt x="105" y="147"/>
                  </a:cubicBezTo>
                  <a:cubicBezTo>
                    <a:pt x="106" y="147"/>
                    <a:pt x="107" y="149"/>
                    <a:pt x="108" y="149"/>
                  </a:cubicBezTo>
                  <a:cubicBezTo>
                    <a:pt x="108" y="149"/>
                    <a:pt x="107" y="149"/>
                    <a:pt x="107" y="148"/>
                  </a:cubicBezTo>
                  <a:cubicBezTo>
                    <a:pt x="109" y="147"/>
                    <a:pt x="111" y="146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6" y="142"/>
                    <a:pt x="118" y="138"/>
                    <a:pt x="119" y="133"/>
                  </a:cubicBezTo>
                  <a:cubicBezTo>
                    <a:pt x="120" y="136"/>
                    <a:pt x="122" y="138"/>
                    <a:pt x="123" y="140"/>
                  </a:cubicBezTo>
                  <a:cubicBezTo>
                    <a:pt x="123" y="138"/>
                    <a:pt x="120" y="136"/>
                    <a:pt x="119" y="132"/>
                  </a:cubicBezTo>
                  <a:cubicBezTo>
                    <a:pt x="119" y="131"/>
                    <a:pt x="120" y="130"/>
                    <a:pt x="120" y="129"/>
                  </a:cubicBezTo>
                  <a:cubicBezTo>
                    <a:pt x="121" y="129"/>
                    <a:pt x="120" y="131"/>
                    <a:pt x="121" y="131"/>
                  </a:cubicBezTo>
                  <a:cubicBezTo>
                    <a:pt x="121" y="130"/>
                    <a:pt x="119" y="128"/>
                    <a:pt x="120" y="12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0" y="125"/>
                    <a:pt x="121" y="124"/>
                  </a:cubicBezTo>
                  <a:cubicBezTo>
                    <a:pt x="122" y="126"/>
                    <a:pt x="123" y="129"/>
                    <a:pt x="125" y="130"/>
                  </a:cubicBezTo>
                  <a:close/>
                  <a:moveTo>
                    <a:pt x="121" y="121"/>
                  </a:moveTo>
                  <a:cubicBezTo>
                    <a:pt x="121" y="121"/>
                    <a:pt x="121" y="122"/>
                    <a:pt x="121" y="122"/>
                  </a:cubicBezTo>
                  <a:cubicBezTo>
                    <a:pt x="121" y="122"/>
                    <a:pt x="120" y="121"/>
                    <a:pt x="120" y="121"/>
                  </a:cubicBezTo>
                  <a:cubicBezTo>
                    <a:pt x="120" y="121"/>
                    <a:pt x="121" y="121"/>
                    <a:pt x="121" y="121"/>
                  </a:cubicBezTo>
                  <a:close/>
                  <a:moveTo>
                    <a:pt x="121" y="123"/>
                  </a:moveTo>
                  <a:cubicBezTo>
                    <a:pt x="120" y="123"/>
                    <a:pt x="121" y="124"/>
                    <a:pt x="120" y="124"/>
                  </a:cubicBezTo>
                  <a:cubicBezTo>
                    <a:pt x="120" y="124"/>
                    <a:pt x="120" y="123"/>
                    <a:pt x="119" y="123"/>
                  </a:cubicBezTo>
                  <a:cubicBezTo>
                    <a:pt x="120" y="122"/>
                    <a:pt x="121" y="123"/>
                    <a:pt x="121" y="123"/>
                  </a:cubicBezTo>
                  <a:close/>
                  <a:moveTo>
                    <a:pt x="120" y="122"/>
                  </a:moveTo>
                  <a:cubicBezTo>
                    <a:pt x="120" y="122"/>
                    <a:pt x="120" y="122"/>
                    <a:pt x="120" y="122"/>
                  </a:cubicBezTo>
                  <a:cubicBezTo>
                    <a:pt x="120" y="122"/>
                    <a:pt x="120" y="123"/>
                    <a:pt x="119" y="123"/>
                  </a:cubicBezTo>
                  <a:cubicBezTo>
                    <a:pt x="120" y="124"/>
                    <a:pt x="120" y="126"/>
                    <a:pt x="120" y="127"/>
                  </a:cubicBezTo>
                  <a:cubicBezTo>
                    <a:pt x="119" y="126"/>
                    <a:pt x="118" y="125"/>
                    <a:pt x="118" y="124"/>
                  </a:cubicBezTo>
                  <a:cubicBezTo>
                    <a:pt x="117" y="124"/>
                    <a:pt x="118" y="125"/>
                    <a:pt x="118" y="125"/>
                  </a:cubicBezTo>
                  <a:cubicBezTo>
                    <a:pt x="117" y="125"/>
                    <a:pt x="116" y="124"/>
                    <a:pt x="117" y="123"/>
                  </a:cubicBezTo>
                  <a:cubicBezTo>
                    <a:pt x="117" y="123"/>
                    <a:pt x="116" y="123"/>
                    <a:pt x="116" y="123"/>
                  </a:cubicBezTo>
                  <a:cubicBezTo>
                    <a:pt x="116" y="123"/>
                    <a:pt x="116" y="123"/>
                    <a:pt x="115" y="123"/>
                  </a:cubicBezTo>
                  <a:cubicBezTo>
                    <a:pt x="116" y="122"/>
                    <a:pt x="117" y="122"/>
                    <a:pt x="118" y="121"/>
                  </a:cubicBezTo>
                  <a:cubicBezTo>
                    <a:pt x="118" y="121"/>
                    <a:pt x="117" y="122"/>
                    <a:pt x="117" y="122"/>
                  </a:cubicBezTo>
                  <a:cubicBezTo>
                    <a:pt x="118" y="123"/>
                    <a:pt x="119" y="122"/>
                    <a:pt x="120" y="122"/>
                  </a:cubicBezTo>
                  <a:close/>
                  <a:moveTo>
                    <a:pt x="127" y="113"/>
                  </a:moveTo>
                  <a:cubicBezTo>
                    <a:pt x="125" y="115"/>
                    <a:pt x="123" y="117"/>
                    <a:pt x="121" y="118"/>
                  </a:cubicBezTo>
                  <a:cubicBezTo>
                    <a:pt x="121" y="118"/>
                    <a:pt x="121" y="118"/>
                    <a:pt x="120" y="119"/>
                  </a:cubicBezTo>
                  <a:cubicBezTo>
                    <a:pt x="120" y="119"/>
                    <a:pt x="120" y="118"/>
                    <a:pt x="120" y="119"/>
                  </a:cubicBezTo>
                  <a:cubicBezTo>
                    <a:pt x="120" y="119"/>
                    <a:pt x="119" y="121"/>
                    <a:pt x="118" y="120"/>
                  </a:cubicBezTo>
                  <a:cubicBezTo>
                    <a:pt x="117" y="121"/>
                    <a:pt x="115" y="122"/>
                    <a:pt x="114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4" y="121"/>
                    <a:pt x="116" y="121"/>
                    <a:pt x="117" y="121"/>
                  </a:cubicBezTo>
                  <a:cubicBezTo>
                    <a:pt x="116" y="120"/>
                    <a:pt x="116" y="121"/>
                    <a:pt x="116" y="121"/>
                  </a:cubicBezTo>
                  <a:cubicBezTo>
                    <a:pt x="116" y="120"/>
                    <a:pt x="115" y="120"/>
                    <a:pt x="115" y="120"/>
                  </a:cubicBezTo>
                  <a:cubicBezTo>
                    <a:pt x="117" y="119"/>
                    <a:pt x="119" y="118"/>
                    <a:pt x="120" y="117"/>
                  </a:cubicBezTo>
                  <a:cubicBezTo>
                    <a:pt x="123" y="116"/>
                    <a:pt x="125" y="114"/>
                    <a:pt x="127" y="113"/>
                  </a:cubicBezTo>
                  <a:close/>
                  <a:moveTo>
                    <a:pt x="125" y="113"/>
                  </a:moveTo>
                  <a:cubicBezTo>
                    <a:pt x="122" y="115"/>
                    <a:pt x="118" y="118"/>
                    <a:pt x="114" y="119"/>
                  </a:cubicBezTo>
                  <a:cubicBezTo>
                    <a:pt x="117" y="116"/>
                    <a:pt x="120" y="115"/>
                    <a:pt x="124" y="112"/>
                  </a:cubicBezTo>
                  <a:cubicBezTo>
                    <a:pt x="124" y="113"/>
                    <a:pt x="125" y="112"/>
                    <a:pt x="125" y="113"/>
                  </a:cubicBezTo>
                  <a:close/>
                  <a:moveTo>
                    <a:pt x="123" y="111"/>
                  </a:moveTo>
                  <a:cubicBezTo>
                    <a:pt x="122" y="111"/>
                    <a:pt x="122" y="110"/>
                    <a:pt x="121" y="111"/>
                  </a:cubicBezTo>
                  <a:cubicBezTo>
                    <a:pt x="121" y="110"/>
                    <a:pt x="120" y="110"/>
                    <a:pt x="120" y="110"/>
                  </a:cubicBezTo>
                  <a:cubicBezTo>
                    <a:pt x="120" y="109"/>
                    <a:pt x="120" y="110"/>
                    <a:pt x="120" y="110"/>
                  </a:cubicBezTo>
                  <a:cubicBezTo>
                    <a:pt x="118" y="106"/>
                    <a:pt x="114" y="102"/>
                    <a:pt x="112" y="97"/>
                  </a:cubicBezTo>
                  <a:cubicBezTo>
                    <a:pt x="112" y="96"/>
                    <a:pt x="113" y="97"/>
                    <a:pt x="114" y="97"/>
                  </a:cubicBezTo>
                  <a:cubicBezTo>
                    <a:pt x="114" y="97"/>
                    <a:pt x="113" y="97"/>
                    <a:pt x="113" y="98"/>
                  </a:cubicBezTo>
                  <a:cubicBezTo>
                    <a:pt x="116" y="103"/>
                    <a:pt x="120" y="107"/>
                    <a:pt x="123" y="111"/>
                  </a:cubicBezTo>
                  <a:close/>
                  <a:moveTo>
                    <a:pt x="138" y="86"/>
                  </a:moveTo>
                  <a:cubicBezTo>
                    <a:pt x="132" y="91"/>
                    <a:pt x="122" y="96"/>
                    <a:pt x="113" y="96"/>
                  </a:cubicBezTo>
                  <a:cubicBezTo>
                    <a:pt x="112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3"/>
                  </a:cubicBezTo>
                  <a:cubicBezTo>
                    <a:pt x="105" y="91"/>
                    <a:pt x="103" y="88"/>
                    <a:pt x="103" y="87"/>
                  </a:cubicBezTo>
                  <a:cubicBezTo>
                    <a:pt x="104" y="88"/>
                    <a:pt x="105" y="90"/>
                    <a:pt x="106" y="90"/>
                  </a:cubicBezTo>
                  <a:cubicBezTo>
                    <a:pt x="106" y="89"/>
                    <a:pt x="104" y="88"/>
                    <a:pt x="104" y="86"/>
                  </a:cubicBezTo>
                  <a:cubicBezTo>
                    <a:pt x="104" y="86"/>
                    <a:pt x="103" y="86"/>
                    <a:pt x="103" y="86"/>
                  </a:cubicBezTo>
                  <a:cubicBezTo>
                    <a:pt x="103" y="85"/>
                    <a:pt x="103" y="84"/>
                    <a:pt x="103" y="83"/>
                  </a:cubicBezTo>
                  <a:cubicBezTo>
                    <a:pt x="104" y="85"/>
                    <a:pt x="105" y="88"/>
                    <a:pt x="107" y="90"/>
                  </a:cubicBezTo>
                  <a:cubicBezTo>
                    <a:pt x="107" y="88"/>
                    <a:pt x="104" y="85"/>
                    <a:pt x="103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2" y="81"/>
                    <a:pt x="102" y="80"/>
                    <a:pt x="103" y="80"/>
                  </a:cubicBezTo>
                  <a:cubicBezTo>
                    <a:pt x="105" y="83"/>
                    <a:pt x="106" y="86"/>
                    <a:pt x="108" y="88"/>
                  </a:cubicBezTo>
                  <a:cubicBezTo>
                    <a:pt x="109" y="87"/>
                    <a:pt x="108" y="87"/>
                    <a:pt x="107" y="86"/>
                  </a:cubicBezTo>
                  <a:cubicBezTo>
                    <a:pt x="107" y="85"/>
                    <a:pt x="106" y="84"/>
                    <a:pt x="105" y="83"/>
                  </a:cubicBezTo>
                  <a:cubicBezTo>
                    <a:pt x="105" y="83"/>
                    <a:pt x="106" y="83"/>
                    <a:pt x="105" y="83"/>
                  </a:cubicBezTo>
                  <a:cubicBezTo>
                    <a:pt x="104" y="82"/>
                    <a:pt x="104" y="80"/>
                    <a:pt x="103" y="79"/>
                  </a:cubicBezTo>
                  <a:cubicBezTo>
                    <a:pt x="102" y="74"/>
                    <a:pt x="100" y="65"/>
                    <a:pt x="105" y="65"/>
                  </a:cubicBezTo>
                  <a:cubicBezTo>
                    <a:pt x="103" y="69"/>
                    <a:pt x="108" y="70"/>
                    <a:pt x="110" y="72"/>
                  </a:cubicBezTo>
                  <a:cubicBezTo>
                    <a:pt x="112" y="75"/>
                    <a:pt x="113" y="78"/>
                    <a:pt x="115" y="79"/>
                  </a:cubicBezTo>
                  <a:cubicBezTo>
                    <a:pt x="113" y="77"/>
                    <a:pt x="112" y="75"/>
                    <a:pt x="110" y="72"/>
                  </a:cubicBezTo>
                  <a:cubicBezTo>
                    <a:pt x="111" y="71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3" y="74"/>
                    <a:pt x="112" y="72"/>
                    <a:pt x="113" y="72"/>
                  </a:cubicBezTo>
                  <a:cubicBezTo>
                    <a:pt x="114" y="74"/>
                    <a:pt x="114" y="75"/>
                    <a:pt x="115" y="77"/>
                  </a:cubicBezTo>
                  <a:cubicBezTo>
                    <a:pt x="116" y="78"/>
                    <a:pt x="116" y="79"/>
                    <a:pt x="117" y="79"/>
                  </a:cubicBezTo>
                  <a:cubicBezTo>
                    <a:pt x="115" y="77"/>
                    <a:pt x="115" y="75"/>
                    <a:pt x="114" y="73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7" y="75"/>
                    <a:pt x="117" y="74"/>
                    <a:pt x="117" y="73"/>
                  </a:cubicBezTo>
                  <a:cubicBezTo>
                    <a:pt x="119" y="74"/>
                    <a:pt x="123" y="73"/>
                    <a:pt x="124" y="75"/>
                  </a:cubicBezTo>
                  <a:cubicBezTo>
                    <a:pt x="125" y="74"/>
                    <a:pt x="124" y="74"/>
                    <a:pt x="125" y="74"/>
                  </a:cubicBezTo>
                  <a:cubicBezTo>
                    <a:pt x="129" y="74"/>
                    <a:pt x="131" y="72"/>
                    <a:pt x="136" y="71"/>
                  </a:cubicBezTo>
                  <a:cubicBezTo>
                    <a:pt x="136" y="71"/>
                    <a:pt x="136" y="71"/>
                    <a:pt x="137" y="71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9" y="70"/>
                    <a:pt x="143" y="69"/>
                    <a:pt x="145" y="68"/>
                  </a:cubicBezTo>
                  <a:cubicBezTo>
                    <a:pt x="145" y="67"/>
                    <a:pt x="144" y="68"/>
                    <a:pt x="143" y="67"/>
                  </a:cubicBezTo>
                  <a:cubicBezTo>
                    <a:pt x="143" y="67"/>
                    <a:pt x="144" y="67"/>
                    <a:pt x="145" y="66"/>
                  </a:cubicBezTo>
                  <a:cubicBezTo>
                    <a:pt x="145" y="68"/>
                    <a:pt x="145" y="71"/>
                    <a:pt x="146" y="71"/>
                  </a:cubicBezTo>
                  <a:cubicBezTo>
                    <a:pt x="143" y="76"/>
                    <a:pt x="140" y="81"/>
                    <a:pt x="132" y="82"/>
                  </a:cubicBezTo>
                  <a:cubicBezTo>
                    <a:pt x="133" y="81"/>
                    <a:pt x="135" y="80"/>
                    <a:pt x="137" y="80"/>
                  </a:cubicBezTo>
                  <a:cubicBezTo>
                    <a:pt x="135" y="79"/>
                    <a:pt x="132" y="80"/>
                    <a:pt x="131" y="82"/>
                  </a:cubicBezTo>
                  <a:cubicBezTo>
                    <a:pt x="132" y="83"/>
                    <a:pt x="135" y="82"/>
                    <a:pt x="137" y="81"/>
                  </a:cubicBezTo>
                  <a:cubicBezTo>
                    <a:pt x="141" y="79"/>
                    <a:pt x="144" y="75"/>
                    <a:pt x="147" y="73"/>
                  </a:cubicBezTo>
                  <a:cubicBezTo>
                    <a:pt x="147" y="73"/>
                    <a:pt x="148" y="74"/>
                    <a:pt x="148" y="74"/>
                  </a:cubicBezTo>
                  <a:cubicBezTo>
                    <a:pt x="148" y="75"/>
                    <a:pt x="148" y="75"/>
                    <a:pt x="147" y="76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6" y="75"/>
                    <a:pt x="146" y="77"/>
                    <a:pt x="145" y="78"/>
                  </a:cubicBezTo>
                  <a:cubicBezTo>
                    <a:pt x="145" y="78"/>
                    <a:pt x="145" y="77"/>
                    <a:pt x="145" y="77"/>
                  </a:cubicBezTo>
                  <a:cubicBezTo>
                    <a:pt x="145" y="78"/>
                    <a:pt x="144" y="77"/>
                    <a:pt x="144" y="78"/>
                  </a:cubicBezTo>
                  <a:cubicBezTo>
                    <a:pt x="142" y="78"/>
                    <a:pt x="144" y="81"/>
                    <a:pt x="142" y="82"/>
                  </a:cubicBezTo>
                  <a:cubicBezTo>
                    <a:pt x="141" y="82"/>
                    <a:pt x="141" y="81"/>
                    <a:pt x="141" y="82"/>
                  </a:cubicBezTo>
                  <a:cubicBezTo>
                    <a:pt x="140" y="82"/>
                    <a:pt x="141" y="83"/>
                    <a:pt x="141" y="83"/>
                  </a:cubicBezTo>
                  <a:cubicBezTo>
                    <a:pt x="140" y="84"/>
                    <a:pt x="139" y="85"/>
                    <a:pt x="137" y="86"/>
                  </a:cubicBezTo>
                  <a:cubicBezTo>
                    <a:pt x="137" y="86"/>
                    <a:pt x="137" y="86"/>
                    <a:pt x="138" y="86"/>
                  </a:cubicBezTo>
                  <a:close/>
                  <a:moveTo>
                    <a:pt x="139" y="87"/>
                  </a:moveTo>
                  <a:cubicBezTo>
                    <a:pt x="139" y="87"/>
                    <a:pt x="139" y="88"/>
                    <a:pt x="140" y="87"/>
                  </a:cubicBezTo>
                  <a:cubicBezTo>
                    <a:pt x="140" y="87"/>
                    <a:pt x="139" y="87"/>
                    <a:pt x="139" y="86"/>
                  </a:cubicBezTo>
                  <a:cubicBezTo>
                    <a:pt x="139" y="86"/>
                    <a:pt x="139" y="85"/>
                    <a:pt x="140" y="85"/>
                  </a:cubicBezTo>
                  <a:cubicBezTo>
                    <a:pt x="141" y="87"/>
                    <a:pt x="142" y="89"/>
                    <a:pt x="143" y="92"/>
                  </a:cubicBezTo>
                  <a:cubicBezTo>
                    <a:pt x="143" y="92"/>
                    <a:pt x="143" y="92"/>
                    <a:pt x="142" y="93"/>
                  </a:cubicBezTo>
                  <a:cubicBezTo>
                    <a:pt x="141" y="91"/>
                    <a:pt x="140" y="89"/>
                    <a:pt x="139" y="87"/>
                  </a:cubicBezTo>
                  <a:close/>
                  <a:moveTo>
                    <a:pt x="140" y="94"/>
                  </a:moveTo>
                  <a:cubicBezTo>
                    <a:pt x="140" y="93"/>
                    <a:pt x="141" y="94"/>
                    <a:pt x="141" y="95"/>
                  </a:cubicBezTo>
                  <a:cubicBezTo>
                    <a:pt x="140" y="95"/>
                    <a:pt x="140" y="94"/>
                    <a:pt x="140" y="94"/>
                  </a:cubicBezTo>
                  <a:close/>
                  <a:moveTo>
                    <a:pt x="138" y="95"/>
                  </a:moveTo>
                  <a:cubicBezTo>
                    <a:pt x="140" y="97"/>
                    <a:pt x="142" y="98"/>
                    <a:pt x="142" y="100"/>
                  </a:cubicBezTo>
                  <a:cubicBezTo>
                    <a:pt x="140" y="99"/>
                    <a:pt x="140" y="97"/>
                    <a:pt x="138" y="95"/>
                  </a:cubicBezTo>
                  <a:close/>
                  <a:moveTo>
                    <a:pt x="141" y="96"/>
                  </a:moveTo>
                  <a:cubicBezTo>
                    <a:pt x="142" y="95"/>
                    <a:pt x="142" y="96"/>
                    <a:pt x="142" y="97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42" y="96"/>
                    <a:pt x="141" y="96"/>
                    <a:pt x="141" y="96"/>
                  </a:cubicBezTo>
                  <a:close/>
                  <a:moveTo>
                    <a:pt x="142" y="101"/>
                  </a:moveTo>
                  <a:cubicBezTo>
                    <a:pt x="142" y="99"/>
                    <a:pt x="147" y="97"/>
                    <a:pt x="149" y="96"/>
                  </a:cubicBezTo>
                  <a:cubicBezTo>
                    <a:pt x="149" y="97"/>
                    <a:pt x="147" y="97"/>
                    <a:pt x="147" y="97"/>
                  </a:cubicBezTo>
                  <a:cubicBezTo>
                    <a:pt x="148" y="97"/>
                    <a:pt x="149" y="96"/>
                    <a:pt x="151" y="95"/>
                  </a:cubicBezTo>
                  <a:cubicBezTo>
                    <a:pt x="148" y="97"/>
                    <a:pt x="145" y="100"/>
                    <a:pt x="142" y="101"/>
                  </a:cubicBezTo>
                  <a:close/>
                  <a:moveTo>
                    <a:pt x="148" y="98"/>
                  </a:moveTo>
                  <a:cubicBezTo>
                    <a:pt x="149" y="98"/>
                    <a:pt x="150" y="96"/>
                    <a:pt x="152" y="96"/>
                  </a:cubicBezTo>
                  <a:cubicBezTo>
                    <a:pt x="152" y="96"/>
                    <a:pt x="152" y="97"/>
                    <a:pt x="152" y="97"/>
                  </a:cubicBezTo>
                  <a:cubicBezTo>
                    <a:pt x="150" y="99"/>
                    <a:pt x="147" y="100"/>
                    <a:pt x="145" y="101"/>
                  </a:cubicBezTo>
                  <a:cubicBezTo>
                    <a:pt x="145" y="100"/>
                    <a:pt x="148" y="99"/>
                    <a:pt x="148" y="98"/>
                  </a:cubicBezTo>
                  <a:close/>
                  <a:moveTo>
                    <a:pt x="146" y="101"/>
                  </a:moveTo>
                  <a:cubicBezTo>
                    <a:pt x="148" y="100"/>
                    <a:pt x="150" y="100"/>
                    <a:pt x="152" y="98"/>
                  </a:cubicBezTo>
                  <a:cubicBezTo>
                    <a:pt x="153" y="98"/>
                    <a:pt x="153" y="99"/>
                    <a:pt x="153" y="99"/>
                  </a:cubicBezTo>
                  <a:cubicBezTo>
                    <a:pt x="150" y="100"/>
                    <a:pt x="147" y="102"/>
                    <a:pt x="146" y="101"/>
                  </a:cubicBezTo>
                  <a:close/>
                  <a:moveTo>
                    <a:pt x="148" y="103"/>
                  </a:moveTo>
                  <a:cubicBezTo>
                    <a:pt x="149" y="102"/>
                    <a:pt x="151" y="101"/>
                    <a:pt x="153" y="101"/>
                  </a:cubicBezTo>
                  <a:cubicBezTo>
                    <a:pt x="153" y="102"/>
                    <a:pt x="151" y="102"/>
                    <a:pt x="151" y="102"/>
                  </a:cubicBezTo>
                  <a:cubicBezTo>
                    <a:pt x="150" y="102"/>
                    <a:pt x="149" y="102"/>
                    <a:pt x="148" y="103"/>
                  </a:cubicBezTo>
                  <a:close/>
                  <a:moveTo>
                    <a:pt x="153" y="102"/>
                  </a:moveTo>
                  <a:cubicBezTo>
                    <a:pt x="154" y="103"/>
                    <a:pt x="154" y="103"/>
                    <a:pt x="154" y="104"/>
                  </a:cubicBezTo>
                  <a:cubicBezTo>
                    <a:pt x="154" y="104"/>
                    <a:pt x="154" y="103"/>
                    <a:pt x="153" y="103"/>
                  </a:cubicBezTo>
                  <a:cubicBezTo>
                    <a:pt x="152" y="105"/>
                    <a:pt x="149" y="104"/>
                    <a:pt x="147" y="104"/>
                  </a:cubicBezTo>
                  <a:cubicBezTo>
                    <a:pt x="149" y="103"/>
                    <a:pt x="151" y="103"/>
                    <a:pt x="153" y="102"/>
                  </a:cubicBezTo>
                  <a:close/>
                  <a:moveTo>
                    <a:pt x="150" y="106"/>
                  </a:moveTo>
                  <a:cubicBezTo>
                    <a:pt x="150" y="105"/>
                    <a:pt x="152" y="105"/>
                    <a:pt x="152" y="105"/>
                  </a:cubicBezTo>
                  <a:cubicBezTo>
                    <a:pt x="153" y="105"/>
                    <a:pt x="151" y="106"/>
                    <a:pt x="150" y="106"/>
                  </a:cubicBezTo>
                  <a:close/>
                  <a:moveTo>
                    <a:pt x="151" y="113"/>
                  </a:moveTo>
                  <a:cubicBezTo>
                    <a:pt x="148" y="113"/>
                    <a:pt x="146" y="108"/>
                    <a:pt x="143" y="109"/>
                  </a:cubicBezTo>
                  <a:cubicBezTo>
                    <a:pt x="146" y="106"/>
                    <a:pt x="152" y="109"/>
                    <a:pt x="151" y="113"/>
                  </a:cubicBezTo>
                  <a:close/>
                  <a:moveTo>
                    <a:pt x="152" y="111"/>
                  </a:moveTo>
                  <a:cubicBezTo>
                    <a:pt x="151" y="109"/>
                    <a:pt x="148" y="108"/>
                    <a:pt x="146" y="107"/>
                  </a:cubicBezTo>
                  <a:cubicBezTo>
                    <a:pt x="149" y="107"/>
                    <a:pt x="150" y="107"/>
                    <a:pt x="152" y="106"/>
                  </a:cubicBezTo>
                  <a:cubicBezTo>
                    <a:pt x="152" y="108"/>
                    <a:pt x="152" y="110"/>
                    <a:pt x="152" y="111"/>
                  </a:cubicBezTo>
                  <a:close/>
                  <a:moveTo>
                    <a:pt x="153" y="116"/>
                  </a:moveTo>
                  <a:cubicBezTo>
                    <a:pt x="153" y="116"/>
                    <a:pt x="153" y="115"/>
                    <a:pt x="153" y="115"/>
                  </a:cubicBezTo>
                  <a:cubicBezTo>
                    <a:pt x="152" y="113"/>
                    <a:pt x="153" y="111"/>
                    <a:pt x="153" y="109"/>
                  </a:cubicBezTo>
                  <a:cubicBezTo>
                    <a:pt x="153" y="111"/>
                    <a:pt x="153" y="113"/>
                    <a:pt x="153" y="116"/>
                  </a:cubicBezTo>
                  <a:close/>
                  <a:moveTo>
                    <a:pt x="154" y="119"/>
                  </a:moveTo>
                  <a:cubicBezTo>
                    <a:pt x="153" y="115"/>
                    <a:pt x="154" y="111"/>
                    <a:pt x="154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6"/>
                    <a:pt x="154" y="106"/>
                  </a:cubicBezTo>
                  <a:cubicBezTo>
                    <a:pt x="153" y="105"/>
                    <a:pt x="153" y="105"/>
                    <a:pt x="154" y="105"/>
                  </a:cubicBezTo>
                  <a:cubicBezTo>
                    <a:pt x="154" y="106"/>
                    <a:pt x="155" y="107"/>
                    <a:pt x="156" y="109"/>
                  </a:cubicBezTo>
                  <a:cubicBezTo>
                    <a:pt x="154" y="109"/>
                    <a:pt x="155" y="107"/>
                    <a:pt x="154" y="106"/>
                  </a:cubicBezTo>
                  <a:cubicBezTo>
                    <a:pt x="154" y="108"/>
                    <a:pt x="155" y="110"/>
                    <a:pt x="155" y="113"/>
                  </a:cubicBezTo>
                  <a:cubicBezTo>
                    <a:pt x="154" y="113"/>
                    <a:pt x="154" y="112"/>
                    <a:pt x="154" y="113"/>
                  </a:cubicBezTo>
                  <a:cubicBezTo>
                    <a:pt x="154" y="113"/>
                    <a:pt x="155" y="114"/>
                    <a:pt x="155" y="114"/>
                  </a:cubicBezTo>
                  <a:cubicBezTo>
                    <a:pt x="155" y="115"/>
                    <a:pt x="155" y="116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7"/>
                    <a:pt x="155" y="115"/>
                    <a:pt x="156" y="115"/>
                  </a:cubicBezTo>
                  <a:cubicBezTo>
                    <a:pt x="156" y="117"/>
                    <a:pt x="157" y="118"/>
                    <a:pt x="157" y="120"/>
                  </a:cubicBezTo>
                  <a:cubicBezTo>
                    <a:pt x="156" y="119"/>
                    <a:pt x="156" y="118"/>
                    <a:pt x="154" y="119"/>
                  </a:cubicBezTo>
                  <a:close/>
                  <a:moveTo>
                    <a:pt x="158" y="121"/>
                  </a:moveTo>
                  <a:cubicBezTo>
                    <a:pt x="158" y="120"/>
                    <a:pt x="159" y="120"/>
                    <a:pt x="160" y="120"/>
                  </a:cubicBezTo>
                  <a:cubicBezTo>
                    <a:pt x="158" y="117"/>
                    <a:pt x="156" y="114"/>
                    <a:pt x="156" y="110"/>
                  </a:cubicBezTo>
                  <a:cubicBezTo>
                    <a:pt x="157" y="112"/>
                    <a:pt x="157" y="114"/>
                    <a:pt x="158" y="116"/>
                  </a:cubicBezTo>
                  <a:cubicBezTo>
                    <a:pt x="159" y="116"/>
                    <a:pt x="159" y="117"/>
                    <a:pt x="159" y="117"/>
                  </a:cubicBezTo>
                  <a:cubicBezTo>
                    <a:pt x="160" y="119"/>
                    <a:pt x="159" y="122"/>
                    <a:pt x="160" y="124"/>
                  </a:cubicBezTo>
                  <a:cubicBezTo>
                    <a:pt x="159" y="123"/>
                    <a:pt x="159" y="122"/>
                    <a:pt x="158" y="121"/>
                  </a:cubicBezTo>
                  <a:close/>
                  <a:moveTo>
                    <a:pt x="164" y="125"/>
                  </a:moveTo>
                  <a:cubicBezTo>
                    <a:pt x="163" y="125"/>
                    <a:pt x="164" y="124"/>
                    <a:pt x="164" y="123"/>
                  </a:cubicBezTo>
                  <a:cubicBezTo>
                    <a:pt x="164" y="124"/>
                    <a:pt x="164" y="125"/>
                    <a:pt x="164" y="125"/>
                  </a:cubicBezTo>
                  <a:close/>
                  <a:moveTo>
                    <a:pt x="165" y="127"/>
                  </a:moveTo>
                  <a:cubicBezTo>
                    <a:pt x="165" y="126"/>
                    <a:pt x="165" y="125"/>
                    <a:pt x="165" y="124"/>
                  </a:cubicBezTo>
                  <a:cubicBezTo>
                    <a:pt x="165" y="124"/>
                    <a:pt x="166" y="125"/>
                    <a:pt x="166" y="125"/>
                  </a:cubicBezTo>
                  <a:cubicBezTo>
                    <a:pt x="166" y="125"/>
                    <a:pt x="167" y="126"/>
                    <a:pt x="165" y="127"/>
                  </a:cubicBezTo>
                  <a:close/>
                  <a:moveTo>
                    <a:pt x="178" y="164"/>
                  </a:moveTo>
                  <a:cubicBezTo>
                    <a:pt x="178" y="164"/>
                    <a:pt x="178" y="163"/>
                    <a:pt x="178" y="162"/>
                  </a:cubicBezTo>
                  <a:cubicBezTo>
                    <a:pt x="178" y="163"/>
                    <a:pt x="178" y="164"/>
                    <a:pt x="178" y="164"/>
                  </a:cubicBezTo>
                  <a:close/>
                  <a:moveTo>
                    <a:pt x="214" y="143"/>
                  </a:moveTo>
                  <a:cubicBezTo>
                    <a:pt x="214" y="143"/>
                    <a:pt x="213" y="143"/>
                    <a:pt x="213" y="143"/>
                  </a:cubicBezTo>
                  <a:cubicBezTo>
                    <a:pt x="213" y="143"/>
                    <a:pt x="212" y="143"/>
                    <a:pt x="213" y="142"/>
                  </a:cubicBezTo>
                  <a:cubicBezTo>
                    <a:pt x="213" y="142"/>
                    <a:pt x="214" y="143"/>
                    <a:pt x="214" y="143"/>
                  </a:cubicBezTo>
                  <a:close/>
                  <a:moveTo>
                    <a:pt x="209" y="140"/>
                  </a:moveTo>
                  <a:cubicBezTo>
                    <a:pt x="208" y="140"/>
                    <a:pt x="208" y="141"/>
                    <a:pt x="208" y="141"/>
                  </a:cubicBezTo>
                  <a:cubicBezTo>
                    <a:pt x="208" y="141"/>
                    <a:pt x="208" y="140"/>
                    <a:pt x="208" y="140"/>
                  </a:cubicBezTo>
                  <a:cubicBezTo>
                    <a:pt x="208" y="140"/>
                    <a:pt x="208" y="140"/>
                    <a:pt x="207" y="140"/>
                  </a:cubicBezTo>
                  <a:cubicBezTo>
                    <a:pt x="207" y="139"/>
                    <a:pt x="208" y="140"/>
                    <a:pt x="209" y="140"/>
                  </a:cubicBezTo>
                  <a:close/>
                  <a:moveTo>
                    <a:pt x="202" y="134"/>
                  </a:moveTo>
                  <a:cubicBezTo>
                    <a:pt x="202" y="133"/>
                    <a:pt x="201" y="133"/>
                    <a:pt x="200" y="132"/>
                  </a:cubicBezTo>
                  <a:cubicBezTo>
                    <a:pt x="201" y="132"/>
                    <a:pt x="202" y="133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4" y="132"/>
                    <a:pt x="205" y="132"/>
                    <a:pt x="205" y="132"/>
                  </a:cubicBezTo>
                  <a:cubicBezTo>
                    <a:pt x="206" y="132"/>
                    <a:pt x="207" y="131"/>
                    <a:pt x="208" y="131"/>
                  </a:cubicBezTo>
                  <a:cubicBezTo>
                    <a:pt x="209" y="131"/>
                    <a:pt x="209" y="131"/>
                    <a:pt x="210" y="130"/>
                  </a:cubicBezTo>
                  <a:cubicBezTo>
                    <a:pt x="209" y="131"/>
                    <a:pt x="211" y="130"/>
                    <a:pt x="211" y="130"/>
                  </a:cubicBezTo>
                  <a:cubicBezTo>
                    <a:pt x="212" y="131"/>
                    <a:pt x="212" y="131"/>
                    <a:pt x="213" y="131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3" y="129"/>
                    <a:pt x="214" y="130"/>
                    <a:pt x="215" y="131"/>
                  </a:cubicBezTo>
                  <a:cubicBezTo>
                    <a:pt x="211" y="132"/>
                    <a:pt x="207" y="133"/>
                    <a:pt x="202" y="134"/>
                  </a:cubicBezTo>
                  <a:close/>
                  <a:moveTo>
                    <a:pt x="197" y="133"/>
                  </a:moveTo>
                  <a:cubicBezTo>
                    <a:pt x="199" y="132"/>
                    <a:pt x="200" y="133"/>
                    <a:pt x="201" y="134"/>
                  </a:cubicBezTo>
                  <a:cubicBezTo>
                    <a:pt x="199" y="134"/>
                    <a:pt x="198" y="133"/>
                    <a:pt x="197" y="133"/>
                  </a:cubicBezTo>
                  <a:close/>
                  <a:moveTo>
                    <a:pt x="199" y="135"/>
                  </a:moveTo>
                  <a:cubicBezTo>
                    <a:pt x="198" y="135"/>
                    <a:pt x="198" y="135"/>
                    <a:pt x="198" y="134"/>
                  </a:cubicBezTo>
                  <a:cubicBezTo>
                    <a:pt x="198" y="134"/>
                    <a:pt x="199" y="134"/>
                    <a:pt x="199" y="135"/>
                  </a:cubicBezTo>
                  <a:close/>
                  <a:moveTo>
                    <a:pt x="195" y="131"/>
                  </a:moveTo>
                  <a:cubicBezTo>
                    <a:pt x="196" y="132"/>
                    <a:pt x="197" y="131"/>
                    <a:pt x="197" y="132"/>
                  </a:cubicBezTo>
                  <a:cubicBezTo>
                    <a:pt x="197" y="132"/>
                    <a:pt x="196" y="132"/>
                    <a:pt x="195" y="132"/>
                  </a:cubicBezTo>
                  <a:cubicBezTo>
                    <a:pt x="195" y="132"/>
                    <a:pt x="196" y="132"/>
                    <a:pt x="195" y="131"/>
                  </a:cubicBezTo>
                  <a:close/>
                  <a:moveTo>
                    <a:pt x="194" y="128"/>
                  </a:moveTo>
                  <a:cubicBezTo>
                    <a:pt x="194" y="128"/>
                    <a:pt x="195" y="128"/>
                    <a:pt x="195" y="128"/>
                  </a:cubicBezTo>
                  <a:cubicBezTo>
                    <a:pt x="195" y="128"/>
                    <a:pt x="195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lose/>
                  <a:moveTo>
                    <a:pt x="191" y="125"/>
                  </a:moveTo>
                  <a:cubicBezTo>
                    <a:pt x="191" y="125"/>
                    <a:pt x="191" y="125"/>
                    <a:pt x="190" y="126"/>
                  </a:cubicBezTo>
                  <a:cubicBezTo>
                    <a:pt x="190" y="126"/>
                    <a:pt x="190" y="125"/>
                    <a:pt x="190" y="125"/>
                  </a:cubicBezTo>
                  <a:cubicBezTo>
                    <a:pt x="190" y="125"/>
                    <a:pt x="190" y="125"/>
                    <a:pt x="191" y="125"/>
                  </a:cubicBezTo>
                  <a:cubicBezTo>
                    <a:pt x="191" y="125"/>
                    <a:pt x="191" y="125"/>
                    <a:pt x="191" y="125"/>
                  </a:cubicBezTo>
                  <a:close/>
                  <a:moveTo>
                    <a:pt x="193" y="126"/>
                  </a:moveTo>
                  <a:cubicBezTo>
                    <a:pt x="193" y="126"/>
                    <a:pt x="192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5"/>
                    <a:pt x="193" y="125"/>
                    <a:pt x="193" y="126"/>
                  </a:cubicBezTo>
                  <a:close/>
                  <a:moveTo>
                    <a:pt x="190" y="126"/>
                  </a:moveTo>
                  <a:cubicBezTo>
                    <a:pt x="190" y="126"/>
                    <a:pt x="190" y="127"/>
                    <a:pt x="190" y="126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90" y="127"/>
                    <a:pt x="189" y="127"/>
                    <a:pt x="189" y="127"/>
                  </a:cubicBezTo>
                  <a:cubicBezTo>
                    <a:pt x="187" y="128"/>
                    <a:pt x="189" y="127"/>
                    <a:pt x="190" y="126"/>
                  </a:cubicBezTo>
                  <a:close/>
                  <a:moveTo>
                    <a:pt x="193" y="129"/>
                  </a:moveTo>
                  <a:cubicBezTo>
                    <a:pt x="192" y="129"/>
                    <a:pt x="190" y="130"/>
                    <a:pt x="189" y="129"/>
                  </a:cubicBezTo>
                  <a:cubicBezTo>
                    <a:pt x="190" y="129"/>
                    <a:pt x="192" y="129"/>
                    <a:pt x="193" y="129"/>
                  </a:cubicBezTo>
                  <a:close/>
                  <a:moveTo>
                    <a:pt x="193" y="127"/>
                  </a:moveTo>
                  <a:cubicBezTo>
                    <a:pt x="193" y="127"/>
                    <a:pt x="194" y="127"/>
                    <a:pt x="195" y="126"/>
                  </a:cubicBezTo>
                  <a:cubicBezTo>
                    <a:pt x="195" y="127"/>
                    <a:pt x="195" y="126"/>
                    <a:pt x="195" y="127"/>
                  </a:cubicBezTo>
                  <a:cubicBezTo>
                    <a:pt x="195" y="127"/>
                    <a:pt x="194" y="127"/>
                    <a:pt x="193" y="127"/>
                  </a:cubicBezTo>
                  <a:close/>
                  <a:moveTo>
                    <a:pt x="195" y="124"/>
                  </a:moveTo>
                  <a:cubicBezTo>
                    <a:pt x="196" y="124"/>
                    <a:pt x="196" y="124"/>
                    <a:pt x="197" y="125"/>
                  </a:cubicBezTo>
                  <a:cubicBezTo>
                    <a:pt x="196" y="125"/>
                    <a:pt x="196" y="125"/>
                    <a:pt x="195" y="125"/>
                  </a:cubicBezTo>
                  <a:cubicBezTo>
                    <a:pt x="194" y="125"/>
                    <a:pt x="194" y="125"/>
                    <a:pt x="194" y="124"/>
                  </a:cubicBezTo>
                  <a:cubicBezTo>
                    <a:pt x="194" y="124"/>
                    <a:pt x="195" y="124"/>
                    <a:pt x="196" y="125"/>
                  </a:cubicBezTo>
                  <a:cubicBezTo>
                    <a:pt x="196" y="124"/>
                    <a:pt x="195" y="124"/>
                    <a:pt x="195" y="124"/>
                  </a:cubicBezTo>
                  <a:close/>
                  <a:moveTo>
                    <a:pt x="199" y="122"/>
                  </a:moveTo>
                  <a:cubicBezTo>
                    <a:pt x="199" y="123"/>
                    <a:pt x="200" y="123"/>
                    <a:pt x="200" y="124"/>
                  </a:cubicBezTo>
                  <a:cubicBezTo>
                    <a:pt x="199" y="124"/>
                    <a:pt x="197" y="125"/>
                    <a:pt x="197" y="123"/>
                  </a:cubicBezTo>
                  <a:cubicBezTo>
                    <a:pt x="197" y="123"/>
                    <a:pt x="198" y="123"/>
                    <a:pt x="199" y="122"/>
                  </a:cubicBezTo>
                  <a:close/>
                  <a:moveTo>
                    <a:pt x="198" y="120"/>
                  </a:moveTo>
                  <a:cubicBezTo>
                    <a:pt x="199" y="120"/>
                    <a:pt x="199" y="121"/>
                    <a:pt x="200" y="121"/>
                  </a:cubicBezTo>
                  <a:cubicBezTo>
                    <a:pt x="200" y="121"/>
                    <a:pt x="199" y="121"/>
                    <a:pt x="199" y="121"/>
                  </a:cubicBezTo>
                  <a:cubicBezTo>
                    <a:pt x="199" y="121"/>
                    <a:pt x="198" y="121"/>
                    <a:pt x="198" y="120"/>
                  </a:cubicBezTo>
                  <a:close/>
                  <a:moveTo>
                    <a:pt x="211" y="130"/>
                  </a:moveTo>
                  <a:cubicBezTo>
                    <a:pt x="210" y="130"/>
                    <a:pt x="209" y="130"/>
                    <a:pt x="209" y="130"/>
                  </a:cubicBezTo>
                  <a:cubicBezTo>
                    <a:pt x="209" y="129"/>
                    <a:pt x="208" y="129"/>
                    <a:pt x="208" y="129"/>
                  </a:cubicBezTo>
                  <a:cubicBezTo>
                    <a:pt x="208" y="128"/>
                    <a:pt x="210" y="128"/>
                    <a:pt x="211" y="130"/>
                  </a:cubicBezTo>
                  <a:close/>
                  <a:moveTo>
                    <a:pt x="210" y="128"/>
                  </a:moveTo>
                  <a:cubicBezTo>
                    <a:pt x="211" y="128"/>
                    <a:pt x="211" y="128"/>
                    <a:pt x="212" y="128"/>
                  </a:cubicBezTo>
                  <a:cubicBezTo>
                    <a:pt x="212" y="128"/>
                    <a:pt x="213" y="128"/>
                    <a:pt x="213" y="129"/>
                  </a:cubicBezTo>
                  <a:cubicBezTo>
                    <a:pt x="213" y="129"/>
                    <a:pt x="212" y="129"/>
                    <a:pt x="212" y="129"/>
                  </a:cubicBezTo>
                  <a:cubicBezTo>
                    <a:pt x="211" y="129"/>
                    <a:pt x="211" y="129"/>
                    <a:pt x="210" y="128"/>
                  </a:cubicBezTo>
                  <a:close/>
                  <a:moveTo>
                    <a:pt x="196" y="129"/>
                  </a:moveTo>
                  <a:cubicBezTo>
                    <a:pt x="197" y="129"/>
                    <a:pt x="198" y="129"/>
                    <a:pt x="198" y="129"/>
                  </a:cubicBezTo>
                  <a:cubicBezTo>
                    <a:pt x="198" y="130"/>
                    <a:pt x="197" y="130"/>
                    <a:pt x="197" y="130"/>
                  </a:cubicBezTo>
                  <a:cubicBezTo>
                    <a:pt x="197" y="129"/>
                    <a:pt x="196" y="130"/>
                    <a:pt x="196" y="129"/>
                  </a:cubicBezTo>
                  <a:cubicBezTo>
                    <a:pt x="196" y="129"/>
                    <a:pt x="197" y="129"/>
                    <a:pt x="196" y="129"/>
                  </a:cubicBezTo>
                  <a:close/>
                  <a:moveTo>
                    <a:pt x="200" y="128"/>
                  </a:moveTo>
                  <a:cubicBezTo>
                    <a:pt x="201" y="128"/>
                    <a:pt x="201" y="128"/>
                    <a:pt x="201" y="128"/>
                  </a:cubicBezTo>
                  <a:cubicBezTo>
                    <a:pt x="200" y="129"/>
                    <a:pt x="199" y="130"/>
                    <a:pt x="199" y="129"/>
                  </a:cubicBezTo>
                  <a:cubicBezTo>
                    <a:pt x="199" y="128"/>
                    <a:pt x="200" y="129"/>
                    <a:pt x="200" y="128"/>
                  </a:cubicBezTo>
                  <a:close/>
                  <a:moveTo>
                    <a:pt x="201" y="127"/>
                  </a:moveTo>
                  <a:cubicBezTo>
                    <a:pt x="201" y="127"/>
                    <a:pt x="200" y="127"/>
                    <a:pt x="200" y="126"/>
                  </a:cubicBezTo>
                  <a:cubicBezTo>
                    <a:pt x="201" y="126"/>
                    <a:pt x="202" y="126"/>
                    <a:pt x="202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2" y="127"/>
                    <a:pt x="202" y="127"/>
                    <a:pt x="201" y="127"/>
                  </a:cubicBezTo>
                  <a:close/>
                  <a:moveTo>
                    <a:pt x="199" y="125"/>
                  </a:moveTo>
                  <a:cubicBezTo>
                    <a:pt x="200" y="125"/>
                    <a:pt x="201" y="124"/>
                    <a:pt x="201" y="125"/>
                  </a:cubicBezTo>
                  <a:cubicBezTo>
                    <a:pt x="201" y="125"/>
                    <a:pt x="199" y="126"/>
                    <a:pt x="199" y="125"/>
                  </a:cubicBezTo>
                  <a:close/>
                  <a:moveTo>
                    <a:pt x="199" y="127"/>
                  </a:moveTo>
                  <a:cubicBezTo>
                    <a:pt x="199" y="127"/>
                    <a:pt x="200" y="127"/>
                    <a:pt x="200" y="128"/>
                  </a:cubicBezTo>
                  <a:cubicBezTo>
                    <a:pt x="199" y="128"/>
                    <a:pt x="198" y="128"/>
                    <a:pt x="198" y="127"/>
                  </a:cubicBezTo>
                  <a:cubicBezTo>
                    <a:pt x="198" y="127"/>
                    <a:pt x="199" y="127"/>
                    <a:pt x="199" y="127"/>
                  </a:cubicBezTo>
                  <a:close/>
                  <a:moveTo>
                    <a:pt x="197" y="127"/>
                  </a:moveTo>
                  <a:cubicBezTo>
                    <a:pt x="196" y="127"/>
                    <a:pt x="196" y="126"/>
                    <a:pt x="196" y="126"/>
                  </a:cubicBezTo>
                  <a:cubicBezTo>
                    <a:pt x="196" y="126"/>
                    <a:pt x="197" y="125"/>
                    <a:pt x="198" y="125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6"/>
                    <a:pt x="197" y="126"/>
                    <a:pt x="197" y="127"/>
                  </a:cubicBezTo>
                  <a:close/>
                  <a:moveTo>
                    <a:pt x="199" y="130"/>
                  </a:moveTo>
                  <a:cubicBezTo>
                    <a:pt x="199" y="130"/>
                    <a:pt x="199" y="130"/>
                    <a:pt x="199" y="130"/>
                  </a:cubicBezTo>
                  <a:cubicBezTo>
                    <a:pt x="199" y="130"/>
                    <a:pt x="198" y="130"/>
                    <a:pt x="197" y="130"/>
                  </a:cubicBezTo>
                  <a:cubicBezTo>
                    <a:pt x="198" y="130"/>
                    <a:pt x="198" y="130"/>
                    <a:pt x="199" y="130"/>
                  </a:cubicBezTo>
                  <a:close/>
                  <a:moveTo>
                    <a:pt x="200" y="131"/>
                  </a:moveTo>
                  <a:cubicBezTo>
                    <a:pt x="200" y="130"/>
                    <a:pt x="200" y="131"/>
                    <a:pt x="201" y="131"/>
                  </a:cubicBezTo>
                  <a:cubicBezTo>
                    <a:pt x="200" y="131"/>
                    <a:pt x="199" y="131"/>
                    <a:pt x="199" y="132"/>
                  </a:cubicBezTo>
                  <a:cubicBezTo>
                    <a:pt x="199" y="132"/>
                    <a:pt x="199" y="131"/>
                    <a:pt x="198" y="131"/>
                  </a:cubicBezTo>
                  <a:cubicBezTo>
                    <a:pt x="198" y="131"/>
                    <a:pt x="200" y="131"/>
                    <a:pt x="200" y="131"/>
                  </a:cubicBezTo>
                  <a:close/>
                  <a:moveTo>
                    <a:pt x="201" y="130"/>
                  </a:moveTo>
                  <a:cubicBezTo>
                    <a:pt x="200" y="130"/>
                    <a:pt x="200" y="130"/>
                    <a:pt x="200" y="129"/>
                  </a:cubicBezTo>
                  <a:cubicBezTo>
                    <a:pt x="200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2" y="129"/>
                  </a:cubicBezTo>
                  <a:cubicBezTo>
                    <a:pt x="202" y="130"/>
                    <a:pt x="201" y="130"/>
                    <a:pt x="201" y="130"/>
                  </a:cubicBezTo>
                  <a:close/>
                  <a:moveTo>
                    <a:pt x="204" y="131"/>
                  </a:moveTo>
                  <a:cubicBezTo>
                    <a:pt x="204" y="131"/>
                    <a:pt x="203" y="131"/>
                    <a:pt x="202" y="131"/>
                  </a:cubicBezTo>
                  <a:cubicBezTo>
                    <a:pt x="202" y="131"/>
                    <a:pt x="204" y="130"/>
                    <a:pt x="204" y="131"/>
                  </a:cubicBezTo>
                  <a:close/>
                  <a:moveTo>
                    <a:pt x="202" y="128"/>
                  </a:moveTo>
                  <a:cubicBezTo>
                    <a:pt x="202" y="127"/>
                    <a:pt x="203" y="128"/>
                    <a:pt x="204" y="127"/>
                  </a:cubicBezTo>
                  <a:cubicBezTo>
                    <a:pt x="204" y="127"/>
                    <a:pt x="204" y="128"/>
                    <a:pt x="205" y="127"/>
                  </a:cubicBezTo>
                  <a:cubicBezTo>
                    <a:pt x="205" y="128"/>
                    <a:pt x="205" y="128"/>
                    <a:pt x="206" y="128"/>
                  </a:cubicBezTo>
                  <a:cubicBezTo>
                    <a:pt x="204" y="130"/>
                    <a:pt x="202" y="129"/>
                    <a:pt x="202" y="128"/>
                  </a:cubicBezTo>
                  <a:close/>
                  <a:moveTo>
                    <a:pt x="205" y="129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6" y="129"/>
                    <a:pt x="206" y="129"/>
                  </a:cubicBezTo>
                  <a:cubicBezTo>
                    <a:pt x="207" y="130"/>
                    <a:pt x="207" y="130"/>
                    <a:pt x="208" y="130"/>
                  </a:cubicBezTo>
                  <a:cubicBezTo>
                    <a:pt x="208" y="130"/>
                    <a:pt x="205" y="131"/>
                    <a:pt x="204" y="130"/>
                  </a:cubicBezTo>
                  <a:cubicBezTo>
                    <a:pt x="205" y="130"/>
                    <a:pt x="205" y="130"/>
                    <a:pt x="205" y="129"/>
                  </a:cubicBezTo>
                  <a:close/>
                  <a:moveTo>
                    <a:pt x="207" y="128"/>
                  </a:moveTo>
                  <a:cubicBezTo>
                    <a:pt x="206" y="128"/>
                    <a:pt x="206" y="128"/>
                    <a:pt x="205" y="127"/>
                  </a:cubicBezTo>
                  <a:cubicBezTo>
                    <a:pt x="206" y="127"/>
                    <a:pt x="207" y="127"/>
                    <a:pt x="207" y="126"/>
                  </a:cubicBezTo>
                  <a:cubicBezTo>
                    <a:pt x="207" y="127"/>
                    <a:pt x="208" y="127"/>
                    <a:pt x="209" y="128"/>
                  </a:cubicBezTo>
                  <a:cubicBezTo>
                    <a:pt x="208" y="128"/>
                    <a:pt x="207" y="128"/>
                    <a:pt x="207" y="128"/>
                  </a:cubicBezTo>
                  <a:close/>
                  <a:moveTo>
                    <a:pt x="203" y="125"/>
                  </a:moveTo>
                  <a:cubicBezTo>
                    <a:pt x="205" y="124"/>
                    <a:pt x="206" y="125"/>
                    <a:pt x="206" y="126"/>
                  </a:cubicBezTo>
                  <a:cubicBezTo>
                    <a:pt x="205" y="126"/>
                    <a:pt x="204" y="127"/>
                    <a:pt x="203" y="125"/>
                  </a:cubicBezTo>
                  <a:close/>
                  <a:moveTo>
                    <a:pt x="202" y="124"/>
                  </a:moveTo>
                  <a:cubicBezTo>
                    <a:pt x="202" y="124"/>
                    <a:pt x="203" y="123"/>
                    <a:pt x="204" y="123"/>
                  </a:cubicBezTo>
                  <a:cubicBezTo>
                    <a:pt x="204" y="123"/>
                    <a:pt x="204" y="124"/>
                    <a:pt x="204" y="124"/>
                  </a:cubicBezTo>
                  <a:cubicBezTo>
                    <a:pt x="203" y="124"/>
                    <a:pt x="202" y="125"/>
                    <a:pt x="202" y="124"/>
                  </a:cubicBezTo>
                  <a:close/>
                  <a:moveTo>
                    <a:pt x="201" y="123"/>
                  </a:moveTo>
                  <a:cubicBezTo>
                    <a:pt x="201" y="123"/>
                    <a:pt x="200" y="122"/>
                    <a:pt x="200" y="122"/>
                  </a:cubicBezTo>
                  <a:cubicBezTo>
                    <a:pt x="200" y="122"/>
                    <a:pt x="201" y="122"/>
                    <a:pt x="201" y="122"/>
                  </a:cubicBezTo>
                  <a:cubicBezTo>
                    <a:pt x="202" y="122"/>
                    <a:pt x="202" y="122"/>
                    <a:pt x="203" y="123"/>
                  </a:cubicBezTo>
                  <a:cubicBezTo>
                    <a:pt x="202" y="123"/>
                    <a:pt x="201" y="123"/>
                    <a:pt x="201" y="123"/>
                  </a:cubicBezTo>
                  <a:close/>
                  <a:moveTo>
                    <a:pt x="197" y="128"/>
                  </a:moveTo>
                  <a:cubicBezTo>
                    <a:pt x="197" y="129"/>
                    <a:pt x="196" y="128"/>
                    <a:pt x="195" y="129"/>
                  </a:cubicBezTo>
                  <a:cubicBezTo>
                    <a:pt x="195" y="128"/>
                    <a:pt x="196" y="128"/>
                    <a:pt x="197" y="128"/>
                  </a:cubicBezTo>
                  <a:close/>
                  <a:moveTo>
                    <a:pt x="197" y="134"/>
                  </a:moveTo>
                  <a:cubicBezTo>
                    <a:pt x="196" y="134"/>
                    <a:pt x="195" y="134"/>
                    <a:pt x="195" y="133"/>
                  </a:cubicBezTo>
                  <a:cubicBezTo>
                    <a:pt x="196" y="133"/>
                    <a:pt x="197" y="133"/>
                    <a:pt x="197" y="134"/>
                  </a:cubicBezTo>
                  <a:close/>
                  <a:moveTo>
                    <a:pt x="201" y="136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6"/>
                    <a:pt x="200" y="136"/>
                    <a:pt x="200" y="135"/>
                  </a:cubicBezTo>
                  <a:cubicBezTo>
                    <a:pt x="201" y="135"/>
                    <a:pt x="201" y="136"/>
                    <a:pt x="201" y="136"/>
                  </a:cubicBezTo>
                  <a:close/>
                  <a:moveTo>
                    <a:pt x="218" y="130"/>
                  </a:moveTo>
                  <a:cubicBezTo>
                    <a:pt x="217" y="130"/>
                    <a:pt x="215" y="131"/>
                    <a:pt x="215" y="129"/>
                  </a:cubicBezTo>
                  <a:cubicBezTo>
                    <a:pt x="216" y="129"/>
                    <a:pt x="218" y="128"/>
                    <a:pt x="218" y="130"/>
                  </a:cubicBezTo>
                  <a:close/>
                  <a:moveTo>
                    <a:pt x="214" y="127"/>
                  </a:moveTo>
                  <a:cubicBezTo>
                    <a:pt x="215" y="127"/>
                    <a:pt x="215" y="128"/>
                    <a:pt x="216" y="127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5" y="129"/>
                    <a:pt x="213" y="129"/>
                    <a:pt x="213" y="128"/>
                  </a:cubicBezTo>
                  <a:cubicBezTo>
                    <a:pt x="213" y="127"/>
                    <a:pt x="214" y="127"/>
                    <a:pt x="214" y="127"/>
                  </a:cubicBezTo>
                  <a:close/>
                  <a:moveTo>
                    <a:pt x="211" y="125"/>
                  </a:moveTo>
                  <a:cubicBezTo>
                    <a:pt x="212" y="125"/>
                    <a:pt x="213" y="126"/>
                    <a:pt x="214" y="126"/>
                  </a:cubicBezTo>
                  <a:cubicBezTo>
                    <a:pt x="212" y="128"/>
                    <a:pt x="211" y="126"/>
                    <a:pt x="210" y="126"/>
                  </a:cubicBezTo>
                  <a:cubicBezTo>
                    <a:pt x="211" y="125"/>
                    <a:pt x="212" y="126"/>
                    <a:pt x="211" y="125"/>
                  </a:cubicBezTo>
                  <a:close/>
                  <a:moveTo>
                    <a:pt x="211" y="127"/>
                  </a:moveTo>
                  <a:cubicBezTo>
                    <a:pt x="210" y="128"/>
                    <a:pt x="210" y="127"/>
                    <a:pt x="210" y="128"/>
                  </a:cubicBezTo>
                  <a:cubicBezTo>
                    <a:pt x="209" y="127"/>
                    <a:pt x="208" y="127"/>
                    <a:pt x="208" y="126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10" y="126"/>
                    <a:pt x="211" y="126"/>
                    <a:pt x="211" y="127"/>
                  </a:cubicBezTo>
                  <a:close/>
                  <a:moveTo>
                    <a:pt x="208" y="125"/>
                  </a:moveTo>
                  <a:cubicBezTo>
                    <a:pt x="208" y="126"/>
                    <a:pt x="206" y="125"/>
                    <a:pt x="206" y="124"/>
                  </a:cubicBezTo>
                  <a:cubicBezTo>
                    <a:pt x="206" y="124"/>
                    <a:pt x="207" y="124"/>
                    <a:pt x="207" y="124"/>
                  </a:cubicBezTo>
                  <a:cubicBezTo>
                    <a:pt x="208" y="124"/>
                    <a:pt x="208" y="125"/>
                    <a:pt x="208" y="125"/>
                  </a:cubicBezTo>
                  <a:close/>
                  <a:moveTo>
                    <a:pt x="202" y="120"/>
                  </a:moveTo>
                  <a:cubicBezTo>
                    <a:pt x="202" y="120"/>
                    <a:pt x="202" y="120"/>
                    <a:pt x="202" y="120"/>
                  </a:cubicBezTo>
                  <a:cubicBezTo>
                    <a:pt x="202" y="120"/>
                    <a:pt x="204" y="121"/>
                    <a:pt x="205" y="122"/>
                  </a:cubicBezTo>
                  <a:cubicBezTo>
                    <a:pt x="205" y="122"/>
                    <a:pt x="205" y="121"/>
                    <a:pt x="205" y="121"/>
                  </a:cubicBezTo>
                  <a:cubicBezTo>
                    <a:pt x="205" y="122"/>
                    <a:pt x="205" y="122"/>
                    <a:pt x="206" y="123"/>
                  </a:cubicBezTo>
                  <a:cubicBezTo>
                    <a:pt x="206" y="123"/>
                    <a:pt x="206" y="123"/>
                    <a:pt x="205" y="124"/>
                  </a:cubicBezTo>
                  <a:cubicBezTo>
                    <a:pt x="204" y="122"/>
                    <a:pt x="202" y="121"/>
                    <a:pt x="200" y="119"/>
                  </a:cubicBezTo>
                  <a:cubicBezTo>
                    <a:pt x="201" y="120"/>
                    <a:pt x="202" y="120"/>
                    <a:pt x="202" y="120"/>
                  </a:cubicBezTo>
                  <a:close/>
                  <a:moveTo>
                    <a:pt x="200" y="121"/>
                  </a:moveTo>
                  <a:cubicBezTo>
                    <a:pt x="200" y="121"/>
                    <a:pt x="200" y="121"/>
                    <a:pt x="199" y="121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20"/>
                    <a:pt x="200" y="120"/>
                    <a:pt x="200" y="121"/>
                  </a:cubicBezTo>
                  <a:close/>
                  <a:moveTo>
                    <a:pt x="199" y="117"/>
                  </a:moveTo>
                  <a:cubicBezTo>
                    <a:pt x="199" y="118"/>
                    <a:pt x="199" y="118"/>
                    <a:pt x="198" y="118"/>
                  </a:cubicBezTo>
                  <a:cubicBezTo>
                    <a:pt x="198" y="119"/>
                    <a:pt x="198" y="118"/>
                    <a:pt x="198" y="118"/>
                  </a:cubicBezTo>
                  <a:cubicBezTo>
                    <a:pt x="198" y="118"/>
                    <a:pt x="199" y="117"/>
                    <a:pt x="199" y="117"/>
                  </a:cubicBezTo>
                  <a:close/>
                  <a:moveTo>
                    <a:pt x="196" y="118"/>
                  </a:moveTo>
                  <a:cubicBezTo>
                    <a:pt x="197" y="119"/>
                    <a:pt x="198" y="119"/>
                    <a:pt x="198" y="120"/>
                  </a:cubicBezTo>
                  <a:cubicBezTo>
                    <a:pt x="197" y="120"/>
                    <a:pt x="197" y="119"/>
                    <a:pt x="196" y="119"/>
                  </a:cubicBezTo>
                  <a:cubicBezTo>
                    <a:pt x="196" y="119"/>
                    <a:pt x="196" y="119"/>
                    <a:pt x="196" y="118"/>
                  </a:cubicBezTo>
                  <a:close/>
                  <a:moveTo>
                    <a:pt x="198" y="122"/>
                  </a:moveTo>
                  <a:cubicBezTo>
                    <a:pt x="197" y="122"/>
                    <a:pt x="195" y="123"/>
                    <a:pt x="195" y="121"/>
                  </a:cubicBezTo>
                  <a:cubicBezTo>
                    <a:pt x="195" y="122"/>
                    <a:pt x="195" y="121"/>
                    <a:pt x="196" y="121"/>
                  </a:cubicBezTo>
                  <a:cubicBezTo>
                    <a:pt x="195" y="120"/>
                    <a:pt x="195" y="122"/>
                    <a:pt x="194" y="121"/>
                  </a:cubicBezTo>
                  <a:cubicBezTo>
                    <a:pt x="195" y="120"/>
                    <a:pt x="197" y="121"/>
                    <a:pt x="198" y="122"/>
                  </a:cubicBezTo>
                  <a:close/>
                  <a:moveTo>
                    <a:pt x="194" y="119"/>
                  </a:moveTo>
                  <a:cubicBezTo>
                    <a:pt x="194" y="119"/>
                    <a:pt x="194" y="120"/>
                    <a:pt x="195" y="120"/>
                  </a:cubicBezTo>
                  <a:cubicBezTo>
                    <a:pt x="195" y="120"/>
                    <a:pt x="194" y="120"/>
                    <a:pt x="194" y="120"/>
                  </a:cubicBezTo>
                  <a:cubicBezTo>
                    <a:pt x="193" y="120"/>
                    <a:pt x="194" y="120"/>
                    <a:pt x="194" y="119"/>
                  </a:cubicBezTo>
                  <a:close/>
                  <a:moveTo>
                    <a:pt x="194" y="123"/>
                  </a:moveTo>
                  <a:cubicBezTo>
                    <a:pt x="193" y="123"/>
                    <a:pt x="193" y="124"/>
                    <a:pt x="192" y="124"/>
                  </a:cubicBezTo>
                  <a:cubicBezTo>
                    <a:pt x="192" y="124"/>
                    <a:pt x="192" y="123"/>
                    <a:pt x="191" y="123"/>
                  </a:cubicBezTo>
                  <a:cubicBezTo>
                    <a:pt x="191" y="124"/>
                    <a:pt x="189" y="125"/>
                    <a:pt x="187" y="124"/>
                  </a:cubicBezTo>
                  <a:cubicBezTo>
                    <a:pt x="189" y="123"/>
                    <a:pt x="191" y="122"/>
                    <a:pt x="193" y="122"/>
                  </a:cubicBezTo>
                  <a:cubicBezTo>
                    <a:pt x="192" y="123"/>
                    <a:pt x="194" y="122"/>
                    <a:pt x="194" y="123"/>
                  </a:cubicBezTo>
                  <a:close/>
                  <a:moveTo>
                    <a:pt x="188" y="125"/>
                  </a:moveTo>
                  <a:cubicBezTo>
                    <a:pt x="188" y="125"/>
                    <a:pt x="187" y="125"/>
                    <a:pt x="186" y="125"/>
                  </a:cubicBezTo>
                  <a:cubicBezTo>
                    <a:pt x="186" y="125"/>
                    <a:pt x="186" y="124"/>
                    <a:pt x="187" y="124"/>
                  </a:cubicBezTo>
                  <a:cubicBezTo>
                    <a:pt x="187" y="124"/>
                    <a:pt x="187" y="125"/>
                    <a:pt x="188" y="125"/>
                  </a:cubicBezTo>
                  <a:close/>
                  <a:moveTo>
                    <a:pt x="192" y="120"/>
                  </a:moveTo>
                  <a:cubicBezTo>
                    <a:pt x="192" y="121"/>
                    <a:pt x="192" y="121"/>
                    <a:pt x="191" y="122"/>
                  </a:cubicBezTo>
                  <a:cubicBezTo>
                    <a:pt x="190" y="121"/>
                    <a:pt x="191" y="121"/>
                    <a:pt x="192" y="120"/>
                  </a:cubicBezTo>
                  <a:close/>
                  <a:moveTo>
                    <a:pt x="194" y="108"/>
                  </a:moveTo>
                  <a:cubicBezTo>
                    <a:pt x="194" y="108"/>
                    <a:pt x="194" y="109"/>
                    <a:pt x="194" y="109"/>
                  </a:cubicBezTo>
                  <a:cubicBezTo>
                    <a:pt x="194" y="108"/>
                    <a:pt x="195" y="107"/>
                    <a:pt x="196" y="106"/>
                  </a:cubicBezTo>
                  <a:cubicBezTo>
                    <a:pt x="195" y="110"/>
                    <a:pt x="193" y="113"/>
                    <a:pt x="191" y="118"/>
                  </a:cubicBezTo>
                  <a:cubicBezTo>
                    <a:pt x="191" y="118"/>
                    <a:pt x="191" y="118"/>
                    <a:pt x="190" y="118"/>
                  </a:cubicBezTo>
                  <a:cubicBezTo>
                    <a:pt x="191" y="114"/>
                    <a:pt x="193" y="112"/>
                    <a:pt x="194" y="108"/>
                  </a:cubicBezTo>
                  <a:close/>
                  <a:moveTo>
                    <a:pt x="191" y="119"/>
                  </a:moveTo>
                  <a:cubicBezTo>
                    <a:pt x="190" y="120"/>
                    <a:pt x="190" y="121"/>
                    <a:pt x="189" y="121"/>
                  </a:cubicBezTo>
                  <a:cubicBezTo>
                    <a:pt x="189" y="120"/>
                    <a:pt x="189" y="119"/>
                    <a:pt x="191" y="119"/>
                  </a:cubicBezTo>
                  <a:close/>
                  <a:moveTo>
                    <a:pt x="190" y="121"/>
                  </a:moveTo>
                  <a:cubicBezTo>
                    <a:pt x="190" y="122"/>
                    <a:pt x="189" y="122"/>
                    <a:pt x="188" y="122"/>
                  </a:cubicBezTo>
                  <a:cubicBezTo>
                    <a:pt x="188" y="122"/>
                    <a:pt x="190" y="122"/>
                    <a:pt x="190" y="121"/>
                  </a:cubicBezTo>
                  <a:close/>
                  <a:moveTo>
                    <a:pt x="188" y="113"/>
                  </a:moveTo>
                  <a:cubicBezTo>
                    <a:pt x="189" y="113"/>
                    <a:pt x="189" y="111"/>
                    <a:pt x="190" y="111"/>
                  </a:cubicBezTo>
                  <a:cubicBezTo>
                    <a:pt x="189" y="112"/>
                    <a:pt x="189" y="115"/>
                    <a:pt x="187" y="116"/>
                  </a:cubicBezTo>
                  <a:cubicBezTo>
                    <a:pt x="187" y="116"/>
                    <a:pt x="188" y="115"/>
                    <a:pt x="187" y="115"/>
                  </a:cubicBezTo>
                  <a:cubicBezTo>
                    <a:pt x="188" y="114"/>
                    <a:pt x="188" y="114"/>
                    <a:pt x="188" y="113"/>
                  </a:cubicBezTo>
                  <a:close/>
                  <a:moveTo>
                    <a:pt x="188" y="120"/>
                  </a:moveTo>
                  <a:cubicBezTo>
                    <a:pt x="188" y="121"/>
                    <a:pt x="188" y="122"/>
                    <a:pt x="187" y="122"/>
                  </a:cubicBezTo>
                  <a:cubicBezTo>
                    <a:pt x="186" y="122"/>
                    <a:pt x="187" y="121"/>
                    <a:pt x="187" y="121"/>
                  </a:cubicBezTo>
                  <a:cubicBezTo>
                    <a:pt x="187" y="120"/>
                    <a:pt x="188" y="120"/>
                    <a:pt x="188" y="120"/>
                  </a:cubicBezTo>
                  <a:close/>
                  <a:moveTo>
                    <a:pt x="187" y="118"/>
                  </a:moveTo>
                  <a:cubicBezTo>
                    <a:pt x="186" y="118"/>
                    <a:pt x="186" y="118"/>
                    <a:pt x="185" y="119"/>
                  </a:cubicBezTo>
                  <a:cubicBezTo>
                    <a:pt x="185" y="118"/>
                    <a:pt x="186" y="118"/>
                    <a:pt x="187" y="118"/>
                  </a:cubicBezTo>
                  <a:close/>
                  <a:moveTo>
                    <a:pt x="186" y="119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86" y="120"/>
                    <a:pt x="186" y="120"/>
                    <a:pt x="185" y="120"/>
                  </a:cubicBezTo>
                  <a:cubicBezTo>
                    <a:pt x="185" y="119"/>
                    <a:pt x="185" y="119"/>
                    <a:pt x="186" y="119"/>
                  </a:cubicBezTo>
                  <a:close/>
                  <a:moveTo>
                    <a:pt x="186" y="121"/>
                  </a:moveTo>
                  <a:cubicBezTo>
                    <a:pt x="186" y="121"/>
                    <a:pt x="185" y="121"/>
                    <a:pt x="185" y="121"/>
                  </a:cubicBezTo>
                  <a:cubicBezTo>
                    <a:pt x="184" y="121"/>
                    <a:pt x="186" y="121"/>
                    <a:pt x="186" y="121"/>
                  </a:cubicBezTo>
                  <a:close/>
                  <a:moveTo>
                    <a:pt x="185" y="127"/>
                  </a:moveTo>
                  <a:cubicBezTo>
                    <a:pt x="185" y="128"/>
                    <a:pt x="182" y="128"/>
                    <a:pt x="182" y="127"/>
                  </a:cubicBezTo>
                  <a:cubicBezTo>
                    <a:pt x="183" y="126"/>
                    <a:pt x="185" y="127"/>
                    <a:pt x="185" y="126"/>
                  </a:cubicBezTo>
                  <a:cubicBezTo>
                    <a:pt x="186" y="126"/>
                    <a:pt x="185" y="128"/>
                    <a:pt x="185" y="127"/>
                  </a:cubicBezTo>
                  <a:close/>
                  <a:moveTo>
                    <a:pt x="182" y="126"/>
                  </a:moveTo>
                  <a:cubicBezTo>
                    <a:pt x="182" y="125"/>
                    <a:pt x="183" y="125"/>
                    <a:pt x="184" y="124"/>
                  </a:cubicBezTo>
                  <a:cubicBezTo>
                    <a:pt x="184" y="125"/>
                    <a:pt x="183" y="125"/>
                    <a:pt x="182" y="126"/>
                  </a:cubicBezTo>
                  <a:close/>
                  <a:moveTo>
                    <a:pt x="183" y="121"/>
                  </a:moveTo>
                  <a:cubicBezTo>
                    <a:pt x="183" y="120"/>
                    <a:pt x="184" y="120"/>
                    <a:pt x="184" y="120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4" y="120"/>
                    <a:pt x="184" y="121"/>
                    <a:pt x="183" y="121"/>
                  </a:cubicBezTo>
                  <a:close/>
                  <a:moveTo>
                    <a:pt x="184" y="121"/>
                  </a:moveTo>
                  <a:cubicBezTo>
                    <a:pt x="184" y="122"/>
                    <a:pt x="183" y="122"/>
                    <a:pt x="183" y="122"/>
                  </a:cubicBezTo>
                  <a:cubicBezTo>
                    <a:pt x="183" y="121"/>
                    <a:pt x="184" y="122"/>
                    <a:pt x="184" y="121"/>
                  </a:cubicBezTo>
                  <a:close/>
                  <a:moveTo>
                    <a:pt x="183" y="120"/>
                  </a:moveTo>
                  <a:cubicBezTo>
                    <a:pt x="183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20"/>
                    <a:pt x="183" y="120"/>
                  </a:cubicBezTo>
                  <a:close/>
                  <a:moveTo>
                    <a:pt x="185" y="123"/>
                  </a:moveTo>
                  <a:cubicBezTo>
                    <a:pt x="185" y="123"/>
                    <a:pt x="185" y="122"/>
                    <a:pt x="185" y="122"/>
                  </a:cubicBezTo>
                  <a:cubicBezTo>
                    <a:pt x="185" y="122"/>
                    <a:pt x="185" y="122"/>
                    <a:pt x="185" y="121"/>
                  </a:cubicBezTo>
                  <a:cubicBezTo>
                    <a:pt x="185" y="122"/>
                    <a:pt x="185" y="122"/>
                    <a:pt x="185" y="123"/>
                  </a:cubicBezTo>
                  <a:close/>
                  <a:moveTo>
                    <a:pt x="185" y="115"/>
                  </a:moveTo>
                  <a:cubicBezTo>
                    <a:pt x="184" y="116"/>
                    <a:pt x="185" y="117"/>
                    <a:pt x="184" y="118"/>
                  </a:cubicBezTo>
                  <a:cubicBezTo>
                    <a:pt x="184" y="117"/>
                    <a:pt x="184" y="116"/>
                    <a:pt x="185" y="115"/>
                  </a:cubicBezTo>
                  <a:close/>
                  <a:moveTo>
                    <a:pt x="183" y="115"/>
                  </a:moveTo>
                  <a:cubicBezTo>
                    <a:pt x="183" y="115"/>
                    <a:pt x="183" y="117"/>
                    <a:pt x="183" y="117"/>
                  </a:cubicBezTo>
                  <a:cubicBezTo>
                    <a:pt x="183" y="116"/>
                    <a:pt x="183" y="116"/>
                    <a:pt x="183" y="115"/>
                  </a:cubicBezTo>
                  <a:close/>
                  <a:moveTo>
                    <a:pt x="183" y="117"/>
                  </a:moveTo>
                  <a:cubicBezTo>
                    <a:pt x="183" y="117"/>
                    <a:pt x="182" y="118"/>
                    <a:pt x="183" y="118"/>
                  </a:cubicBezTo>
                  <a:cubicBezTo>
                    <a:pt x="182" y="118"/>
                    <a:pt x="183" y="118"/>
                    <a:pt x="183" y="117"/>
                  </a:cubicBezTo>
                  <a:close/>
                  <a:moveTo>
                    <a:pt x="182" y="123"/>
                  </a:moveTo>
                  <a:cubicBezTo>
                    <a:pt x="183" y="123"/>
                    <a:pt x="183" y="122"/>
                    <a:pt x="184" y="122"/>
                  </a:cubicBezTo>
                  <a:cubicBezTo>
                    <a:pt x="184" y="123"/>
                    <a:pt x="184" y="123"/>
                    <a:pt x="184" y="124"/>
                  </a:cubicBezTo>
                  <a:cubicBezTo>
                    <a:pt x="184" y="124"/>
                    <a:pt x="183" y="124"/>
                    <a:pt x="183" y="123"/>
                  </a:cubicBezTo>
                  <a:cubicBezTo>
                    <a:pt x="183" y="123"/>
                    <a:pt x="184" y="124"/>
                    <a:pt x="183" y="124"/>
                  </a:cubicBezTo>
                  <a:cubicBezTo>
                    <a:pt x="183" y="123"/>
                    <a:pt x="183" y="124"/>
                    <a:pt x="182" y="124"/>
                  </a:cubicBezTo>
                  <a:cubicBezTo>
                    <a:pt x="182" y="124"/>
                    <a:pt x="182" y="123"/>
                    <a:pt x="182" y="123"/>
                  </a:cubicBezTo>
                  <a:close/>
                  <a:moveTo>
                    <a:pt x="182" y="116"/>
                  </a:moveTo>
                  <a:cubicBezTo>
                    <a:pt x="182" y="117"/>
                    <a:pt x="182" y="119"/>
                    <a:pt x="181" y="120"/>
                  </a:cubicBezTo>
                  <a:cubicBezTo>
                    <a:pt x="180" y="119"/>
                    <a:pt x="181" y="117"/>
                    <a:pt x="182" y="116"/>
                  </a:cubicBezTo>
                  <a:close/>
                  <a:moveTo>
                    <a:pt x="181" y="124"/>
                  </a:moveTo>
                  <a:cubicBezTo>
                    <a:pt x="181" y="124"/>
                    <a:pt x="181" y="124"/>
                    <a:pt x="180" y="124"/>
                  </a:cubicBezTo>
                  <a:cubicBezTo>
                    <a:pt x="181" y="124"/>
                    <a:pt x="181" y="124"/>
                    <a:pt x="181" y="123"/>
                  </a:cubicBezTo>
                  <a:cubicBezTo>
                    <a:pt x="181" y="124"/>
                    <a:pt x="181" y="124"/>
                    <a:pt x="181" y="124"/>
                  </a:cubicBezTo>
                  <a:close/>
                  <a:moveTo>
                    <a:pt x="181" y="120"/>
                  </a:moveTo>
                  <a:cubicBezTo>
                    <a:pt x="181" y="121"/>
                    <a:pt x="181" y="121"/>
                    <a:pt x="180" y="121"/>
                  </a:cubicBezTo>
                  <a:cubicBezTo>
                    <a:pt x="180" y="121"/>
                    <a:pt x="180" y="121"/>
                    <a:pt x="181" y="120"/>
                  </a:cubicBezTo>
                  <a:close/>
                  <a:moveTo>
                    <a:pt x="180" y="118"/>
                  </a:moveTo>
                  <a:cubicBezTo>
                    <a:pt x="180" y="119"/>
                    <a:pt x="179" y="121"/>
                    <a:pt x="179" y="121"/>
                  </a:cubicBezTo>
                  <a:cubicBezTo>
                    <a:pt x="179" y="120"/>
                    <a:pt x="179" y="119"/>
                    <a:pt x="180" y="118"/>
                  </a:cubicBezTo>
                  <a:close/>
                  <a:moveTo>
                    <a:pt x="179" y="123"/>
                  </a:moveTo>
                  <a:cubicBezTo>
                    <a:pt x="179" y="123"/>
                    <a:pt x="179" y="124"/>
                    <a:pt x="179" y="124"/>
                  </a:cubicBezTo>
                  <a:cubicBezTo>
                    <a:pt x="178" y="123"/>
                    <a:pt x="179" y="123"/>
                    <a:pt x="179" y="123"/>
                  </a:cubicBezTo>
                  <a:close/>
                  <a:moveTo>
                    <a:pt x="179" y="121"/>
                  </a:moveTo>
                  <a:cubicBezTo>
                    <a:pt x="179" y="122"/>
                    <a:pt x="179" y="122"/>
                    <a:pt x="178" y="122"/>
                  </a:cubicBezTo>
                  <a:cubicBezTo>
                    <a:pt x="178" y="122"/>
                    <a:pt x="178" y="121"/>
                    <a:pt x="179" y="121"/>
                  </a:cubicBezTo>
                  <a:close/>
                  <a:moveTo>
                    <a:pt x="168" y="125"/>
                  </a:moveTo>
                  <a:cubicBezTo>
                    <a:pt x="168" y="124"/>
                    <a:pt x="170" y="125"/>
                    <a:pt x="171" y="124"/>
                  </a:cubicBezTo>
                  <a:cubicBezTo>
                    <a:pt x="171" y="124"/>
                    <a:pt x="171" y="125"/>
                    <a:pt x="171" y="125"/>
                  </a:cubicBezTo>
                  <a:cubicBezTo>
                    <a:pt x="169" y="125"/>
                    <a:pt x="169" y="125"/>
                    <a:pt x="168" y="125"/>
                  </a:cubicBezTo>
                  <a:close/>
                  <a:moveTo>
                    <a:pt x="171" y="141"/>
                  </a:moveTo>
                  <a:cubicBezTo>
                    <a:pt x="170" y="141"/>
                    <a:pt x="170" y="142"/>
                    <a:pt x="170" y="143"/>
                  </a:cubicBezTo>
                  <a:cubicBezTo>
                    <a:pt x="169" y="142"/>
                    <a:pt x="170" y="139"/>
                    <a:pt x="170" y="138"/>
                  </a:cubicBezTo>
                  <a:cubicBezTo>
                    <a:pt x="170" y="134"/>
                    <a:pt x="169" y="131"/>
                    <a:pt x="169" y="128"/>
                  </a:cubicBezTo>
                  <a:cubicBezTo>
                    <a:pt x="170" y="128"/>
                    <a:pt x="170" y="127"/>
                    <a:pt x="170" y="127"/>
                  </a:cubicBezTo>
                  <a:cubicBezTo>
                    <a:pt x="171" y="128"/>
                    <a:pt x="169" y="130"/>
                    <a:pt x="170" y="131"/>
                  </a:cubicBezTo>
                  <a:cubicBezTo>
                    <a:pt x="171" y="131"/>
                    <a:pt x="171" y="131"/>
                    <a:pt x="171" y="130"/>
                  </a:cubicBezTo>
                  <a:cubicBezTo>
                    <a:pt x="171" y="134"/>
                    <a:pt x="171" y="136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0"/>
                    <a:pt x="171" y="141"/>
                    <a:pt x="171" y="141"/>
                  </a:cubicBezTo>
                  <a:close/>
                  <a:moveTo>
                    <a:pt x="173" y="130"/>
                  </a:moveTo>
                  <a:cubicBezTo>
                    <a:pt x="172" y="129"/>
                    <a:pt x="173" y="128"/>
                    <a:pt x="173" y="127"/>
                  </a:cubicBezTo>
                  <a:cubicBezTo>
                    <a:pt x="173" y="127"/>
                    <a:pt x="173" y="127"/>
                    <a:pt x="173" y="126"/>
                  </a:cubicBezTo>
                  <a:cubicBezTo>
                    <a:pt x="173" y="126"/>
                    <a:pt x="174" y="127"/>
                    <a:pt x="173" y="126"/>
                  </a:cubicBezTo>
                  <a:cubicBezTo>
                    <a:pt x="175" y="127"/>
                    <a:pt x="174" y="129"/>
                    <a:pt x="173" y="130"/>
                  </a:cubicBezTo>
                  <a:close/>
                  <a:moveTo>
                    <a:pt x="174" y="125"/>
                  </a:moveTo>
                  <a:cubicBezTo>
                    <a:pt x="174" y="125"/>
                    <a:pt x="174" y="126"/>
                    <a:pt x="173" y="126"/>
                  </a:cubicBezTo>
                  <a:cubicBezTo>
                    <a:pt x="173" y="125"/>
                    <a:pt x="174" y="125"/>
                    <a:pt x="174" y="125"/>
                  </a:cubicBezTo>
                  <a:close/>
                  <a:moveTo>
                    <a:pt x="174" y="123"/>
                  </a:moveTo>
                  <a:cubicBezTo>
                    <a:pt x="174" y="123"/>
                    <a:pt x="174" y="123"/>
                    <a:pt x="174" y="123"/>
                  </a:cubicBezTo>
                  <a:cubicBezTo>
                    <a:pt x="173" y="123"/>
                    <a:pt x="173" y="124"/>
                    <a:pt x="173" y="124"/>
                  </a:cubicBezTo>
                  <a:cubicBezTo>
                    <a:pt x="173" y="124"/>
                    <a:pt x="173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3" y="122"/>
                    <a:pt x="175" y="122"/>
                    <a:pt x="177" y="121"/>
                  </a:cubicBezTo>
                  <a:cubicBezTo>
                    <a:pt x="177" y="122"/>
                    <a:pt x="176" y="123"/>
                    <a:pt x="174" y="123"/>
                  </a:cubicBezTo>
                  <a:close/>
                  <a:moveTo>
                    <a:pt x="175" y="127"/>
                  </a:moveTo>
                  <a:cubicBezTo>
                    <a:pt x="175" y="126"/>
                    <a:pt x="175" y="126"/>
                    <a:pt x="176" y="125"/>
                  </a:cubicBezTo>
                  <a:cubicBezTo>
                    <a:pt x="176" y="127"/>
                    <a:pt x="179" y="126"/>
                    <a:pt x="180" y="128"/>
                  </a:cubicBezTo>
                  <a:cubicBezTo>
                    <a:pt x="178" y="128"/>
                    <a:pt x="177" y="127"/>
                    <a:pt x="175" y="127"/>
                  </a:cubicBezTo>
                  <a:close/>
                  <a:moveTo>
                    <a:pt x="180" y="127"/>
                  </a:moveTo>
                  <a:cubicBezTo>
                    <a:pt x="179" y="126"/>
                    <a:pt x="178" y="126"/>
                    <a:pt x="177" y="126"/>
                  </a:cubicBezTo>
                  <a:cubicBezTo>
                    <a:pt x="178" y="125"/>
                    <a:pt x="180" y="126"/>
                    <a:pt x="181" y="125"/>
                  </a:cubicBezTo>
                  <a:cubicBezTo>
                    <a:pt x="181" y="125"/>
                    <a:pt x="179" y="126"/>
                    <a:pt x="180" y="126"/>
                  </a:cubicBezTo>
                  <a:cubicBezTo>
                    <a:pt x="180" y="127"/>
                    <a:pt x="180" y="126"/>
                    <a:pt x="180" y="127"/>
                  </a:cubicBezTo>
                  <a:close/>
                  <a:moveTo>
                    <a:pt x="181" y="129"/>
                  </a:moveTo>
                  <a:cubicBezTo>
                    <a:pt x="181" y="129"/>
                    <a:pt x="180" y="128"/>
                    <a:pt x="181" y="128"/>
                  </a:cubicBezTo>
                  <a:cubicBezTo>
                    <a:pt x="183" y="129"/>
                    <a:pt x="185" y="128"/>
                    <a:pt x="186" y="130"/>
                  </a:cubicBezTo>
                  <a:cubicBezTo>
                    <a:pt x="185" y="129"/>
                    <a:pt x="183" y="129"/>
                    <a:pt x="181" y="129"/>
                  </a:cubicBezTo>
                  <a:close/>
                  <a:moveTo>
                    <a:pt x="186" y="126"/>
                  </a:moveTo>
                  <a:cubicBezTo>
                    <a:pt x="187" y="126"/>
                    <a:pt x="188" y="126"/>
                    <a:pt x="188" y="125"/>
                  </a:cubicBezTo>
                  <a:cubicBezTo>
                    <a:pt x="188" y="126"/>
                    <a:pt x="189" y="125"/>
                    <a:pt x="189" y="126"/>
                  </a:cubicBezTo>
                  <a:cubicBezTo>
                    <a:pt x="189" y="127"/>
                    <a:pt x="187" y="127"/>
                    <a:pt x="186" y="128"/>
                  </a:cubicBezTo>
                  <a:cubicBezTo>
                    <a:pt x="185" y="127"/>
                    <a:pt x="186" y="126"/>
                    <a:pt x="186" y="126"/>
                  </a:cubicBezTo>
                  <a:close/>
                  <a:moveTo>
                    <a:pt x="186" y="128"/>
                  </a:moveTo>
                  <a:cubicBezTo>
                    <a:pt x="188" y="128"/>
                    <a:pt x="188" y="128"/>
                    <a:pt x="190" y="127"/>
                  </a:cubicBezTo>
                  <a:cubicBezTo>
                    <a:pt x="190" y="128"/>
                    <a:pt x="188" y="128"/>
                    <a:pt x="187" y="129"/>
                  </a:cubicBezTo>
                  <a:cubicBezTo>
                    <a:pt x="187" y="129"/>
                    <a:pt x="186" y="129"/>
                    <a:pt x="186" y="128"/>
                  </a:cubicBezTo>
                  <a:close/>
                  <a:moveTo>
                    <a:pt x="191" y="132"/>
                  </a:moveTo>
                  <a:cubicBezTo>
                    <a:pt x="190" y="132"/>
                    <a:pt x="190" y="132"/>
                    <a:pt x="190" y="131"/>
                  </a:cubicBezTo>
                  <a:cubicBezTo>
                    <a:pt x="189" y="131"/>
                    <a:pt x="187" y="131"/>
                    <a:pt x="186" y="130"/>
                  </a:cubicBezTo>
                  <a:cubicBezTo>
                    <a:pt x="188" y="130"/>
                    <a:pt x="189" y="130"/>
                    <a:pt x="189" y="131"/>
                  </a:cubicBezTo>
                  <a:cubicBezTo>
                    <a:pt x="191" y="130"/>
                    <a:pt x="191" y="131"/>
                    <a:pt x="192" y="131"/>
                  </a:cubicBezTo>
                  <a:cubicBezTo>
                    <a:pt x="192" y="132"/>
                    <a:pt x="191" y="131"/>
                    <a:pt x="191" y="132"/>
                  </a:cubicBezTo>
                  <a:close/>
                  <a:moveTo>
                    <a:pt x="192" y="131"/>
                  </a:moveTo>
                  <a:cubicBezTo>
                    <a:pt x="193" y="130"/>
                    <a:pt x="195" y="129"/>
                    <a:pt x="196" y="130"/>
                  </a:cubicBezTo>
                  <a:cubicBezTo>
                    <a:pt x="195" y="131"/>
                    <a:pt x="193" y="131"/>
                    <a:pt x="192" y="131"/>
                  </a:cubicBezTo>
                  <a:close/>
                  <a:moveTo>
                    <a:pt x="194" y="132"/>
                  </a:moveTo>
                  <a:cubicBezTo>
                    <a:pt x="194" y="133"/>
                    <a:pt x="194" y="133"/>
                    <a:pt x="194" y="133"/>
                  </a:cubicBezTo>
                  <a:cubicBezTo>
                    <a:pt x="193" y="133"/>
                    <a:pt x="192" y="133"/>
                    <a:pt x="192" y="132"/>
                  </a:cubicBezTo>
                  <a:cubicBezTo>
                    <a:pt x="193" y="132"/>
                    <a:pt x="194" y="132"/>
                    <a:pt x="194" y="132"/>
                  </a:cubicBezTo>
                  <a:close/>
                  <a:moveTo>
                    <a:pt x="192" y="134"/>
                  </a:moveTo>
                  <a:cubicBezTo>
                    <a:pt x="193" y="134"/>
                    <a:pt x="194" y="134"/>
                    <a:pt x="194" y="135"/>
                  </a:cubicBezTo>
                  <a:cubicBezTo>
                    <a:pt x="195" y="139"/>
                    <a:pt x="195" y="143"/>
                    <a:pt x="196" y="146"/>
                  </a:cubicBezTo>
                  <a:cubicBezTo>
                    <a:pt x="195" y="145"/>
                    <a:pt x="194" y="145"/>
                    <a:pt x="193" y="144"/>
                  </a:cubicBezTo>
                  <a:cubicBezTo>
                    <a:pt x="193" y="142"/>
                    <a:pt x="192" y="137"/>
                    <a:pt x="192" y="134"/>
                  </a:cubicBezTo>
                  <a:close/>
                  <a:moveTo>
                    <a:pt x="186" y="149"/>
                  </a:moveTo>
                  <a:cubicBezTo>
                    <a:pt x="187" y="148"/>
                    <a:pt x="187" y="147"/>
                    <a:pt x="188" y="147"/>
                  </a:cubicBezTo>
                  <a:cubicBezTo>
                    <a:pt x="188" y="147"/>
                    <a:pt x="188" y="148"/>
                    <a:pt x="188" y="148"/>
                  </a:cubicBezTo>
                  <a:cubicBezTo>
                    <a:pt x="189" y="148"/>
                    <a:pt x="189" y="148"/>
                    <a:pt x="189" y="147"/>
                  </a:cubicBezTo>
                  <a:cubicBezTo>
                    <a:pt x="189" y="147"/>
                    <a:pt x="189" y="148"/>
                    <a:pt x="189" y="148"/>
                  </a:cubicBezTo>
                  <a:cubicBezTo>
                    <a:pt x="188" y="147"/>
                    <a:pt x="188" y="147"/>
                    <a:pt x="188" y="146"/>
                  </a:cubicBezTo>
                  <a:cubicBezTo>
                    <a:pt x="189" y="146"/>
                    <a:pt x="189" y="146"/>
                    <a:pt x="191" y="146"/>
                  </a:cubicBezTo>
                  <a:cubicBezTo>
                    <a:pt x="191" y="147"/>
                    <a:pt x="191" y="147"/>
                    <a:pt x="191" y="148"/>
                  </a:cubicBezTo>
                  <a:cubicBezTo>
                    <a:pt x="192" y="148"/>
                    <a:pt x="191" y="146"/>
                    <a:pt x="191" y="146"/>
                  </a:cubicBezTo>
                  <a:cubicBezTo>
                    <a:pt x="192" y="145"/>
                    <a:pt x="193" y="145"/>
                    <a:pt x="193" y="146"/>
                  </a:cubicBezTo>
                  <a:cubicBezTo>
                    <a:pt x="193" y="145"/>
                    <a:pt x="194" y="146"/>
                    <a:pt x="194" y="146"/>
                  </a:cubicBezTo>
                  <a:cubicBezTo>
                    <a:pt x="194" y="147"/>
                    <a:pt x="195" y="147"/>
                    <a:pt x="196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8" y="152"/>
                    <a:pt x="197" y="157"/>
                    <a:pt x="192" y="158"/>
                  </a:cubicBezTo>
                  <a:cubicBezTo>
                    <a:pt x="187" y="159"/>
                    <a:pt x="184" y="153"/>
                    <a:pt x="186" y="149"/>
                  </a:cubicBezTo>
                  <a:close/>
                  <a:moveTo>
                    <a:pt x="191" y="166"/>
                  </a:moveTo>
                  <a:cubicBezTo>
                    <a:pt x="192" y="166"/>
                    <a:pt x="192" y="167"/>
                    <a:pt x="192" y="168"/>
                  </a:cubicBezTo>
                  <a:cubicBezTo>
                    <a:pt x="191" y="168"/>
                    <a:pt x="191" y="167"/>
                    <a:pt x="191" y="166"/>
                  </a:cubicBezTo>
                  <a:close/>
                  <a:moveTo>
                    <a:pt x="191" y="171"/>
                  </a:moveTo>
                  <a:cubicBezTo>
                    <a:pt x="192" y="171"/>
                    <a:pt x="191" y="172"/>
                    <a:pt x="192" y="172"/>
                  </a:cubicBezTo>
                  <a:cubicBezTo>
                    <a:pt x="191" y="172"/>
                    <a:pt x="191" y="172"/>
                    <a:pt x="191" y="171"/>
                  </a:cubicBezTo>
                  <a:cubicBezTo>
                    <a:pt x="191" y="171"/>
                    <a:pt x="191" y="171"/>
                    <a:pt x="191" y="171"/>
                  </a:cubicBezTo>
                  <a:close/>
                  <a:moveTo>
                    <a:pt x="193" y="174"/>
                  </a:moveTo>
                  <a:cubicBezTo>
                    <a:pt x="194" y="174"/>
                    <a:pt x="194" y="175"/>
                    <a:pt x="194" y="175"/>
                  </a:cubicBezTo>
                  <a:cubicBezTo>
                    <a:pt x="193" y="175"/>
                    <a:pt x="194" y="174"/>
                    <a:pt x="193" y="174"/>
                  </a:cubicBezTo>
                  <a:close/>
                  <a:moveTo>
                    <a:pt x="198" y="179"/>
                  </a:moveTo>
                  <a:cubicBezTo>
                    <a:pt x="198" y="179"/>
                    <a:pt x="198" y="180"/>
                    <a:pt x="198" y="180"/>
                  </a:cubicBezTo>
                  <a:cubicBezTo>
                    <a:pt x="198" y="180"/>
                    <a:pt x="198" y="180"/>
                    <a:pt x="198" y="179"/>
                  </a:cubicBezTo>
                  <a:cubicBezTo>
                    <a:pt x="198" y="179"/>
                    <a:pt x="198" y="179"/>
                    <a:pt x="198" y="179"/>
                  </a:cubicBezTo>
                  <a:close/>
                  <a:moveTo>
                    <a:pt x="198" y="190"/>
                  </a:moveTo>
                  <a:cubicBezTo>
                    <a:pt x="198" y="190"/>
                    <a:pt x="197" y="189"/>
                    <a:pt x="197" y="189"/>
                  </a:cubicBezTo>
                  <a:cubicBezTo>
                    <a:pt x="197" y="188"/>
                    <a:pt x="197" y="188"/>
                    <a:pt x="197" y="187"/>
                  </a:cubicBezTo>
                  <a:cubicBezTo>
                    <a:pt x="198" y="187"/>
                    <a:pt x="198" y="188"/>
                    <a:pt x="198" y="188"/>
                  </a:cubicBezTo>
                  <a:cubicBezTo>
                    <a:pt x="199" y="189"/>
                    <a:pt x="198" y="189"/>
                    <a:pt x="198" y="190"/>
                  </a:cubicBezTo>
                  <a:close/>
                  <a:moveTo>
                    <a:pt x="192" y="184"/>
                  </a:moveTo>
                  <a:cubicBezTo>
                    <a:pt x="191" y="184"/>
                    <a:pt x="192" y="183"/>
                    <a:pt x="192" y="182"/>
                  </a:cubicBezTo>
                  <a:cubicBezTo>
                    <a:pt x="192" y="182"/>
                    <a:pt x="192" y="183"/>
                    <a:pt x="192" y="184"/>
                  </a:cubicBezTo>
                  <a:close/>
                  <a:moveTo>
                    <a:pt x="189" y="180"/>
                  </a:moveTo>
                  <a:cubicBezTo>
                    <a:pt x="188" y="180"/>
                    <a:pt x="188" y="180"/>
                    <a:pt x="188" y="180"/>
                  </a:cubicBezTo>
                  <a:cubicBezTo>
                    <a:pt x="188" y="180"/>
                    <a:pt x="188" y="179"/>
                    <a:pt x="188" y="178"/>
                  </a:cubicBezTo>
                  <a:cubicBezTo>
                    <a:pt x="189" y="179"/>
                    <a:pt x="189" y="179"/>
                    <a:pt x="189" y="179"/>
                  </a:cubicBezTo>
                  <a:cubicBezTo>
                    <a:pt x="189" y="179"/>
                    <a:pt x="189" y="179"/>
                    <a:pt x="189" y="180"/>
                  </a:cubicBezTo>
                  <a:close/>
                  <a:moveTo>
                    <a:pt x="188" y="181"/>
                  </a:moveTo>
                  <a:cubicBezTo>
                    <a:pt x="188" y="181"/>
                    <a:pt x="187" y="181"/>
                    <a:pt x="187" y="182"/>
                  </a:cubicBezTo>
                  <a:cubicBezTo>
                    <a:pt x="187" y="182"/>
                    <a:pt x="187" y="181"/>
                    <a:pt x="188" y="181"/>
                  </a:cubicBezTo>
                  <a:close/>
                  <a:moveTo>
                    <a:pt x="187" y="179"/>
                  </a:moveTo>
                  <a:cubicBezTo>
                    <a:pt x="187" y="178"/>
                    <a:pt x="187" y="178"/>
                    <a:pt x="188" y="178"/>
                  </a:cubicBezTo>
                  <a:cubicBezTo>
                    <a:pt x="187" y="178"/>
                    <a:pt x="188" y="179"/>
                    <a:pt x="187" y="179"/>
                  </a:cubicBezTo>
                  <a:close/>
                  <a:moveTo>
                    <a:pt x="188" y="178"/>
                  </a:moveTo>
                  <a:cubicBezTo>
                    <a:pt x="188" y="178"/>
                    <a:pt x="188" y="179"/>
                    <a:pt x="188" y="179"/>
                  </a:cubicBezTo>
                  <a:cubicBezTo>
                    <a:pt x="187" y="179"/>
                    <a:pt x="188" y="178"/>
                    <a:pt x="188" y="178"/>
                  </a:cubicBezTo>
                  <a:close/>
                  <a:moveTo>
                    <a:pt x="190" y="180"/>
                  </a:moveTo>
                  <a:cubicBezTo>
                    <a:pt x="190" y="180"/>
                    <a:pt x="190" y="181"/>
                    <a:pt x="189" y="181"/>
                  </a:cubicBezTo>
                  <a:cubicBezTo>
                    <a:pt x="189" y="181"/>
                    <a:pt x="189" y="180"/>
                    <a:pt x="190" y="180"/>
                  </a:cubicBezTo>
                  <a:close/>
                  <a:moveTo>
                    <a:pt x="190" y="179"/>
                  </a:moveTo>
                  <a:cubicBezTo>
                    <a:pt x="188" y="178"/>
                    <a:pt x="189" y="176"/>
                    <a:pt x="189" y="176"/>
                  </a:cubicBezTo>
                  <a:cubicBezTo>
                    <a:pt x="190" y="176"/>
                    <a:pt x="190" y="178"/>
                    <a:pt x="190" y="179"/>
                  </a:cubicBezTo>
                  <a:close/>
                  <a:moveTo>
                    <a:pt x="190" y="171"/>
                  </a:moveTo>
                  <a:cubicBezTo>
                    <a:pt x="190" y="171"/>
                    <a:pt x="190" y="172"/>
                    <a:pt x="190" y="172"/>
                  </a:cubicBezTo>
                  <a:cubicBezTo>
                    <a:pt x="190" y="172"/>
                    <a:pt x="190" y="172"/>
                    <a:pt x="190" y="173"/>
                  </a:cubicBezTo>
                  <a:cubicBezTo>
                    <a:pt x="190" y="173"/>
                    <a:pt x="190" y="172"/>
                    <a:pt x="190" y="171"/>
                  </a:cubicBezTo>
                  <a:close/>
                  <a:moveTo>
                    <a:pt x="192" y="178"/>
                  </a:moveTo>
                  <a:cubicBezTo>
                    <a:pt x="193" y="179"/>
                    <a:pt x="192" y="180"/>
                    <a:pt x="192" y="181"/>
                  </a:cubicBezTo>
                  <a:cubicBezTo>
                    <a:pt x="192" y="181"/>
                    <a:pt x="192" y="181"/>
                    <a:pt x="192" y="181"/>
                  </a:cubicBezTo>
                  <a:cubicBezTo>
                    <a:pt x="191" y="180"/>
                    <a:pt x="192" y="179"/>
                    <a:pt x="192" y="178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8"/>
                    <a:pt x="193" y="178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2" y="177"/>
                    <a:pt x="192" y="177"/>
                    <a:pt x="193" y="177"/>
                  </a:cubicBezTo>
                  <a:close/>
                  <a:moveTo>
                    <a:pt x="191" y="180"/>
                  </a:moveTo>
                  <a:cubicBezTo>
                    <a:pt x="190" y="179"/>
                    <a:pt x="190" y="177"/>
                    <a:pt x="191" y="176"/>
                  </a:cubicBezTo>
                  <a:cubicBezTo>
                    <a:pt x="191" y="177"/>
                    <a:pt x="192" y="177"/>
                    <a:pt x="192" y="178"/>
                  </a:cubicBezTo>
                  <a:cubicBezTo>
                    <a:pt x="192" y="178"/>
                    <a:pt x="191" y="179"/>
                    <a:pt x="191" y="180"/>
                  </a:cubicBezTo>
                  <a:close/>
                  <a:moveTo>
                    <a:pt x="192" y="177"/>
                  </a:moveTo>
                  <a:cubicBezTo>
                    <a:pt x="192" y="176"/>
                    <a:pt x="191" y="176"/>
                    <a:pt x="191" y="175"/>
                  </a:cubicBezTo>
                  <a:cubicBezTo>
                    <a:pt x="191" y="175"/>
                    <a:pt x="193" y="177"/>
                    <a:pt x="192" y="177"/>
                  </a:cubicBezTo>
                  <a:close/>
                  <a:moveTo>
                    <a:pt x="191" y="174"/>
                  </a:moveTo>
                  <a:cubicBezTo>
                    <a:pt x="190" y="174"/>
                    <a:pt x="190" y="173"/>
                    <a:pt x="191" y="172"/>
                  </a:cubicBezTo>
                  <a:cubicBezTo>
                    <a:pt x="192" y="173"/>
                    <a:pt x="191" y="173"/>
                    <a:pt x="191" y="174"/>
                  </a:cubicBezTo>
                  <a:close/>
                  <a:moveTo>
                    <a:pt x="190" y="180"/>
                  </a:moveTo>
                  <a:cubicBezTo>
                    <a:pt x="191" y="180"/>
                    <a:pt x="190" y="181"/>
                    <a:pt x="191" y="182"/>
                  </a:cubicBezTo>
                  <a:cubicBezTo>
                    <a:pt x="190" y="182"/>
                    <a:pt x="190" y="180"/>
                    <a:pt x="190" y="180"/>
                  </a:cubicBezTo>
                  <a:close/>
                  <a:moveTo>
                    <a:pt x="191" y="181"/>
                  </a:moveTo>
                  <a:cubicBezTo>
                    <a:pt x="191" y="181"/>
                    <a:pt x="191" y="181"/>
                    <a:pt x="192" y="182"/>
                  </a:cubicBezTo>
                  <a:cubicBezTo>
                    <a:pt x="192" y="182"/>
                    <a:pt x="191" y="182"/>
                    <a:pt x="191" y="183"/>
                  </a:cubicBezTo>
                  <a:cubicBezTo>
                    <a:pt x="191" y="183"/>
                    <a:pt x="191" y="182"/>
                    <a:pt x="191" y="182"/>
                  </a:cubicBezTo>
                  <a:cubicBezTo>
                    <a:pt x="191" y="182"/>
                    <a:pt x="191" y="181"/>
                    <a:pt x="191" y="181"/>
                  </a:cubicBezTo>
                  <a:close/>
                  <a:moveTo>
                    <a:pt x="192" y="184"/>
                  </a:moveTo>
                  <a:cubicBezTo>
                    <a:pt x="193" y="185"/>
                    <a:pt x="193" y="185"/>
                    <a:pt x="193" y="185"/>
                  </a:cubicBezTo>
                  <a:cubicBezTo>
                    <a:pt x="192" y="185"/>
                    <a:pt x="192" y="184"/>
                    <a:pt x="192" y="184"/>
                  </a:cubicBezTo>
                  <a:close/>
                  <a:moveTo>
                    <a:pt x="192" y="183"/>
                  </a:moveTo>
                  <a:cubicBezTo>
                    <a:pt x="193" y="182"/>
                    <a:pt x="193" y="180"/>
                    <a:pt x="193" y="179"/>
                  </a:cubicBezTo>
                  <a:cubicBezTo>
                    <a:pt x="194" y="179"/>
                    <a:pt x="194" y="180"/>
                    <a:pt x="194" y="180"/>
                  </a:cubicBezTo>
                  <a:cubicBezTo>
                    <a:pt x="194" y="181"/>
                    <a:pt x="193" y="182"/>
                    <a:pt x="193" y="183"/>
                  </a:cubicBezTo>
                  <a:cubicBezTo>
                    <a:pt x="193" y="183"/>
                    <a:pt x="193" y="183"/>
                    <a:pt x="193" y="183"/>
                  </a:cubicBezTo>
                  <a:cubicBezTo>
                    <a:pt x="193" y="183"/>
                    <a:pt x="193" y="184"/>
                    <a:pt x="193" y="184"/>
                  </a:cubicBezTo>
                  <a:cubicBezTo>
                    <a:pt x="193" y="183"/>
                    <a:pt x="193" y="183"/>
                    <a:pt x="192" y="183"/>
                  </a:cubicBezTo>
                  <a:close/>
                  <a:moveTo>
                    <a:pt x="194" y="186"/>
                  </a:moveTo>
                  <a:cubicBezTo>
                    <a:pt x="193" y="185"/>
                    <a:pt x="193" y="183"/>
                    <a:pt x="194" y="182"/>
                  </a:cubicBezTo>
                  <a:cubicBezTo>
                    <a:pt x="195" y="184"/>
                    <a:pt x="195" y="185"/>
                    <a:pt x="194" y="186"/>
                  </a:cubicBezTo>
                  <a:close/>
                  <a:moveTo>
                    <a:pt x="193" y="185"/>
                  </a:moveTo>
                  <a:cubicBezTo>
                    <a:pt x="193" y="185"/>
                    <a:pt x="193" y="186"/>
                    <a:pt x="193" y="186"/>
                  </a:cubicBezTo>
                  <a:cubicBezTo>
                    <a:pt x="193" y="186"/>
                    <a:pt x="193" y="186"/>
                    <a:pt x="193" y="185"/>
                  </a:cubicBezTo>
                  <a:close/>
                  <a:moveTo>
                    <a:pt x="194" y="186"/>
                  </a:moveTo>
                  <a:cubicBezTo>
                    <a:pt x="195" y="187"/>
                    <a:pt x="194" y="187"/>
                    <a:pt x="194" y="188"/>
                  </a:cubicBezTo>
                  <a:cubicBezTo>
                    <a:pt x="193" y="188"/>
                    <a:pt x="193" y="186"/>
                    <a:pt x="194" y="186"/>
                  </a:cubicBezTo>
                  <a:close/>
                  <a:moveTo>
                    <a:pt x="195" y="187"/>
                  </a:moveTo>
                  <a:cubicBezTo>
                    <a:pt x="197" y="188"/>
                    <a:pt x="195" y="191"/>
                    <a:pt x="195" y="192"/>
                  </a:cubicBezTo>
                  <a:cubicBezTo>
                    <a:pt x="194" y="191"/>
                    <a:pt x="194" y="188"/>
                    <a:pt x="195" y="187"/>
                  </a:cubicBezTo>
                  <a:close/>
                  <a:moveTo>
                    <a:pt x="196" y="189"/>
                  </a:moveTo>
                  <a:cubicBezTo>
                    <a:pt x="196" y="191"/>
                    <a:pt x="196" y="193"/>
                    <a:pt x="195" y="195"/>
                  </a:cubicBezTo>
                  <a:cubicBezTo>
                    <a:pt x="195" y="193"/>
                    <a:pt x="196" y="191"/>
                    <a:pt x="196" y="189"/>
                  </a:cubicBezTo>
                  <a:close/>
                  <a:moveTo>
                    <a:pt x="195" y="186"/>
                  </a:moveTo>
                  <a:cubicBezTo>
                    <a:pt x="195" y="186"/>
                    <a:pt x="195" y="185"/>
                    <a:pt x="196" y="184"/>
                  </a:cubicBezTo>
                  <a:cubicBezTo>
                    <a:pt x="196" y="185"/>
                    <a:pt x="196" y="185"/>
                    <a:pt x="197" y="186"/>
                  </a:cubicBezTo>
                  <a:cubicBezTo>
                    <a:pt x="196" y="186"/>
                    <a:pt x="196" y="187"/>
                    <a:pt x="196" y="188"/>
                  </a:cubicBezTo>
                  <a:cubicBezTo>
                    <a:pt x="196" y="188"/>
                    <a:pt x="195" y="187"/>
                    <a:pt x="195" y="186"/>
                  </a:cubicBezTo>
                  <a:close/>
                  <a:moveTo>
                    <a:pt x="197" y="186"/>
                  </a:moveTo>
                  <a:cubicBezTo>
                    <a:pt x="197" y="187"/>
                    <a:pt x="197" y="188"/>
                    <a:pt x="197" y="188"/>
                  </a:cubicBezTo>
                  <a:cubicBezTo>
                    <a:pt x="196" y="188"/>
                    <a:pt x="197" y="187"/>
                    <a:pt x="197" y="186"/>
                  </a:cubicBezTo>
                  <a:close/>
                  <a:moveTo>
                    <a:pt x="198" y="185"/>
                  </a:moveTo>
                  <a:cubicBezTo>
                    <a:pt x="199" y="185"/>
                    <a:pt x="199" y="187"/>
                    <a:pt x="199" y="188"/>
                  </a:cubicBezTo>
                  <a:cubicBezTo>
                    <a:pt x="198" y="187"/>
                    <a:pt x="198" y="185"/>
                    <a:pt x="198" y="185"/>
                  </a:cubicBezTo>
                  <a:close/>
                  <a:moveTo>
                    <a:pt x="198" y="183"/>
                  </a:moveTo>
                  <a:cubicBezTo>
                    <a:pt x="199" y="182"/>
                    <a:pt x="199" y="184"/>
                    <a:pt x="199" y="184"/>
                  </a:cubicBezTo>
                  <a:cubicBezTo>
                    <a:pt x="198" y="185"/>
                    <a:pt x="198" y="183"/>
                    <a:pt x="198" y="183"/>
                  </a:cubicBezTo>
                  <a:close/>
                  <a:moveTo>
                    <a:pt x="197" y="179"/>
                  </a:moveTo>
                  <a:cubicBezTo>
                    <a:pt x="197" y="179"/>
                    <a:pt x="197" y="179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78"/>
                    <a:pt x="198" y="179"/>
                    <a:pt x="197" y="179"/>
                  </a:cubicBezTo>
                  <a:close/>
                  <a:moveTo>
                    <a:pt x="198" y="182"/>
                  </a:moveTo>
                  <a:cubicBezTo>
                    <a:pt x="197" y="182"/>
                    <a:pt x="196" y="181"/>
                    <a:pt x="197" y="181"/>
                  </a:cubicBezTo>
                  <a:cubicBezTo>
                    <a:pt x="197" y="181"/>
                    <a:pt x="198" y="182"/>
                    <a:pt x="198" y="182"/>
                  </a:cubicBezTo>
                  <a:close/>
                  <a:moveTo>
                    <a:pt x="197" y="183"/>
                  </a:moveTo>
                  <a:cubicBezTo>
                    <a:pt x="197" y="184"/>
                    <a:pt x="197" y="185"/>
                    <a:pt x="197" y="185"/>
                  </a:cubicBezTo>
                  <a:cubicBezTo>
                    <a:pt x="195" y="184"/>
                    <a:pt x="196" y="183"/>
                    <a:pt x="196" y="181"/>
                  </a:cubicBezTo>
                  <a:cubicBezTo>
                    <a:pt x="197" y="182"/>
                    <a:pt x="197" y="183"/>
                    <a:pt x="197" y="183"/>
                  </a:cubicBezTo>
                  <a:close/>
                  <a:moveTo>
                    <a:pt x="196" y="179"/>
                  </a:moveTo>
                  <a:cubicBezTo>
                    <a:pt x="196" y="179"/>
                    <a:pt x="196" y="180"/>
                    <a:pt x="196" y="180"/>
                  </a:cubicBezTo>
                  <a:cubicBezTo>
                    <a:pt x="195" y="180"/>
                    <a:pt x="196" y="180"/>
                    <a:pt x="196" y="179"/>
                  </a:cubicBezTo>
                  <a:cubicBezTo>
                    <a:pt x="195" y="180"/>
                    <a:pt x="195" y="180"/>
                    <a:pt x="195" y="181"/>
                  </a:cubicBezTo>
                  <a:cubicBezTo>
                    <a:pt x="195" y="181"/>
                    <a:pt x="195" y="181"/>
                    <a:pt x="196" y="181"/>
                  </a:cubicBezTo>
                  <a:cubicBezTo>
                    <a:pt x="195" y="182"/>
                    <a:pt x="195" y="183"/>
                    <a:pt x="195" y="183"/>
                  </a:cubicBezTo>
                  <a:cubicBezTo>
                    <a:pt x="195" y="182"/>
                    <a:pt x="194" y="182"/>
                    <a:pt x="194" y="181"/>
                  </a:cubicBezTo>
                  <a:cubicBezTo>
                    <a:pt x="194" y="181"/>
                    <a:pt x="195" y="181"/>
                    <a:pt x="195" y="181"/>
                  </a:cubicBezTo>
                  <a:cubicBezTo>
                    <a:pt x="194" y="180"/>
                    <a:pt x="194" y="180"/>
                    <a:pt x="195" y="179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95" y="179"/>
                    <a:pt x="195" y="178"/>
                    <a:pt x="195" y="177"/>
                  </a:cubicBezTo>
                  <a:cubicBezTo>
                    <a:pt x="196" y="178"/>
                    <a:pt x="196" y="179"/>
                    <a:pt x="196" y="179"/>
                  </a:cubicBezTo>
                  <a:cubicBezTo>
                    <a:pt x="196" y="179"/>
                    <a:pt x="196" y="178"/>
                    <a:pt x="196" y="179"/>
                  </a:cubicBezTo>
                  <a:close/>
                  <a:moveTo>
                    <a:pt x="195" y="178"/>
                  </a:moveTo>
                  <a:cubicBezTo>
                    <a:pt x="193" y="178"/>
                    <a:pt x="194" y="176"/>
                    <a:pt x="195" y="175"/>
                  </a:cubicBezTo>
                  <a:cubicBezTo>
                    <a:pt x="195" y="175"/>
                    <a:pt x="195" y="176"/>
                    <a:pt x="195" y="176"/>
                  </a:cubicBezTo>
                  <a:cubicBezTo>
                    <a:pt x="195" y="176"/>
                    <a:pt x="195" y="177"/>
                    <a:pt x="195" y="178"/>
                  </a:cubicBezTo>
                  <a:close/>
                  <a:moveTo>
                    <a:pt x="194" y="180"/>
                  </a:moveTo>
                  <a:cubicBezTo>
                    <a:pt x="194" y="179"/>
                    <a:pt x="193" y="179"/>
                    <a:pt x="193" y="178"/>
                  </a:cubicBezTo>
                  <a:cubicBezTo>
                    <a:pt x="194" y="178"/>
                    <a:pt x="195" y="179"/>
                    <a:pt x="194" y="180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7"/>
                    <a:pt x="193" y="176"/>
                  </a:cubicBezTo>
                  <a:cubicBezTo>
                    <a:pt x="193" y="176"/>
                    <a:pt x="193" y="175"/>
                    <a:pt x="193" y="175"/>
                  </a:cubicBezTo>
                  <a:cubicBezTo>
                    <a:pt x="194" y="175"/>
                    <a:pt x="193" y="176"/>
                    <a:pt x="193" y="177"/>
                  </a:cubicBezTo>
                  <a:close/>
                  <a:moveTo>
                    <a:pt x="192" y="172"/>
                  </a:moveTo>
                  <a:cubicBezTo>
                    <a:pt x="193" y="172"/>
                    <a:pt x="193" y="173"/>
                    <a:pt x="193" y="174"/>
                  </a:cubicBezTo>
                  <a:cubicBezTo>
                    <a:pt x="193" y="174"/>
                    <a:pt x="192" y="172"/>
                    <a:pt x="192" y="172"/>
                  </a:cubicBezTo>
                  <a:close/>
                  <a:moveTo>
                    <a:pt x="193" y="174"/>
                  </a:moveTo>
                  <a:cubicBezTo>
                    <a:pt x="193" y="175"/>
                    <a:pt x="192" y="176"/>
                    <a:pt x="193" y="175"/>
                  </a:cubicBezTo>
                  <a:cubicBezTo>
                    <a:pt x="192" y="176"/>
                    <a:pt x="191" y="175"/>
                    <a:pt x="191" y="173"/>
                  </a:cubicBezTo>
                  <a:cubicBezTo>
                    <a:pt x="192" y="173"/>
                    <a:pt x="192" y="174"/>
                    <a:pt x="193" y="174"/>
                  </a:cubicBezTo>
                  <a:close/>
                  <a:moveTo>
                    <a:pt x="190" y="169"/>
                  </a:moveTo>
                  <a:cubicBezTo>
                    <a:pt x="191" y="170"/>
                    <a:pt x="191" y="170"/>
                    <a:pt x="191" y="171"/>
                  </a:cubicBezTo>
                  <a:cubicBezTo>
                    <a:pt x="190" y="171"/>
                    <a:pt x="190" y="171"/>
                    <a:pt x="190" y="171"/>
                  </a:cubicBezTo>
                  <a:cubicBezTo>
                    <a:pt x="190" y="170"/>
                    <a:pt x="190" y="170"/>
                    <a:pt x="190" y="169"/>
                  </a:cubicBezTo>
                  <a:close/>
                  <a:moveTo>
                    <a:pt x="190" y="168"/>
                  </a:moveTo>
                  <a:cubicBezTo>
                    <a:pt x="190" y="169"/>
                    <a:pt x="190" y="169"/>
                    <a:pt x="189" y="169"/>
                  </a:cubicBezTo>
                  <a:cubicBezTo>
                    <a:pt x="189" y="169"/>
                    <a:pt x="189" y="169"/>
                    <a:pt x="190" y="168"/>
                  </a:cubicBezTo>
                  <a:close/>
                  <a:moveTo>
                    <a:pt x="188" y="177"/>
                  </a:moveTo>
                  <a:cubicBezTo>
                    <a:pt x="188" y="176"/>
                    <a:pt x="189" y="175"/>
                    <a:pt x="189" y="174"/>
                  </a:cubicBezTo>
                  <a:cubicBezTo>
                    <a:pt x="190" y="175"/>
                    <a:pt x="189" y="177"/>
                    <a:pt x="188" y="177"/>
                  </a:cubicBezTo>
                  <a:close/>
                  <a:moveTo>
                    <a:pt x="189" y="172"/>
                  </a:moveTo>
                  <a:cubicBezTo>
                    <a:pt x="188" y="172"/>
                    <a:pt x="189" y="171"/>
                    <a:pt x="188" y="171"/>
                  </a:cubicBezTo>
                  <a:cubicBezTo>
                    <a:pt x="189" y="170"/>
                    <a:pt x="189" y="172"/>
                    <a:pt x="189" y="172"/>
                  </a:cubicBezTo>
                  <a:close/>
                  <a:moveTo>
                    <a:pt x="188" y="170"/>
                  </a:move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7" y="170"/>
                  </a:cubicBezTo>
                  <a:cubicBezTo>
                    <a:pt x="187" y="170"/>
                    <a:pt x="188" y="170"/>
                    <a:pt x="188" y="170"/>
                  </a:cubicBezTo>
                  <a:close/>
                  <a:moveTo>
                    <a:pt x="187" y="174"/>
                  </a:moveTo>
                  <a:cubicBezTo>
                    <a:pt x="188" y="174"/>
                    <a:pt x="188" y="174"/>
                    <a:pt x="188" y="173"/>
                  </a:cubicBezTo>
                  <a:cubicBezTo>
                    <a:pt x="188" y="174"/>
                    <a:pt x="188" y="175"/>
                    <a:pt x="188" y="175"/>
                  </a:cubicBezTo>
                  <a:cubicBezTo>
                    <a:pt x="188" y="175"/>
                    <a:pt x="188" y="175"/>
                    <a:pt x="187" y="174"/>
                  </a:cubicBezTo>
                  <a:cubicBezTo>
                    <a:pt x="187" y="174"/>
                    <a:pt x="187" y="175"/>
                    <a:pt x="187" y="176"/>
                  </a:cubicBezTo>
                  <a:cubicBezTo>
                    <a:pt x="187" y="175"/>
                    <a:pt x="186" y="175"/>
                    <a:pt x="186" y="175"/>
                  </a:cubicBezTo>
                  <a:cubicBezTo>
                    <a:pt x="187" y="174"/>
                    <a:pt x="187" y="173"/>
                    <a:pt x="187" y="173"/>
                  </a:cubicBezTo>
                  <a:cubicBezTo>
                    <a:pt x="188" y="173"/>
                    <a:pt x="187" y="174"/>
                    <a:pt x="187" y="174"/>
                  </a:cubicBezTo>
                  <a:close/>
                  <a:moveTo>
                    <a:pt x="187" y="171"/>
                  </a:moveTo>
                  <a:cubicBezTo>
                    <a:pt x="187" y="172"/>
                    <a:pt x="186" y="173"/>
                    <a:pt x="186" y="174"/>
                  </a:cubicBezTo>
                  <a:cubicBezTo>
                    <a:pt x="185" y="173"/>
                    <a:pt x="187" y="171"/>
                    <a:pt x="187" y="171"/>
                  </a:cubicBezTo>
                  <a:close/>
                  <a:moveTo>
                    <a:pt x="173" y="182"/>
                  </a:moveTo>
                  <a:cubicBezTo>
                    <a:pt x="174" y="182"/>
                    <a:pt x="174" y="183"/>
                    <a:pt x="175" y="184"/>
                  </a:cubicBezTo>
                  <a:cubicBezTo>
                    <a:pt x="174" y="183"/>
                    <a:pt x="173" y="183"/>
                    <a:pt x="173" y="182"/>
                  </a:cubicBezTo>
                  <a:close/>
                  <a:moveTo>
                    <a:pt x="174" y="199"/>
                  </a:moveTo>
                  <a:cubicBezTo>
                    <a:pt x="174" y="199"/>
                    <a:pt x="174" y="199"/>
                    <a:pt x="174" y="198"/>
                  </a:cubicBezTo>
                  <a:cubicBezTo>
                    <a:pt x="175" y="198"/>
                    <a:pt x="175" y="199"/>
                    <a:pt x="175" y="199"/>
                  </a:cubicBezTo>
                  <a:cubicBezTo>
                    <a:pt x="175" y="199"/>
                    <a:pt x="174" y="199"/>
                    <a:pt x="174" y="199"/>
                  </a:cubicBezTo>
                  <a:close/>
                  <a:moveTo>
                    <a:pt x="175" y="198"/>
                  </a:moveTo>
                  <a:cubicBezTo>
                    <a:pt x="176" y="197"/>
                    <a:pt x="176" y="198"/>
                    <a:pt x="176" y="199"/>
                  </a:cubicBezTo>
                  <a:cubicBezTo>
                    <a:pt x="175" y="199"/>
                    <a:pt x="175" y="198"/>
                    <a:pt x="175" y="198"/>
                  </a:cubicBezTo>
                  <a:close/>
                  <a:moveTo>
                    <a:pt x="185" y="225"/>
                  </a:moveTo>
                  <a:cubicBezTo>
                    <a:pt x="184" y="224"/>
                    <a:pt x="185" y="222"/>
                    <a:pt x="185" y="220"/>
                  </a:cubicBezTo>
                  <a:cubicBezTo>
                    <a:pt x="185" y="220"/>
                    <a:pt x="185" y="221"/>
                    <a:pt x="186" y="221"/>
                  </a:cubicBezTo>
                  <a:cubicBezTo>
                    <a:pt x="186" y="222"/>
                    <a:pt x="185" y="223"/>
                    <a:pt x="185" y="225"/>
                  </a:cubicBezTo>
                  <a:close/>
                  <a:moveTo>
                    <a:pt x="185" y="218"/>
                  </a:moveTo>
                  <a:cubicBezTo>
                    <a:pt x="186" y="218"/>
                    <a:pt x="185" y="219"/>
                    <a:pt x="185" y="219"/>
                  </a:cubicBezTo>
                  <a:cubicBezTo>
                    <a:pt x="185" y="219"/>
                    <a:pt x="185" y="218"/>
                    <a:pt x="185" y="218"/>
                  </a:cubicBezTo>
                  <a:close/>
                  <a:moveTo>
                    <a:pt x="186" y="220"/>
                  </a:moveTo>
                  <a:cubicBezTo>
                    <a:pt x="186" y="218"/>
                    <a:pt x="186" y="216"/>
                    <a:pt x="185" y="215"/>
                  </a:cubicBezTo>
                  <a:cubicBezTo>
                    <a:pt x="185" y="215"/>
                    <a:pt x="185" y="215"/>
                    <a:pt x="185" y="216"/>
                  </a:cubicBezTo>
                  <a:cubicBezTo>
                    <a:pt x="184" y="215"/>
                    <a:pt x="182" y="213"/>
                    <a:pt x="181" y="211"/>
                  </a:cubicBezTo>
                  <a:cubicBezTo>
                    <a:pt x="180" y="212"/>
                    <a:pt x="181" y="212"/>
                    <a:pt x="181" y="213"/>
                  </a:cubicBezTo>
                  <a:cubicBezTo>
                    <a:pt x="181" y="213"/>
                    <a:pt x="180" y="213"/>
                    <a:pt x="180" y="213"/>
                  </a:cubicBezTo>
                  <a:cubicBezTo>
                    <a:pt x="180" y="211"/>
                    <a:pt x="180" y="209"/>
                    <a:pt x="179" y="206"/>
                  </a:cubicBezTo>
                  <a:cubicBezTo>
                    <a:pt x="181" y="210"/>
                    <a:pt x="185" y="213"/>
                    <a:pt x="188" y="216"/>
                  </a:cubicBezTo>
                  <a:cubicBezTo>
                    <a:pt x="187" y="217"/>
                    <a:pt x="187" y="219"/>
                    <a:pt x="186" y="220"/>
                  </a:cubicBezTo>
                  <a:close/>
                  <a:moveTo>
                    <a:pt x="202" y="205"/>
                  </a:moveTo>
                  <a:cubicBezTo>
                    <a:pt x="200" y="205"/>
                    <a:pt x="199" y="206"/>
                    <a:pt x="198" y="207"/>
                  </a:cubicBezTo>
                  <a:cubicBezTo>
                    <a:pt x="196" y="205"/>
                    <a:pt x="195" y="203"/>
                    <a:pt x="193" y="201"/>
                  </a:cubicBezTo>
                  <a:cubicBezTo>
                    <a:pt x="193" y="202"/>
                    <a:pt x="195" y="204"/>
                    <a:pt x="196" y="205"/>
                  </a:cubicBezTo>
                  <a:cubicBezTo>
                    <a:pt x="197" y="206"/>
                    <a:pt x="198" y="207"/>
                    <a:pt x="198" y="208"/>
                  </a:cubicBezTo>
                  <a:cubicBezTo>
                    <a:pt x="197" y="208"/>
                    <a:pt x="197" y="207"/>
                    <a:pt x="197" y="208"/>
                  </a:cubicBezTo>
                  <a:cubicBezTo>
                    <a:pt x="195" y="206"/>
                    <a:pt x="193" y="204"/>
                    <a:pt x="192" y="202"/>
                  </a:cubicBezTo>
                  <a:cubicBezTo>
                    <a:pt x="192" y="205"/>
                    <a:pt x="195" y="207"/>
                    <a:pt x="197" y="209"/>
                  </a:cubicBezTo>
                  <a:cubicBezTo>
                    <a:pt x="197" y="209"/>
                    <a:pt x="197" y="210"/>
                    <a:pt x="196" y="210"/>
                  </a:cubicBezTo>
                  <a:cubicBezTo>
                    <a:pt x="194" y="208"/>
                    <a:pt x="193" y="206"/>
                    <a:pt x="191" y="204"/>
                  </a:cubicBezTo>
                  <a:cubicBezTo>
                    <a:pt x="191" y="204"/>
                    <a:pt x="191" y="204"/>
                    <a:pt x="190" y="204"/>
                  </a:cubicBezTo>
                  <a:cubicBezTo>
                    <a:pt x="192" y="207"/>
                    <a:pt x="194" y="208"/>
                    <a:pt x="196" y="210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5" y="211"/>
                    <a:pt x="194" y="210"/>
                    <a:pt x="194" y="210"/>
                  </a:cubicBezTo>
                  <a:cubicBezTo>
                    <a:pt x="189" y="209"/>
                    <a:pt x="189" y="213"/>
                    <a:pt x="188" y="216"/>
                  </a:cubicBezTo>
                  <a:cubicBezTo>
                    <a:pt x="182" y="211"/>
                    <a:pt x="179" y="206"/>
                    <a:pt x="176" y="198"/>
                  </a:cubicBezTo>
                  <a:cubicBezTo>
                    <a:pt x="177" y="199"/>
                    <a:pt x="178" y="200"/>
                    <a:pt x="179" y="200"/>
                  </a:cubicBezTo>
                  <a:cubicBezTo>
                    <a:pt x="179" y="200"/>
                    <a:pt x="179" y="200"/>
                    <a:pt x="179" y="200"/>
                  </a:cubicBezTo>
                  <a:cubicBezTo>
                    <a:pt x="178" y="199"/>
                    <a:pt x="177" y="198"/>
                    <a:pt x="176" y="197"/>
                  </a:cubicBezTo>
                  <a:cubicBezTo>
                    <a:pt x="176" y="196"/>
                    <a:pt x="176" y="195"/>
                    <a:pt x="177" y="195"/>
                  </a:cubicBezTo>
                  <a:cubicBezTo>
                    <a:pt x="179" y="196"/>
                    <a:pt x="179" y="199"/>
                    <a:pt x="182" y="200"/>
                  </a:cubicBezTo>
                  <a:cubicBezTo>
                    <a:pt x="182" y="199"/>
                    <a:pt x="182" y="199"/>
                    <a:pt x="183" y="198"/>
                  </a:cubicBezTo>
                  <a:cubicBezTo>
                    <a:pt x="184" y="199"/>
                    <a:pt x="185" y="200"/>
                    <a:pt x="185" y="201"/>
                  </a:cubicBezTo>
                  <a:cubicBezTo>
                    <a:pt x="185" y="200"/>
                    <a:pt x="184" y="199"/>
                    <a:pt x="183" y="198"/>
                  </a:cubicBezTo>
                  <a:cubicBezTo>
                    <a:pt x="185" y="196"/>
                    <a:pt x="187" y="194"/>
                    <a:pt x="188" y="192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186" y="193"/>
                    <a:pt x="184" y="196"/>
                    <a:pt x="183" y="197"/>
                  </a:cubicBezTo>
                  <a:cubicBezTo>
                    <a:pt x="182" y="197"/>
                    <a:pt x="182" y="195"/>
                    <a:pt x="181" y="194"/>
                  </a:cubicBezTo>
                  <a:cubicBezTo>
                    <a:pt x="180" y="193"/>
                    <a:pt x="179" y="193"/>
                    <a:pt x="179" y="192"/>
                  </a:cubicBezTo>
                  <a:cubicBezTo>
                    <a:pt x="178" y="192"/>
                    <a:pt x="179" y="193"/>
                    <a:pt x="180" y="193"/>
                  </a:cubicBezTo>
                  <a:cubicBezTo>
                    <a:pt x="180" y="195"/>
                    <a:pt x="182" y="196"/>
                    <a:pt x="183" y="198"/>
                  </a:cubicBezTo>
                  <a:cubicBezTo>
                    <a:pt x="182" y="198"/>
                    <a:pt x="182" y="199"/>
                    <a:pt x="181" y="199"/>
                  </a:cubicBezTo>
                  <a:cubicBezTo>
                    <a:pt x="180" y="198"/>
                    <a:pt x="178" y="196"/>
                    <a:pt x="177" y="194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177" y="192"/>
                    <a:pt x="177" y="188"/>
                    <a:pt x="175" y="185"/>
                  </a:cubicBezTo>
                  <a:cubicBezTo>
                    <a:pt x="175" y="184"/>
                    <a:pt x="176" y="185"/>
                    <a:pt x="176" y="185"/>
                  </a:cubicBezTo>
                  <a:cubicBezTo>
                    <a:pt x="176" y="183"/>
                    <a:pt x="174" y="183"/>
                    <a:pt x="174" y="181"/>
                  </a:cubicBezTo>
                  <a:cubicBezTo>
                    <a:pt x="174" y="181"/>
                    <a:pt x="174" y="181"/>
                    <a:pt x="175" y="181"/>
                  </a:cubicBezTo>
                  <a:cubicBezTo>
                    <a:pt x="175" y="181"/>
                    <a:pt x="174" y="181"/>
                    <a:pt x="174" y="180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6" y="182"/>
                    <a:pt x="177" y="183"/>
                    <a:pt x="178" y="184"/>
                  </a:cubicBezTo>
                  <a:cubicBezTo>
                    <a:pt x="177" y="184"/>
                    <a:pt x="176" y="182"/>
                    <a:pt x="175" y="181"/>
                  </a:cubicBezTo>
                  <a:cubicBezTo>
                    <a:pt x="175" y="184"/>
                    <a:pt x="178" y="185"/>
                    <a:pt x="179" y="187"/>
                  </a:cubicBezTo>
                  <a:cubicBezTo>
                    <a:pt x="180" y="187"/>
                    <a:pt x="179" y="186"/>
                    <a:pt x="179" y="186"/>
                  </a:cubicBezTo>
                  <a:cubicBezTo>
                    <a:pt x="179" y="185"/>
                    <a:pt x="180" y="187"/>
                    <a:pt x="180" y="187"/>
                  </a:cubicBezTo>
                  <a:cubicBezTo>
                    <a:pt x="178" y="184"/>
                    <a:pt x="177" y="183"/>
                    <a:pt x="176" y="180"/>
                  </a:cubicBezTo>
                  <a:cubicBezTo>
                    <a:pt x="180" y="178"/>
                    <a:pt x="183" y="177"/>
                    <a:pt x="185" y="174"/>
                  </a:cubicBezTo>
                  <a:cubicBezTo>
                    <a:pt x="186" y="175"/>
                    <a:pt x="186" y="176"/>
                    <a:pt x="187" y="176"/>
                  </a:cubicBezTo>
                  <a:cubicBezTo>
                    <a:pt x="187" y="177"/>
                    <a:pt x="186" y="177"/>
                    <a:pt x="186" y="178"/>
                  </a:cubicBezTo>
                  <a:cubicBezTo>
                    <a:pt x="186" y="177"/>
                    <a:pt x="185" y="177"/>
                    <a:pt x="185" y="176"/>
                  </a:cubicBezTo>
                  <a:cubicBezTo>
                    <a:pt x="184" y="176"/>
                    <a:pt x="186" y="178"/>
                    <a:pt x="186" y="178"/>
                  </a:cubicBezTo>
                  <a:cubicBezTo>
                    <a:pt x="186" y="179"/>
                    <a:pt x="185" y="180"/>
                    <a:pt x="186" y="181"/>
                  </a:cubicBezTo>
                  <a:cubicBezTo>
                    <a:pt x="187" y="181"/>
                    <a:pt x="186" y="180"/>
                    <a:pt x="187" y="179"/>
                  </a:cubicBezTo>
                  <a:cubicBezTo>
                    <a:pt x="187" y="182"/>
                    <a:pt x="186" y="183"/>
                    <a:pt x="184" y="185"/>
                  </a:cubicBezTo>
                  <a:cubicBezTo>
                    <a:pt x="183" y="183"/>
                    <a:pt x="182" y="182"/>
                    <a:pt x="181" y="180"/>
                  </a:cubicBezTo>
                  <a:cubicBezTo>
                    <a:pt x="181" y="182"/>
                    <a:pt x="183" y="183"/>
                    <a:pt x="184" y="185"/>
                  </a:cubicBezTo>
                  <a:cubicBezTo>
                    <a:pt x="183" y="186"/>
                    <a:pt x="181" y="187"/>
                    <a:pt x="179" y="189"/>
                  </a:cubicBezTo>
                  <a:cubicBezTo>
                    <a:pt x="181" y="189"/>
                    <a:pt x="183" y="186"/>
                    <a:pt x="185" y="185"/>
                  </a:cubicBezTo>
                  <a:cubicBezTo>
                    <a:pt x="186" y="184"/>
                    <a:pt x="187" y="183"/>
                    <a:pt x="188" y="182"/>
                  </a:cubicBezTo>
                  <a:cubicBezTo>
                    <a:pt x="188" y="183"/>
                    <a:pt x="188" y="184"/>
                    <a:pt x="187" y="185"/>
                  </a:cubicBezTo>
                  <a:cubicBezTo>
                    <a:pt x="189" y="184"/>
                    <a:pt x="188" y="183"/>
                    <a:pt x="189" y="182"/>
                  </a:cubicBezTo>
                  <a:cubicBezTo>
                    <a:pt x="190" y="184"/>
                    <a:pt x="189" y="185"/>
                    <a:pt x="189" y="186"/>
                  </a:cubicBezTo>
                  <a:cubicBezTo>
                    <a:pt x="189" y="186"/>
                    <a:pt x="189" y="186"/>
                    <a:pt x="189" y="186"/>
                  </a:cubicBezTo>
                  <a:cubicBezTo>
                    <a:pt x="189" y="192"/>
                    <a:pt x="188" y="198"/>
                    <a:pt x="186" y="204"/>
                  </a:cubicBezTo>
                  <a:cubicBezTo>
                    <a:pt x="185" y="204"/>
                    <a:pt x="185" y="203"/>
                    <a:pt x="185" y="204"/>
                  </a:cubicBezTo>
                  <a:cubicBezTo>
                    <a:pt x="185" y="205"/>
                    <a:pt x="186" y="205"/>
                    <a:pt x="185" y="206"/>
                  </a:cubicBezTo>
                  <a:cubicBezTo>
                    <a:pt x="185" y="206"/>
                    <a:pt x="185" y="205"/>
                    <a:pt x="184" y="205"/>
                  </a:cubicBezTo>
                  <a:cubicBezTo>
                    <a:pt x="184" y="205"/>
                    <a:pt x="185" y="206"/>
                    <a:pt x="185" y="206"/>
                  </a:cubicBezTo>
                  <a:cubicBezTo>
                    <a:pt x="185" y="207"/>
                    <a:pt x="185" y="207"/>
                    <a:pt x="184" y="207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6" y="208"/>
                    <a:pt x="187" y="211"/>
                    <a:pt x="189" y="211"/>
                  </a:cubicBezTo>
                  <a:cubicBezTo>
                    <a:pt x="190" y="210"/>
                    <a:pt x="187" y="207"/>
                    <a:pt x="187" y="207"/>
                  </a:cubicBezTo>
                  <a:cubicBezTo>
                    <a:pt x="187" y="206"/>
                    <a:pt x="188" y="208"/>
                    <a:pt x="189" y="209"/>
                  </a:cubicBezTo>
                  <a:cubicBezTo>
                    <a:pt x="189" y="209"/>
                    <a:pt x="190" y="210"/>
                    <a:pt x="190" y="210"/>
                  </a:cubicBezTo>
                  <a:cubicBezTo>
                    <a:pt x="189" y="208"/>
                    <a:pt x="188" y="206"/>
                    <a:pt x="186" y="205"/>
                  </a:cubicBezTo>
                  <a:cubicBezTo>
                    <a:pt x="187" y="202"/>
                    <a:pt x="188" y="200"/>
                    <a:pt x="188" y="197"/>
                  </a:cubicBezTo>
                  <a:cubicBezTo>
                    <a:pt x="189" y="198"/>
                    <a:pt x="188" y="200"/>
                    <a:pt x="189" y="201"/>
                  </a:cubicBezTo>
                  <a:cubicBezTo>
                    <a:pt x="190" y="199"/>
                    <a:pt x="189" y="198"/>
                    <a:pt x="189" y="196"/>
                  </a:cubicBezTo>
                  <a:cubicBezTo>
                    <a:pt x="189" y="194"/>
                    <a:pt x="189" y="193"/>
                    <a:pt x="189" y="191"/>
                  </a:cubicBezTo>
                  <a:cubicBezTo>
                    <a:pt x="190" y="189"/>
                    <a:pt x="190" y="186"/>
                    <a:pt x="190" y="184"/>
                  </a:cubicBezTo>
                  <a:cubicBezTo>
                    <a:pt x="192" y="184"/>
                    <a:pt x="190" y="186"/>
                    <a:pt x="190" y="187"/>
                  </a:cubicBezTo>
                  <a:cubicBezTo>
                    <a:pt x="191" y="187"/>
                    <a:pt x="191" y="186"/>
                    <a:pt x="191" y="185"/>
                  </a:cubicBezTo>
                  <a:cubicBezTo>
                    <a:pt x="191" y="185"/>
                    <a:pt x="191" y="185"/>
                    <a:pt x="192" y="185"/>
                  </a:cubicBezTo>
                  <a:cubicBezTo>
                    <a:pt x="191" y="187"/>
                    <a:pt x="191" y="188"/>
                    <a:pt x="191" y="189"/>
                  </a:cubicBezTo>
                  <a:cubicBezTo>
                    <a:pt x="192" y="189"/>
                    <a:pt x="191" y="187"/>
                    <a:pt x="192" y="186"/>
                  </a:cubicBezTo>
                  <a:cubicBezTo>
                    <a:pt x="192" y="188"/>
                    <a:pt x="191" y="189"/>
                    <a:pt x="191" y="191"/>
                  </a:cubicBezTo>
                  <a:cubicBezTo>
                    <a:pt x="193" y="190"/>
                    <a:pt x="192" y="189"/>
                    <a:pt x="193" y="188"/>
                  </a:cubicBezTo>
                  <a:cubicBezTo>
                    <a:pt x="193" y="190"/>
                    <a:pt x="193" y="191"/>
                    <a:pt x="193" y="193"/>
                  </a:cubicBezTo>
                  <a:cubicBezTo>
                    <a:pt x="193" y="193"/>
                    <a:pt x="193" y="192"/>
                    <a:pt x="193" y="191"/>
                  </a:cubicBezTo>
                  <a:cubicBezTo>
                    <a:pt x="194" y="193"/>
                    <a:pt x="194" y="195"/>
                    <a:pt x="195" y="197"/>
                  </a:cubicBezTo>
                  <a:cubicBezTo>
                    <a:pt x="197" y="195"/>
                    <a:pt x="195" y="191"/>
                    <a:pt x="197" y="189"/>
                  </a:cubicBezTo>
                  <a:cubicBezTo>
                    <a:pt x="197" y="190"/>
                    <a:pt x="198" y="190"/>
                    <a:pt x="198" y="191"/>
                  </a:cubicBezTo>
                  <a:cubicBezTo>
                    <a:pt x="198" y="192"/>
                    <a:pt x="196" y="195"/>
                    <a:pt x="198" y="196"/>
                  </a:cubicBezTo>
                  <a:cubicBezTo>
                    <a:pt x="198" y="196"/>
                    <a:pt x="197" y="194"/>
                    <a:pt x="199" y="194"/>
                  </a:cubicBezTo>
                  <a:cubicBezTo>
                    <a:pt x="199" y="197"/>
                    <a:pt x="200" y="202"/>
                    <a:pt x="202" y="205"/>
                  </a:cubicBezTo>
                  <a:close/>
                  <a:moveTo>
                    <a:pt x="189" y="210"/>
                  </a:moveTo>
                  <a:cubicBezTo>
                    <a:pt x="187" y="209"/>
                    <a:pt x="185" y="207"/>
                    <a:pt x="186" y="206"/>
                  </a:cubicBezTo>
                  <a:cubicBezTo>
                    <a:pt x="187" y="207"/>
                    <a:pt x="188" y="208"/>
                    <a:pt x="189" y="210"/>
                  </a:cubicBezTo>
                  <a:close/>
                  <a:moveTo>
                    <a:pt x="202" y="187"/>
                  </a:moveTo>
                  <a:cubicBezTo>
                    <a:pt x="201" y="188"/>
                    <a:pt x="200" y="189"/>
                    <a:pt x="200" y="190"/>
                  </a:cubicBezTo>
                  <a:cubicBezTo>
                    <a:pt x="200" y="190"/>
                    <a:pt x="200" y="190"/>
                    <a:pt x="200" y="190"/>
                  </a:cubicBezTo>
                  <a:cubicBezTo>
                    <a:pt x="200" y="189"/>
                    <a:pt x="200" y="187"/>
                    <a:pt x="201" y="186"/>
                  </a:cubicBezTo>
                  <a:cubicBezTo>
                    <a:pt x="201" y="186"/>
                    <a:pt x="202" y="186"/>
                    <a:pt x="202" y="187"/>
                  </a:cubicBezTo>
                  <a:close/>
                  <a:moveTo>
                    <a:pt x="201" y="183"/>
                  </a:moveTo>
                  <a:cubicBezTo>
                    <a:pt x="201" y="183"/>
                    <a:pt x="201" y="183"/>
                    <a:pt x="201" y="183"/>
                  </a:cubicBezTo>
                  <a:cubicBezTo>
                    <a:pt x="200" y="183"/>
                    <a:pt x="200" y="183"/>
                    <a:pt x="201" y="183"/>
                  </a:cubicBezTo>
                  <a:close/>
                  <a:moveTo>
                    <a:pt x="199" y="179"/>
                  </a:moveTo>
                  <a:cubicBezTo>
                    <a:pt x="200" y="179"/>
                    <a:pt x="200" y="180"/>
                    <a:pt x="200" y="181"/>
                  </a:cubicBezTo>
                  <a:cubicBezTo>
                    <a:pt x="200" y="180"/>
                    <a:pt x="199" y="180"/>
                    <a:pt x="199" y="179"/>
                  </a:cubicBezTo>
                  <a:close/>
                  <a:moveTo>
                    <a:pt x="199" y="180"/>
                  </a:moveTo>
                  <a:cubicBezTo>
                    <a:pt x="199" y="181"/>
                    <a:pt x="200" y="181"/>
                    <a:pt x="200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200" y="182"/>
                    <a:pt x="198" y="181"/>
                    <a:pt x="199" y="180"/>
                  </a:cubicBezTo>
                  <a:close/>
                  <a:moveTo>
                    <a:pt x="198" y="177"/>
                  </a:moveTo>
                  <a:cubicBezTo>
                    <a:pt x="198" y="177"/>
                    <a:pt x="198" y="178"/>
                    <a:pt x="198" y="178"/>
                  </a:cubicBezTo>
                  <a:cubicBezTo>
                    <a:pt x="198" y="177"/>
                    <a:pt x="197" y="177"/>
                    <a:pt x="197" y="176"/>
                  </a:cubicBezTo>
                  <a:cubicBezTo>
                    <a:pt x="196" y="176"/>
                    <a:pt x="197" y="177"/>
                    <a:pt x="196" y="178"/>
                  </a:cubicBezTo>
                  <a:cubicBezTo>
                    <a:pt x="195" y="176"/>
                    <a:pt x="196" y="175"/>
                    <a:pt x="196" y="174"/>
                  </a:cubicBezTo>
                  <a:cubicBezTo>
                    <a:pt x="197" y="175"/>
                    <a:pt x="198" y="176"/>
                    <a:pt x="198" y="177"/>
                  </a:cubicBezTo>
                  <a:close/>
                  <a:moveTo>
                    <a:pt x="195" y="172"/>
                  </a:moveTo>
                  <a:cubicBezTo>
                    <a:pt x="196" y="173"/>
                    <a:pt x="196" y="173"/>
                    <a:pt x="196" y="174"/>
                  </a:cubicBezTo>
                  <a:cubicBezTo>
                    <a:pt x="196" y="174"/>
                    <a:pt x="195" y="172"/>
                    <a:pt x="195" y="172"/>
                  </a:cubicBezTo>
                  <a:close/>
                  <a:moveTo>
                    <a:pt x="195" y="173"/>
                  </a:moveTo>
                  <a:cubicBezTo>
                    <a:pt x="195" y="174"/>
                    <a:pt x="196" y="175"/>
                    <a:pt x="196" y="175"/>
                  </a:cubicBezTo>
                  <a:cubicBezTo>
                    <a:pt x="195" y="176"/>
                    <a:pt x="195" y="174"/>
                    <a:pt x="194" y="174"/>
                  </a:cubicBezTo>
                  <a:cubicBezTo>
                    <a:pt x="195" y="174"/>
                    <a:pt x="194" y="174"/>
                    <a:pt x="195" y="173"/>
                  </a:cubicBezTo>
                  <a:close/>
                  <a:moveTo>
                    <a:pt x="193" y="170"/>
                  </a:moveTo>
                  <a:cubicBezTo>
                    <a:pt x="194" y="170"/>
                    <a:pt x="194" y="171"/>
                    <a:pt x="194" y="172"/>
                  </a:cubicBezTo>
                  <a:cubicBezTo>
                    <a:pt x="194" y="171"/>
                    <a:pt x="193" y="170"/>
                    <a:pt x="193" y="170"/>
                  </a:cubicBezTo>
                  <a:close/>
                  <a:moveTo>
                    <a:pt x="194" y="173"/>
                  </a:moveTo>
                  <a:cubicBezTo>
                    <a:pt x="193" y="172"/>
                    <a:pt x="192" y="171"/>
                    <a:pt x="193" y="171"/>
                  </a:cubicBezTo>
                  <a:cubicBezTo>
                    <a:pt x="193" y="171"/>
                    <a:pt x="194" y="172"/>
                    <a:pt x="194" y="173"/>
                  </a:cubicBezTo>
                  <a:close/>
                  <a:moveTo>
                    <a:pt x="192" y="168"/>
                  </a:moveTo>
                  <a:cubicBezTo>
                    <a:pt x="192" y="168"/>
                    <a:pt x="192" y="169"/>
                    <a:pt x="193" y="169"/>
                  </a:cubicBezTo>
                  <a:cubicBezTo>
                    <a:pt x="193" y="169"/>
                    <a:pt x="192" y="169"/>
                    <a:pt x="193" y="169"/>
                  </a:cubicBezTo>
                  <a:cubicBezTo>
                    <a:pt x="192" y="170"/>
                    <a:pt x="192" y="169"/>
                    <a:pt x="192" y="168"/>
                  </a:cubicBezTo>
                  <a:close/>
                  <a:moveTo>
                    <a:pt x="192" y="170"/>
                  </a:moveTo>
                  <a:cubicBezTo>
                    <a:pt x="192" y="170"/>
                    <a:pt x="191" y="170"/>
                    <a:pt x="192" y="170"/>
                  </a:cubicBezTo>
                  <a:cubicBezTo>
                    <a:pt x="192" y="169"/>
                    <a:pt x="192" y="170"/>
                    <a:pt x="192" y="170"/>
                  </a:cubicBezTo>
                  <a:close/>
                  <a:moveTo>
                    <a:pt x="222" y="211"/>
                  </a:moveTo>
                  <a:cubicBezTo>
                    <a:pt x="220" y="209"/>
                    <a:pt x="222" y="206"/>
                    <a:pt x="221" y="204"/>
                  </a:cubicBezTo>
                  <a:cubicBezTo>
                    <a:pt x="223" y="205"/>
                    <a:pt x="222" y="208"/>
                    <a:pt x="222" y="211"/>
                  </a:cubicBezTo>
                  <a:close/>
                  <a:moveTo>
                    <a:pt x="227" y="196"/>
                  </a:moveTo>
                  <a:cubicBezTo>
                    <a:pt x="227" y="196"/>
                    <a:pt x="227" y="196"/>
                    <a:pt x="227" y="195"/>
                  </a:cubicBezTo>
                  <a:cubicBezTo>
                    <a:pt x="228" y="195"/>
                    <a:pt x="228" y="196"/>
                    <a:pt x="228" y="195"/>
                  </a:cubicBezTo>
                  <a:cubicBezTo>
                    <a:pt x="228" y="195"/>
                    <a:pt x="228" y="195"/>
                    <a:pt x="229" y="195"/>
                  </a:cubicBezTo>
                  <a:cubicBezTo>
                    <a:pt x="228" y="196"/>
                    <a:pt x="228" y="196"/>
                    <a:pt x="227" y="196"/>
                  </a:cubicBezTo>
                  <a:close/>
                  <a:moveTo>
                    <a:pt x="230" y="195"/>
                  </a:moveTo>
                  <a:cubicBezTo>
                    <a:pt x="229" y="194"/>
                    <a:pt x="228" y="194"/>
                    <a:pt x="228" y="193"/>
                  </a:cubicBezTo>
                  <a:cubicBezTo>
                    <a:pt x="229" y="194"/>
                    <a:pt x="229" y="194"/>
                    <a:pt x="230" y="195"/>
                  </a:cubicBezTo>
                  <a:close/>
                  <a:moveTo>
                    <a:pt x="228" y="193"/>
                  </a:moveTo>
                  <a:cubicBezTo>
                    <a:pt x="228" y="193"/>
                    <a:pt x="227" y="194"/>
                    <a:pt x="227" y="194"/>
                  </a:cubicBezTo>
                  <a:cubicBezTo>
                    <a:pt x="227" y="194"/>
                    <a:pt x="228" y="193"/>
                    <a:pt x="227" y="193"/>
                  </a:cubicBezTo>
                  <a:cubicBezTo>
                    <a:pt x="228" y="192"/>
                    <a:pt x="228" y="193"/>
                    <a:pt x="228" y="193"/>
                  </a:cubicBezTo>
                  <a:close/>
                  <a:moveTo>
                    <a:pt x="225" y="181"/>
                  </a:moveTo>
                  <a:cubicBezTo>
                    <a:pt x="225" y="181"/>
                    <a:pt x="225" y="182"/>
                    <a:pt x="226" y="182"/>
                  </a:cubicBezTo>
                  <a:cubicBezTo>
                    <a:pt x="226" y="182"/>
                    <a:pt x="226" y="182"/>
                    <a:pt x="227" y="182"/>
                  </a:cubicBezTo>
                  <a:cubicBezTo>
                    <a:pt x="227" y="182"/>
                    <a:pt x="225" y="183"/>
                    <a:pt x="225" y="183"/>
                  </a:cubicBezTo>
                  <a:cubicBezTo>
                    <a:pt x="225" y="183"/>
                    <a:pt x="225" y="182"/>
                    <a:pt x="225" y="181"/>
                  </a:cubicBezTo>
                  <a:close/>
                  <a:moveTo>
                    <a:pt x="218" y="176"/>
                  </a:moveTo>
                  <a:cubicBezTo>
                    <a:pt x="217" y="175"/>
                    <a:pt x="217" y="172"/>
                    <a:pt x="217" y="171"/>
                  </a:cubicBezTo>
                  <a:cubicBezTo>
                    <a:pt x="217" y="171"/>
                    <a:pt x="216" y="171"/>
                    <a:pt x="216" y="171"/>
                  </a:cubicBezTo>
                  <a:cubicBezTo>
                    <a:pt x="215" y="174"/>
                    <a:pt x="219" y="177"/>
                    <a:pt x="218" y="180"/>
                  </a:cubicBezTo>
                  <a:cubicBezTo>
                    <a:pt x="219" y="180"/>
                    <a:pt x="219" y="179"/>
                    <a:pt x="219" y="178"/>
                  </a:cubicBezTo>
                  <a:cubicBezTo>
                    <a:pt x="220" y="179"/>
                    <a:pt x="221" y="180"/>
                    <a:pt x="223" y="181"/>
                  </a:cubicBezTo>
                  <a:cubicBezTo>
                    <a:pt x="223" y="181"/>
                    <a:pt x="225" y="181"/>
                    <a:pt x="224" y="182"/>
                  </a:cubicBezTo>
                  <a:cubicBezTo>
                    <a:pt x="224" y="182"/>
                    <a:pt x="224" y="181"/>
                    <a:pt x="224" y="182"/>
                  </a:cubicBezTo>
                  <a:cubicBezTo>
                    <a:pt x="224" y="183"/>
                    <a:pt x="224" y="185"/>
                    <a:pt x="224" y="186"/>
                  </a:cubicBezTo>
                  <a:cubicBezTo>
                    <a:pt x="224" y="186"/>
                    <a:pt x="224" y="183"/>
                    <a:pt x="223" y="181"/>
                  </a:cubicBezTo>
                  <a:cubicBezTo>
                    <a:pt x="222" y="181"/>
                    <a:pt x="223" y="182"/>
                    <a:pt x="223" y="182"/>
                  </a:cubicBezTo>
                  <a:cubicBezTo>
                    <a:pt x="223" y="184"/>
                    <a:pt x="223" y="186"/>
                    <a:pt x="224" y="187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5" y="188"/>
                    <a:pt x="225" y="190"/>
                    <a:pt x="226" y="191"/>
                  </a:cubicBezTo>
                  <a:cubicBezTo>
                    <a:pt x="225" y="192"/>
                    <a:pt x="225" y="194"/>
                    <a:pt x="225" y="196"/>
                  </a:cubicBezTo>
                  <a:cubicBezTo>
                    <a:pt x="225" y="194"/>
                    <a:pt x="225" y="193"/>
                    <a:pt x="225" y="191"/>
                  </a:cubicBezTo>
                  <a:cubicBezTo>
                    <a:pt x="224" y="193"/>
                    <a:pt x="224" y="196"/>
                    <a:pt x="224" y="198"/>
                  </a:cubicBezTo>
                  <a:cubicBezTo>
                    <a:pt x="224" y="199"/>
                    <a:pt x="225" y="198"/>
                    <a:pt x="224" y="198"/>
                  </a:cubicBezTo>
                  <a:cubicBezTo>
                    <a:pt x="225" y="198"/>
                    <a:pt x="224" y="199"/>
                    <a:pt x="225" y="199"/>
                  </a:cubicBezTo>
                  <a:cubicBezTo>
                    <a:pt x="226" y="197"/>
                    <a:pt x="226" y="194"/>
                    <a:pt x="226" y="191"/>
                  </a:cubicBezTo>
                  <a:cubicBezTo>
                    <a:pt x="226" y="191"/>
                    <a:pt x="227" y="192"/>
                    <a:pt x="226" y="192"/>
                  </a:cubicBezTo>
                  <a:cubicBezTo>
                    <a:pt x="227" y="194"/>
                    <a:pt x="226" y="196"/>
                    <a:pt x="226" y="198"/>
                  </a:cubicBezTo>
                  <a:cubicBezTo>
                    <a:pt x="225" y="200"/>
                    <a:pt x="224" y="203"/>
                    <a:pt x="223" y="206"/>
                  </a:cubicBezTo>
                  <a:cubicBezTo>
                    <a:pt x="222" y="206"/>
                    <a:pt x="223" y="203"/>
                    <a:pt x="222" y="203"/>
                  </a:cubicBezTo>
                  <a:cubicBezTo>
                    <a:pt x="222" y="202"/>
                    <a:pt x="222" y="201"/>
                    <a:pt x="222" y="200"/>
                  </a:cubicBezTo>
                  <a:cubicBezTo>
                    <a:pt x="221" y="203"/>
                    <a:pt x="221" y="206"/>
                    <a:pt x="220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05"/>
                    <a:pt x="221" y="202"/>
                    <a:pt x="221" y="199"/>
                  </a:cubicBezTo>
                  <a:cubicBezTo>
                    <a:pt x="220" y="201"/>
                    <a:pt x="220" y="204"/>
                    <a:pt x="219" y="207"/>
                  </a:cubicBezTo>
                  <a:cubicBezTo>
                    <a:pt x="218" y="206"/>
                    <a:pt x="218" y="205"/>
                    <a:pt x="217" y="205"/>
                  </a:cubicBezTo>
                  <a:cubicBezTo>
                    <a:pt x="217" y="202"/>
                    <a:pt x="218" y="199"/>
                    <a:pt x="218" y="197"/>
                  </a:cubicBezTo>
                  <a:cubicBezTo>
                    <a:pt x="217" y="200"/>
                    <a:pt x="217" y="202"/>
                    <a:pt x="216" y="204"/>
                  </a:cubicBezTo>
                  <a:cubicBezTo>
                    <a:pt x="215" y="204"/>
                    <a:pt x="214" y="203"/>
                    <a:pt x="213" y="203"/>
                  </a:cubicBezTo>
                  <a:cubicBezTo>
                    <a:pt x="213" y="201"/>
                    <a:pt x="213" y="199"/>
                    <a:pt x="214" y="196"/>
                  </a:cubicBezTo>
                  <a:cubicBezTo>
                    <a:pt x="212" y="197"/>
                    <a:pt x="213" y="201"/>
                    <a:pt x="213" y="203"/>
                  </a:cubicBezTo>
                  <a:cubicBezTo>
                    <a:pt x="212" y="203"/>
                    <a:pt x="212" y="204"/>
                    <a:pt x="212" y="204"/>
                  </a:cubicBezTo>
                  <a:cubicBezTo>
                    <a:pt x="212" y="201"/>
                    <a:pt x="213" y="199"/>
                    <a:pt x="212" y="196"/>
                  </a:cubicBezTo>
                  <a:cubicBezTo>
                    <a:pt x="212" y="197"/>
                    <a:pt x="212" y="199"/>
                    <a:pt x="212" y="200"/>
                  </a:cubicBezTo>
                  <a:cubicBezTo>
                    <a:pt x="212" y="200"/>
                    <a:pt x="212" y="199"/>
                    <a:pt x="211" y="199"/>
                  </a:cubicBezTo>
                  <a:cubicBezTo>
                    <a:pt x="211" y="200"/>
                    <a:pt x="211" y="201"/>
                    <a:pt x="211" y="203"/>
                  </a:cubicBezTo>
                  <a:cubicBezTo>
                    <a:pt x="210" y="203"/>
                    <a:pt x="210" y="202"/>
                    <a:pt x="210" y="203"/>
                  </a:cubicBezTo>
                  <a:cubicBezTo>
                    <a:pt x="210" y="200"/>
                    <a:pt x="211" y="195"/>
                    <a:pt x="211" y="193"/>
                  </a:cubicBezTo>
                  <a:cubicBezTo>
                    <a:pt x="212" y="193"/>
                    <a:pt x="211" y="193"/>
                    <a:pt x="212" y="193"/>
                  </a:cubicBezTo>
                  <a:cubicBezTo>
                    <a:pt x="212" y="192"/>
                    <a:pt x="211" y="190"/>
                    <a:pt x="211" y="189"/>
                  </a:cubicBezTo>
                  <a:cubicBezTo>
                    <a:pt x="211" y="188"/>
                    <a:pt x="212" y="186"/>
                    <a:pt x="212" y="186"/>
                  </a:cubicBezTo>
                  <a:cubicBezTo>
                    <a:pt x="214" y="188"/>
                    <a:pt x="216" y="191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6" y="189"/>
                    <a:pt x="213" y="186"/>
                    <a:pt x="211" y="182"/>
                  </a:cubicBezTo>
                  <a:cubicBezTo>
                    <a:pt x="210" y="181"/>
                    <a:pt x="210" y="179"/>
                    <a:pt x="209" y="177"/>
                  </a:cubicBezTo>
                  <a:cubicBezTo>
                    <a:pt x="209" y="177"/>
                    <a:pt x="208" y="177"/>
                    <a:pt x="208" y="177"/>
                  </a:cubicBezTo>
                  <a:cubicBezTo>
                    <a:pt x="208" y="177"/>
                    <a:pt x="208" y="176"/>
                    <a:pt x="208" y="176"/>
                  </a:cubicBezTo>
                  <a:cubicBezTo>
                    <a:pt x="207" y="174"/>
                    <a:pt x="204" y="172"/>
                    <a:pt x="205" y="170"/>
                  </a:cubicBezTo>
                  <a:cubicBezTo>
                    <a:pt x="204" y="169"/>
                    <a:pt x="205" y="171"/>
                    <a:pt x="204" y="171"/>
                  </a:cubicBezTo>
                  <a:cubicBezTo>
                    <a:pt x="204" y="169"/>
                    <a:pt x="203" y="169"/>
                    <a:pt x="202" y="168"/>
                  </a:cubicBezTo>
                  <a:cubicBezTo>
                    <a:pt x="208" y="169"/>
                    <a:pt x="212" y="171"/>
                    <a:pt x="216" y="176"/>
                  </a:cubicBezTo>
                  <a:cubicBezTo>
                    <a:pt x="216" y="175"/>
                    <a:pt x="215" y="174"/>
                    <a:pt x="214" y="174"/>
                  </a:cubicBezTo>
                  <a:cubicBezTo>
                    <a:pt x="212" y="170"/>
                    <a:pt x="206" y="168"/>
                    <a:pt x="202" y="167"/>
                  </a:cubicBezTo>
                  <a:cubicBezTo>
                    <a:pt x="202" y="166"/>
                    <a:pt x="202" y="165"/>
                    <a:pt x="202" y="164"/>
                  </a:cubicBezTo>
                  <a:cubicBezTo>
                    <a:pt x="201" y="164"/>
                    <a:pt x="201" y="165"/>
                    <a:pt x="201" y="166"/>
                  </a:cubicBezTo>
                  <a:cubicBezTo>
                    <a:pt x="200" y="166"/>
                    <a:pt x="199" y="165"/>
                    <a:pt x="199" y="163"/>
                  </a:cubicBezTo>
                  <a:cubicBezTo>
                    <a:pt x="199" y="163"/>
                    <a:pt x="198" y="163"/>
                    <a:pt x="199" y="164"/>
                  </a:cubicBezTo>
                  <a:cubicBezTo>
                    <a:pt x="197" y="162"/>
                    <a:pt x="195" y="161"/>
                    <a:pt x="193" y="159"/>
                  </a:cubicBezTo>
                  <a:cubicBezTo>
                    <a:pt x="192" y="159"/>
                    <a:pt x="192" y="159"/>
                    <a:pt x="191" y="160"/>
                  </a:cubicBezTo>
                  <a:cubicBezTo>
                    <a:pt x="191" y="160"/>
                    <a:pt x="192" y="161"/>
                    <a:pt x="192" y="161"/>
                  </a:cubicBezTo>
                  <a:cubicBezTo>
                    <a:pt x="192" y="160"/>
                    <a:pt x="191" y="159"/>
                    <a:pt x="190" y="159"/>
                  </a:cubicBezTo>
                  <a:cubicBezTo>
                    <a:pt x="196" y="159"/>
                    <a:pt x="200" y="153"/>
                    <a:pt x="196" y="147"/>
                  </a:cubicBezTo>
                  <a:cubicBezTo>
                    <a:pt x="197" y="147"/>
                    <a:pt x="197" y="147"/>
                    <a:pt x="197" y="146"/>
                  </a:cubicBezTo>
                  <a:cubicBezTo>
                    <a:pt x="197" y="146"/>
                    <a:pt x="197" y="146"/>
                    <a:pt x="197" y="147"/>
                  </a:cubicBezTo>
                  <a:cubicBezTo>
                    <a:pt x="195" y="143"/>
                    <a:pt x="196" y="139"/>
                    <a:pt x="195" y="135"/>
                  </a:cubicBezTo>
                  <a:cubicBezTo>
                    <a:pt x="196" y="135"/>
                    <a:pt x="197" y="136"/>
                    <a:pt x="197" y="136"/>
                  </a:cubicBezTo>
                  <a:cubicBezTo>
                    <a:pt x="197" y="138"/>
                    <a:pt x="197" y="139"/>
                    <a:pt x="198" y="141"/>
                  </a:cubicBezTo>
                  <a:cubicBezTo>
                    <a:pt x="198" y="141"/>
                    <a:pt x="198" y="143"/>
                    <a:pt x="198" y="143"/>
                  </a:cubicBezTo>
                  <a:cubicBezTo>
                    <a:pt x="198" y="144"/>
                    <a:pt x="198" y="146"/>
                    <a:pt x="198" y="148"/>
                  </a:cubicBezTo>
                  <a:cubicBezTo>
                    <a:pt x="199" y="148"/>
                    <a:pt x="199" y="149"/>
                    <a:pt x="198" y="150"/>
                  </a:cubicBezTo>
                  <a:cubicBezTo>
                    <a:pt x="199" y="151"/>
                    <a:pt x="198" y="152"/>
                    <a:pt x="200" y="152"/>
                  </a:cubicBezTo>
                  <a:cubicBezTo>
                    <a:pt x="198" y="147"/>
                    <a:pt x="199" y="142"/>
                    <a:pt x="198" y="137"/>
                  </a:cubicBezTo>
                  <a:cubicBezTo>
                    <a:pt x="199" y="137"/>
                    <a:pt x="199" y="137"/>
                    <a:pt x="200" y="138"/>
                  </a:cubicBezTo>
                  <a:cubicBezTo>
                    <a:pt x="200" y="141"/>
                    <a:pt x="200" y="145"/>
                    <a:pt x="200" y="148"/>
                  </a:cubicBezTo>
                  <a:cubicBezTo>
                    <a:pt x="200" y="149"/>
                    <a:pt x="200" y="151"/>
                    <a:pt x="201" y="152"/>
                  </a:cubicBezTo>
                  <a:cubicBezTo>
                    <a:pt x="202" y="151"/>
                    <a:pt x="201" y="151"/>
                    <a:pt x="201" y="150"/>
                  </a:cubicBezTo>
                  <a:cubicBezTo>
                    <a:pt x="201" y="146"/>
                    <a:pt x="201" y="142"/>
                    <a:pt x="201" y="138"/>
                  </a:cubicBezTo>
                  <a:cubicBezTo>
                    <a:pt x="201" y="138"/>
                    <a:pt x="201" y="139"/>
                    <a:pt x="202" y="139"/>
                  </a:cubicBezTo>
                  <a:cubicBezTo>
                    <a:pt x="203" y="142"/>
                    <a:pt x="202" y="147"/>
                    <a:pt x="203" y="151"/>
                  </a:cubicBezTo>
                  <a:cubicBezTo>
                    <a:pt x="203" y="152"/>
                    <a:pt x="203" y="152"/>
                    <a:pt x="203" y="153"/>
                  </a:cubicBezTo>
                  <a:cubicBezTo>
                    <a:pt x="203" y="153"/>
                    <a:pt x="203" y="155"/>
                    <a:pt x="204" y="155"/>
                  </a:cubicBezTo>
                  <a:cubicBezTo>
                    <a:pt x="204" y="154"/>
                    <a:pt x="203" y="152"/>
                    <a:pt x="203" y="150"/>
                  </a:cubicBezTo>
                  <a:cubicBezTo>
                    <a:pt x="204" y="146"/>
                    <a:pt x="203" y="143"/>
                    <a:pt x="203" y="140"/>
                  </a:cubicBezTo>
                  <a:cubicBezTo>
                    <a:pt x="204" y="140"/>
                    <a:pt x="204" y="140"/>
                    <a:pt x="205" y="141"/>
                  </a:cubicBezTo>
                  <a:cubicBezTo>
                    <a:pt x="206" y="145"/>
                    <a:pt x="204" y="149"/>
                    <a:pt x="206" y="154"/>
                  </a:cubicBezTo>
                  <a:cubicBezTo>
                    <a:pt x="206" y="150"/>
                    <a:pt x="206" y="145"/>
                    <a:pt x="206" y="141"/>
                  </a:cubicBezTo>
                  <a:cubicBezTo>
                    <a:pt x="207" y="141"/>
                    <a:pt x="206" y="142"/>
                    <a:pt x="207" y="143"/>
                  </a:cubicBezTo>
                  <a:cubicBezTo>
                    <a:pt x="207" y="143"/>
                    <a:pt x="207" y="144"/>
                    <a:pt x="207" y="143"/>
                  </a:cubicBezTo>
                  <a:cubicBezTo>
                    <a:pt x="207" y="147"/>
                    <a:pt x="206" y="150"/>
                    <a:pt x="207" y="153"/>
                  </a:cubicBezTo>
                  <a:cubicBezTo>
                    <a:pt x="207" y="154"/>
                    <a:pt x="207" y="156"/>
                    <a:pt x="208" y="156"/>
                  </a:cubicBezTo>
                  <a:cubicBezTo>
                    <a:pt x="207" y="152"/>
                    <a:pt x="208" y="147"/>
                    <a:pt x="207" y="142"/>
                  </a:cubicBezTo>
                  <a:cubicBezTo>
                    <a:pt x="208" y="143"/>
                    <a:pt x="209" y="143"/>
                    <a:pt x="210" y="144"/>
                  </a:cubicBezTo>
                  <a:cubicBezTo>
                    <a:pt x="210" y="145"/>
                    <a:pt x="210" y="146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50"/>
                    <a:pt x="209" y="152"/>
                    <a:pt x="210" y="154"/>
                  </a:cubicBezTo>
                  <a:cubicBezTo>
                    <a:pt x="210" y="155"/>
                    <a:pt x="210" y="157"/>
                    <a:pt x="211" y="158"/>
                  </a:cubicBezTo>
                  <a:cubicBezTo>
                    <a:pt x="210" y="153"/>
                    <a:pt x="210" y="148"/>
                    <a:pt x="211" y="144"/>
                  </a:cubicBezTo>
                  <a:cubicBezTo>
                    <a:pt x="213" y="144"/>
                    <a:pt x="212" y="146"/>
                    <a:pt x="212" y="148"/>
                  </a:cubicBezTo>
                  <a:cubicBezTo>
                    <a:pt x="212" y="151"/>
                    <a:pt x="213" y="155"/>
                    <a:pt x="212" y="157"/>
                  </a:cubicBezTo>
                  <a:cubicBezTo>
                    <a:pt x="213" y="158"/>
                    <a:pt x="213" y="156"/>
                    <a:pt x="213" y="155"/>
                  </a:cubicBezTo>
                  <a:cubicBezTo>
                    <a:pt x="213" y="152"/>
                    <a:pt x="213" y="149"/>
                    <a:pt x="213" y="145"/>
                  </a:cubicBezTo>
                  <a:cubicBezTo>
                    <a:pt x="216" y="146"/>
                    <a:pt x="214" y="151"/>
                    <a:pt x="216" y="153"/>
                  </a:cubicBezTo>
                  <a:cubicBezTo>
                    <a:pt x="214" y="155"/>
                    <a:pt x="216" y="158"/>
                    <a:pt x="215" y="159"/>
                  </a:cubicBezTo>
                  <a:cubicBezTo>
                    <a:pt x="216" y="159"/>
                    <a:pt x="216" y="158"/>
                    <a:pt x="216" y="157"/>
                  </a:cubicBezTo>
                  <a:cubicBezTo>
                    <a:pt x="216" y="155"/>
                    <a:pt x="216" y="155"/>
                    <a:pt x="216" y="153"/>
                  </a:cubicBezTo>
                  <a:cubicBezTo>
                    <a:pt x="217" y="159"/>
                    <a:pt x="218" y="169"/>
                    <a:pt x="218" y="176"/>
                  </a:cubicBezTo>
                  <a:close/>
                  <a:moveTo>
                    <a:pt x="214" y="144"/>
                  </a:moveTo>
                  <a:cubicBezTo>
                    <a:pt x="215" y="144"/>
                    <a:pt x="215" y="144"/>
                    <a:pt x="215" y="143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144"/>
                    <a:pt x="214" y="145"/>
                    <a:pt x="214" y="144"/>
                  </a:cubicBezTo>
                  <a:close/>
                  <a:moveTo>
                    <a:pt x="222" y="145"/>
                  </a:moveTo>
                  <a:cubicBezTo>
                    <a:pt x="223" y="144"/>
                    <a:pt x="226" y="144"/>
                    <a:pt x="227" y="144"/>
                  </a:cubicBezTo>
                  <a:cubicBezTo>
                    <a:pt x="229" y="144"/>
                    <a:pt x="231" y="143"/>
                    <a:pt x="234" y="142"/>
                  </a:cubicBezTo>
                  <a:cubicBezTo>
                    <a:pt x="235" y="143"/>
                    <a:pt x="233" y="143"/>
                    <a:pt x="232" y="143"/>
                  </a:cubicBezTo>
                  <a:cubicBezTo>
                    <a:pt x="228" y="144"/>
                    <a:pt x="224" y="145"/>
                    <a:pt x="220" y="145"/>
                  </a:cubicBezTo>
                  <a:cubicBezTo>
                    <a:pt x="221" y="145"/>
                    <a:pt x="222" y="144"/>
                    <a:pt x="222" y="145"/>
                  </a:cubicBezTo>
                  <a:close/>
                  <a:moveTo>
                    <a:pt x="220" y="150"/>
                  </a:moveTo>
                  <a:cubicBezTo>
                    <a:pt x="220" y="150"/>
                    <a:pt x="220" y="151"/>
                    <a:pt x="221" y="151"/>
                  </a:cubicBezTo>
                  <a:cubicBezTo>
                    <a:pt x="220" y="151"/>
                    <a:pt x="220" y="151"/>
                    <a:pt x="220" y="150"/>
                  </a:cubicBezTo>
                  <a:close/>
                  <a:moveTo>
                    <a:pt x="218" y="145"/>
                  </a:moveTo>
                  <a:cubicBezTo>
                    <a:pt x="218" y="147"/>
                    <a:pt x="221" y="146"/>
                    <a:pt x="221" y="148"/>
                  </a:cubicBezTo>
                  <a:cubicBezTo>
                    <a:pt x="220" y="148"/>
                    <a:pt x="217" y="147"/>
                    <a:pt x="218" y="145"/>
                  </a:cubicBezTo>
                  <a:close/>
                  <a:moveTo>
                    <a:pt x="222" y="149"/>
                  </a:moveTo>
                  <a:cubicBezTo>
                    <a:pt x="222" y="149"/>
                    <a:pt x="222" y="149"/>
                    <a:pt x="222" y="148"/>
                  </a:cubicBezTo>
                  <a:cubicBezTo>
                    <a:pt x="223" y="148"/>
                    <a:pt x="223" y="149"/>
                    <a:pt x="224" y="150"/>
                  </a:cubicBezTo>
                  <a:cubicBezTo>
                    <a:pt x="223" y="150"/>
                    <a:pt x="223" y="149"/>
                    <a:pt x="222" y="149"/>
                  </a:cubicBezTo>
                  <a:close/>
                  <a:moveTo>
                    <a:pt x="224" y="157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224" y="156"/>
                    <a:pt x="225" y="157"/>
                    <a:pt x="224" y="157"/>
                  </a:cubicBezTo>
                  <a:close/>
                  <a:moveTo>
                    <a:pt x="238" y="169"/>
                  </a:moveTo>
                  <a:cubicBezTo>
                    <a:pt x="238" y="169"/>
                    <a:pt x="238" y="170"/>
                    <a:pt x="238" y="170"/>
                  </a:cubicBezTo>
                  <a:cubicBezTo>
                    <a:pt x="238" y="170"/>
                    <a:pt x="238" y="169"/>
                    <a:pt x="238" y="169"/>
                  </a:cubicBezTo>
                  <a:close/>
                  <a:moveTo>
                    <a:pt x="238" y="162"/>
                  </a:moveTo>
                  <a:cubicBezTo>
                    <a:pt x="237" y="161"/>
                    <a:pt x="238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0"/>
                    <a:pt x="238" y="161"/>
                    <a:pt x="239" y="162"/>
                  </a:cubicBezTo>
                  <a:cubicBezTo>
                    <a:pt x="238" y="162"/>
                    <a:pt x="238" y="162"/>
                    <a:pt x="238" y="162"/>
                  </a:cubicBezTo>
                  <a:close/>
                  <a:moveTo>
                    <a:pt x="247" y="166"/>
                  </a:moveTo>
                  <a:cubicBezTo>
                    <a:pt x="247" y="166"/>
                    <a:pt x="248" y="166"/>
                    <a:pt x="248" y="166"/>
                  </a:cubicBezTo>
                  <a:cubicBezTo>
                    <a:pt x="248" y="166"/>
                    <a:pt x="247" y="167"/>
                    <a:pt x="247" y="166"/>
                  </a:cubicBezTo>
                  <a:close/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8" y="166"/>
                    <a:pt x="248" y="166"/>
                  </a:cubicBezTo>
                  <a:cubicBezTo>
                    <a:pt x="248" y="166"/>
                    <a:pt x="248" y="166"/>
                    <a:pt x="249" y="166"/>
                  </a:cubicBezTo>
                  <a:cubicBezTo>
                    <a:pt x="249" y="166"/>
                    <a:pt x="249" y="166"/>
                    <a:pt x="249" y="167"/>
                  </a:cubicBezTo>
                  <a:close/>
                  <a:moveTo>
                    <a:pt x="249" y="166"/>
                  </a:moveTo>
                  <a:cubicBezTo>
                    <a:pt x="249" y="166"/>
                    <a:pt x="250" y="167"/>
                    <a:pt x="250" y="166"/>
                  </a:cubicBezTo>
                  <a:cubicBezTo>
                    <a:pt x="250" y="167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2579688" y="4364038"/>
              <a:ext cx="22225" cy="1111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3443288" y="359251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3375026" y="3262313"/>
              <a:ext cx="0" cy="34925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4216401" y="3740150"/>
              <a:ext cx="22225" cy="444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1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1" y="2"/>
                    <a:pt x="2" y="3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339851" y="2252663"/>
              <a:ext cx="55563" cy="34925"/>
            </a:xfrm>
            <a:custGeom>
              <a:avLst/>
              <a:gdLst>
                <a:gd name="T0" fmla="*/ 0 w 5"/>
                <a:gd name="T1" fmla="*/ 2 h 3"/>
                <a:gd name="T2" fmla="*/ 1 w 5"/>
                <a:gd name="T3" fmla="*/ 3 h 3"/>
                <a:gd name="T4" fmla="*/ 5 w 5"/>
                <a:gd name="T5" fmla="*/ 0 h 3"/>
                <a:gd name="T6" fmla="*/ 2 w 5"/>
                <a:gd name="T7" fmla="*/ 2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3" y="1"/>
                    <a:pt x="5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1657351" y="3127375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2806701" y="4408488"/>
              <a:ext cx="22225" cy="23813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3079751" y="5045075"/>
              <a:ext cx="112713" cy="22225"/>
            </a:xfrm>
            <a:custGeom>
              <a:avLst/>
              <a:gdLst>
                <a:gd name="T0" fmla="*/ 10 w 10"/>
                <a:gd name="T1" fmla="*/ 1 h 2"/>
                <a:gd name="T2" fmla="*/ 5 w 10"/>
                <a:gd name="T3" fmla="*/ 0 h 2"/>
                <a:gd name="T4" fmla="*/ 0 w 10"/>
                <a:gd name="T5" fmla="*/ 0 h 2"/>
                <a:gd name="T6" fmla="*/ 2 w 10"/>
                <a:gd name="T7" fmla="*/ 0 h 2"/>
                <a:gd name="T8" fmla="*/ 10 w 10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0"/>
                    <a:pt x="1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2157413" y="4783138"/>
              <a:ext cx="68263" cy="79375"/>
            </a:xfrm>
            <a:custGeom>
              <a:avLst/>
              <a:gdLst>
                <a:gd name="T0" fmla="*/ 6 w 6"/>
                <a:gd name="T1" fmla="*/ 7 h 7"/>
                <a:gd name="T2" fmla="*/ 5 w 6"/>
                <a:gd name="T3" fmla="*/ 6 h 7"/>
                <a:gd name="T4" fmla="*/ 0 w 6"/>
                <a:gd name="T5" fmla="*/ 0 h 7"/>
                <a:gd name="T6" fmla="*/ 6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7"/>
                    <a:pt x="6" y="6"/>
                    <a:pt x="5" y="6"/>
                  </a:cubicBezTo>
                  <a:cubicBezTo>
                    <a:pt x="4" y="4"/>
                    <a:pt x="1" y="2"/>
                    <a:pt x="0" y="0"/>
                  </a:cubicBezTo>
                  <a:cubicBezTo>
                    <a:pt x="3" y="2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3159126" y="4364038"/>
              <a:ext cx="22225" cy="1111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2976563" y="4137025"/>
              <a:ext cx="46038" cy="55563"/>
            </a:xfrm>
            <a:custGeom>
              <a:avLst/>
              <a:gdLst>
                <a:gd name="T0" fmla="*/ 0 w 4"/>
                <a:gd name="T1" fmla="*/ 5 h 5"/>
                <a:gd name="T2" fmla="*/ 1 w 4"/>
                <a:gd name="T3" fmla="*/ 4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2782888" y="4148138"/>
              <a:ext cx="68263" cy="101600"/>
            </a:xfrm>
            <a:custGeom>
              <a:avLst/>
              <a:gdLst>
                <a:gd name="T0" fmla="*/ 0 w 6"/>
                <a:gd name="T1" fmla="*/ 9 h 9"/>
                <a:gd name="T2" fmla="*/ 2 w 6"/>
                <a:gd name="T3" fmla="*/ 4 h 9"/>
                <a:gd name="T4" fmla="*/ 5 w 6"/>
                <a:gd name="T5" fmla="*/ 0 h 9"/>
                <a:gd name="T6" fmla="*/ 5 w 6"/>
                <a:gd name="T7" fmla="*/ 2 h 9"/>
                <a:gd name="T8" fmla="*/ 1 w 6"/>
                <a:gd name="T9" fmla="*/ 7 h 9"/>
                <a:gd name="T10" fmla="*/ 0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0" y="9"/>
                  </a:moveTo>
                  <a:cubicBezTo>
                    <a:pt x="0" y="7"/>
                    <a:pt x="2" y="6"/>
                    <a:pt x="2" y="4"/>
                  </a:cubicBezTo>
                  <a:cubicBezTo>
                    <a:pt x="4" y="3"/>
                    <a:pt x="4" y="2"/>
                    <a:pt x="5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3" y="3"/>
                    <a:pt x="2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3806826" y="3751263"/>
              <a:ext cx="11113" cy="123825"/>
            </a:xfrm>
            <a:custGeom>
              <a:avLst/>
              <a:gdLst>
                <a:gd name="T0" fmla="*/ 1 w 1"/>
                <a:gd name="T1" fmla="*/ 0 h 11"/>
                <a:gd name="T2" fmla="*/ 1 w 1"/>
                <a:gd name="T3" fmla="*/ 1 h 11"/>
                <a:gd name="T4" fmla="*/ 0 w 1"/>
                <a:gd name="T5" fmla="*/ 8 h 11"/>
                <a:gd name="T6" fmla="*/ 0 w 1"/>
                <a:gd name="T7" fmla="*/ 11 h 11"/>
                <a:gd name="T8" fmla="*/ 0 w 1"/>
                <a:gd name="T9" fmla="*/ 7 h 11"/>
                <a:gd name="T10" fmla="*/ 1 w 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6"/>
                    <a:pt x="0" y="8"/>
                  </a:cubicBezTo>
                  <a:cubicBezTo>
                    <a:pt x="1" y="9"/>
                    <a:pt x="1" y="10"/>
                    <a:pt x="0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1" y="5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2579688" y="4181475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3101976" y="3898900"/>
              <a:ext cx="11113" cy="33338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1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3989388" y="3568700"/>
              <a:ext cx="11113" cy="46038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2 h 4"/>
                <a:gd name="T4" fmla="*/ 0 w 1"/>
                <a:gd name="T5" fmla="*/ 1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4"/>
                    <a:pt x="0" y="2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2943226" y="3625850"/>
              <a:ext cx="44450" cy="34925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1" y="0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2659063" y="3727450"/>
              <a:ext cx="22225" cy="1270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2317751" y="384175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2555876" y="3660775"/>
              <a:ext cx="103188" cy="66675"/>
            </a:xfrm>
            <a:custGeom>
              <a:avLst/>
              <a:gdLst>
                <a:gd name="T0" fmla="*/ 2 w 9"/>
                <a:gd name="T1" fmla="*/ 1 h 6"/>
                <a:gd name="T2" fmla="*/ 1 w 9"/>
                <a:gd name="T3" fmla="*/ 0 h 6"/>
                <a:gd name="T4" fmla="*/ 9 w 9"/>
                <a:gd name="T5" fmla="*/ 5 h 6"/>
                <a:gd name="T6" fmla="*/ 7 w 9"/>
                <a:gd name="T7" fmla="*/ 5 h 6"/>
                <a:gd name="T8" fmla="*/ 2 w 9"/>
                <a:gd name="T9" fmla="*/ 1 h 6"/>
                <a:gd name="T10" fmla="*/ 2 w 9"/>
                <a:gd name="T11" fmla="*/ 2 h 6"/>
                <a:gd name="T12" fmla="*/ 2 w 9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2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4" y="1"/>
                    <a:pt x="6" y="4"/>
                    <a:pt x="9" y="5"/>
                  </a:cubicBezTo>
                  <a:cubicBezTo>
                    <a:pt x="8" y="6"/>
                    <a:pt x="8" y="5"/>
                    <a:pt x="7" y="5"/>
                  </a:cubicBezTo>
                  <a:cubicBezTo>
                    <a:pt x="6" y="4"/>
                    <a:pt x="4" y="2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2579688" y="3648075"/>
              <a:ext cx="22225" cy="1270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3273426" y="3330575"/>
              <a:ext cx="33338" cy="57150"/>
            </a:xfrm>
            <a:custGeom>
              <a:avLst/>
              <a:gdLst>
                <a:gd name="T0" fmla="*/ 1 w 3"/>
                <a:gd name="T1" fmla="*/ 2 h 5"/>
                <a:gd name="T2" fmla="*/ 2 w 3"/>
                <a:gd name="T3" fmla="*/ 1 h 5"/>
                <a:gd name="T4" fmla="*/ 2 w 3"/>
                <a:gd name="T5" fmla="*/ 5 h 5"/>
                <a:gd name="T6" fmla="*/ 2 w 3"/>
                <a:gd name="T7" fmla="*/ 3 h 5"/>
                <a:gd name="T8" fmla="*/ 1 w 3"/>
                <a:gd name="T9" fmla="*/ 5 h 5"/>
                <a:gd name="T10" fmla="*/ 1 w 3"/>
                <a:gd name="T11" fmla="*/ 0 h 5"/>
                <a:gd name="T12" fmla="*/ 1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2" y="2"/>
                    <a:pt x="3" y="4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1" y="3"/>
                    <a:pt x="2" y="4"/>
                    <a:pt x="1" y="5"/>
                  </a:cubicBezTo>
                  <a:cubicBezTo>
                    <a:pt x="0" y="4"/>
                    <a:pt x="1" y="1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2454276" y="3409950"/>
              <a:ext cx="33338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2" y="1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2362201" y="3330575"/>
              <a:ext cx="34925" cy="103188"/>
            </a:xfrm>
            <a:custGeom>
              <a:avLst/>
              <a:gdLst>
                <a:gd name="T0" fmla="*/ 3 w 3"/>
                <a:gd name="T1" fmla="*/ 9 h 9"/>
                <a:gd name="T2" fmla="*/ 0 w 3"/>
                <a:gd name="T3" fmla="*/ 0 h 9"/>
                <a:gd name="T4" fmla="*/ 3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3"/>
                    <a:pt x="2" y="7"/>
                    <a:pt x="3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2135188" y="3341688"/>
              <a:ext cx="22225" cy="3492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2" y="2"/>
                    <a:pt x="2" y="3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2487613" y="3114675"/>
              <a:ext cx="136525" cy="103188"/>
            </a:xfrm>
            <a:custGeom>
              <a:avLst/>
              <a:gdLst>
                <a:gd name="T0" fmla="*/ 8 w 12"/>
                <a:gd name="T1" fmla="*/ 6 h 9"/>
                <a:gd name="T2" fmla="*/ 7 w 12"/>
                <a:gd name="T3" fmla="*/ 5 h 9"/>
                <a:gd name="T4" fmla="*/ 6 w 12"/>
                <a:gd name="T5" fmla="*/ 6 h 9"/>
                <a:gd name="T6" fmla="*/ 6 w 12"/>
                <a:gd name="T7" fmla="*/ 7 h 9"/>
                <a:gd name="T8" fmla="*/ 5 w 12"/>
                <a:gd name="T9" fmla="*/ 6 h 9"/>
                <a:gd name="T10" fmla="*/ 4 w 12"/>
                <a:gd name="T11" fmla="*/ 8 h 9"/>
                <a:gd name="T12" fmla="*/ 1 w 12"/>
                <a:gd name="T13" fmla="*/ 9 h 9"/>
                <a:gd name="T14" fmla="*/ 3 w 12"/>
                <a:gd name="T15" fmla="*/ 7 h 9"/>
                <a:gd name="T16" fmla="*/ 0 w 12"/>
                <a:gd name="T17" fmla="*/ 1 h 9"/>
                <a:gd name="T18" fmla="*/ 3 w 12"/>
                <a:gd name="T19" fmla="*/ 5 h 9"/>
                <a:gd name="T20" fmla="*/ 4 w 12"/>
                <a:gd name="T21" fmla="*/ 7 h 9"/>
                <a:gd name="T22" fmla="*/ 5 w 12"/>
                <a:gd name="T23" fmla="*/ 6 h 9"/>
                <a:gd name="T24" fmla="*/ 2 w 12"/>
                <a:gd name="T25" fmla="*/ 0 h 9"/>
                <a:gd name="T26" fmla="*/ 5 w 12"/>
                <a:gd name="T27" fmla="*/ 5 h 9"/>
                <a:gd name="T28" fmla="*/ 7 w 12"/>
                <a:gd name="T29" fmla="*/ 4 h 9"/>
                <a:gd name="T30" fmla="*/ 4 w 12"/>
                <a:gd name="T31" fmla="*/ 0 h 9"/>
                <a:gd name="T32" fmla="*/ 7 w 12"/>
                <a:gd name="T33" fmla="*/ 4 h 9"/>
                <a:gd name="T34" fmla="*/ 12 w 12"/>
                <a:gd name="T35" fmla="*/ 0 h 9"/>
                <a:gd name="T36" fmla="*/ 8 w 12"/>
                <a:gd name="T37" fmla="*/ 5 h 9"/>
                <a:gd name="T38" fmla="*/ 8 w 12"/>
                <a:gd name="T3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8" y="6"/>
                  </a:moveTo>
                  <a:cubicBezTo>
                    <a:pt x="8" y="6"/>
                    <a:pt x="8" y="5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6"/>
                    <a:pt x="7" y="7"/>
                    <a:pt x="6" y="7"/>
                  </a:cubicBezTo>
                  <a:cubicBezTo>
                    <a:pt x="6" y="8"/>
                    <a:pt x="6" y="6"/>
                    <a:pt x="5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2" y="7"/>
                    <a:pt x="2" y="9"/>
                    <a:pt x="1" y="9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2" y="5"/>
                    <a:pt x="1" y="3"/>
                    <a:pt x="0" y="1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4" y="4"/>
                    <a:pt x="2" y="1"/>
                    <a:pt x="2" y="0"/>
                  </a:cubicBezTo>
                  <a:cubicBezTo>
                    <a:pt x="3" y="1"/>
                    <a:pt x="4" y="4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6" y="3"/>
                    <a:pt x="5" y="1"/>
                    <a:pt x="4" y="0"/>
                  </a:cubicBezTo>
                  <a:cubicBezTo>
                    <a:pt x="6" y="0"/>
                    <a:pt x="6" y="3"/>
                    <a:pt x="7" y="4"/>
                  </a:cubicBezTo>
                  <a:cubicBezTo>
                    <a:pt x="9" y="3"/>
                    <a:pt x="10" y="1"/>
                    <a:pt x="12" y="0"/>
                  </a:cubicBezTo>
                  <a:cubicBezTo>
                    <a:pt x="11" y="2"/>
                    <a:pt x="9" y="3"/>
                    <a:pt x="8" y="5"/>
                  </a:cubicBezTo>
                  <a:cubicBezTo>
                    <a:pt x="8" y="5"/>
                    <a:pt x="8" y="5"/>
                    <a:pt x="8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2260601" y="3171825"/>
              <a:ext cx="46038" cy="9048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0 w 4"/>
                <a:gd name="T5" fmla="*/ 1 h 8"/>
                <a:gd name="T6" fmla="*/ 1 w 4"/>
                <a:gd name="T7" fmla="*/ 2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6"/>
                    <a:pt x="1" y="3"/>
                    <a:pt x="0" y="1"/>
                  </a:cubicBezTo>
                  <a:cubicBezTo>
                    <a:pt x="0" y="0"/>
                    <a:pt x="1" y="2"/>
                    <a:pt x="1" y="2"/>
                  </a:cubicBezTo>
                  <a:cubicBezTo>
                    <a:pt x="2" y="4"/>
                    <a:pt x="3" y="7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7"/>
            <p:cNvSpPr>
              <a:spLocks noEditPoints="1"/>
            </p:cNvSpPr>
            <p:nvPr/>
          </p:nvSpPr>
          <p:spPr bwMode="auto">
            <a:xfrm>
              <a:off x="3079751" y="2411413"/>
              <a:ext cx="374650" cy="454025"/>
            </a:xfrm>
            <a:custGeom>
              <a:avLst/>
              <a:gdLst>
                <a:gd name="T0" fmla="*/ 22 w 33"/>
                <a:gd name="T1" fmla="*/ 29 h 40"/>
                <a:gd name="T2" fmla="*/ 22 w 33"/>
                <a:gd name="T3" fmla="*/ 38 h 40"/>
                <a:gd name="T4" fmla="*/ 13 w 33"/>
                <a:gd name="T5" fmla="*/ 27 h 40"/>
                <a:gd name="T6" fmla="*/ 1 w 33"/>
                <a:gd name="T7" fmla="*/ 2 h 40"/>
                <a:gd name="T8" fmla="*/ 21 w 33"/>
                <a:gd name="T9" fmla="*/ 7 h 40"/>
                <a:gd name="T10" fmla="*/ 30 w 33"/>
                <a:gd name="T11" fmla="*/ 27 h 40"/>
                <a:gd name="T12" fmla="*/ 24 w 33"/>
                <a:gd name="T13" fmla="*/ 38 h 40"/>
                <a:gd name="T14" fmla="*/ 22 w 33"/>
                <a:gd name="T15" fmla="*/ 34 h 40"/>
                <a:gd name="T16" fmla="*/ 25 w 33"/>
                <a:gd name="T17" fmla="*/ 35 h 40"/>
                <a:gd name="T18" fmla="*/ 23 w 33"/>
                <a:gd name="T19" fmla="*/ 33 h 40"/>
                <a:gd name="T20" fmla="*/ 21 w 33"/>
                <a:gd name="T21" fmla="*/ 33 h 40"/>
                <a:gd name="T22" fmla="*/ 22 w 33"/>
                <a:gd name="T23" fmla="*/ 31 h 40"/>
                <a:gd name="T24" fmla="*/ 24 w 33"/>
                <a:gd name="T25" fmla="*/ 29 h 40"/>
                <a:gd name="T26" fmla="*/ 21 w 33"/>
                <a:gd name="T27" fmla="*/ 29 h 40"/>
                <a:gd name="T28" fmla="*/ 29 w 33"/>
                <a:gd name="T29" fmla="*/ 26 h 40"/>
                <a:gd name="T30" fmla="*/ 29 w 33"/>
                <a:gd name="T31" fmla="*/ 24 h 40"/>
                <a:gd name="T32" fmla="*/ 25 w 33"/>
                <a:gd name="T33" fmla="*/ 24 h 40"/>
                <a:gd name="T34" fmla="*/ 26 w 33"/>
                <a:gd name="T35" fmla="*/ 26 h 40"/>
                <a:gd name="T36" fmla="*/ 20 w 33"/>
                <a:gd name="T37" fmla="*/ 26 h 40"/>
                <a:gd name="T38" fmla="*/ 19 w 33"/>
                <a:gd name="T39" fmla="*/ 26 h 40"/>
                <a:gd name="T40" fmla="*/ 28 w 33"/>
                <a:gd name="T41" fmla="*/ 23 h 40"/>
                <a:gd name="T42" fmla="*/ 25 w 33"/>
                <a:gd name="T43" fmla="*/ 23 h 40"/>
                <a:gd name="T44" fmla="*/ 16 w 33"/>
                <a:gd name="T45" fmla="*/ 27 h 40"/>
                <a:gd name="T46" fmla="*/ 27 w 33"/>
                <a:gd name="T47" fmla="*/ 22 h 40"/>
                <a:gd name="T48" fmla="*/ 17 w 33"/>
                <a:gd name="T49" fmla="*/ 25 h 40"/>
                <a:gd name="T50" fmla="*/ 25 w 33"/>
                <a:gd name="T51" fmla="*/ 22 h 40"/>
                <a:gd name="T52" fmla="*/ 29 w 33"/>
                <a:gd name="T53" fmla="*/ 21 h 40"/>
                <a:gd name="T54" fmla="*/ 25 w 33"/>
                <a:gd name="T55" fmla="*/ 20 h 40"/>
                <a:gd name="T56" fmla="*/ 12 w 33"/>
                <a:gd name="T57" fmla="*/ 23 h 40"/>
                <a:gd name="T58" fmla="*/ 16 w 33"/>
                <a:gd name="T59" fmla="*/ 22 h 40"/>
                <a:gd name="T60" fmla="*/ 14 w 33"/>
                <a:gd name="T61" fmla="*/ 23 h 40"/>
                <a:gd name="T62" fmla="*/ 27 w 33"/>
                <a:gd name="T63" fmla="*/ 19 h 40"/>
                <a:gd name="T64" fmla="*/ 9 w 33"/>
                <a:gd name="T65" fmla="*/ 16 h 40"/>
                <a:gd name="T66" fmla="*/ 14 w 33"/>
                <a:gd name="T67" fmla="*/ 12 h 40"/>
                <a:gd name="T68" fmla="*/ 19 w 33"/>
                <a:gd name="T69" fmla="*/ 10 h 40"/>
                <a:gd name="T70" fmla="*/ 13 w 33"/>
                <a:gd name="T71" fmla="*/ 13 h 40"/>
                <a:gd name="T72" fmla="*/ 16 w 33"/>
                <a:gd name="T73" fmla="*/ 10 h 40"/>
                <a:gd name="T74" fmla="*/ 9 w 33"/>
                <a:gd name="T75" fmla="*/ 11 h 40"/>
                <a:gd name="T76" fmla="*/ 21 w 33"/>
                <a:gd name="T77" fmla="*/ 9 h 40"/>
                <a:gd name="T78" fmla="*/ 13 w 33"/>
                <a:gd name="T79" fmla="*/ 12 h 40"/>
                <a:gd name="T80" fmla="*/ 19 w 33"/>
                <a:gd name="T81" fmla="*/ 8 h 40"/>
                <a:gd name="T82" fmla="*/ 14 w 33"/>
                <a:gd name="T83" fmla="*/ 8 h 40"/>
                <a:gd name="T84" fmla="*/ 15 w 33"/>
                <a:gd name="T85" fmla="*/ 9 h 40"/>
                <a:gd name="T86" fmla="*/ 13 w 33"/>
                <a:gd name="T87" fmla="*/ 9 h 40"/>
                <a:gd name="T88" fmla="*/ 10 w 33"/>
                <a:gd name="T89" fmla="*/ 10 h 40"/>
                <a:gd name="T90" fmla="*/ 13 w 33"/>
                <a:gd name="T91" fmla="*/ 7 h 40"/>
                <a:gd name="T92" fmla="*/ 12 w 33"/>
                <a:gd name="T93" fmla="*/ 8 h 40"/>
                <a:gd name="T94" fmla="*/ 10 w 33"/>
                <a:gd name="T95" fmla="*/ 8 h 40"/>
                <a:gd name="T96" fmla="*/ 5 w 33"/>
                <a:gd name="T97" fmla="*/ 8 h 40"/>
                <a:gd name="T98" fmla="*/ 11 w 33"/>
                <a:gd name="T99" fmla="*/ 8 h 40"/>
                <a:gd name="T100" fmla="*/ 12 w 33"/>
                <a:gd name="T101" fmla="*/ 7 h 40"/>
                <a:gd name="T102" fmla="*/ 6 w 33"/>
                <a:gd name="T103" fmla="*/ 7 h 40"/>
                <a:gd name="T104" fmla="*/ 9 w 33"/>
                <a:gd name="T105" fmla="*/ 7 h 40"/>
                <a:gd name="T106" fmla="*/ 10 w 33"/>
                <a:gd name="T107" fmla="*/ 5 h 40"/>
                <a:gd name="T108" fmla="*/ 4 w 33"/>
                <a:gd name="T109" fmla="*/ 8 h 40"/>
                <a:gd name="T110" fmla="*/ 6 w 33"/>
                <a:gd name="T111" fmla="*/ 6 h 40"/>
                <a:gd name="T112" fmla="*/ 6 w 33"/>
                <a:gd name="T113" fmla="*/ 7 h 40"/>
                <a:gd name="T114" fmla="*/ 11 w 33"/>
                <a:gd name="T115" fmla="*/ 4 h 40"/>
                <a:gd name="T116" fmla="*/ 10 w 33"/>
                <a:gd name="T117" fmla="*/ 4 h 40"/>
                <a:gd name="T118" fmla="*/ 7 w 33"/>
                <a:gd name="T119" fmla="*/ 3 h 40"/>
                <a:gd name="T120" fmla="*/ 6 w 33"/>
                <a:gd name="T121" fmla="*/ 2 h 40"/>
                <a:gd name="T122" fmla="*/ 3 w 33"/>
                <a:gd name="T1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40">
                  <a:moveTo>
                    <a:pt x="30" y="27"/>
                  </a:moveTo>
                  <a:cubicBezTo>
                    <a:pt x="27" y="27"/>
                    <a:pt x="25" y="27"/>
                    <a:pt x="23" y="26"/>
                  </a:cubicBezTo>
                  <a:cubicBezTo>
                    <a:pt x="22" y="26"/>
                    <a:pt x="22" y="27"/>
                    <a:pt x="21" y="27"/>
                  </a:cubicBezTo>
                  <a:cubicBezTo>
                    <a:pt x="21" y="28"/>
                    <a:pt x="22" y="26"/>
                    <a:pt x="22" y="27"/>
                  </a:cubicBezTo>
                  <a:cubicBezTo>
                    <a:pt x="23" y="27"/>
                    <a:pt x="22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3" y="28"/>
                    <a:pt x="22" y="27"/>
                    <a:pt x="22" y="27"/>
                  </a:cubicBezTo>
                  <a:cubicBezTo>
                    <a:pt x="23" y="27"/>
                    <a:pt x="23" y="28"/>
                    <a:pt x="24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7" y="31"/>
                    <a:pt x="31" y="38"/>
                    <a:pt x="27" y="40"/>
                  </a:cubicBezTo>
                  <a:cubicBezTo>
                    <a:pt x="26" y="40"/>
                    <a:pt x="25" y="39"/>
                    <a:pt x="24" y="40"/>
                  </a:cubicBezTo>
                  <a:cubicBezTo>
                    <a:pt x="24" y="39"/>
                    <a:pt x="23" y="38"/>
                    <a:pt x="22" y="38"/>
                  </a:cubicBezTo>
                  <a:cubicBezTo>
                    <a:pt x="21" y="37"/>
                    <a:pt x="20" y="35"/>
                    <a:pt x="19" y="34"/>
                  </a:cubicBezTo>
                  <a:cubicBezTo>
                    <a:pt x="18" y="33"/>
                    <a:pt x="18" y="34"/>
                    <a:pt x="18" y="34"/>
                  </a:cubicBezTo>
                  <a:cubicBezTo>
                    <a:pt x="17" y="32"/>
                    <a:pt x="15" y="30"/>
                    <a:pt x="14" y="28"/>
                  </a:cubicBezTo>
                  <a:cubicBezTo>
                    <a:pt x="13" y="28"/>
                    <a:pt x="14" y="30"/>
                    <a:pt x="14" y="30"/>
                  </a:cubicBezTo>
                  <a:cubicBezTo>
                    <a:pt x="13" y="29"/>
                    <a:pt x="14" y="26"/>
                    <a:pt x="12" y="25"/>
                  </a:cubicBezTo>
                  <a:cubicBezTo>
                    <a:pt x="12" y="26"/>
                    <a:pt x="13" y="27"/>
                    <a:pt x="13" y="27"/>
                  </a:cubicBezTo>
                  <a:cubicBezTo>
                    <a:pt x="13" y="29"/>
                    <a:pt x="12" y="26"/>
                    <a:pt x="12" y="25"/>
                  </a:cubicBezTo>
                  <a:cubicBezTo>
                    <a:pt x="10" y="21"/>
                    <a:pt x="8" y="17"/>
                    <a:pt x="6" y="13"/>
                  </a:cubicBezTo>
                  <a:cubicBezTo>
                    <a:pt x="5" y="9"/>
                    <a:pt x="2" y="7"/>
                    <a:pt x="0" y="3"/>
                  </a:cubicBezTo>
                  <a:cubicBezTo>
                    <a:pt x="2" y="4"/>
                    <a:pt x="2" y="6"/>
                    <a:pt x="3" y="7"/>
                  </a:cubicBezTo>
                  <a:cubicBezTo>
                    <a:pt x="3" y="6"/>
                    <a:pt x="4" y="6"/>
                    <a:pt x="3" y="6"/>
                  </a:cubicBezTo>
                  <a:cubicBezTo>
                    <a:pt x="2" y="5"/>
                    <a:pt x="2" y="2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5" y="2"/>
                    <a:pt x="8" y="2"/>
                    <a:pt x="10" y="2"/>
                  </a:cubicBezTo>
                  <a:cubicBezTo>
                    <a:pt x="12" y="3"/>
                    <a:pt x="14" y="4"/>
                    <a:pt x="16" y="4"/>
                  </a:cubicBezTo>
                  <a:cubicBezTo>
                    <a:pt x="17" y="6"/>
                    <a:pt x="19" y="6"/>
                    <a:pt x="20" y="8"/>
                  </a:cubicBezTo>
                  <a:cubicBezTo>
                    <a:pt x="20" y="8"/>
                    <a:pt x="20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12"/>
                    <a:pt x="29" y="15"/>
                    <a:pt x="32" y="21"/>
                  </a:cubicBezTo>
                  <a:cubicBezTo>
                    <a:pt x="32" y="21"/>
                    <a:pt x="32" y="20"/>
                    <a:pt x="32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32" y="24"/>
                    <a:pt x="32" y="26"/>
                    <a:pt x="30" y="26"/>
                  </a:cubicBezTo>
                  <a:cubicBezTo>
                    <a:pt x="30" y="26"/>
                    <a:pt x="30" y="26"/>
                    <a:pt x="30" y="27"/>
                  </a:cubicBezTo>
                  <a:close/>
                  <a:moveTo>
                    <a:pt x="26" y="33"/>
                  </a:moveTo>
                  <a:cubicBezTo>
                    <a:pt x="26" y="34"/>
                    <a:pt x="27" y="35"/>
                    <a:pt x="27" y="36"/>
                  </a:cubicBezTo>
                  <a:cubicBezTo>
                    <a:pt x="26" y="37"/>
                    <a:pt x="26" y="38"/>
                    <a:pt x="25" y="39"/>
                  </a:cubicBezTo>
                  <a:cubicBezTo>
                    <a:pt x="28" y="40"/>
                    <a:pt x="28" y="36"/>
                    <a:pt x="26" y="33"/>
                  </a:cubicBezTo>
                  <a:close/>
                  <a:moveTo>
                    <a:pt x="25" y="38"/>
                  </a:move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lose/>
                  <a:moveTo>
                    <a:pt x="24" y="36"/>
                  </a:moveTo>
                  <a:cubicBezTo>
                    <a:pt x="23" y="36"/>
                    <a:pt x="23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5"/>
                    <a:pt x="22" y="36"/>
                    <a:pt x="21" y="36"/>
                  </a:cubicBezTo>
                  <a:cubicBezTo>
                    <a:pt x="22" y="36"/>
                    <a:pt x="23" y="38"/>
                    <a:pt x="24" y="37"/>
                  </a:cubicBezTo>
                  <a:cubicBezTo>
                    <a:pt x="24" y="37"/>
                    <a:pt x="24" y="36"/>
                    <a:pt x="24" y="36"/>
                  </a:cubicBezTo>
                  <a:close/>
                  <a:moveTo>
                    <a:pt x="25" y="35"/>
                  </a:moveTo>
                  <a:cubicBezTo>
                    <a:pt x="24" y="35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lose/>
                  <a:moveTo>
                    <a:pt x="23" y="33"/>
                  </a:moveTo>
                  <a:cubicBezTo>
                    <a:pt x="23" y="34"/>
                    <a:pt x="23" y="34"/>
                    <a:pt x="24" y="35"/>
                  </a:cubicBezTo>
                  <a:cubicBezTo>
                    <a:pt x="23" y="34"/>
                    <a:pt x="23" y="33"/>
                    <a:pt x="23" y="33"/>
                  </a:cubicBezTo>
                  <a:close/>
                  <a:moveTo>
                    <a:pt x="23" y="33"/>
                  </a:moveTo>
                  <a:cubicBezTo>
                    <a:pt x="23" y="33"/>
                    <a:pt x="24" y="34"/>
                    <a:pt x="24" y="34"/>
                  </a:cubicBezTo>
                  <a:cubicBezTo>
                    <a:pt x="24" y="34"/>
                    <a:pt x="24" y="33"/>
                    <a:pt x="23" y="33"/>
                  </a:cubicBezTo>
                  <a:close/>
                  <a:moveTo>
                    <a:pt x="26" y="33"/>
                  </a:moveTo>
                  <a:cubicBezTo>
                    <a:pt x="26" y="32"/>
                    <a:pt x="25" y="31"/>
                    <a:pt x="25" y="31"/>
                  </a:cubicBezTo>
                  <a:cubicBezTo>
                    <a:pt x="25" y="31"/>
                    <a:pt x="25" y="31"/>
                    <a:pt x="24" y="31"/>
                  </a:cubicBezTo>
                  <a:cubicBezTo>
                    <a:pt x="24" y="32"/>
                    <a:pt x="25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4"/>
                  </a:cubicBezTo>
                  <a:cubicBezTo>
                    <a:pt x="22" y="34"/>
                    <a:pt x="21" y="33"/>
                    <a:pt x="21" y="33"/>
                  </a:cubicBezTo>
                  <a:close/>
                  <a:moveTo>
                    <a:pt x="22" y="31"/>
                  </a:moveTo>
                  <a:cubicBezTo>
                    <a:pt x="21" y="32"/>
                    <a:pt x="22" y="33"/>
                    <a:pt x="23" y="33"/>
                  </a:cubicBezTo>
                  <a:cubicBezTo>
                    <a:pt x="22" y="32"/>
                    <a:pt x="22" y="31"/>
                    <a:pt x="22" y="31"/>
                  </a:cubicBezTo>
                  <a:close/>
                  <a:moveTo>
                    <a:pt x="22" y="31"/>
                  </a:moveTo>
                  <a:cubicBezTo>
                    <a:pt x="22" y="31"/>
                    <a:pt x="23" y="33"/>
                    <a:pt x="23" y="32"/>
                  </a:cubicBezTo>
                  <a:cubicBezTo>
                    <a:pt x="23" y="32"/>
                    <a:pt x="22" y="30"/>
                    <a:pt x="22" y="31"/>
                  </a:cubicBezTo>
                  <a:close/>
                  <a:moveTo>
                    <a:pt x="24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5" y="30"/>
                    <a:pt x="24" y="29"/>
                    <a:pt x="24" y="29"/>
                  </a:cubicBezTo>
                  <a:close/>
                  <a:moveTo>
                    <a:pt x="20" y="30"/>
                  </a:moveTo>
                  <a:cubicBezTo>
                    <a:pt x="21" y="30"/>
                    <a:pt x="21" y="31"/>
                    <a:pt x="21" y="31"/>
                  </a:cubicBezTo>
                  <a:cubicBezTo>
                    <a:pt x="21" y="30"/>
                    <a:pt x="21" y="30"/>
                    <a:pt x="20" y="30"/>
                  </a:cubicBezTo>
                  <a:close/>
                  <a:moveTo>
                    <a:pt x="21" y="29"/>
                  </a:moveTo>
                  <a:cubicBezTo>
                    <a:pt x="21" y="29"/>
                    <a:pt x="21" y="30"/>
                    <a:pt x="22" y="30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28" y="25"/>
                  </a:moveTo>
                  <a:cubicBezTo>
                    <a:pt x="28" y="25"/>
                    <a:pt x="28" y="25"/>
                    <a:pt x="28" y="26"/>
                  </a:cubicBezTo>
                  <a:cubicBezTo>
                    <a:pt x="27" y="25"/>
                    <a:pt x="27" y="25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5"/>
                    <a:pt x="28" y="25"/>
                    <a:pt x="28" y="25"/>
                  </a:cubicBezTo>
                  <a:close/>
                  <a:moveTo>
                    <a:pt x="14" y="25"/>
                  </a:moveTo>
                  <a:cubicBezTo>
                    <a:pt x="14" y="27"/>
                    <a:pt x="16" y="29"/>
                    <a:pt x="17" y="30"/>
                  </a:cubicBezTo>
                  <a:cubicBezTo>
                    <a:pt x="16" y="28"/>
                    <a:pt x="15" y="27"/>
                    <a:pt x="14" y="25"/>
                  </a:cubicBezTo>
                  <a:close/>
                  <a:moveTo>
                    <a:pt x="31" y="22"/>
                  </a:moveTo>
                  <a:cubicBezTo>
                    <a:pt x="30" y="23"/>
                    <a:pt x="30" y="24"/>
                    <a:pt x="29" y="24"/>
                  </a:cubicBezTo>
                  <a:cubicBezTo>
                    <a:pt x="29" y="24"/>
                    <a:pt x="29" y="25"/>
                    <a:pt x="30" y="25"/>
                  </a:cubicBezTo>
                  <a:cubicBezTo>
                    <a:pt x="30" y="24"/>
                    <a:pt x="31" y="23"/>
                    <a:pt x="31" y="22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9"/>
                    <a:pt x="20" y="28"/>
                  </a:cubicBezTo>
                  <a:cubicBezTo>
                    <a:pt x="20" y="28"/>
                    <a:pt x="20" y="28"/>
                    <a:pt x="19" y="28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3"/>
                    <a:pt x="23" y="23"/>
                    <a:pt x="23" y="22"/>
                  </a:cubicBezTo>
                  <a:cubicBezTo>
                    <a:pt x="23" y="23"/>
                    <a:pt x="22" y="24"/>
                    <a:pt x="22" y="25"/>
                  </a:cubicBezTo>
                  <a:cubicBezTo>
                    <a:pt x="22" y="25"/>
                    <a:pt x="23" y="24"/>
                    <a:pt x="23" y="25"/>
                  </a:cubicBezTo>
                  <a:cubicBezTo>
                    <a:pt x="23" y="26"/>
                    <a:pt x="25" y="26"/>
                    <a:pt x="26" y="26"/>
                  </a:cubicBezTo>
                  <a:cubicBezTo>
                    <a:pt x="25" y="25"/>
                    <a:pt x="25" y="25"/>
                    <a:pt x="25" y="24"/>
                  </a:cubicBezTo>
                  <a:close/>
                  <a:moveTo>
                    <a:pt x="27" y="24"/>
                  </a:moveTo>
                  <a:cubicBezTo>
                    <a:pt x="27" y="24"/>
                    <a:pt x="27" y="25"/>
                    <a:pt x="28" y="25"/>
                  </a:cubicBezTo>
                  <a:cubicBezTo>
                    <a:pt x="28" y="24"/>
                    <a:pt x="28" y="23"/>
                    <a:pt x="27" y="24"/>
                  </a:cubicBezTo>
                  <a:close/>
                  <a:moveTo>
                    <a:pt x="22" y="25"/>
                  </a:moveTo>
                  <a:cubicBezTo>
                    <a:pt x="21" y="25"/>
                    <a:pt x="21" y="26"/>
                    <a:pt x="20" y="26"/>
                  </a:cubicBezTo>
                  <a:cubicBezTo>
                    <a:pt x="21" y="26"/>
                    <a:pt x="21" y="27"/>
                    <a:pt x="21" y="27"/>
                  </a:cubicBezTo>
                  <a:cubicBezTo>
                    <a:pt x="21" y="26"/>
                    <a:pt x="22" y="26"/>
                    <a:pt x="22" y="25"/>
                  </a:cubicBezTo>
                  <a:close/>
                  <a:moveTo>
                    <a:pt x="19" y="26"/>
                  </a:moveTo>
                  <a:cubicBezTo>
                    <a:pt x="18" y="27"/>
                    <a:pt x="18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lose/>
                  <a:moveTo>
                    <a:pt x="16" y="27"/>
                  </a:moveTo>
                  <a:cubicBezTo>
                    <a:pt x="16" y="28"/>
                    <a:pt x="16" y="28"/>
                    <a:pt x="17" y="28"/>
                  </a:cubicBezTo>
                  <a:cubicBezTo>
                    <a:pt x="17" y="27"/>
                    <a:pt x="16" y="27"/>
                    <a:pt x="16" y="27"/>
                  </a:cubicBezTo>
                  <a:close/>
                  <a:moveTo>
                    <a:pt x="28" y="23"/>
                  </a:moveTo>
                  <a:cubicBezTo>
                    <a:pt x="28" y="23"/>
                    <a:pt x="28" y="24"/>
                    <a:pt x="28" y="23"/>
                  </a:cubicBezTo>
                  <a:cubicBezTo>
                    <a:pt x="28" y="23"/>
                    <a:pt x="28" y="22"/>
                    <a:pt x="28" y="23"/>
                  </a:cubicBezTo>
                  <a:close/>
                  <a:moveTo>
                    <a:pt x="31" y="21"/>
                  </a:moveTo>
                  <a:cubicBezTo>
                    <a:pt x="30" y="21"/>
                    <a:pt x="30" y="22"/>
                    <a:pt x="30" y="23"/>
                  </a:cubicBezTo>
                  <a:cubicBezTo>
                    <a:pt x="30" y="22"/>
                    <a:pt x="31" y="22"/>
                    <a:pt x="31" y="21"/>
                  </a:cubicBezTo>
                  <a:close/>
                  <a:moveTo>
                    <a:pt x="25" y="23"/>
                  </a:moveTo>
                  <a:cubicBezTo>
                    <a:pt x="25" y="23"/>
                    <a:pt x="25" y="23"/>
                    <a:pt x="25" y="24"/>
                  </a:cubicBezTo>
                  <a:cubicBezTo>
                    <a:pt x="26" y="24"/>
                    <a:pt x="26" y="23"/>
                    <a:pt x="25" y="23"/>
                  </a:cubicBezTo>
                  <a:close/>
                  <a:moveTo>
                    <a:pt x="21" y="25"/>
                  </a:moveTo>
                  <a:cubicBezTo>
                    <a:pt x="20" y="24"/>
                    <a:pt x="19" y="25"/>
                    <a:pt x="19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0" y="25"/>
                    <a:pt x="21" y="25"/>
                    <a:pt x="21" y="25"/>
                  </a:cubicBezTo>
                  <a:close/>
                  <a:moveTo>
                    <a:pt x="14" y="24"/>
                  </a:moveTo>
                  <a:cubicBezTo>
                    <a:pt x="14" y="25"/>
                    <a:pt x="15" y="26"/>
                    <a:pt x="16" y="27"/>
                  </a:cubicBezTo>
                  <a:cubicBezTo>
                    <a:pt x="16" y="26"/>
                    <a:pt x="15" y="25"/>
                    <a:pt x="14" y="24"/>
                  </a:cubicBezTo>
                  <a:close/>
                  <a:moveTo>
                    <a:pt x="27" y="22"/>
                  </a:moveTo>
                  <a:cubicBezTo>
                    <a:pt x="26" y="22"/>
                    <a:pt x="27" y="22"/>
                    <a:pt x="26" y="22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2"/>
                    <a:pt x="26" y="23"/>
                    <a:pt x="26" y="23"/>
                  </a:cubicBezTo>
                  <a:cubicBezTo>
                    <a:pt x="26" y="23"/>
                    <a:pt x="27" y="23"/>
                    <a:pt x="27" y="22"/>
                  </a:cubicBezTo>
                  <a:close/>
                  <a:moveTo>
                    <a:pt x="30" y="21"/>
                  </a:moveTo>
                  <a:cubicBezTo>
                    <a:pt x="29" y="21"/>
                    <a:pt x="29" y="21"/>
                    <a:pt x="29" y="22"/>
                  </a:cubicBezTo>
                  <a:cubicBezTo>
                    <a:pt x="30" y="22"/>
                    <a:pt x="30" y="21"/>
                    <a:pt x="30" y="21"/>
                  </a:cubicBezTo>
                  <a:close/>
                  <a:moveTo>
                    <a:pt x="18" y="24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7" y="25"/>
                    <a:pt x="18" y="25"/>
                    <a:pt x="18" y="24"/>
                  </a:cubicBezTo>
                  <a:close/>
                  <a:moveTo>
                    <a:pt x="27" y="21"/>
                  </a:moveTo>
                  <a:cubicBezTo>
                    <a:pt x="27" y="21"/>
                    <a:pt x="27" y="21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9" y="20"/>
                  </a:moveTo>
                  <a:cubicBezTo>
                    <a:pt x="29" y="20"/>
                    <a:pt x="29" y="20"/>
                    <a:pt x="29" y="21"/>
                  </a:cubicBezTo>
                  <a:cubicBezTo>
                    <a:pt x="29" y="21"/>
                    <a:pt x="29" y="21"/>
                    <a:pt x="29" y="20"/>
                  </a:cubicBezTo>
                  <a:close/>
                  <a:moveTo>
                    <a:pt x="18" y="23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3"/>
                    <a:pt x="18" y="23"/>
                    <a:pt x="18" y="23"/>
                  </a:cubicBezTo>
                  <a:close/>
                  <a:moveTo>
                    <a:pt x="25" y="20"/>
                  </a:moveTo>
                  <a:cubicBezTo>
                    <a:pt x="24" y="20"/>
                    <a:pt x="25" y="20"/>
                    <a:pt x="25" y="21"/>
                  </a:cubicBezTo>
                  <a:cubicBezTo>
                    <a:pt x="25" y="20"/>
                    <a:pt x="25" y="22"/>
                    <a:pt x="26" y="21"/>
                  </a:cubicBezTo>
                  <a:cubicBezTo>
                    <a:pt x="26" y="21"/>
                    <a:pt x="25" y="21"/>
                    <a:pt x="25" y="20"/>
                  </a:cubicBezTo>
                  <a:close/>
                  <a:moveTo>
                    <a:pt x="12" y="23"/>
                  </a:moveTo>
                  <a:cubicBezTo>
                    <a:pt x="12" y="24"/>
                    <a:pt x="13" y="25"/>
                    <a:pt x="14" y="25"/>
                  </a:cubicBezTo>
                  <a:cubicBezTo>
                    <a:pt x="14" y="24"/>
                    <a:pt x="13" y="23"/>
                    <a:pt x="12" y="23"/>
                  </a:cubicBezTo>
                  <a:close/>
                  <a:moveTo>
                    <a:pt x="25" y="18"/>
                  </a:moveTo>
                  <a:cubicBezTo>
                    <a:pt x="25" y="19"/>
                    <a:pt x="26" y="20"/>
                    <a:pt x="26" y="21"/>
                  </a:cubicBezTo>
                  <a:cubicBezTo>
                    <a:pt x="27" y="20"/>
                    <a:pt x="26" y="19"/>
                    <a:pt x="25" y="18"/>
                  </a:cubicBezTo>
                  <a:close/>
                  <a:moveTo>
                    <a:pt x="16" y="22"/>
                  </a:moveTo>
                  <a:cubicBezTo>
                    <a:pt x="16" y="22"/>
                    <a:pt x="16" y="23"/>
                    <a:pt x="17" y="23"/>
                  </a:cubicBezTo>
                  <a:cubicBezTo>
                    <a:pt x="17" y="22"/>
                    <a:pt x="16" y="22"/>
                    <a:pt x="16" y="22"/>
                  </a:cubicBezTo>
                  <a:close/>
                  <a:moveTo>
                    <a:pt x="29" y="18"/>
                  </a:moveTo>
                  <a:cubicBezTo>
                    <a:pt x="29" y="17"/>
                    <a:pt x="28" y="16"/>
                    <a:pt x="27" y="16"/>
                  </a:cubicBezTo>
                  <a:cubicBezTo>
                    <a:pt x="28" y="17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11" y="17"/>
                  </a:moveTo>
                  <a:cubicBezTo>
                    <a:pt x="12" y="20"/>
                    <a:pt x="13" y="22"/>
                    <a:pt x="14" y="23"/>
                  </a:cubicBezTo>
                  <a:cubicBezTo>
                    <a:pt x="14" y="22"/>
                    <a:pt x="12" y="19"/>
                    <a:pt x="11" y="17"/>
                  </a:cubicBezTo>
                  <a:close/>
                  <a:moveTo>
                    <a:pt x="27" y="17"/>
                  </a:moveTo>
                  <a:cubicBezTo>
                    <a:pt x="27" y="18"/>
                    <a:pt x="27" y="18"/>
                    <a:pt x="28" y="18"/>
                  </a:cubicBezTo>
                  <a:cubicBezTo>
                    <a:pt x="27" y="18"/>
                    <a:pt x="27" y="18"/>
                    <a:pt x="27" y="17"/>
                  </a:cubicBezTo>
                  <a:close/>
                  <a:moveTo>
                    <a:pt x="26" y="17"/>
                  </a:moveTo>
                  <a:cubicBezTo>
                    <a:pt x="27" y="18"/>
                    <a:pt x="26" y="19"/>
                    <a:pt x="27" y="19"/>
                  </a:cubicBezTo>
                  <a:cubicBezTo>
                    <a:pt x="27" y="18"/>
                    <a:pt x="27" y="17"/>
                    <a:pt x="26" y="17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10" y="16"/>
                  </a:cubicBezTo>
                  <a:cubicBezTo>
                    <a:pt x="9" y="15"/>
                    <a:pt x="8" y="15"/>
                    <a:pt x="8" y="14"/>
                  </a:cubicBezTo>
                  <a:cubicBezTo>
                    <a:pt x="8" y="15"/>
                    <a:pt x="9" y="17"/>
                    <a:pt x="10" y="18"/>
                  </a:cubicBezTo>
                  <a:cubicBezTo>
                    <a:pt x="10" y="18"/>
                    <a:pt x="9" y="17"/>
                    <a:pt x="9" y="16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5"/>
                  </a:cubicBezTo>
                  <a:cubicBezTo>
                    <a:pt x="10" y="15"/>
                    <a:pt x="10" y="16"/>
                    <a:pt x="11" y="16"/>
                  </a:cubicBezTo>
                  <a:cubicBezTo>
                    <a:pt x="11" y="15"/>
                    <a:pt x="11" y="14"/>
                    <a:pt x="10" y="14"/>
                  </a:cubicBezTo>
                  <a:close/>
                  <a:moveTo>
                    <a:pt x="15" y="13"/>
                  </a:move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20" y="10"/>
                    <a:pt x="19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2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5" y="11"/>
                    <a:pt x="15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2" y="11"/>
                    <a:pt x="12" y="11"/>
                  </a:cubicBezTo>
                  <a:cubicBezTo>
                    <a:pt x="12" y="12"/>
                    <a:pt x="11" y="12"/>
                    <a:pt x="11" y="12"/>
                  </a:cubicBezTo>
                  <a:cubicBezTo>
                    <a:pt x="12" y="13"/>
                    <a:pt x="12" y="14"/>
                    <a:pt x="13" y="13"/>
                  </a:cubicBezTo>
                  <a:close/>
                  <a:moveTo>
                    <a:pt x="18" y="11"/>
                  </a:moveTo>
                  <a:cubicBezTo>
                    <a:pt x="17" y="10"/>
                    <a:pt x="17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7" y="10"/>
                    <a:pt x="16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2"/>
                    <a:pt x="10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2"/>
                    <a:pt x="10" y="12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8" y="11"/>
                    <a:pt x="9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1"/>
                    <a:pt x="9" y="13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1" y="9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1" y="10"/>
                    <a:pt x="21" y="9"/>
                  </a:cubicBezTo>
                  <a:close/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2"/>
                    <a:pt x="13" y="10"/>
                    <a:pt x="13" y="10"/>
                  </a:cubicBezTo>
                  <a:close/>
                  <a:moveTo>
                    <a:pt x="19" y="9"/>
                  </a:moveTo>
                  <a:cubicBezTo>
                    <a:pt x="18" y="9"/>
                    <a:pt x="18" y="8"/>
                    <a:pt x="18" y="7"/>
                  </a:cubicBezTo>
                  <a:cubicBezTo>
                    <a:pt x="17" y="8"/>
                    <a:pt x="18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lose/>
                  <a:moveTo>
                    <a:pt x="19" y="8"/>
                  </a:moveTo>
                  <a:cubicBezTo>
                    <a:pt x="19" y="8"/>
                    <a:pt x="19" y="9"/>
                    <a:pt x="19" y="9"/>
                  </a:cubicBezTo>
                  <a:cubicBezTo>
                    <a:pt x="20" y="8"/>
                    <a:pt x="19" y="8"/>
                    <a:pt x="19" y="8"/>
                  </a:cubicBezTo>
                  <a:close/>
                  <a:moveTo>
                    <a:pt x="14" y="8"/>
                  </a:moveTo>
                  <a:cubicBezTo>
                    <a:pt x="14" y="9"/>
                    <a:pt x="13" y="9"/>
                    <a:pt x="13" y="9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4" y="9"/>
                    <a:pt x="14" y="8"/>
                  </a:cubicBezTo>
                  <a:close/>
                  <a:moveTo>
                    <a:pt x="12" y="11"/>
                  </a:moveTo>
                  <a:cubicBezTo>
                    <a:pt x="12" y="10"/>
                    <a:pt x="11" y="10"/>
                    <a:pt x="11" y="10"/>
                  </a:cubicBezTo>
                  <a:cubicBezTo>
                    <a:pt x="11" y="10"/>
                    <a:pt x="10" y="11"/>
                    <a:pt x="11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  <a:moveTo>
                    <a:pt x="14" y="8"/>
                  </a:move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7"/>
                    <a:pt x="15" y="7"/>
                  </a:cubicBezTo>
                  <a:cubicBezTo>
                    <a:pt x="15" y="8"/>
                    <a:pt x="15" y="9"/>
                    <a:pt x="16" y="9"/>
                  </a:cubicBezTo>
                  <a:cubicBezTo>
                    <a:pt x="16" y="9"/>
                    <a:pt x="16" y="9"/>
                    <a:pt x="16" y="8"/>
                  </a:cubicBezTo>
                  <a:close/>
                  <a:moveTo>
                    <a:pt x="13" y="9"/>
                  </a:moveTo>
                  <a:cubicBezTo>
                    <a:pt x="13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3" y="10"/>
                    <a:pt x="13" y="9"/>
                  </a:cubicBezTo>
                  <a:close/>
                  <a:moveTo>
                    <a:pt x="11" y="9"/>
                  </a:move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  <a:moveTo>
                    <a:pt x="13" y="7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8"/>
                    <a:pt x="13" y="9"/>
                  </a:cubicBezTo>
                  <a:cubicBezTo>
                    <a:pt x="13" y="9"/>
                    <a:pt x="14" y="8"/>
                    <a:pt x="13" y="7"/>
                  </a:cubicBezTo>
                  <a:close/>
                  <a:moveTo>
                    <a:pt x="16" y="6"/>
                  </a:moveTo>
                  <a:cubicBezTo>
                    <a:pt x="17" y="7"/>
                    <a:pt x="16" y="7"/>
                    <a:pt x="17" y="7"/>
                  </a:cubicBezTo>
                  <a:cubicBezTo>
                    <a:pt x="17" y="7"/>
                    <a:pt x="17" y="6"/>
                    <a:pt x="16" y="6"/>
                  </a:cubicBezTo>
                  <a:close/>
                  <a:moveTo>
                    <a:pt x="12" y="8"/>
                  </a:move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lose/>
                  <a:moveTo>
                    <a:pt x="8" y="10"/>
                  </a:moveTo>
                  <a:cubicBezTo>
                    <a:pt x="8" y="9"/>
                    <a:pt x="8" y="8"/>
                    <a:pt x="7" y="8"/>
                  </a:cubicBezTo>
                  <a:cubicBezTo>
                    <a:pt x="7" y="9"/>
                    <a:pt x="6" y="9"/>
                    <a:pt x="7" y="10"/>
                  </a:cubicBezTo>
                  <a:cubicBezTo>
                    <a:pt x="7" y="10"/>
                    <a:pt x="7" y="9"/>
                    <a:pt x="8" y="10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lose/>
                  <a:moveTo>
                    <a:pt x="13" y="7"/>
                  </a:moveTo>
                  <a:cubicBezTo>
                    <a:pt x="12" y="7"/>
                    <a:pt x="12" y="7"/>
                    <a:pt x="12" y="8"/>
                  </a:cubicBezTo>
                  <a:cubicBezTo>
                    <a:pt x="13" y="8"/>
                    <a:pt x="13" y="7"/>
                    <a:pt x="13" y="7"/>
                  </a:cubicBezTo>
                  <a:close/>
                  <a:moveTo>
                    <a:pt x="5" y="8"/>
                  </a:moveTo>
                  <a:cubicBezTo>
                    <a:pt x="5" y="9"/>
                    <a:pt x="5" y="10"/>
                    <a:pt x="6" y="10"/>
                  </a:cubicBezTo>
                  <a:cubicBezTo>
                    <a:pt x="5" y="9"/>
                    <a:pt x="5" y="9"/>
                    <a:pt x="5" y="8"/>
                  </a:cubicBezTo>
                  <a:close/>
                  <a:moveTo>
                    <a:pt x="11" y="8"/>
                  </a:moveTo>
                  <a:cubicBezTo>
                    <a:pt x="11" y="7"/>
                    <a:pt x="11" y="6"/>
                    <a:pt x="10" y="7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4" y="6"/>
                  </a:moveTo>
                  <a:cubicBezTo>
                    <a:pt x="13" y="6"/>
                    <a:pt x="13" y="6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1" y="5"/>
                  </a:move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2" y="6"/>
                    <a:pt x="12" y="5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lose/>
                  <a:moveTo>
                    <a:pt x="7" y="8"/>
                  </a:move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6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lose/>
                  <a:moveTo>
                    <a:pt x="9" y="7"/>
                  </a:moveTo>
                  <a:cubicBezTo>
                    <a:pt x="9" y="7"/>
                    <a:pt x="8" y="7"/>
                    <a:pt x="9" y="7"/>
                  </a:cubicBezTo>
                  <a:cubicBezTo>
                    <a:pt x="9" y="7"/>
                    <a:pt x="9" y="8"/>
                    <a:pt x="9" y="7"/>
                  </a:cubicBezTo>
                  <a:cubicBezTo>
                    <a:pt x="9" y="7"/>
                    <a:pt x="9" y="6"/>
                    <a:pt x="9" y="7"/>
                  </a:cubicBezTo>
                  <a:close/>
                  <a:moveTo>
                    <a:pt x="13" y="5"/>
                  </a:moveTo>
                  <a:cubicBezTo>
                    <a:pt x="13" y="5"/>
                    <a:pt x="13" y="4"/>
                    <a:pt x="12" y="4"/>
                  </a:cubicBezTo>
                  <a:cubicBezTo>
                    <a:pt x="12" y="5"/>
                    <a:pt x="13" y="5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lose/>
                  <a:moveTo>
                    <a:pt x="10" y="5"/>
                  </a:move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lose/>
                  <a:moveTo>
                    <a:pt x="5" y="8"/>
                  </a:moveTo>
                  <a:cubicBezTo>
                    <a:pt x="4" y="7"/>
                    <a:pt x="4" y="6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lose/>
                  <a:moveTo>
                    <a:pt x="8" y="5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lose/>
                  <a:moveTo>
                    <a:pt x="6" y="6"/>
                  </a:moveTo>
                  <a:cubicBezTo>
                    <a:pt x="6" y="6"/>
                    <a:pt x="6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5" y="7"/>
                    <a:pt x="6" y="7"/>
                    <a:pt x="6" y="6"/>
                  </a:cubicBezTo>
                  <a:close/>
                  <a:moveTo>
                    <a:pt x="11" y="4"/>
                  </a:moveTo>
                  <a:cubicBezTo>
                    <a:pt x="10" y="5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lose/>
                  <a:moveTo>
                    <a:pt x="8" y="4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4"/>
                    <a:pt x="8" y="4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9" y="3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lose/>
                  <a:moveTo>
                    <a:pt x="6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lose/>
                  <a:moveTo>
                    <a:pt x="9" y="3"/>
                  </a:moveTo>
                  <a:cubicBezTo>
                    <a:pt x="8" y="3"/>
                    <a:pt x="7" y="2"/>
                    <a:pt x="7" y="3"/>
                  </a:cubicBezTo>
                  <a:cubicBezTo>
                    <a:pt x="7" y="3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lose/>
                  <a:moveTo>
                    <a:pt x="4" y="4"/>
                  </a:moveTo>
                  <a:cubicBezTo>
                    <a:pt x="4" y="4"/>
                    <a:pt x="3" y="5"/>
                    <a:pt x="4" y="5"/>
                  </a:cubicBezTo>
                  <a:cubicBezTo>
                    <a:pt x="4" y="5"/>
                    <a:pt x="5" y="4"/>
                    <a:pt x="4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lose/>
                  <a:moveTo>
                    <a:pt x="4" y="2"/>
                  </a:moveTo>
                  <a:cubicBezTo>
                    <a:pt x="3" y="2"/>
                    <a:pt x="3" y="1"/>
                    <a:pt x="2" y="2"/>
                  </a:cubicBezTo>
                  <a:cubicBezTo>
                    <a:pt x="2" y="2"/>
                    <a:pt x="3" y="3"/>
                    <a:pt x="3" y="4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8"/>
            <p:cNvSpPr/>
            <p:nvPr/>
          </p:nvSpPr>
          <p:spPr bwMode="auto">
            <a:xfrm>
              <a:off x="1509713" y="3240088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9"/>
            <p:cNvSpPr>
              <a:spLocks noEditPoints="1"/>
            </p:cNvSpPr>
            <p:nvPr/>
          </p:nvSpPr>
          <p:spPr bwMode="auto">
            <a:xfrm>
              <a:off x="1350963" y="2911475"/>
              <a:ext cx="352425" cy="363538"/>
            </a:xfrm>
            <a:custGeom>
              <a:avLst/>
              <a:gdLst>
                <a:gd name="T0" fmla="*/ 19 w 31"/>
                <a:gd name="T1" fmla="*/ 24 h 32"/>
                <a:gd name="T2" fmla="*/ 21 w 31"/>
                <a:gd name="T3" fmla="*/ 13 h 32"/>
                <a:gd name="T4" fmla="*/ 20 w 31"/>
                <a:gd name="T5" fmla="*/ 14 h 32"/>
                <a:gd name="T6" fmla="*/ 19 w 31"/>
                <a:gd name="T7" fmla="*/ 18 h 32"/>
                <a:gd name="T8" fmla="*/ 11 w 31"/>
                <a:gd name="T9" fmla="*/ 31 h 32"/>
                <a:gd name="T10" fmla="*/ 9 w 31"/>
                <a:gd name="T11" fmla="*/ 32 h 32"/>
                <a:gd name="T12" fmla="*/ 13 w 31"/>
                <a:gd name="T13" fmla="*/ 24 h 32"/>
                <a:gd name="T14" fmla="*/ 14 w 31"/>
                <a:gd name="T15" fmla="*/ 22 h 32"/>
                <a:gd name="T16" fmla="*/ 6 w 31"/>
                <a:gd name="T17" fmla="*/ 30 h 32"/>
                <a:gd name="T18" fmla="*/ 13 w 31"/>
                <a:gd name="T19" fmla="*/ 20 h 32"/>
                <a:gd name="T20" fmla="*/ 6 w 31"/>
                <a:gd name="T21" fmla="*/ 24 h 32"/>
                <a:gd name="T22" fmla="*/ 14 w 31"/>
                <a:gd name="T23" fmla="*/ 18 h 32"/>
                <a:gd name="T24" fmla="*/ 12 w 31"/>
                <a:gd name="T25" fmla="*/ 18 h 32"/>
                <a:gd name="T26" fmla="*/ 5 w 31"/>
                <a:gd name="T27" fmla="*/ 19 h 32"/>
                <a:gd name="T28" fmla="*/ 8 w 31"/>
                <a:gd name="T29" fmla="*/ 16 h 32"/>
                <a:gd name="T30" fmla="*/ 10 w 31"/>
                <a:gd name="T31" fmla="*/ 16 h 32"/>
                <a:gd name="T32" fmla="*/ 2 w 31"/>
                <a:gd name="T33" fmla="*/ 11 h 32"/>
                <a:gd name="T34" fmla="*/ 2 w 31"/>
                <a:gd name="T35" fmla="*/ 11 h 32"/>
                <a:gd name="T36" fmla="*/ 5 w 31"/>
                <a:gd name="T37" fmla="*/ 11 h 32"/>
                <a:gd name="T38" fmla="*/ 20 w 31"/>
                <a:gd name="T39" fmla="*/ 13 h 32"/>
                <a:gd name="T40" fmla="*/ 4 w 31"/>
                <a:gd name="T41" fmla="*/ 6 h 32"/>
                <a:gd name="T42" fmla="*/ 6 w 31"/>
                <a:gd name="T43" fmla="*/ 5 h 32"/>
                <a:gd name="T44" fmla="*/ 6 w 31"/>
                <a:gd name="T45" fmla="*/ 4 h 32"/>
                <a:gd name="T46" fmla="*/ 8 w 31"/>
                <a:gd name="T47" fmla="*/ 4 h 32"/>
                <a:gd name="T48" fmla="*/ 11 w 31"/>
                <a:gd name="T49" fmla="*/ 4 h 32"/>
                <a:gd name="T50" fmla="*/ 23 w 31"/>
                <a:gd name="T51" fmla="*/ 10 h 32"/>
                <a:gd name="T52" fmla="*/ 12 w 31"/>
                <a:gd name="T53" fmla="*/ 1 h 32"/>
                <a:gd name="T54" fmla="*/ 12 w 31"/>
                <a:gd name="T55" fmla="*/ 1 h 32"/>
                <a:gd name="T56" fmla="*/ 26 w 31"/>
                <a:gd name="T57" fmla="*/ 8 h 32"/>
                <a:gd name="T58" fmla="*/ 16 w 31"/>
                <a:gd name="T59" fmla="*/ 1 h 32"/>
                <a:gd name="T60" fmla="*/ 28 w 31"/>
                <a:gd name="T61" fmla="*/ 8 h 32"/>
                <a:gd name="T62" fmla="*/ 29 w 31"/>
                <a:gd name="T63" fmla="*/ 7 h 32"/>
                <a:gd name="T64" fmla="*/ 24 w 31"/>
                <a:gd name="T65" fmla="*/ 18 h 32"/>
                <a:gd name="T66" fmla="*/ 21 w 31"/>
                <a:gd name="T67" fmla="*/ 26 h 32"/>
                <a:gd name="T68" fmla="*/ 22 w 31"/>
                <a:gd name="T69" fmla="*/ 23 h 32"/>
                <a:gd name="T70" fmla="*/ 28 w 31"/>
                <a:gd name="T71" fmla="*/ 9 h 32"/>
                <a:gd name="T72" fmla="*/ 26 w 31"/>
                <a:gd name="T73" fmla="*/ 8 h 32"/>
                <a:gd name="T74" fmla="*/ 26 w 31"/>
                <a:gd name="T75" fmla="*/ 12 h 32"/>
                <a:gd name="T76" fmla="*/ 18 w 31"/>
                <a:gd name="T77" fmla="*/ 28 h 32"/>
                <a:gd name="T78" fmla="*/ 11 w 31"/>
                <a:gd name="T79" fmla="*/ 25 h 32"/>
                <a:gd name="T80" fmla="*/ 16 w 31"/>
                <a:gd name="T81" fmla="*/ 19 h 32"/>
                <a:gd name="T82" fmla="*/ 12 w 31"/>
                <a:gd name="T83" fmla="*/ 23 h 32"/>
                <a:gd name="T84" fmla="*/ 24 w 31"/>
                <a:gd name="T85" fmla="*/ 12 h 32"/>
                <a:gd name="T86" fmla="*/ 22 w 31"/>
                <a:gd name="T87" fmla="*/ 12 h 32"/>
                <a:gd name="T88" fmla="*/ 24 w 31"/>
                <a:gd name="T89" fmla="*/ 12 h 32"/>
                <a:gd name="T90" fmla="*/ 11 w 31"/>
                <a:gd name="T91" fmla="*/ 16 h 32"/>
                <a:gd name="T92" fmla="*/ 20 w 31"/>
                <a:gd name="T93" fmla="*/ 13 h 32"/>
                <a:gd name="T94" fmla="*/ 20 w 31"/>
                <a:gd name="T95" fmla="*/ 13 h 32"/>
                <a:gd name="T96" fmla="*/ 25 w 31"/>
                <a:gd name="T97" fmla="*/ 9 h 32"/>
                <a:gd name="T98" fmla="*/ 26 w 31"/>
                <a:gd name="T99" fmla="*/ 9 h 32"/>
                <a:gd name="T100" fmla="*/ 17 w 31"/>
                <a:gd name="T101" fmla="*/ 8 h 32"/>
                <a:gd name="T102" fmla="*/ 9 w 31"/>
                <a:gd name="T103" fmla="*/ 5 h 32"/>
                <a:gd name="T104" fmla="*/ 21 w 31"/>
                <a:gd name="T105" fmla="*/ 11 h 32"/>
                <a:gd name="T106" fmla="*/ 22 w 31"/>
                <a:gd name="T10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32">
                  <a:moveTo>
                    <a:pt x="18" y="28"/>
                  </a:moveTo>
                  <a:cubicBezTo>
                    <a:pt x="18" y="27"/>
                    <a:pt x="18" y="25"/>
                    <a:pt x="19" y="24"/>
                  </a:cubicBezTo>
                  <a:cubicBezTo>
                    <a:pt x="20" y="20"/>
                    <a:pt x="22" y="17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3"/>
                    <a:pt x="21" y="14"/>
                  </a:cubicBezTo>
                  <a:cubicBezTo>
                    <a:pt x="21" y="14"/>
                    <a:pt x="20" y="14"/>
                    <a:pt x="20" y="14"/>
                  </a:cubicBezTo>
                  <a:cubicBezTo>
                    <a:pt x="19" y="15"/>
                    <a:pt x="20" y="16"/>
                    <a:pt x="20" y="17"/>
                  </a:cubicBezTo>
                  <a:cubicBezTo>
                    <a:pt x="20" y="17"/>
                    <a:pt x="19" y="17"/>
                    <a:pt x="19" y="18"/>
                  </a:cubicBezTo>
                  <a:cubicBezTo>
                    <a:pt x="16" y="21"/>
                    <a:pt x="15" y="25"/>
                    <a:pt x="13" y="28"/>
                  </a:cubicBezTo>
                  <a:cubicBezTo>
                    <a:pt x="13" y="29"/>
                    <a:pt x="13" y="31"/>
                    <a:pt x="11" y="31"/>
                  </a:cubicBezTo>
                  <a:cubicBezTo>
                    <a:pt x="12" y="28"/>
                    <a:pt x="13" y="27"/>
                    <a:pt x="14" y="24"/>
                  </a:cubicBezTo>
                  <a:cubicBezTo>
                    <a:pt x="12" y="26"/>
                    <a:pt x="11" y="30"/>
                    <a:pt x="9" y="32"/>
                  </a:cubicBezTo>
                  <a:cubicBezTo>
                    <a:pt x="9" y="31"/>
                    <a:pt x="10" y="29"/>
                    <a:pt x="11" y="28"/>
                  </a:cubicBezTo>
                  <a:cubicBezTo>
                    <a:pt x="11" y="27"/>
                    <a:pt x="13" y="26"/>
                    <a:pt x="13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0" y="25"/>
                    <a:pt x="9" y="28"/>
                    <a:pt x="6" y="30"/>
                  </a:cubicBezTo>
                  <a:cubicBezTo>
                    <a:pt x="7" y="27"/>
                    <a:pt x="9" y="26"/>
                    <a:pt x="11" y="24"/>
                  </a:cubicBezTo>
                  <a:cubicBezTo>
                    <a:pt x="11" y="23"/>
                    <a:pt x="12" y="21"/>
                    <a:pt x="13" y="20"/>
                  </a:cubicBezTo>
                  <a:cubicBezTo>
                    <a:pt x="12" y="21"/>
                    <a:pt x="11" y="22"/>
                    <a:pt x="10" y="22"/>
                  </a:cubicBezTo>
                  <a:cubicBezTo>
                    <a:pt x="9" y="23"/>
                    <a:pt x="7" y="24"/>
                    <a:pt x="6" y="24"/>
                  </a:cubicBezTo>
                  <a:cubicBezTo>
                    <a:pt x="6" y="25"/>
                    <a:pt x="5" y="26"/>
                    <a:pt x="4" y="26"/>
                  </a:cubicBezTo>
                  <a:cubicBezTo>
                    <a:pt x="7" y="23"/>
                    <a:pt x="10" y="21"/>
                    <a:pt x="14" y="18"/>
                  </a:cubicBezTo>
                  <a:cubicBezTo>
                    <a:pt x="13" y="18"/>
                    <a:pt x="12" y="18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" y="18"/>
                    <a:pt x="6" y="17"/>
                    <a:pt x="5" y="20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3" y="19"/>
                    <a:pt x="1" y="19"/>
                    <a:pt x="0" y="19"/>
                  </a:cubicBezTo>
                  <a:cubicBezTo>
                    <a:pt x="1" y="18"/>
                    <a:pt x="6" y="18"/>
                    <a:pt x="8" y="16"/>
                  </a:cubicBezTo>
                  <a:cubicBezTo>
                    <a:pt x="5" y="16"/>
                    <a:pt x="3" y="17"/>
                    <a:pt x="1" y="16"/>
                  </a:cubicBezTo>
                  <a:cubicBezTo>
                    <a:pt x="3" y="15"/>
                    <a:pt x="7" y="16"/>
                    <a:pt x="10" y="16"/>
                  </a:cubicBezTo>
                  <a:cubicBezTo>
                    <a:pt x="12" y="15"/>
                    <a:pt x="13" y="14"/>
                    <a:pt x="15" y="14"/>
                  </a:cubicBezTo>
                  <a:cubicBezTo>
                    <a:pt x="11" y="12"/>
                    <a:pt x="6" y="13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2" y="10"/>
                    <a:pt x="3" y="11"/>
                    <a:pt x="5" y="11"/>
                  </a:cubicBezTo>
                  <a:cubicBezTo>
                    <a:pt x="8" y="11"/>
                    <a:pt x="11" y="12"/>
                    <a:pt x="14" y="12"/>
                  </a:cubicBezTo>
                  <a:cubicBezTo>
                    <a:pt x="16" y="13"/>
                    <a:pt x="18" y="14"/>
                    <a:pt x="20" y="13"/>
                  </a:cubicBezTo>
                  <a:cubicBezTo>
                    <a:pt x="15" y="10"/>
                    <a:pt x="10" y="9"/>
                    <a:pt x="5" y="7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10" y="8"/>
                    <a:pt x="15" y="9"/>
                    <a:pt x="20" y="12"/>
                  </a:cubicBezTo>
                  <a:cubicBezTo>
                    <a:pt x="15" y="9"/>
                    <a:pt x="11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6" y="4"/>
                  </a:cubicBezTo>
                  <a:cubicBezTo>
                    <a:pt x="7" y="4"/>
                    <a:pt x="7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10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5"/>
                    <a:pt x="19" y="8"/>
                    <a:pt x="21" y="9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3" y="10"/>
                    <a:pt x="24" y="10"/>
                    <a:pt x="24" y="9"/>
                  </a:cubicBezTo>
                  <a:cubicBezTo>
                    <a:pt x="20" y="6"/>
                    <a:pt x="16" y="4"/>
                    <a:pt x="12" y="1"/>
                  </a:cubicBezTo>
                  <a:cubicBezTo>
                    <a:pt x="12" y="1"/>
                    <a:pt x="11" y="2"/>
                    <a:pt x="11" y="1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6" y="3"/>
                    <a:pt x="20" y="6"/>
                    <a:pt x="2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4"/>
                    <a:pt x="17" y="4"/>
                    <a:pt x="13" y="1"/>
                  </a:cubicBezTo>
                  <a:cubicBezTo>
                    <a:pt x="14" y="0"/>
                    <a:pt x="15" y="1"/>
                    <a:pt x="16" y="1"/>
                  </a:cubicBezTo>
                  <a:cubicBezTo>
                    <a:pt x="20" y="3"/>
                    <a:pt x="23" y="5"/>
                    <a:pt x="27" y="7"/>
                  </a:cubicBezTo>
                  <a:cubicBezTo>
                    <a:pt x="27" y="8"/>
                    <a:pt x="28" y="7"/>
                    <a:pt x="28" y="8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1" y="6"/>
                    <a:pt x="30" y="7"/>
                    <a:pt x="29" y="7"/>
                  </a:cubicBezTo>
                  <a:cubicBezTo>
                    <a:pt x="28" y="10"/>
                    <a:pt x="27" y="12"/>
                    <a:pt x="26" y="15"/>
                  </a:cubicBezTo>
                  <a:cubicBezTo>
                    <a:pt x="26" y="16"/>
                    <a:pt x="25" y="17"/>
                    <a:pt x="24" y="18"/>
                  </a:cubicBezTo>
                  <a:cubicBezTo>
                    <a:pt x="24" y="19"/>
                    <a:pt x="24" y="20"/>
                    <a:pt x="23" y="21"/>
                  </a:cubicBezTo>
                  <a:cubicBezTo>
                    <a:pt x="23" y="23"/>
                    <a:pt x="22" y="24"/>
                    <a:pt x="21" y="26"/>
                  </a:cubicBezTo>
                  <a:cubicBezTo>
                    <a:pt x="20" y="25"/>
                    <a:pt x="21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18"/>
                    <a:pt x="26" y="13"/>
                    <a:pt x="28" y="9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9"/>
                    <a:pt x="27" y="8"/>
                    <a:pt x="28" y="9"/>
                  </a:cubicBezTo>
                  <a:cubicBezTo>
                    <a:pt x="27" y="10"/>
                    <a:pt x="25" y="11"/>
                    <a:pt x="26" y="12"/>
                  </a:cubicBezTo>
                  <a:cubicBezTo>
                    <a:pt x="24" y="14"/>
                    <a:pt x="23" y="16"/>
                    <a:pt x="22" y="19"/>
                  </a:cubicBezTo>
                  <a:cubicBezTo>
                    <a:pt x="20" y="22"/>
                    <a:pt x="19" y="25"/>
                    <a:pt x="18" y="28"/>
                  </a:cubicBezTo>
                  <a:close/>
                  <a:moveTo>
                    <a:pt x="12" y="23"/>
                  </a:moveTo>
                  <a:cubicBezTo>
                    <a:pt x="11" y="24"/>
                    <a:pt x="11" y="24"/>
                    <a:pt x="11" y="25"/>
                  </a:cubicBezTo>
                  <a:cubicBezTo>
                    <a:pt x="11" y="24"/>
                    <a:pt x="12" y="24"/>
                    <a:pt x="12" y="23"/>
                  </a:cubicBezTo>
                  <a:close/>
                  <a:moveTo>
                    <a:pt x="16" y="19"/>
                  </a:moveTo>
                  <a:cubicBezTo>
                    <a:pt x="15" y="19"/>
                    <a:pt x="14" y="20"/>
                    <a:pt x="14" y="21"/>
                  </a:cubicBezTo>
                  <a:cubicBezTo>
                    <a:pt x="13" y="22"/>
                    <a:pt x="12" y="22"/>
                    <a:pt x="12" y="23"/>
                  </a:cubicBezTo>
                  <a:cubicBezTo>
                    <a:pt x="14" y="21"/>
                    <a:pt x="15" y="20"/>
                    <a:pt x="16" y="19"/>
                  </a:cubicBezTo>
                  <a:close/>
                  <a:moveTo>
                    <a:pt x="24" y="12"/>
                  </a:moveTo>
                  <a:cubicBezTo>
                    <a:pt x="24" y="12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cubicBezTo>
                    <a:pt x="22" y="12"/>
                    <a:pt x="23" y="12"/>
                    <a:pt x="24" y="13"/>
                  </a:cubicBezTo>
                  <a:cubicBezTo>
                    <a:pt x="24" y="13"/>
                    <a:pt x="24" y="12"/>
                    <a:pt x="24" y="12"/>
                  </a:cubicBezTo>
                  <a:close/>
                  <a:moveTo>
                    <a:pt x="10" y="17"/>
                  </a:moveTo>
                  <a:cubicBezTo>
                    <a:pt x="10" y="16"/>
                    <a:pt x="11" y="17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1" y="12"/>
                    <a:pt x="19" y="13"/>
                    <a:pt x="20" y="13"/>
                  </a:cubicBezTo>
                  <a:close/>
                  <a:moveTo>
                    <a:pt x="26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10"/>
                    <a:pt x="23" y="10"/>
                  </a:cubicBezTo>
                  <a:cubicBezTo>
                    <a:pt x="24" y="12"/>
                    <a:pt x="26" y="11"/>
                    <a:pt x="26" y="9"/>
                  </a:cubicBezTo>
                  <a:close/>
                  <a:moveTo>
                    <a:pt x="22" y="11"/>
                  </a:moveTo>
                  <a:cubicBezTo>
                    <a:pt x="20" y="9"/>
                    <a:pt x="19" y="9"/>
                    <a:pt x="17" y="8"/>
                  </a:cubicBezTo>
                  <a:cubicBezTo>
                    <a:pt x="14" y="7"/>
                    <a:pt x="12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13" y="7"/>
                    <a:pt x="17" y="9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50"/>
            <p:cNvSpPr/>
            <p:nvPr/>
          </p:nvSpPr>
          <p:spPr bwMode="auto">
            <a:xfrm>
              <a:off x="1520826" y="2889250"/>
              <a:ext cx="182563" cy="101600"/>
            </a:xfrm>
            <a:custGeom>
              <a:avLst/>
              <a:gdLst>
                <a:gd name="T0" fmla="*/ 14 w 16"/>
                <a:gd name="T1" fmla="*/ 7 h 9"/>
                <a:gd name="T2" fmla="*/ 0 w 16"/>
                <a:gd name="T3" fmla="*/ 0 h 9"/>
                <a:gd name="T4" fmla="*/ 0 w 16"/>
                <a:gd name="T5" fmla="*/ 1 h 9"/>
                <a:gd name="T6" fmla="*/ 0 w 16"/>
                <a:gd name="T7" fmla="*/ 0 h 9"/>
                <a:gd name="T8" fmla="*/ 15 w 16"/>
                <a:gd name="T9" fmla="*/ 7 h 9"/>
                <a:gd name="T10" fmla="*/ 16 w 16"/>
                <a:gd name="T11" fmla="*/ 6 h 9"/>
                <a:gd name="T12" fmla="*/ 16 w 16"/>
                <a:gd name="T13" fmla="*/ 7 h 9"/>
                <a:gd name="T14" fmla="*/ 16 w 16"/>
                <a:gd name="T15" fmla="*/ 8 h 9"/>
                <a:gd name="T16" fmla="*/ 15 w 16"/>
                <a:gd name="T17" fmla="*/ 7 h 9"/>
                <a:gd name="T18" fmla="*/ 13 w 16"/>
                <a:gd name="T19" fmla="*/ 9 h 9"/>
                <a:gd name="T20" fmla="*/ 13 w 16"/>
                <a:gd name="T21" fmla="*/ 9 h 9"/>
                <a:gd name="T22" fmla="*/ 13 w 16"/>
                <a:gd name="T23" fmla="*/ 8 h 9"/>
                <a:gd name="T24" fmla="*/ 14 w 16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9">
                  <a:moveTo>
                    <a:pt x="14" y="7"/>
                  </a:moveTo>
                  <a:cubicBezTo>
                    <a:pt x="10" y="4"/>
                    <a:pt x="5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1" y="4"/>
                    <a:pt x="15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5" y="8"/>
                    <a:pt x="15" y="7"/>
                  </a:cubicBezTo>
                  <a:cubicBezTo>
                    <a:pt x="14" y="8"/>
                    <a:pt x="14" y="8"/>
                    <a:pt x="13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51"/>
            <p:cNvSpPr/>
            <p:nvPr/>
          </p:nvSpPr>
          <p:spPr bwMode="auto">
            <a:xfrm>
              <a:off x="2498726" y="2649538"/>
              <a:ext cx="12700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52"/>
            <p:cNvSpPr/>
            <p:nvPr/>
          </p:nvSpPr>
          <p:spPr bwMode="auto">
            <a:xfrm>
              <a:off x="2443163" y="2446338"/>
              <a:ext cx="101600" cy="147638"/>
            </a:xfrm>
            <a:custGeom>
              <a:avLst/>
              <a:gdLst>
                <a:gd name="T0" fmla="*/ 9 w 9"/>
                <a:gd name="T1" fmla="*/ 13 h 13"/>
                <a:gd name="T2" fmla="*/ 8 w 9"/>
                <a:gd name="T3" fmla="*/ 10 h 13"/>
                <a:gd name="T4" fmla="*/ 0 w 9"/>
                <a:gd name="T5" fmla="*/ 0 h 13"/>
                <a:gd name="T6" fmla="*/ 3 w 9"/>
                <a:gd name="T7" fmla="*/ 4 h 13"/>
                <a:gd name="T8" fmla="*/ 9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9" y="13"/>
                  </a:moveTo>
                  <a:cubicBezTo>
                    <a:pt x="8" y="12"/>
                    <a:pt x="8" y="11"/>
                    <a:pt x="8" y="10"/>
                  </a:cubicBezTo>
                  <a:cubicBezTo>
                    <a:pt x="5" y="7"/>
                    <a:pt x="2" y="4"/>
                    <a:pt x="0" y="0"/>
                  </a:cubicBezTo>
                  <a:cubicBezTo>
                    <a:pt x="2" y="0"/>
                    <a:pt x="2" y="3"/>
                    <a:pt x="3" y="4"/>
                  </a:cubicBezTo>
                  <a:cubicBezTo>
                    <a:pt x="5" y="7"/>
                    <a:pt x="7" y="10"/>
                    <a:pt x="9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3"/>
            <p:cNvSpPr/>
            <p:nvPr/>
          </p:nvSpPr>
          <p:spPr bwMode="auto">
            <a:xfrm>
              <a:off x="2351088" y="2173288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1 w 3"/>
                <a:gd name="T3" fmla="*/ 1 h 4"/>
                <a:gd name="T4" fmla="*/ 1 w 3"/>
                <a:gd name="T5" fmla="*/ 1 h 4"/>
                <a:gd name="T6" fmla="*/ 2 w 3"/>
                <a:gd name="T7" fmla="*/ 0 h 4"/>
                <a:gd name="T8" fmla="*/ 3 w 3"/>
                <a:gd name="T9" fmla="*/ 4 h 4"/>
                <a:gd name="T10" fmla="*/ 1 w 3"/>
                <a:gd name="T11" fmla="*/ 1 h 4"/>
                <a:gd name="T12" fmla="*/ 2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1" y="0"/>
                    <a:pt x="2" y="0"/>
                  </a:cubicBezTo>
                  <a:cubicBezTo>
                    <a:pt x="2" y="2"/>
                    <a:pt x="2" y="2"/>
                    <a:pt x="3" y="4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4"/>
            <p:cNvSpPr/>
            <p:nvPr/>
          </p:nvSpPr>
          <p:spPr bwMode="auto">
            <a:xfrm>
              <a:off x="3068638" y="4999038"/>
              <a:ext cx="112713" cy="33338"/>
            </a:xfrm>
            <a:custGeom>
              <a:avLst/>
              <a:gdLst>
                <a:gd name="T0" fmla="*/ 0 w 10"/>
                <a:gd name="T1" fmla="*/ 1 h 3"/>
                <a:gd name="T2" fmla="*/ 4 w 10"/>
                <a:gd name="T3" fmla="*/ 2 h 3"/>
                <a:gd name="T4" fmla="*/ 6 w 10"/>
                <a:gd name="T5" fmla="*/ 2 h 3"/>
                <a:gd name="T6" fmla="*/ 9 w 10"/>
                <a:gd name="T7" fmla="*/ 3 h 3"/>
                <a:gd name="T8" fmla="*/ 10 w 10"/>
                <a:gd name="T9" fmla="*/ 3 h 3"/>
                <a:gd name="T10" fmla="*/ 10 w 10"/>
                <a:gd name="T11" fmla="*/ 3 h 3"/>
                <a:gd name="T12" fmla="*/ 9 w 10"/>
                <a:gd name="T13" fmla="*/ 3 h 3"/>
                <a:gd name="T14" fmla="*/ 0 w 10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8" y="2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6" y="3"/>
                    <a:pt x="4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5"/>
            <p:cNvSpPr/>
            <p:nvPr/>
          </p:nvSpPr>
          <p:spPr bwMode="auto">
            <a:xfrm>
              <a:off x="2908301" y="4454525"/>
              <a:ext cx="11113" cy="90488"/>
            </a:xfrm>
            <a:custGeom>
              <a:avLst/>
              <a:gdLst>
                <a:gd name="T0" fmla="*/ 1 w 1"/>
                <a:gd name="T1" fmla="*/ 7 h 8"/>
                <a:gd name="T2" fmla="*/ 0 w 1"/>
                <a:gd name="T3" fmla="*/ 7 h 8"/>
                <a:gd name="T4" fmla="*/ 0 w 1"/>
                <a:gd name="T5" fmla="*/ 0 h 8"/>
                <a:gd name="T6" fmla="*/ 1 w 1"/>
                <a:gd name="T7" fmla="*/ 4 h 8"/>
                <a:gd name="T8" fmla="*/ 1 w 1"/>
                <a:gd name="T9" fmla="*/ 7 h 8"/>
                <a:gd name="T10" fmla="*/ 1 w 1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">
                  <a:moveTo>
                    <a:pt x="1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6"/>
            <p:cNvSpPr/>
            <p:nvPr/>
          </p:nvSpPr>
          <p:spPr bwMode="auto">
            <a:xfrm>
              <a:off x="3500438" y="3898900"/>
              <a:ext cx="57150" cy="44450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2 w 5"/>
                <a:gd name="T5" fmla="*/ 2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3" y="4"/>
                    <a:pt x="2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3" y="2"/>
                    <a:pt x="4" y="3"/>
                    <a:pt x="5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7"/>
            <p:cNvSpPr/>
            <p:nvPr/>
          </p:nvSpPr>
          <p:spPr bwMode="auto">
            <a:xfrm>
              <a:off x="2249488" y="4011613"/>
              <a:ext cx="68263" cy="114300"/>
            </a:xfrm>
            <a:custGeom>
              <a:avLst/>
              <a:gdLst>
                <a:gd name="T0" fmla="*/ 6 w 6"/>
                <a:gd name="T1" fmla="*/ 10 h 10"/>
                <a:gd name="T2" fmla="*/ 0 w 6"/>
                <a:gd name="T3" fmla="*/ 0 h 10"/>
                <a:gd name="T4" fmla="*/ 1 w 6"/>
                <a:gd name="T5" fmla="*/ 1 h 10"/>
                <a:gd name="T6" fmla="*/ 4 w 6"/>
                <a:gd name="T7" fmla="*/ 6 h 10"/>
                <a:gd name="T8" fmla="*/ 6 w 6"/>
                <a:gd name="T9" fmla="*/ 10 h 10"/>
                <a:gd name="T10" fmla="*/ 6 w 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3" y="8"/>
                    <a:pt x="2" y="3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2"/>
                    <a:pt x="3" y="5"/>
                    <a:pt x="4" y="6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8"/>
            <p:cNvSpPr/>
            <p:nvPr/>
          </p:nvSpPr>
          <p:spPr bwMode="auto">
            <a:xfrm>
              <a:off x="3636963" y="3478213"/>
              <a:ext cx="44450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3 h 6"/>
                <a:gd name="T4" fmla="*/ 3 w 4"/>
                <a:gd name="T5" fmla="*/ 4 h 6"/>
                <a:gd name="T6" fmla="*/ 0 w 4"/>
                <a:gd name="T7" fmla="*/ 0 h 6"/>
                <a:gd name="T8" fmla="*/ 2 w 4"/>
                <a:gd name="T9" fmla="*/ 0 h 6"/>
                <a:gd name="T10" fmla="*/ 3 w 4"/>
                <a:gd name="T11" fmla="*/ 2 h 6"/>
                <a:gd name="T12" fmla="*/ 3 w 4"/>
                <a:gd name="T13" fmla="*/ 0 h 6"/>
                <a:gd name="T14" fmla="*/ 4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5"/>
                    <a:pt x="3" y="4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2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2" y="0"/>
                    <a:pt x="3" y="0"/>
                  </a:cubicBezTo>
                  <a:cubicBezTo>
                    <a:pt x="3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9"/>
            <p:cNvSpPr/>
            <p:nvPr/>
          </p:nvSpPr>
          <p:spPr bwMode="auto">
            <a:xfrm>
              <a:off x="2271713" y="3943350"/>
              <a:ext cx="46038" cy="57150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2 w 4"/>
                <a:gd name="T5" fmla="*/ 3 h 5"/>
                <a:gd name="T6" fmla="*/ 4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4"/>
                    <a:pt x="3" y="4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2271713" y="39100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3 w 4"/>
                <a:gd name="T5" fmla="*/ 5 h 6"/>
                <a:gd name="T6" fmla="*/ 3 w 4"/>
                <a:gd name="T7" fmla="*/ 4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4" y="5"/>
                    <a:pt x="4" y="5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61"/>
            <p:cNvSpPr/>
            <p:nvPr/>
          </p:nvSpPr>
          <p:spPr bwMode="auto">
            <a:xfrm>
              <a:off x="2943226" y="3535363"/>
              <a:ext cx="44450" cy="22225"/>
            </a:xfrm>
            <a:custGeom>
              <a:avLst/>
              <a:gdLst>
                <a:gd name="T0" fmla="*/ 0 w 4"/>
                <a:gd name="T1" fmla="*/ 1 h 2"/>
                <a:gd name="T2" fmla="*/ 3 w 4"/>
                <a:gd name="T3" fmla="*/ 0 h 2"/>
                <a:gd name="T4" fmla="*/ 4 w 4"/>
                <a:gd name="T5" fmla="*/ 1 h 2"/>
                <a:gd name="T6" fmla="*/ 0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0"/>
                    <a:pt x="4" y="1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62"/>
            <p:cNvSpPr/>
            <p:nvPr/>
          </p:nvSpPr>
          <p:spPr bwMode="auto">
            <a:xfrm>
              <a:off x="2806701" y="3114675"/>
              <a:ext cx="22225" cy="46038"/>
            </a:xfrm>
            <a:custGeom>
              <a:avLst/>
              <a:gdLst>
                <a:gd name="T0" fmla="*/ 1 w 2"/>
                <a:gd name="T1" fmla="*/ 2 h 4"/>
                <a:gd name="T2" fmla="*/ 1 w 2"/>
                <a:gd name="T3" fmla="*/ 0 h 4"/>
                <a:gd name="T4" fmla="*/ 2 w 2"/>
                <a:gd name="T5" fmla="*/ 3 h 4"/>
                <a:gd name="T6" fmla="*/ 1 w 2"/>
                <a:gd name="T7" fmla="*/ 2 h 4"/>
                <a:gd name="T8" fmla="*/ 1 w 2"/>
                <a:gd name="T9" fmla="*/ 3 h 4"/>
                <a:gd name="T10" fmla="*/ 0 w 2"/>
                <a:gd name="T11" fmla="*/ 3 h 4"/>
                <a:gd name="T12" fmla="*/ 0 w 2"/>
                <a:gd name="T13" fmla="*/ 1 h 4"/>
                <a:gd name="T14" fmla="*/ 1 w 2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3"/>
            <p:cNvSpPr/>
            <p:nvPr/>
          </p:nvSpPr>
          <p:spPr bwMode="auto">
            <a:xfrm>
              <a:off x="3159126" y="2889250"/>
              <a:ext cx="11113" cy="79375"/>
            </a:xfrm>
            <a:custGeom>
              <a:avLst/>
              <a:gdLst>
                <a:gd name="T0" fmla="*/ 1 w 1"/>
                <a:gd name="T1" fmla="*/ 6 h 7"/>
                <a:gd name="T2" fmla="*/ 1 w 1"/>
                <a:gd name="T3" fmla="*/ 7 h 7"/>
                <a:gd name="T4" fmla="*/ 1 w 1"/>
                <a:gd name="T5" fmla="*/ 0 h 7"/>
                <a:gd name="T6" fmla="*/ 1 w 1"/>
                <a:gd name="T7" fmla="*/ 5 h 7"/>
                <a:gd name="T8" fmla="*/ 1 w 1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6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4"/>
            <p:cNvSpPr/>
            <p:nvPr/>
          </p:nvSpPr>
          <p:spPr bwMode="auto">
            <a:xfrm>
              <a:off x="2771776" y="2684463"/>
              <a:ext cx="136525" cy="147638"/>
            </a:xfrm>
            <a:custGeom>
              <a:avLst/>
              <a:gdLst>
                <a:gd name="T0" fmla="*/ 10 w 12"/>
                <a:gd name="T1" fmla="*/ 9 h 13"/>
                <a:gd name="T2" fmla="*/ 12 w 12"/>
                <a:gd name="T3" fmla="*/ 12 h 13"/>
                <a:gd name="T4" fmla="*/ 10 w 12"/>
                <a:gd name="T5" fmla="*/ 11 h 13"/>
                <a:gd name="T6" fmla="*/ 10 w 12"/>
                <a:gd name="T7" fmla="*/ 13 h 13"/>
                <a:gd name="T8" fmla="*/ 7 w 12"/>
                <a:gd name="T9" fmla="*/ 10 h 13"/>
                <a:gd name="T10" fmla="*/ 5 w 12"/>
                <a:gd name="T11" fmla="*/ 7 h 13"/>
                <a:gd name="T12" fmla="*/ 0 w 12"/>
                <a:gd name="T13" fmla="*/ 2 h 13"/>
                <a:gd name="T14" fmla="*/ 3 w 12"/>
                <a:gd name="T15" fmla="*/ 4 h 13"/>
                <a:gd name="T16" fmla="*/ 6 w 12"/>
                <a:gd name="T17" fmla="*/ 8 h 13"/>
                <a:gd name="T18" fmla="*/ 8 w 12"/>
                <a:gd name="T19" fmla="*/ 9 h 13"/>
                <a:gd name="T20" fmla="*/ 10 w 12"/>
                <a:gd name="T21" fmla="*/ 11 h 13"/>
                <a:gd name="T22" fmla="*/ 8 w 12"/>
                <a:gd name="T23" fmla="*/ 7 h 13"/>
                <a:gd name="T24" fmla="*/ 4 w 12"/>
                <a:gd name="T25" fmla="*/ 2 h 13"/>
                <a:gd name="T26" fmla="*/ 2 w 12"/>
                <a:gd name="T27" fmla="*/ 0 h 13"/>
                <a:gd name="T28" fmla="*/ 2 w 12"/>
                <a:gd name="T29" fmla="*/ 0 h 13"/>
                <a:gd name="T30" fmla="*/ 9 w 12"/>
                <a:gd name="T31" fmla="*/ 9 h 13"/>
                <a:gd name="T32" fmla="*/ 10 w 12"/>
                <a:gd name="T3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3">
                  <a:moveTo>
                    <a:pt x="10" y="9"/>
                  </a:moveTo>
                  <a:cubicBezTo>
                    <a:pt x="10" y="11"/>
                    <a:pt x="11" y="11"/>
                    <a:pt x="12" y="12"/>
                  </a:cubicBezTo>
                  <a:cubicBezTo>
                    <a:pt x="10" y="13"/>
                    <a:pt x="10" y="12"/>
                    <a:pt x="10" y="11"/>
                  </a:cubicBezTo>
                  <a:cubicBezTo>
                    <a:pt x="9" y="12"/>
                    <a:pt x="10" y="12"/>
                    <a:pt x="10" y="13"/>
                  </a:cubicBezTo>
                  <a:cubicBezTo>
                    <a:pt x="9" y="13"/>
                    <a:pt x="8" y="11"/>
                    <a:pt x="7" y="10"/>
                  </a:cubicBezTo>
                  <a:cubicBezTo>
                    <a:pt x="6" y="9"/>
                    <a:pt x="6" y="8"/>
                    <a:pt x="5" y="7"/>
                  </a:cubicBezTo>
                  <a:cubicBezTo>
                    <a:pt x="3" y="6"/>
                    <a:pt x="1" y="3"/>
                    <a:pt x="0" y="2"/>
                  </a:cubicBezTo>
                  <a:cubicBezTo>
                    <a:pt x="2" y="1"/>
                    <a:pt x="2" y="3"/>
                    <a:pt x="3" y="4"/>
                  </a:cubicBezTo>
                  <a:cubicBezTo>
                    <a:pt x="4" y="5"/>
                    <a:pt x="5" y="7"/>
                    <a:pt x="6" y="8"/>
                  </a:cubicBezTo>
                  <a:cubicBezTo>
                    <a:pt x="7" y="8"/>
                    <a:pt x="7" y="9"/>
                    <a:pt x="8" y="9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7" y="8"/>
                    <a:pt x="8" y="7"/>
                  </a:cubicBezTo>
                  <a:cubicBezTo>
                    <a:pt x="6" y="6"/>
                    <a:pt x="5" y="4"/>
                    <a:pt x="4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2"/>
                    <a:pt x="7" y="6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5"/>
            <p:cNvSpPr/>
            <p:nvPr/>
          </p:nvSpPr>
          <p:spPr bwMode="auto">
            <a:xfrm>
              <a:off x="2225676" y="2979738"/>
              <a:ext cx="23813" cy="55563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0 h 5"/>
                <a:gd name="T4" fmla="*/ 2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2"/>
                    <a:pt x="1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6"/>
            <p:cNvSpPr/>
            <p:nvPr/>
          </p:nvSpPr>
          <p:spPr bwMode="auto">
            <a:xfrm>
              <a:off x="2181226" y="3024188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7"/>
            <p:cNvSpPr/>
            <p:nvPr/>
          </p:nvSpPr>
          <p:spPr bwMode="auto">
            <a:xfrm>
              <a:off x="2454276" y="2479675"/>
              <a:ext cx="79375" cy="125413"/>
            </a:xfrm>
            <a:custGeom>
              <a:avLst/>
              <a:gdLst>
                <a:gd name="T0" fmla="*/ 7 w 7"/>
                <a:gd name="T1" fmla="*/ 10 h 11"/>
                <a:gd name="T2" fmla="*/ 7 w 7"/>
                <a:gd name="T3" fmla="*/ 10 h 11"/>
                <a:gd name="T4" fmla="*/ 0 w 7"/>
                <a:gd name="T5" fmla="*/ 0 h 11"/>
                <a:gd name="T6" fmla="*/ 4 w 7"/>
                <a:gd name="T7" fmla="*/ 6 h 11"/>
                <a:gd name="T8" fmla="*/ 7 w 7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10"/>
                  </a:moveTo>
                  <a:cubicBezTo>
                    <a:pt x="7" y="11"/>
                    <a:pt x="7" y="10"/>
                    <a:pt x="7" y="10"/>
                  </a:cubicBezTo>
                  <a:cubicBezTo>
                    <a:pt x="5" y="7"/>
                    <a:pt x="1" y="4"/>
                    <a:pt x="0" y="0"/>
                  </a:cubicBezTo>
                  <a:cubicBezTo>
                    <a:pt x="2" y="1"/>
                    <a:pt x="3" y="5"/>
                    <a:pt x="4" y="6"/>
                  </a:cubicBezTo>
                  <a:cubicBezTo>
                    <a:pt x="5" y="8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8"/>
            <p:cNvSpPr/>
            <p:nvPr/>
          </p:nvSpPr>
          <p:spPr bwMode="auto">
            <a:xfrm>
              <a:off x="3113088" y="2241550"/>
              <a:ext cx="23813" cy="2222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9"/>
            <p:cNvSpPr/>
            <p:nvPr/>
          </p:nvSpPr>
          <p:spPr bwMode="auto">
            <a:xfrm>
              <a:off x="2579688" y="2173288"/>
              <a:ext cx="68263" cy="90488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5 w 6"/>
                <a:gd name="T5" fmla="*/ 7 h 8"/>
                <a:gd name="T6" fmla="*/ 6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cubicBezTo>
                    <a:pt x="4" y="6"/>
                    <a:pt x="2" y="3"/>
                    <a:pt x="0" y="0"/>
                  </a:cubicBezTo>
                  <a:cubicBezTo>
                    <a:pt x="2" y="1"/>
                    <a:pt x="3" y="4"/>
                    <a:pt x="5" y="7"/>
                  </a:cubicBezTo>
                  <a:cubicBezTo>
                    <a:pt x="6" y="7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170"/>
            <p:cNvSpPr/>
            <p:nvPr/>
          </p:nvSpPr>
          <p:spPr bwMode="auto">
            <a:xfrm>
              <a:off x="2487613" y="1833563"/>
              <a:ext cx="57150" cy="192088"/>
            </a:xfrm>
            <a:custGeom>
              <a:avLst/>
              <a:gdLst>
                <a:gd name="T0" fmla="*/ 2 w 5"/>
                <a:gd name="T1" fmla="*/ 17 h 17"/>
                <a:gd name="T2" fmla="*/ 1 w 5"/>
                <a:gd name="T3" fmla="*/ 13 h 17"/>
                <a:gd name="T4" fmla="*/ 1 w 5"/>
                <a:gd name="T5" fmla="*/ 16 h 17"/>
                <a:gd name="T6" fmla="*/ 0 w 5"/>
                <a:gd name="T7" fmla="*/ 8 h 17"/>
                <a:gd name="T8" fmla="*/ 2 w 5"/>
                <a:gd name="T9" fmla="*/ 7 h 17"/>
                <a:gd name="T10" fmla="*/ 2 w 5"/>
                <a:gd name="T11" fmla="*/ 6 h 17"/>
                <a:gd name="T12" fmla="*/ 5 w 5"/>
                <a:gd name="T13" fmla="*/ 0 h 17"/>
                <a:gd name="T14" fmla="*/ 4 w 5"/>
                <a:gd name="T15" fmla="*/ 3 h 17"/>
                <a:gd name="T16" fmla="*/ 4 w 5"/>
                <a:gd name="T17" fmla="*/ 4 h 17"/>
                <a:gd name="T18" fmla="*/ 2 w 5"/>
                <a:gd name="T19" fmla="*/ 14 h 17"/>
                <a:gd name="T20" fmla="*/ 2 w 5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7">
                  <a:moveTo>
                    <a:pt x="2" y="17"/>
                  </a:moveTo>
                  <a:cubicBezTo>
                    <a:pt x="1" y="16"/>
                    <a:pt x="3" y="14"/>
                    <a:pt x="1" y="13"/>
                  </a:cubicBezTo>
                  <a:cubicBezTo>
                    <a:pt x="1" y="14"/>
                    <a:pt x="2" y="16"/>
                    <a:pt x="1" y="16"/>
                  </a:cubicBezTo>
                  <a:cubicBezTo>
                    <a:pt x="0" y="14"/>
                    <a:pt x="0" y="11"/>
                    <a:pt x="0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4" y="5"/>
                    <a:pt x="4" y="2"/>
                    <a:pt x="5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7"/>
                    <a:pt x="3" y="11"/>
                    <a:pt x="2" y="14"/>
                  </a:cubicBezTo>
                  <a:cubicBezTo>
                    <a:pt x="2" y="15"/>
                    <a:pt x="2" y="16"/>
                    <a:pt x="2" y="1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2317751" y="1754188"/>
              <a:ext cx="11113" cy="68263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5 h 6"/>
                <a:gd name="T4" fmla="*/ 0 w 1"/>
                <a:gd name="T5" fmla="*/ 3 h 6"/>
                <a:gd name="T6" fmla="*/ 1 w 1"/>
                <a:gd name="T7" fmla="*/ 0 h 6"/>
                <a:gd name="T8" fmla="*/ 0 w 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96800" y="3861048"/>
            <a:ext cx="5923736" cy="92873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68322" y="1571867"/>
            <a:ext cx="3487705" cy="4266759"/>
            <a:chOff x="1282701" y="1617662"/>
            <a:chExt cx="3070225" cy="3756026"/>
          </a:xfrm>
        </p:grpSpPr>
        <p:sp>
          <p:nvSpPr>
            <p:cNvPr id="7" name="Freeform 5"/>
            <p:cNvSpPr/>
            <p:nvPr/>
          </p:nvSpPr>
          <p:spPr bwMode="auto">
            <a:xfrm>
              <a:off x="3079751" y="5056188"/>
              <a:ext cx="125413" cy="22225"/>
            </a:xfrm>
            <a:custGeom>
              <a:avLst/>
              <a:gdLst>
                <a:gd name="T0" fmla="*/ 0 w 11"/>
                <a:gd name="T1" fmla="*/ 1 h 2"/>
                <a:gd name="T2" fmla="*/ 2 w 11"/>
                <a:gd name="T3" fmla="*/ 1 h 2"/>
                <a:gd name="T4" fmla="*/ 10 w 11"/>
                <a:gd name="T5" fmla="*/ 2 h 2"/>
                <a:gd name="T6" fmla="*/ 11 w 11"/>
                <a:gd name="T7" fmla="*/ 2 h 2"/>
                <a:gd name="T8" fmla="*/ 10 w 11"/>
                <a:gd name="T9" fmla="*/ 2 h 2"/>
                <a:gd name="T10" fmla="*/ 0 w 1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5" y="1"/>
                    <a:pt x="7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7" y="2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079751" y="4976813"/>
              <a:ext cx="90488" cy="22225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4 w 8"/>
                <a:gd name="T5" fmla="*/ 1 h 2"/>
                <a:gd name="T6" fmla="*/ 6 w 8"/>
                <a:gd name="T7" fmla="*/ 2 h 2"/>
                <a:gd name="T8" fmla="*/ 8 w 8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5" y="2"/>
                    <a:pt x="3" y="1"/>
                    <a:pt x="0" y="1"/>
                  </a:cubicBezTo>
                  <a:cubicBezTo>
                    <a:pt x="1" y="0"/>
                    <a:pt x="3" y="1"/>
                    <a:pt x="4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214563" y="4818063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1" y="1"/>
                    <a:pt x="2" y="1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157413" y="4738688"/>
              <a:ext cx="57150" cy="66675"/>
            </a:xfrm>
            <a:custGeom>
              <a:avLst/>
              <a:gdLst>
                <a:gd name="T0" fmla="*/ 5 w 5"/>
                <a:gd name="T1" fmla="*/ 6 h 6"/>
                <a:gd name="T2" fmla="*/ 4 w 5"/>
                <a:gd name="T3" fmla="*/ 6 h 6"/>
                <a:gd name="T4" fmla="*/ 0 w 5"/>
                <a:gd name="T5" fmla="*/ 0 h 6"/>
                <a:gd name="T6" fmla="*/ 5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cubicBezTo>
                    <a:pt x="5" y="6"/>
                    <a:pt x="5" y="6"/>
                    <a:pt x="4" y="6"/>
                  </a:cubicBezTo>
                  <a:cubicBezTo>
                    <a:pt x="3" y="4"/>
                    <a:pt x="0" y="3"/>
                    <a:pt x="0" y="0"/>
                  </a:cubicBezTo>
                  <a:cubicBezTo>
                    <a:pt x="2" y="2"/>
                    <a:pt x="3" y="5"/>
                    <a:pt x="5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203451" y="4659313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3" y="7"/>
                    <a:pt x="1" y="3"/>
                    <a:pt x="0" y="0"/>
                  </a:cubicBezTo>
                  <a:cubicBezTo>
                    <a:pt x="2" y="3"/>
                    <a:pt x="3" y="6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2863851" y="446563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1 w 2"/>
                <a:gd name="T5" fmla="*/ 0 h 7"/>
                <a:gd name="T6" fmla="*/ 2 w 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2" y="2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886076" y="4465638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181351" y="4408488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943226" y="4364038"/>
              <a:ext cx="22225" cy="33338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0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0"/>
                    <a:pt x="1" y="0"/>
                  </a:cubicBezTo>
                  <a:cubicBezTo>
                    <a:pt x="2" y="0"/>
                    <a:pt x="1" y="1"/>
                    <a:pt x="2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851151" y="4352925"/>
              <a:ext cx="23813" cy="55563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1 w 2"/>
                <a:gd name="T5" fmla="*/ 0 h 5"/>
                <a:gd name="T6" fmla="*/ 1 w 2"/>
                <a:gd name="T7" fmla="*/ 2 h 5"/>
                <a:gd name="T8" fmla="*/ 1 w 2"/>
                <a:gd name="T9" fmla="*/ 4 h 5"/>
                <a:gd name="T10" fmla="*/ 1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0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840038" y="4306888"/>
              <a:ext cx="11113" cy="46038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0 h 4"/>
                <a:gd name="T4" fmla="*/ 1 w 1"/>
                <a:gd name="T5" fmla="*/ 0 h 4"/>
                <a:gd name="T6" fmla="*/ 1 w 1"/>
                <a:gd name="T7" fmla="*/ 2 h 4"/>
                <a:gd name="T8" fmla="*/ 0 w 1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2897188" y="4249738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2 h 4"/>
                <a:gd name="T8" fmla="*/ 1 w 2"/>
                <a:gd name="T9" fmla="*/ 0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773488" y="3863975"/>
              <a:ext cx="22225" cy="9048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0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170238" y="4113213"/>
              <a:ext cx="11113" cy="2381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341688" y="3932238"/>
              <a:ext cx="90488" cy="114300"/>
            </a:xfrm>
            <a:custGeom>
              <a:avLst/>
              <a:gdLst>
                <a:gd name="T0" fmla="*/ 7 w 8"/>
                <a:gd name="T1" fmla="*/ 10 h 10"/>
                <a:gd name="T2" fmla="*/ 0 w 8"/>
                <a:gd name="T3" fmla="*/ 1 h 10"/>
                <a:gd name="T4" fmla="*/ 1 w 8"/>
                <a:gd name="T5" fmla="*/ 1 h 10"/>
                <a:gd name="T6" fmla="*/ 6 w 8"/>
                <a:gd name="T7" fmla="*/ 8 h 10"/>
                <a:gd name="T8" fmla="*/ 7 w 8"/>
                <a:gd name="T9" fmla="*/ 7 h 10"/>
                <a:gd name="T10" fmla="*/ 6 w 8"/>
                <a:gd name="T11" fmla="*/ 9 h 10"/>
                <a:gd name="T12" fmla="*/ 7 w 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7" y="10"/>
                  </a:moveTo>
                  <a:cubicBezTo>
                    <a:pt x="4" y="7"/>
                    <a:pt x="1" y="5"/>
                    <a:pt x="0" y="1"/>
                  </a:cubicBezTo>
                  <a:cubicBezTo>
                    <a:pt x="1" y="0"/>
                    <a:pt x="0" y="2"/>
                    <a:pt x="1" y="1"/>
                  </a:cubicBezTo>
                  <a:cubicBezTo>
                    <a:pt x="3" y="4"/>
                    <a:pt x="5" y="6"/>
                    <a:pt x="6" y="8"/>
                  </a:cubicBezTo>
                  <a:cubicBezTo>
                    <a:pt x="7" y="7"/>
                    <a:pt x="6" y="7"/>
                    <a:pt x="7" y="7"/>
                  </a:cubicBezTo>
                  <a:cubicBezTo>
                    <a:pt x="7" y="8"/>
                    <a:pt x="8" y="9"/>
                    <a:pt x="6" y="9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828926" y="4148138"/>
              <a:ext cx="57150" cy="90488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7 h 8"/>
                <a:gd name="T4" fmla="*/ 0 w 5"/>
                <a:gd name="T5" fmla="*/ 7 h 8"/>
                <a:gd name="T6" fmla="*/ 5 w 5"/>
                <a:gd name="T7" fmla="*/ 0 h 8"/>
                <a:gd name="T8" fmla="*/ 1 w 5"/>
                <a:gd name="T9" fmla="*/ 6 h 8"/>
                <a:gd name="T10" fmla="*/ 3 w 5"/>
                <a:gd name="T11" fmla="*/ 5 h 8"/>
                <a:gd name="T12" fmla="*/ 0 w 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3" y="2"/>
                    <a:pt x="5" y="0"/>
                  </a:cubicBezTo>
                  <a:cubicBezTo>
                    <a:pt x="4" y="2"/>
                    <a:pt x="2" y="4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2" y="6"/>
                    <a:pt x="1" y="8"/>
                    <a:pt x="0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3795713" y="3671888"/>
              <a:ext cx="22225" cy="79375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0 w 2"/>
                <a:gd name="T5" fmla="*/ 0 h 7"/>
                <a:gd name="T6" fmla="*/ 2 w 2"/>
                <a:gd name="T7" fmla="*/ 6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7"/>
                    <a:pt x="2" y="7"/>
                    <a:pt x="1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773488" y="3660775"/>
              <a:ext cx="22225" cy="90488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8 h 8"/>
                <a:gd name="T4" fmla="*/ 1 w 2"/>
                <a:gd name="T5" fmla="*/ 0 h 8"/>
                <a:gd name="T6" fmla="*/ 2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3"/>
                    <a:pt x="2" y="5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249488" y="4022725"/>
              <a:ext cx="57150" cy="114300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10 h 10"/>
                <a:gd name="T4" fmla="*/ 0 w 5"/>
                <a:gd name="T5" fmla="*/ 0 h 10"/>
                <a:gd name="T6" fmla="*/ 1 w 5"/>
                <a:gd name="T7" fmla="*/ 2 h 10"/>
                <a:gd name="T8" fmla="*/ 5 w 5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7"/>
                    <a:pt x="0" y="4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5"/>
                    <a:pt x="4" y="8"/>
                    <a:pt x="5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282826" y="3989388"/>
              <a:ext cx="68263" cy="101600"/>
            </a:xfrm>
            <a:custGeom>
              <a:avLst/>
              <a:gdLst>
                <a:gd name="T0" fmla="*/ 6 w 6"/>
                <a:gd name="T1" fmla="*/ 9 h 9"/>
                <a:gd name="T2" fmla="*/ 5 w 6"/>
                <a:gd name="T3" fmla="*/ 9 h 9"/>
                <a:gd name="T4" fmla="*/ 0 w 6"/>
                <a:gd name="T5" fmla="*/ 0 h 9"/>
                <a:gd name="T6" fmla="*/ 1 w 6"/>
                <a:gd name="T7" fmla="*/ 2 h 9"/>
                <a:gd name="T8" fmla="*/ 4 w 6"/>
                <a:gd name="T9" fmla="*/ 8 h 9"/>
                <a:gd name="T10" fmla="*/ 6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3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4"/>
                    <a:pt x="4" y="6"/>
                    <a:pt x="4" y="8"/>
                  </a:cubicBezTo>
                  <a:cubicBezTo>
                    <a:pt x="5" y="9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271713" y="4000500"/>
              <a:ext cx="46038" cy="101600"/>
            </a:xfrm>
            <a:custGeom>
              <a:avLst/>
              <a:gdLst>
                <a:gd name="T0" fmla="*/ 4 w 4"/>
                <a:gd name="T1" fmla="*/ 9 h 9"/>
                <a:gd name="T2" fmla="*/ 4 w 4"/>
                <a:gd name="T3" fmla="*/ 9 h 9"/>
                <a:gd name="T4" fmla="*/ 0 w 4"/>
                <a:gd name="T5" fmla="*/ 0 h 9"/>
                <a:gd name="T6" fmla="*/ 4 w 4"/>
                <a:gd name="T7" fmla="*/ 8 h 9"/>
                <a:gd name="T8" fmla="*/ 4 w 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2" y="2"/>
                    <a:pt x="2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3306763" y="3671888"/>
              <a:ext cx="46038" cy="55563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1"/>
                    <a:pt x="3" y="3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3317876" y="3660775"/>
              <a:ext cx="34925" cy="33338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3" y="2"/>
                    <a:pt x="3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3681413" y="3467100"/>
              <a:ext cx="46038" cy="101600"/>
            </a:xfrm>
            <a:custGeom>
              <a:avLst/>
              <a:gdLst>
                <a:gd name="T0" fmla="*/ 1 w 4"/>
                <a:gd name="T1" fmla="*/ 0 h 9"/>
                <a:gd name="T2" fmla="*/ 3 w 4"/>
                <a:gd name="T3" fmla="*/ 6 h 9"/>
                <a:gd name="T4" fmla="*/ 3 w 4"/>
                <a:gd name="T5" fmla="*/ 9 h 9"/>
                <a:gd name="T6" fmla="*/ 1 w 4"/>
                <a:gd name="T7" fmla="*/ 3 h 9"/>
                <a:gd name="T8" fmla="*/ 1 w 4"/>
                <a:gd name="T9" fmla="*/ 8 h 9"/>
                <a:gd name="T10" fmla="*/ 1 w 4"/>
                <a:gd name="T11" fmla="*/ 3 h 9"/>
                <a:gd name="T12" fmla="*/ 1 w 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1" y="0"/>
                  </a:moveTo>
                  <a:cubicBezTo>
                    <a:pt x="2" y="2"/>
                    <a:pt x="2" y="3"/>
                    <a:pt x="3" y="6"/>
                  </a:cubicBezTo>
                  <a:cubicBezTo>
                    <a:pt x="3" y="7"/>
                    <a:pt x="4" y="8"/>
                    <a:pt x="3" y="9"/>
                  </a:cubicBezTo>
                  <a:cubicBezTo>
                    <a:pt x="2" y="7"/>
                    <a:pt x="2" y="5"/>
                    <a:pt x="1" y="3"/>
                  </a:cubicBezTo>
                  <a:cubicBezTo>
                    <a:pt x="1" y="4"/>
                    <a:pt x="2" y="7"/>
                    <a:pt x="1" y="8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2851151" y="3773488"/>
              <a:ext cx="34925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1" y="1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3830638" y="346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2840038" y="3727450"/>
              <a:ext cx="68263" cy="68263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1 h 6"/>
                <a:gd name="T4" fmla="*/ 3 w 6"/>
                <a:gd name="T5" fmla="*/ 2 h 6"/>
                <a:gd name="T6" fmla="*/ 6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4" y="5"/>
                    <a:pt x="2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5" y="5"/>
                    <a:pt x="6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830638" y="3444875"/>
              <a:ext cx="0" cy="22225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3511551" y="3467100"/>
              <a:ext cx="22225" cy="101600"/>
            </a:xfrm>
            <a:custGeom>
              <a:avLst/>
              <a:gdLst>
                <a:gd name="T0" fmla="*/ 2 w 2"/>
                <a:gd name="T1" fmla="*/ 9 h 9"/>
                <a:gd name="T2" fmla="*/ 1 w 2"/>
                <a:gd name="T3" fmla="*/ 9 h 9"/>
                <a:gd name="T4" fmla="*/ 0 w 2"/>
                <a:gd name="T5" fmla="*/ 0 h 9"/>
                <a:gd name="T6" fmla="*/ 2 w 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2" y="9"/>
                    <a:pt x="1" y="9"/>
                    <a:pt x="1" y="9"/>
                  </a:cubicBezTo>
                  <a:cubicBezTo>
                    <a:pt x="1" y="6"/>
                    <a:pt x="0" y="3"/>
                    <a:pt x="0" y="0"/>
                  </a:cubicBezTo>
                  <a:cubicBezTo>
                    <a:pt x="1" y="3"/>
                    <a:pt x="1" y="6"/>
                    <a:pt x="2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3489326" y="3421063"/>
              <a:ext cx="249238" cy="68263"/>
            </a:xfrm>
            <a:custGeom>
              <a:avLst/>
              <a:gdLst>
                <a:gd name="T0" fmla="*/ 0 w 22"/>
                <a:gd name="T1" fmla="*/ 0 h 6"/>
                <a:gd name="T2" fmla="*/ 4 w 22"/>
                <a:gd name="T3" fmla="*/ 2 h 6"/>
                <a:gd name="T4" fmla="*/ 12 w 22"/>
                <a:gd name="T5" fmla="*/ 3 h 6"/>
                <a:gd name="T6" fmla="*/ 20 w 22"/>
                <a:gd name="T7" fmla="*/ 3 h 6"/>
                <a:gd name="T8" fmla="*/ 21 w 22"/>
                <a:gd name="T9" fmla="*/ 4 h 6"/>
                <a:gd name="T10" fmla="*/ 21 w 22"/>
                <a:gd name="T11" fmla="*/ 5 h 6"/>
                <a:gd name="T12" fmla="*/ 22 w 22"/>
                <a:gd name="T13" fmla="*/ 5 h 6"/>
                <a:gd name="T14" fmla="*/ 20 w 22"/>
                <a:gd name="T15" fmla="*/ 6 h 6"/>
                <a:gd name="T16" fmla="*/ 20 w 22"/>
                <a:gd name="T17" fmla="*/ 4 h 6"/>
                <a:gd name="T18" fmla="*/ 18 w 22"/>
                <a:gd name="T19" fmla="*/ 4 h 6"/>
                <a:gd name="T20" fmla="*/ 2 w 22"/>
                <a:gd name="T21" fmla="*/ 2 h 6"/>
                <a:gd name="T22" fmla="*/ 0 w 2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">
                  <a:moveTo>
                    <a:pt x="0" y="0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7" y="3"/>
                    <a:pt x="9" y="3"/>
                    <a:pt x="12" y="3"/>
                  </a:cubicBezTo>
                  <a:cubicBezTo>
                    <a:pt x="15" y="3"/>
                    <a:pt x="17" y="4"/>
                    <a:pt x="20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1" y="5"/>
                    <a:pt x="21" y="5"/>
                  </a:cubicBezTo>
                  <a:cubicBezTo>
                    <a:pt x="21" y="5"/>
                    <a:pt x="21" y="4"/>
                    <a:pt x="22" y="5"/>
                  </a:cubicBezTo>
                  <a:cubicBezTo>
                    <a:pt x="22" y="5"/>
                    <a:pt x="21" y="6"/>
                    <a:pt x="20" y="6"/>
                  </a:cubicBezTo>
                  <a:cubicBezTo>
                    <a:pt x="19" y="6"/>
                    <a:pt x="20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2" y="4"/>
                    <a:pt x="6" y="4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3500438" y="3467100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  <a:cubicBezTo>
                    <a:pt x="1" y="2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2282826" y="3875088"/>
              <a:ext cx="34925" cy="68263"/>
            </a:xfrm>
            <a:custGeom>
              <a:avLst/>
              <a:gdLst>
                <a:gd name="T0" fmla="*/ 2 w 3"/>
                <a:gd name="T1" fmla="*/ 6 h 6"/>
                <a:gd name="T2" fmla="*/ 0 w 3"/>
                <a:gd name="T3" fmla="*/ 0 h 6"/>
                <a:gd name="T4" fmla="*/ 2 w 3"/>
                <a:gd name="T5" fmla="*/ 5 h 6"/>
                <a:gd name="T6" fmla="*/ 3 w 3"/>
                <a:gd name="T7" fmla="*/ 5 h 6"/>
                <a:gd name="T8" fmla="*/ 2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  <a:cubicBezTo>
                    <a:pt x="1" y="0"/>
                    <a:pt x="1" y="4"/>
                    <a:pt x="2" y="5"/>
                  </a:cubicBezTo>
                  <a:cubicBezTo>
                    <a:pt x="3" y="5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2919413" y="3660775"/>
              <a:ext cx="57150" cy="55563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5 w 5"/>
                <a:gd name="T5" fmla="*/ 5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3" y="4"/>
                    <a:pt x="1" y="2"/>
                    <a:pt x="0" y="0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2282826" y="3830638"/>
              <a:ext cx="34925" cy="44450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0 h 4"/>
                <a:gd name="T6" fmla="*/ 2 w 3"/>
                <a:gd name="T7" fmla="*/ 3 h 4"/>
                <a:gd name="T8" fmla="*/ 3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1" y="3"/>
                    <a:pt x="1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3090863" y="3535363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0 h 6"/>
                <a:gd name="T6" fmla="*/ 1 w 1"/>
                <a:gd name="T7" fmla="*/ 5 h 6"/>
                <a:gd name="T8" fmla="*/ 1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782888" y="3648075"/>
              <a:ext cx="46038" cy="46038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4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2" y="4"/>
                    <a:pt x="1" y="1"/>
                    <a:pt x="0" y="0"/>
                  </a:cubicBezTo>
                  <a:cubicBezTo>
                    <a:pt x="1" y="1"/>
                    <a:pt x="3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1941513" y="3910013"/>
              <a:ext cx="68263" cy="79375"/>
            </a:xfrm>
            <a:custGeom>
              <a:avLst/>
              <a:gdLst>
                <a:gd name="T0" fmla="*/ 0 w 6"/>
                <a:gd name="T1" fmla="*/ 6 h 7"/>
                <a:gd name="T2" fmla="*/ 6 w 6"/>
                <a:gd name="T3" fmla="*/ 0 h 7"/>
                <a:gd name="T4" fmla="*/ 1 w 6"/>
                <a:gd name="T5" fmla="*/ 6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cubicBezTo>
                    <a:pt x="2" y="4"/>
                    <a:pt x="4" y="2"/>
                    <a:pt x="6" y="0"/>
                  </a:cubicBezTo>
                  <a:cubicBezTo>
                    <a:pt x="5" y="2"/>
                    <a:pt x="2" y="4"/>
                    <a:pt x="1" y="6"/>
                  </a:cubicBezTo>
                  <a:cubicBezTo>
                    <a:pt x="1" y="7"/>
                    <a:pt x="0" y="7"/>
                    <a:pt x="0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3148013" y="3546475"/>
              <a:ext cx="22225" cy="22225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3397251" y="3467100"/>
              <a:ext cx="12700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2293938" y="3784600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0 h 4"/>
                <a:gd name="T4" fmla="*/ 1 w 3"/>
                <a:gd name="T5" fmla="*/ 3 h 4"/>
                <a:gd name="T6" fmla="*/ 2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2" y="3"/>
                    <a:pt x="3" y="4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3124201" y="3513138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2055813" y="3875088"/>
              <a:ext cx="11113" cy="2381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1 w 1"/>
                <a:gd name="T5" fmla="*/ 1 h 2"/>
                <a:gd name="T6" fmla="*/ 0 w 1"/>
                <a:gd name="T7" fmla="*/ 1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3409951" y="3354388"/>
              <a:ext cx="33338" cy="55563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2 h 5"/>
                <a:gd name="T4" fmla="*/ 1 w 3"/>
                <a:gd name="T5" fmla="*/ 4 h 5"/>
                <a:gd name="T6" fmla="*/ 0 w 3"/>
                <a:gd name="T7" fmla="*/ 0 h 5"/>
                <a:gd name="T8" fmla="*/ 2 w 3"/>
                <a:gd name="T9" fmla="*/ 3 h 5"/>
                <a:gd name="T10" fmla="*/ 3 w 3"/>
                <a:gd name="T11" fmla="*/ 2 h 5"/>
                <a:gd name="T12" fmla="*/ 3 w 3"/>
                <a:gd name="T13" fmla="*/ 0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2" y="2"/>
                    <a:pt x="2" y="0"/>
                    <a:pt x="3" y="0"/>
                  </a:cubicBezTo>
                  <a:cubicBezTo>
                    <a:pt x="3" y="1"/>
                    <a:pt x="3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3148013" y="3433763"/>
              <a:ext cx="57150" cy="22225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0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2" y="1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3443288" y="3330575"/>
              <a:ext cx="33338" cy="34925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1" y="3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3317876" y="33543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3136901" y="3341688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4 h 4"/>
                <a:gd name="T4" fmla="*/ 1 w 2"/>
                <a:gd name="T5" fmla="*/ 1 h 4"/>
                <a:gd name="T6" fmla="*/ 2 w 2"/>
                <a:gd name="T7" fmla="*/ 0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1" y="2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3101976" y="3365500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1 h 3"/>
                <a:gd name="T4" fmla="*/ 1 w 1"/>
                <a:gd name="T5" fmla="*/ 0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1" y="2"/>
                    <a:pt x="0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2443163" y="3433763"/>
              <a:ext cx="44450" cy="6667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2" y="2"/>
                    <a:pt x="0" y="0"/>
                  </a:cubicBezTo>
                  <a:cubicBezTo>
                    <a:pt x="2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2487613" y="3275013"/>
              <a:ext cx="92075" cy="134938"/>
            </a:xfrm>
            <a:custGeom>
              <a:avLst/>
              <a:gdLst>
                <a:gd name="T0" fmla="*/ 1 w 8"/>
                <a:gd name="T1" fmla="*/ 12 h 12"/>
                <a:gd name="T2" fmla="*/ 3 w 8"/>
                <a:gd name="T3" fmla="*/ 4 h 12"/>
                <a:gd name="T4" fmla="*/ 8 w 8"/>
                <a:gd name="T5" fmla="*/ 0 h 12"/>
                <a:gd name="T6" fmla="*/ 8 w 8"/>
                <a:gd name="T7" fmla="*/ 7 h 12"/>
                <a:gd name="T8" fmla="*/ 8 w 8"/>
                <a:gd name="T9" fmla="*/ 8 h 12"/>
                <a:gd name="T10" fmla="*/ 7 w 8"/>
                <a:gd name="T11" fmla="*/ 1 h 12"/>
                <a:gd name="T12" fmla="*/ 1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1" y="12"/>
                  </a:moveTo>
                  <a:cubicBezTo>
                    <a:pt x="0" y="9"/>
                    <a:pt x="2" y="6"/>
                    <a:pt x="3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6"/>
                    <a:pt x="7" y="3"/>
                    <a:pt x="7" y="1"/>
                  </a:cubicBezTo>
                  <a:cubicBezTo>
                    <a:pt x="3" y="3"/>
                    <a:pt x="1" y="7"/>
                    <a:pt x="1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3773488" y="2900363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2987676" y="3114675"/>
              <a:ext cx="12700" cy="34925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2965451" y="3114675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0"/>
                    <a:pt x="1" y="0"/>
                  </a:cubicBezTo>
                  <a:cubicBezTo>
                    <a:pt x="2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2624138" y="3182938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397126" y="32623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6 h 6"/>
                <a:gd name="T4" fmla="*/ 2 w 4"/>
                <a:gd name="T5" fmla="*/ 2 h 6"/>
                <a:gd name="T6" fmla="*/ 1 w 4"/>
                <a:gd name="T7" fmla="*/ 0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6"/>
                    <a:pt x="3" y="5"/>
                    <a:pt x="3" y="6"/>
                  </a:cubicBezTo>
                  <a:cubicBezTo>
                    <a:pt x="3" y="4"/>
                    <a:pt x="1" y="3"/>
                    <a:pt x="2" y="2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2" y="2"/>
                    <a:pt x="2" y="3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2419351" y="3251200"/>
              <a:ext cx="34925" cy="68263"/>
            </a:xfrm>
            <a:custGeom>
              <a:avLst/>
              <a:gdLst>
                <a:gd name="T0" fmla="*/ 3 w 3"/>
                <a:gd name="T1" fmla="*/ 6 h 6"/>
                <a:gd name="T2" fmla="*/ 0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2635251" y="3149600"/>
              <a:ext cx="34925" cy="68263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2"/>
                    <a:pt x="2" y="4"/>
                    <a:pt x="3" y="6"/>
                  </a:cubicBezTo>
                  <a:cubicBezTo>
                    <a:pt x="2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4057651" y="2706688"/>
              <a:ext cx="57150" cy="34925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4" y="1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3000376" y="3048000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1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3181351" y="2911475"/>
              <a:ext cx="11113" cy="904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2 h 8"/>
                <a:gd name="T8" fmla="*/ 1 w 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2101851" y="3240088"/>
              <a:ext cx="44450" cy="90488"/>
            </a:xfrm>
            <a:custGeom>
              <a:avLst/>
              <a:gdLst>
                <a:gd name="T0" fmla="*/ 4 w 4"/>
                <a:gd name="T1" fmla="*/ 8 h 8"/>
                <a:gd name="T2" fmla="*/ 3 w 4"/>
                <a:gd name="T3" fmla="*/ 8 h 8"/>
                <a:gd name="T4" fmla="*/ 0 w 4"/>
                <a:gd name="T5" fmla="*/ 0 h 8"/>
                <a:gd name="T6" fmla="*/ 4 w 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3" y="8"/>
                    <a:pt x="3" y="8"/>
                  </a:cubicBezTo>
                  <a:cubicBezTo>
                    <a:pt x="2" y="6"/>
                    <a:pt x="0" y="3"/>
                    <a:pt x="0" y="0"/>
                  </a:cubicBezTo>
                  <a:cubicBezTo>
                    <a:pt x="1" y="2"/>
                    <a:pt x="2" y="5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2214563" y="3182938"/>
              <a:ext cx="46038" cy="79375"/>
            </a:xfrm>
            <a:custGeom>
              <a:avLst/>
              <a:gdLst>
                <a:gd name="T0" fmla="*/ 4 w 4"/>
                <a:gd name="T1" fmla="*/ 7 h 7"/>
                <a:gd name="T2" fmla="*/ 3 w 4"/>
                <a:gd name="T3" fmla="*/ 7 h 7"/>
                <a:gd name="T4" fmla="*/ 0 w 4"/>
                <a:gd name="T5" fmla="*/ 0 h 7"/>
                <a:gd name="T6" fmla="*/ 4 w 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4" y="7"/>
                    <a:pt x="3" y="7"/>
                    <a:pt x="3" y="7"/>
                  </a:cubicBez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3" y="6"/>
                    <a:pt x="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2659063" y="3048000"/>
              <a:ext cx="44450" cy="66675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0 h 6"/>
                <a:gd name="T4" fmla="*/ 4 w 4"/>
                <a:gd name="T5" fmla="*/ 5 h 6"/>
                <a:gd name="T6" fmla="*/ 4 w 4"/>
                <a:gd name="T7" fmla="*/ 6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4"/>
                    <a:pt x="4" y="5"/>
                  </a:cubicBezTo>
                  <a:cubicBezTo>
                    <a:pt x="3" y="5"/>
                    <a:pt x="4" y="5"/>
                    <a:pt x="4" y="6"/>
                  </a:cubicBezTo>
                  <a:cubicBezTo>
                    <a:pt x="2" y="5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238376" y="3194050"/>
              <a:ext cx="33338" cy="57150"/>
            </a:xfrm>
            <a:custGeom>
              <a:avLst/>
              <a:gdLst>
                <a:gd name="T0" fmla="*/ 3 w 3"/>
                <a:gd name="T1" fmla="*/ 5 h 5"/>
                <a:gd name="T2" fmla="*/ 2 w 3"/>
                <a:gd name="T3" fmla="*/ 5 h 5"/>
                <a:gd name="T4" fmla="*/ 0 w 3"/>
                <a:gd name="T5" fmla="*/ 0 h 5"/>
                <a:gd name="T6" fmla="*/ 3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2" y="5"/>
                    <a:pt x="2" y="5"/>
                  </a:cubicBezTo>
                  <a:cubicBezTo>
                    <a:pt x="2" y="3"/>
                    <a:pt x="1" y="1"/>
                    <a:pt x="0" y="0"/>
                  </a:cubicBezTo>
                  <a:cubicBezTo>
                    <a:pt x="2" y="1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3136901" y="2854325"/>
              <a:ext cx="22225" cy="68263"/>
            </a:xfrm>
            <a:custGeom>
              <a:avLst/>
              <a:gdLst>
                <a:gd name="T0" fmla="*/ 1 w 2"/>
                <a:gd name="T1" fmla="*/ 6 h 6"/>
                <a:gd name="T2" fmla="*/ 1 w 2"/>
                <a:gd name="T3" fmla="*/ 0 h 6"/>
                <a:gd name="T4" fmla="*/ 2 w 2"/>
                <a:gd name="T5" fmla="*/ 6 h 6"/>
                <a:gd name="T6" fmla="*/ 1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1" y="2"/>
                    <a:pt x="1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"/>
            <p:cNvSpPr/>
            <p:nvPr/>
          </p:nvSpPr>
          <p:spPr bwMode="auto">
            <a:xfrm>
              <a:off x="3124201" y="280828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5"/>
                    <a:pt x="0" y="2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2293938" y="3070225"/>
              <a:ext cx="34925" cy="57150"/>
            </a:xfrm>
            <a:custGeom>
              <a:avLst/>
              <a:gdLst>
                <a:gd name="T0" fmla="*/ 2 w 3"/>
                <a:gd name="T1" fmla="*/ 5 h 5"/>
                <a:gd name="T2" fmla="*/ 1 w 3"/>
                <a:gd name="T3" fmla="*/ 0 h 5"/>
                <a:gd name="T4" fmla="*/ 2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4"/>
                    <a:pt x="0" y="1"/>
                    <a:pt x="1" y="0"/>
                  </a:cubicBezTo>
                  <a:cubicBezTo>
                    <a:pt x="1" y="1"/>
                    <a:pt x="3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2"/>
            <p:cNvSpPr/>
            <p:nvPr/>
          </p:nvSpPr>
          <p:spPr bwMode="auto">
            <a:xfrm>
              <a:off x="2271713" y="3070225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3"/>
            <p:cNvSpPr/>
            <p:nvPr/>
          </p:nvSpPr>
          <p:spPr bwMode="auto">
            <a:xfrm>
              <a:off x="2238376" y="30813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4"/>
            <p:cNvSpPr/>
            <p:nvPr/>
          </p:nvSpPr>
          <p:spPr bwMode="auto">
            <a:xfrm>
              <a:off x="2782888" y="2900363"/>
              <a:ext cx="12700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5"/>
            <p:cNvSpPr/>
            <p:nvPr/>
          </p:nvSpPr>
          <p:spPr bwMode="auto">
            <a:xfrm>
              <a:off x="2749551" y="2706688"/>
              <a:ext cx="136525" cy="147638"/>
            </a:xfrm>
            <a:custGeom>
              <a:avLst/>
              <a:gdLst>
                <a:gd name="T0" fmla="*/ 12 w 12"/>
                <a:gd name="T1" fmla="*/ 13 h 13"/>
                <a:gd name="T2" fmla="*/ 11 w 12"/>
                <a:gd name="T3" fmla="*/ 13 h 13"/>
                <a:gd name="T4" fmla="*/ 0 w 12"/>
                <a:gd name="T5" fmla="*/ 0 h 13"/>
                <a:gd name="T6" fmla="*/ 8 w 12"/>
                <a:gd name="T7" fmla="*/ 9 h 13"/>
                <a:gd name="T8" fmla="*/ 12 w 12"/>
                <a:gd name="T9" fmla="*/ 12 h 13"/>
                <a:gd name="T10" fmla="*/ 12 w 1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13"/>
                    <a:pt x="12" y="13"/>
                    <a:pt x="11" y="13"/>
                  </a:cubicBezTo>
                  <a:cubicBezTo>
                    <a:pt x="8" y="9"/>
                    <a:pt x="4" y="4"/>
                    <a:pt x="0" y="0"/>
                  </a:cubicBezTo>
                  <a:cubicBezTo>
                    <a:pt x="3" y="2"/>
                    <a:pt x="6" y="6"/>
                    <a:pt x="8" y="9"/>
                  </a:cubicBezTo>
                  <a:cubicBezTo>
                    <a:pt x="10" y="10"/>
                    <a:pt x="10" y="11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6"/>
            <p:cNvSpPr/>
            <p:nvPr/>
          </p:nvSpPr>
          <p:spPr bwMode="auto">
            <a:xfrm>
              <a:off x="2249488" y="2990850"/>
              <a:ext cx="22225" cy="444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2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1520826" y="3070225"/>
              <a:ext cx="92075" cy="158750"/>
            </a:xfrm>
            <a:custGeom>
              <a:avLst/>
              <a:gdLst>
                <a:gd name="T0" fmla="*/ 0 w 8"/>
                <a:gd name="T1" fmla="*/ 14 h 14"/>
                <a:gd name="T2" fmla="*/ 7 w 8"/>
                <a:gd name="T3" fmla="*/ 0 h 14"/>
                <a:gd name="T4" fmla="*/ 8 w 8"/>
                <a:gd name="T5" fmla="*/ 0 h 14"/>
                <a:gd name="T6" fmla="*/ 1 w 8"/>
                <a:gd name="T7" fmla="*/ 14 h 14"/>
                <a:gd name="T8" fmla="*/ 0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cubicBezTo>
                    <a:pt x="2" y="9"/>
                    <a:pt x="4" y="4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5" y="5"/>
                    <a:pt x="3" y="9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1668463" y="3103563"/>
              <a:ext cx="12700" cy="2381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2181226" y="2876550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3068638" y="2514600"/>
              <a:ext cx="22225" cy="101600"/>
            </a:xfrm>
            <a:custGeom>
              <a:avLst/>
              <a:gdLst>
                <a:gd name="T0" fmla="*/ 1 w 2"/>
                <a:gd name="T1" fmla="*/ 8 h 9"/>
                <a:gd name="T2" fmla="*/ 0 w 2"/>
                <a:gd name="T3" fmla="*/ 9 h 9"/>
                <a:gd name="T4" fmla="*/ 1 w 2"/>
                <a:gd name="T5" fmla="*/ 0 h 9"/>
                <a:gd name="T6" fmla="*/ 1 w 2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1" y="8"/>
                  </a:moveTo>
                  <a:cubicBezTo>
                    <a:pt x="1" y="9"/>
                    <a:pt x="0" y="9"/>
                    <a:pt x="0" y="9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2101851" y="2876550"/>
              <a:ext cx="22225" cy="3492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2"/>
            <p:cNvSpPr/>
            <p:nvPr/>
          </p:nvSpPr>
          <p:spPr bwMode="auto">
            <a:xfrm>
              <a:off x="2112963" y="286543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3500438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0 w 3"/>
                <a:gd name="T3" fmla="*/ 0 h 10"/>
                <a:gd name="T4" fmla="*/ 2 w 3"/>
                <a:gd name="T5" fmla="*/ 7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1"/>
                    <a:pt x="1" y="5"/>
                    <a:pt x="2" y="7"/>
                  </a:cubicBezTo>
                  <a:cubicBezTo>
                    <a:pt x="1" y="7"/>
                    <a:pt x="3" y="9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3465513" y="2309813"/>
              <a:ext cx="34925" cy="112713"/>
            </a:xfrm>
            <a:custGeom>
              <a:avLst/>
              <a:gdLst>
                <a:gd name="T0" fmla="*/ 3 w 3"/>
                <a:gd name="T1" fmla="*/ 10 h 10"/>
                <a:gd name="T2" fmla="*/ 2 w 3"/>
                <a:gd name="T3" fmla="*/ 10 h 10"/>
                <a:gd name="T4" fmla="*/ 0 w 3"/>
                <a:gd name="T5" fmla="*/ 0 h 10"/>
                <a:gd name="T6" fmla="*/ 3 w 3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2" y="10"/>
                  </a:cubicBezTo>
                  <a:cubicBezTo>
                    <a:pt x="1" y="7"/>
                    <a:pt x="0" y="3"/>
                    <a:pt x="0" y="0"/>
                  </a:cubicBezTo>
                  <a:cubicBezTo>
                    <a:pt x="1" y="2"/>
                    <a:pt x="1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3432176" y="2309813"/>
              <a:ext cx="33338" cy="112713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10 h 10"/>
                <a:gd name="T4" fmla="*/ 1 w 3"/>
                <a:gd name="T5" fmla="*/ 2 h 10"/>
                <a:gd name="T6" fmla="*/ 1 w 3"/>
                <a:gd name="T7" fmla="*/ 0 h 10"/>
                <a:gd name="T8" fmla="*/ 3 w 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1" y="7"/>
                    <a:pt x="1" y="5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3432176" y="24003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3386138" y="2263775"/>
              <a:ext cx="46038" cy="136525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0 w 4"/>
                <a:gd name="T5" fmla="*/ 2 h 12"/>
                <a:gd name="T6" fmla="*/ 0 w 4"/>
                <a:gd name="T7" fmla="*/ 0 h 12"/>
                <a:gd name="T8" fmla="*/ 4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9"/>
                    <a:pt x="1" y="6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" y="5"/>
                    <a:pt x="3" y="7"/>
                    <a:pt x="4" y="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2146301" y="2728913"/>
              <a:ext cx="23813" cy="349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9"/>
            <p:cNvSpPr/>
            <p:nvPr/>
          </p:nvSpPr>
          <p:spPr bwMode="auto">
            <a:xfrm>
              <a:off x="2146301" y="2695575"/>
              <a:ext cx="23813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0"/>
                    <a:pt x="1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0"/>
            <p:cNvSpPr/>
            <p:nvPr/>
          </p:nvSpPr>
          <p:spPr bwMode="auto">
            <a:xfrm>
              <a:off x="3500438" y="219710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3476626" y="2116138"/>
              <a:ext cx="23813" cy="92075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0 h 8"/>
                <a:gd name="T4" fmla="*/ 1 w 2"/>
                <a:gd name="T5" fmla="*/ 3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6"/>
                    <a:pt x="0" y="2"/>
                    <a:pt x="0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5"/>
                    <a:pt x="2" y="7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2"/>
            <p:cNvSpPr/>
            <p:nvPr/>
          </p:nvSpPr>
          <p:spPr bwMode="auto">
            <a:xfrm>
              <a:off x="2055813" y="2536825"/>
              <a:ext cx="136525" cy="101600"/>
            </a:xfrm>
            <a:custGeom>
              <a:avLst/>
              <a:gdLst>
                <a:gd name="T0" fmla="*/ 4 w 12"/>
                <a:gd name="T1" fmla="*/ 4 h 9"/>
                <a:gd name="T2" fmla="*/ 7 w 12"/>
                <a:gd name="T3" fmla="*/ 5 h 9"/>
                <a:gd name="T4" fmla="*/ 8 w 12"/>
                <a:gd name="T5" fmla="*/ 8 h 9"/>
                <a:gd name="T6" fmla="*/ 2 w 12"/>
                <a:gd name="T7" fmla="*/ 6 h 9"/>
                <a:gd name="T8" fmla="*/ 5 w 12"/>
                <a:gd name="T9" fmla="*/ 1 h 9"/>
                <a:gd name="T10" fmla="*/ 10 w 12"/>
                <a:gd name="T11" fmla="*/ 5 h 9"/>
                <a:gd name="T12" fmla="*/ 8 w 12"/>
                <a:gd name="T13" fmla="*/ 9 h 9"/>
                <a:gd name="T14" fmla="*/ 4 w 12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4" y="4"/>
                  </a:moveTo>
                  <a:cubicBezTo>
                    <a:pt x="4" y="2"/>
                    <a:pt x="6" y="5"/>
                    <a:pt x="7" y="5"/>
                  </a:cubicBezTo>
                  <a:cubicBezTo>
                    <a:pt x="8" y="6"/>
                    <a:pt x="7" y="7"/>
                    <a:pt x="8" y="8"/>
                  </a:cubicBezTo>
                  <a:cubicBezTo>
                    <a:pt x="12" y="2"/>
                    <a:pt x="1" y="0"/>
                    <a:pt x="2" y="6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7" y="1"/>
                    <a:pt x="9" y="3"/>
                    <a:pt x="10" y="5"/>
                  </a:cubicBezTo>
                  <a:cubicBezTo>
                    <a:pt x="10" y="6"/>
                    <a:pt x="10" y="9"/>
                    <a:pt x="8" y="9"/>
                  </a:cubicBezTo>
                  <a:cubicBezTo>
                    <a:pt x="6" y="9"/>
                    <a:pt x="7" y="3"/>
                    <a:pt x="4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2874963" y="2197100"/>
              <a:ext cx="68263" cy="112713"/>
            </a:xfrm>
            <a:custGeom>
              <a:avLst/>
              <a:gdLst>
                <a:gd name="T0" fmla="*/ 6 w 6"/>
                <a:gd name="T1" fmla="*/ 10 h 10"/>
                <a:gd name="T2" fmla="*/ 6 w 6"/>
                <a:gd name="T3" fmla="*/ 10 h 10"/>
                <a:gd name="T4" fmla="*/ 0 w 6"/>
                <a:gd name="T5" fmla="*/ 0 h 10"/>
                <a:gd name="T6" fmla="*/ 6 w 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6"/>
                    <a:pt x="3" y="3"/>
                    <a:pt x="0" y="0"/>
                  </a:cubicBezTo>
                  <a:cubicBezTo>
                    <a:pt x="3" y="2"/>
                    <a:pt x="5" y="6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4"/>
            <p:cNvSpPr/>
            <p:nvPr/>
          </p:nvSpPr>
          <p:spPr bwMode="auto">
            <a:xfrm>
              <a:off x="2157413" y="2422525"/>
              <a:ext cx="80963" cy="114300"/>
            </a:xfrm>
            <a:custGeom>
              <a:avLst/>
              <a:gdLst>
                <a:gd name="T0" fmla="*/ 7 w 7"/>
                <a:gd name="T1" fmla="*/ 10 h 10"/>
                <a:gd name="T2" fmla="*/ 6 w 7"/>
                <a:gd name="T3" fmla="*/ 10 h 10"/>
                <a:gd name="T4" fmla="*/ 0 w 7"/>
                <a:gd name="T5" fmla="*/ 0 h 10"/>
                <a:gd name="T6" fmla="*/ 3 w 7"/>
                <a:gd name="T7" fmla="*/ 4 h 10"/>
                <a:gd name="T8" fmla="*/ 6 w 7"/>
                <a:gd name="T9" fmla="*/ 9 h 10"/>
                <a:gd name="T10" fmla="*/ 7 w 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2" y="2"/>
                    <a:pt x="3" y="4"/>
                  </a:cubicBezTo>
                  <a:cubicBezTo>
                    <a:pt x="4" y="6"/>
                    <a:pt x="5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3148013" y="2197100"/>
              <a:ext cx="11113" cy="22225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3363913" y="2060575"/>
              <a:ext cx="11113" cy="68263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1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0" y="2"/>
                    <a:pt x="1" y="0"/>
                  </a:cubicBezTo>
                  <a:cubicBezTo>
                    <a:pt x="1" y="2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3033713" y="2197100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8"/>
            <p:cNvSpPr/>
            <p:nvPr/>
          </p:nvSpPr>
          <p:spPr bwMode="auto">
            <a:xfrm>
              <a:off x="3022601" y="2184400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0" y="1"/>
                    <a:pt x="0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9"/>
            <p:cNvSpPr/>
            <p:nvPr/>
          </p:nvSpPr>
          <p:spPr bwMode="auto">
            <a:xfrm>
              <a:off x="3044826" y="2173288"/>
              <a:ext cx="11113" cy="2381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0"/>
            <p:cNvSpPr/>
            <p:nvPr/>
          </p:nvSpPr>
          <p:spPr bwMode="auto">
            <a:xfrm>
              <a:off x="2454276" y="2252663"/>
              <a:ext cx="33338" cy="90488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1 h 8"/>
                <a:gd name="T4" fmla="*/ 3 w 3"/>
                <a:gd name="T5" fmla="*/ 2 h 8"/>
                <a:gd name="T6" fmla="*/ 2 w 3"/>
                <a:gd name="T7" fmla="*/ 8 h 8"/>
                <a:gd name="T8" fmla="*/ 2 w 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3" y="6"/>
                    <a:pt x="3" y="2"/>
                    <a:pt x="0" y="1"/>
                  </a:cubicBezTo>
                  <a:cubicBezTo>
                    <a:pt x="1" y="0"/>
                    <a:pt x="2" y="2"/>
                    <a:pt x="3" y="2"/>
                  </a:cubicBezTo>
                  <a:cubicBezTo>
                    <a:pt x="3" y="4"/>
                    <a:pt x="3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1"/>
            <p:cNvSpPr/>
            <p:nvPr/>
          </p:nvSpPr>
          <p:spPr bwMode="auto">
            <a:xfrm>
              <a:off x="3113088" y="2116138"/>
              <a:ext cx="11113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2"/>
            <p:cNvSpPr/>
            <p:nvPr/>
          </p:nvSpPr>
          <p:spPr bwMode="auto">
            <a:xfrm>
              <a:off x="2362201" y="2309813"/>
              <a:ext cx="34925" cy="57150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03"/>
            <p:cNvSpPr/>
            <p:nvPr/>
          </p:nvSpPr>
          <p:spPr bwMode="auto">
            <a:xfrm>
              <a:off x="3159126" y="2036763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0 h 4"/>
                <a:gd name="T4" fmla="*/ 1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1" y="1"/>
                    <a:pt x="1" y="0"/>
                  </a:cubicBezTo>
                  <a:cubicBezTo>
                    <a:pt x="2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04"/>
            <p:cNvSpPr/>
            <p:nvPr/>
          </p:nvSpPr>
          <p:spPr bwMode="auto">
            <a:xfrm>
              <a:off x="3022601" y="2036763"/>
              <a:ext cx="33338" cy="92075"/>
            </a:xfrm>
            <a:custGeom>
              <a:avLst/>
              <a:gdLst>
                <a:gd name="T0" fmla="*/ 0 w 3"/>
                <a:gd name="T1" fmla="*/ 7 h 8"/>
                <a:gd name="T2" fmla="*/ 0 w 3"/>
                <a:gd name="T3" fmla="*/ 7 h 8"/>
                <a:gd name="T4" fmla="*/ 3 w 3"/>
                <a:gd name="T5" fmla="*/ 0 h 8"/>
                <a:gd name="T6" fmla="*/ 0 w 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5"/>
                    <a:pt x="2" y="2"/>
                    <a:pt x="3" y="0"/>
                  </a:cubicBezTo>
                  <a:cubicBezTo>
                    <a:pt x="2" y="3"/>
                    <a:pt x="1" y="5"/>
                    <a:pt x="0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5"/>
            <p:cNvSpPr/>
            <p:nvPr/>
          </p:nvSpPr>
          <p:spPr bwMode="auto">
            <a:xfrm>
              <a:off x="2443163" y="2287588"/>
              <a:ext cx="22225" cy="22225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6"/>
            <p:cNvSpPr/>
            <p:nvPr/>
          </p:nvSpPr>
          <p:spPr bwMode="auto">
            <a:xfrm>
              <a:off x="3249613" y="1946275"/>
              <a:ext cx="23813" cy="68263"/>
            </a:xfrm>
            <a:custGeom>
              <a:avLst/>
              <a:gdLst>
                <a:gd name="T0" fmla="*/ 1 w 2"/>
                <a:gd name="T1" fmla="*/ 0 h 6"/>
                <a:gd name="T2" fmla="*/ 1 w 2"/>
                <a:gd name="T3" fmla="*/ 4 h 6"/>
                <a:gd name="T4" fmla="*/ 1 w 2"/>
                <a:gd name="T5" fmla="*/ 6 h 6"/>
                <a:gd name="T6" fmla="*/ 1 w 2"/>
                <a:gd name="T7" fmla="*/ 1 h 6"/>
                <a:gd name="T8" fmla="*/ 1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2" y="6"/>
                    <a:pt x="1" y="6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7"/>
            <p:cNvSpPr/>
            <p:nvPr/>
          </p:nvSpPr>
          <p:spPr bwMode="auto">
            <a:xfrm>
              <a:off x="3273426" y="1935163"/>
              <a:ext cx="11113" cy="68263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0 w 1"/>
                <a:gd name="T5" fmla="*/ 6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08"/>
            <p:cNvSpPr/>
            <p:nvPr/>
          </p:nvSpPr>
          <p:spPr bwMode="auto">
            <a:xfrm>
              <a:off x="3170238" y="1957388"/>
              <a:ext cx="79375" cy="79375"/>
            </a:xfrm>
            <a:custGeom>
              <a:avLst/>
              <a:gdLst>
                <a:gd name="T0" fmla="*/ 0 w 7"/>
                <a:gd name="T1" fmla="*/ 5 h 7"/>
                <a:gd name="T2" fmla="*/ 7 w 7"/>
                <a:gd name="T3" fmla="*/ 0 h 7"/>
                <a:gd name="T4" fmla="*/ 2 w 7"/>
                <a:gd name="T5" fmla="*/ 5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2" y="5"/>
                    <a:pt x="5" y="2"/>
                    <a:pt x="7" y="0"/>
                  </a:cubicBezTo>
                  <a:cubicBezTo>
                    <a:pt x="6" y="2"/>
                    <a:pt x="4" y="4"/>
                    <a:pt x="2" y="5"/>
                  </a:cubicBezTo>
                  <a:cubicBezTo>
                    <a:pt x="2" y="6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09"/>
            <p:cNvSpPr/>
            <p:nvPr/>
          </p:nvSpPr>
          <p:spPr bwMode="auto">
            <a:xfrm>
              <a:off x="2817813" y="1935163"/>
              <a:ext cx="22225" cy="125413"/>
            </a:xfrm>
            <a:custGeom>
              <a:avLst/>
              <a:gdLst>
                <a:gd name="T0" fmla="*/ 2 w 2"/>
                <a:gd name="T1" fmla="*/ 11 h 11"/>
                <a:gd name="T2" fmla="*/ 1 w 2"/>
                <a:gd name="T3" fmla="*/ 11 h 11"/>
                <a:gd name="T4" fmla="*/ 0 w 2"/>
                <a:gd name="T5" fmla="*/ 0 h 11"/>
                <a:gd name="T6" fmla="*/ 2 w 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" y="3"/>
                    <a:pt x="1" y="7"/>
                    <a:pt x="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0"/>
            <p:cNvSpPr/>
            <p:nvPr/>
          </p:nvSpPr>
          <p:spPr bwMode="auto">
            <a:xfrm>
              <a:off x="2397126" y="2173288"/>
              <a:ext cx="22225" cy="2381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1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11"/>
            <p:cNvSpPr/>
            <p:nvPr/>
          </p:nvSpPr>
          <p:spPr bwMode="auto">
            <a:xfrm>
              <a:off x="2782888" y="1912938"/>
              <a:ext cx="23813" cy="112713"/>
            </a:xfrm>
            <a:custGeom>
              <a:avLst/>
              <a:gdLst>
                <a:gd name="T0" fmla="*/ 2 w 2"/>
                <a:gd name="T1" fmla="*/ 10 h 10"/>
                <a:gd name="T2" fmla="*/ 0 w 2"/>
                <a:gd name="T3" fmla="*/ 0 h 10"/>
                <a:gd name="T4" fmla="*/ 2 w 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0">
                  <a:moveTo>
                    <a:pt x="2" y="10"/>
                  </a:moveTo>
                  <a:cubicBezTo>
                    <a:pt x="1" y="8"/>
                    <a:pt x="0" y="2"/>
                    <a:pt x="0" y="0"/>
                  </a:cubicBezTo>
                  <a:cubicBezTo>
                    <a:pt x="1" y="3"/>
                    <a:pt x="1" y="7"/>
                    <a:pt x="2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2"/>
            <p:cNvSpPr/>
            <p:nvPr/>
          </p:nvSpPr>
          <p:spPr bwMode="auto">
            <a:xfrm>
              <a:off x="2613026" y="1935163"/>
              <a:ext cx="11113" cy="57150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1" y="1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3"/>
            <p:cNvSpPr/>
            <p:nvPr/>
          </p:nvSpPr>
          <p:spPr bwMode="auto">
            <a:xfrm>
              <a:off x="2601913" y="1970088"/>
              <a:ext cx="11113" cy="222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4"/>
            <p:cNvSpPr/>
            <p:nvPr/>
          </p:nvSpPr>
          <p:spPr bwMode="auto">
            <a:xfrm>
              <a:off x="3136901" y="1765300"/>
              <a:ext cx="44450" cy="57150"/>
            </a:xfrm>
            <a:custGeom>
              <a:avLst/>
              <a:gdLst>
                <a:gd name="T0" fmla="*/ 0 w 4"/>
                <a:gd name="T1" fmla="*/ 5 h 5"/>
                <a:gd name="T2" fmla="*/ 4 w 4"/>
                <a:gd name="T3" fmla="*/ 0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3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5"/>
            <p:cNvSpPr/>
            <p:nvPr/>
          </p:nvSpPr>
          <p:spPr bwMode="auto">
            <a:xfrm>
              <a:off x="2328863" y="1981200"/>
              <a:ext cx="22225" cy="90488"/>
            </a:xfrm>
            <a:custGeom>
              <a:avLst/>
              <a:gdLst>
                <a:gd name="T0" fmla="*/ 1 w 2"/>
                <a:gd name="T1" fmla="*/ 8 h 8"/>
                <a:gd name="T2" fmla="*/ 1 w 2"/>
                <a:gd name="T3" fmla="*/ 8 h 8"/>
                <a:gd name="T4" fmla="*/ 1 w 2"/>
                <a:gd name="T5" fmla="*/ 0 h 8"/>
                <a:gd name="T6" fmla="*/ 1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2" y="3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6"/>
            <p:cNvSpPr/>
            <p:nvPr/>
          </p:nvSpPr>
          <p:spPr bwMode="auto">
            <a:xfrm>
              <a:off x="2386013" y="1844675"/>
              <a:ext cx="22225" cy="46038"/>
            </a:xfrm>
            <a:custGeom>
              <a:avLst/>
              <a:gdLst>
                <a:gd name="T0" fmla="*/ 0 w 2"/>
                <a:gd name="T1" fmla="*/ 4 h 4"/>
                <a:gd name="T2" fmla="*/ 1 w 2"/>
                <a:gd name="T3" fmla="*/ 0 h 4"/>
                <a:gd name="T4" fmla="*/ 0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0" y="1"/>
                    <a:pt x="1" y="0"/>
                  </a:cubicBezTo>
                  <a:cubicBezTo>
                    <a:pt x="1" y="1"/>
                    <a:pt x="2" y="4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2374901" y="1811338"/>
              <a:ext cx="11113" cy="33338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/>
            <p:nvPr/>
          </p:nvSpPr>
          <p:spPr bwMode="auto">
            <a:xfrm>
              <a:off x="2249488" y="1855788"/>
              <a:ext cx="22225" cy="2222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1282701" y="1617662"/>
              <a:ext cx="3070225" cy="3756026"/>
            </a:xfrm>
            <a:custGeom>
              <a:avLst/>
              <a:gdLst>
                <a:gd name="T0" fmla="*/ 204 w 270"/>
                <a:gd name="T1" fmla="*/ 134 h 331"/>
                <a:gd name="T2" fmla="*/ 227 w 270"/>
                <a:gd name="T3" fmla="*/ 91 h 331"/>
                <a:gd name="T4" fmla="*/ 211 w 270"/>
                <a:gd name="T5" fmla="*/ 63 h 331"/>
                <a:gd name="T6" fmla="*/ 120 w 270"/>
                <a:gd name="T7" fmla="*/ 32 h 331"/>
                <a:gd name="T8" fmla="*/ 61 w 270"/>
                <a:gd name="T9" fmla="*/ 44 h 331"/>
                <a:gd name="T10" fmla="*/ 17 w 270"/>
                <a:gd name="T11" fmla="*/ 68 h 331"/>
                <a:gd name="T12" fmla="*/ 46 w 270"/>
                <a:gd name="T13" fmla="*/ 129 h 331"/>
                <a:gd name="T14" fmla="*/ 101 w 270"/>
                <a:gd name="T15" fmla="*/ 81 h 331"/>
                <a:gd name="T16" fmla="*/ 70 w 270"/>
                <a:gd name="T17" fmla="*/ 164 h 331"/>
                <a:gd name="T18" fmla="*/ 155 w 270"/>
                <a:gd name="T19" fmla="*/ 255 h 331"/>
                <a:gd name="T20" fmla="*/ 163 w 270"/>
                <a:gd name="T21" fmla="*/ 150 h 331"/>
                <a:gd name="T22" fmla="*/ 142 w 270"/>
                <a:gd name="T23" fmla="*/ 110 h 331"/>
                <a:gd name="T24" fmla="*/ 185 w 270"/>
                <a:gd name="T25" fmla="*/ 226 h 331"/>
                <a:gd name="T26" fmla="*/ 252 w 270"/>
                <a:gd name="T27" fmla="*/ 175 h 331"/>
                <a:gd name="T28" fmla="*/ 176 w 270"/>
                <a:gd name="T29" fmla="*/ 46 h 331"/>
                <a:gd name="T30" fmla="*/ 27 w 270"/>
                <a:gd name="T31" fmla="*/ 94 h 331"/>
                <a:gd name="T32" fmla="*/ 41 w 270"/>
                <a:gd name="T33" fmla="*/ 82 h 331"/>
                <a:gd name="T34" fmla="*/ 53 w 270"/>
                <a:gd name="T35" fmla="*/ 94 h 331"/>
                <a:gd name="T36" fmla="*/ 34 w 270"/>
                <a:gd name="T37" fmla="*/ 64 h 331"/>
                <a:gd name="T38" fmla="*/ 72 w 270"/>
                <a:gd name="T39" fmla="*/ 89 h 331"/>
                <a:gd name="T40" fmla="*/ 161 w 270"/>
                <a:gd name="T41" fmla="*/ 166 h 331"/>
                <a:gd name="T42" fmla="*/ 117 w 270"/>
                <a:gd name="T43" fmla="*/ 66 h 331"/>
                <a:gd name="T44" fmla="*/ 129 w 270"/>
                <a:gd name="T45" fmla="*/ 56 h 331"/>
                <a:gd name="T46" fmla="*/ 107 w 270"/>
                <a:gd name="T47" fmla="*/ 115 h 331"/>
                <a:gd name="T48" fmla="*/ 93 w 270"/>
                <a:gd name="T49" fmla="*/ 87 h 331"/>
                <a:gd name="T50" fmla="*/ 77 w 270"/>
                <a:gd name="T51" fmla="*/ 125 h 331"/>
                <a:gd name="T52" fmla="*/ 129 w 270"/>
                <a:gd name="T53" fmla="*/ 146 h 331"/>
                <a:gd name="T54" fmla="*/ 141 w 270"/>
                <a:gd name="T55" fmla="*/ 147 h 331"/>
                <a:gd name="T56" fmla="*/ 115 w 270"/>
                <a:gd name="T57" fmla="*/ 169 h 331"/>
                <a:gd name="T58" fmla="*/ 105 w 270"/>
                <a:gd name="T59" fmla="*/ 185 h 331"/>
                <a:gd name="T60" fmla="*/ 108 w 270"/>
                <a:gd name="T61" fmla="*/ 170 h 331"/>
                <a:gd name="T62" fmla="*/ 81 w 270"/>
                <a:gd name="T63" fmla="*/ 178 h 331"/>
                <a:gd name="T64" fmla="*/ 69 w 270"/>
                <a:gd name="T65" fmla="*/ 168 h 331"/>
                <a:gd name="T66" fmla="*/ 54 w 270"/>
                <a:gd name="T67" fmla="*/ 188 h 331"/>
                <a:gd name="T68" fmla="*/ 60 w 270"/>
                <a:gd name="T69" fmla="*/ 194 h 331"/>
                <a:gd name="T70" fmla="*/ 61 w 270"/>
                <a:gd name="T71" fmla="*/ 185 h 331"/>
                <a:gd name="T72" fmla="*/ 57 w 270"/>
                <a:gd name="T73" fmla="*/ 185 h 331"/>
                <a:gd name="T74" fmla="*/ 103 w 270"/>
                <a:gd name="T75" fmla="*/ 203 h 331"/>
                <a:gd name="T76" fmla="*/ 96 w 270"/>
                <a:gd name="T77" fmla="*/ 225 h 331"/>
                <a:gd name="T78" fmla="*/ 96 w 270"/>
                <a:gd name="T79" fmla="*/ 233 h 331"/>
                <a:gd name="T80" fmla="*/ 103 w 270"/>
                <a:gd name="T81" fmla="*/ 222 h 331"/>
                <a:gd name="T82" fmla="*/ 104 w 270"/>
                <a:gd name="T83" fmla="*/ 192 h 331"/>
                <a:gd name="T84" fmla="*/ 115 w 270"/>
                <a:gd name="T85" fmla="*/ 214 h 331"/>
                <a:gd name="T86" fmla="*/ 127 w 270"/>
                <a:gd name="T87" fmla="*/ 252 h 331"/>
                <a:gd name="T88" fmla="*/ 125 w 270"/>
                <a:gd name="T89" fmla="*/ 243 h 331"/>
                <a:gd name="T90" fmla="*/ 130 w 270"/>
                <a:gd name="T91" fmla="*/ 244 h 331"/>
                <a:gd name="T92" fmla="*/ 170 w 270"/>
                <a:gd name="T93" fmla="*/ 237 h 331"/>
                <a:gd name="T94" fmla="*/ 161 w 270"/>
                <a:gd name="T95" fmla="*/ 240 h 331"/>
                <a:gd name="T96" fmla="*/ 172 w 270"/>
                <a:gd name="T97" fmla="*/ 230 h 331"/>
                <a:gd name="T98" fmla="*/ 155 w 270"/>
                <a:gd name="T99" fmla="*/ 241 h 331"/>
                <a:gd name="T100" fmla="*/ 165 w 270"/>
                <a:gd name="T101" fmla="*/ 323 h 331"/>
                <a:gd name="T102" fmla="*/ 177 w 270"/>
                <a:gd name="T103" fmla="*/ 233 h 331"/>
                <a:gd name="T104" fmla="*/ 151 w 270"/>
                <a:gd name="T105" fmla="*/ 196 h 331"/>
                <a:gd name="T106" fmla="*/ 145 w 270"/>
                <a:gd name="T107" fmla="*/ 228 h 331"/>
                <a:gd name="T108" fmla="*/ 126 w 270"/>
                <a:gd name="T109" fmla="*/ 163 h 331"/>
                <a:gd name="T110" fmla="*/ 142 w 270"/>
                <a:gd name="T111" fmla="*/ 136 h 331"/>
                <a:gd name="T112" fmla="*/ 125 w 270"/>
                <a:gd name="T113" fmla="*/ 130 h 331"/>
                <a:gd name="T114" fmla="*/ 147 w 270"/>
                <a:gd name="T115" fmla="*/ 75 h 331"/>
                <a:gd name="T116" fmla="*/ 211 w 270"/>
                <a:gd name="T117" fmla="*/ 130 h 331"/>
                <a:gd name="T118" fmla="*/ 187 w 270"/>
                <a:gd name="T119" fmla="*/ 122 h 331"/>
                <a:gd name="T120" fmla="*/ 197 w 270"/>
                <a:gd name="T121" fmla="*/ 187 h 331"/>
                <a:gd name="T122" fmla="*/ 174 w 270"/>
                <a:gd name="T123" fmla="*/ 198 h 331"/>
                <a:gd name="T124" fmla="*/ 228 w 270"/>
                <a:gd name="T125" fmla="*/ 19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0" h="331">
                  <a:moveTo>
                    <a:pt x="253" y="172"/>
                  </a:moveTo>
                  <a:cubicBezTo>
                    <a:pt x="256" y="174"/>
                    <a:pt x="257" y="176"/>
                    <a:pt x="260" y="177"/>
                  </a:cubicBezTo>
                  <a:cubicBezTo>
                    <a:pt x="260" y="178"/>
                    <a:pt x="262" y="179"/>
                    <a:pt x="263" y="179"/>
                  </a:cubicBezTo>
                  <a:cubicBezTo>
                    <a:pt x="263" y="179"/>
                    <a:pt x="263" y="179"/>
                    <a:pt x="263" y="179"/>
                  </a:cubicBezTo>
                  <a:cubicBezTo>
                    <a:pt x="264" y="180"/>
                    <a:pt x="265" y="181"/>
                    <a:pt x="266" y="182"/>
                  </a:cubicBezTo>
                  <a:cubicBezTo>
                    <a:pt x="267" y="182"/>
                    <a:pt x="268" y="183"/>
                    <a:pt x="269" y="183"/>
                  </a:cubicBezTo>
                  <a:cubicBezTo>
                    <a:pt x="268" y="182"/>
                    <a:pt x="268" y="181"/>
                    <a:pt x="267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6" y="180"/>
                    <a:pt x="265" y="180"/>
                    <a:pt x="264" y="179"/>
                  </a:cubicBezTo>
                  <a:cubicBezTo>
                    <a:pt x="261" y="177"/>
                    <a:pt x="259" y="176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3"/>
                  </a:cubicBezTo>
                  <a:cubicBezTo>
                    <a:pt x="255" y="174"/>
                    <a:pt x="255" y="174"/>
                    <a:pt x="255" y="173"/>
                  </a:cubicBezTo>
                  <a:cubicBezTo>
                    <a:pt x="255" y="173"/>
                    <a:pt x="255" y="174"/>
                    <a:pt x="256" y="173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8" y="174"/>
                    <a:pt x="261" y="176"/>
                    <a:pt x="264" y="177"/>
                  </a:cubicBezTo>
                  <a:cubicBezTo>
                    <a:pt x="265" y="177"/>
                    <a:pt x="267" y="179"/>
                    <a:pt x="269" y="178"/>
                  </a:cubicBezTo>
                  <a:cubicBezTo>
                    <a:pt x="263" y="176"/>
                    <a:pt x="257" y="174"/>
                    <a:pt x="252" y="171"/>
                  </a:cubicBezTo>
                  <a:cubicBezTo>
                    <a:pt x="252" y="170"/>
                    <a:pt x="251" y="170"/>
                    <a:pt x="251" y="169"/>
                  </a:cubicBezTo>
                  <a:cubicBezTo>
                    <a:pt x="252" y="169"/>
                    <a:pt x="253" y="170"/>
                    <a:pt x="253" y="169"/>
                  </a:cubicBezTo>
                  <a:cubicBezTo>
                    <a:pt x="254" y="171"/>
                    <a:pt x="256" y="171"/>
                    <a:pt x="257" y="172"/>
                  </a:cubicBezTo>
                  <a:cubicBezTo>
                    <a:pt x="259" y="173"/>
                    <a:pt x="261" y="173"/>
                    <a:pt x="263" y="174"/>
                  </a:cubicBezTo>
                  <a:cubicBezTo>
                    <a:pt x="265" y="174"/>
                    <a:pt x="267" y="175"/>
                    <a:pt x="269" y="175"/>
                  </a:cubicBezTo>
                  <a:cubicBezTo>
                    <a:pt x="268" y="173"/>
                    <a:pt x="267" y="174"/>
                    <a:pt x="265" y="174"/>
                  </a:cubicBezTo>
                  <a:cubicBezTo>
                    <a:pt x="264" y="173"/>
                    <a:pt x="263" y="173"/>
                    <a:pt x="261" y="173"/>
                  </a:cubicBezTo>
                  <a:cubicBezTo>
                    <a:pt x="259" y="171"/>
                    <a:pt x="255" y="171"/>
                    <a:pt x="253" y="170"/>
                  </a:cubicBezTo>
                  <a:cubicBezTo>
                    <a:pt x="254" y="170"/>
                    <a:pt x="255" y="170"/>
                    <a:pt x="255" y="170"/>
                  </a:cubicBezTo>
                  <a:cubicBezTo>
                    <a:pt x="256" y="170"/>
                    <a:pt x="258" y="170"/>
                    <a:pt x="259" y="170"/>
                  </a:cubicBezTo>
                  <a:cubicBezTo>
                    <a:pt x="259" y="171"/>
                    <a:pt x="260" y="170"/>
                    <a:pt x="261" y="171"/>
                  </a:cubicBezTo>
                  <a:cubicBezTo>
                    <a:pt x="262" y="171"/>
                    <a:pt x="263" y="171"/>
                    <a:pt x="265" y="171"/>
                  </a:cubicBezTo>
                  <a:cubicBezTo>
                    <a:pt x="266" y="171"/>
                    <a:pt x="268" y="172"/>
                    <a:pt x="268" y="170"/>
                  </a:cubicBezTo>
                  <a:cubicBezTo>
                    <a:pt x="262" y="170"/>
                    <a:pt x="257" y="169"/>
                    <a:pt x="251" y="169"/>
                  </a:cubicBezTo>
                  <a:cubicBezTo>
                    <a:pt x="251" y="168"/>
                    <a:pt x="250" y="168"/>
                    <a:pt x="250" y="168"/>
                  </a:cubicBezTo>
                  <a:cubicBezTo>
                    <a:pt x="250" y="168"/>
                    <a:pt x="249" y="168"/>
                    <a:pt x="249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0" y="167"/>
                    <a:pt x="251" y="167"/>
                    <a:pt x="251" y="168"/>
                  </a:cubicBezTo>
                  <a:cubicBezTo>
                    <a:pt x="252" y="167"/>
                    <a:pt x="254" y="168"/>
                    <a:pt x="256" y="168"/>
                  </a:cubicBezTo>
                  <a:cubicBezTo>
                    <a:pt x="256" y="168"/>
                    <a:pt x="256" y="168"/>
                    <a:pt x="256" y="168"/>
                  </a:cubicBezTo>
                  <a:cubicBezTo>
                    <a:pt x="259" y="168"/>
                    <a:pt x="262" y="168"/>
                    <a:pt x="264" y="168"/>
                  </a:cubicBezTo>
                  <a:cubicBezTo>
                    <a:pt x="265" y="169"/>
                    <a:pt x="266" y="169"/>
                    <a:pt x="266" y="168"/>
                  </a:cubicBezTo>
                  <a:cubicBezTo>
                    <a:pt x="261" y="167"/>
                    <a:pt x="255" y="167"/>
                    <a:pt x="250" y="167"/>
                  </a:cubicBezTo>
                  <a:cubicBezTo>
                    <a:pt x="254" y="166"/>
                    <a:pt x="259" y="167"/>
                    <a:pt x="264" y="166"/>
                  </a:cubicBezTo>
                  <a:cubicBezTo>
                    <a:pt x="263" y="165"/>
                    <a:pt x="261" y="165"/>
                    <a:pt x="260" y="166"/>
                  </a:cubicBezTo>
                  <a:cubicBezTo>
                    <a:pt x="256" y="166"/>
                    <a:pt x="252" y="166"/>
                    <a:pt x="249" y="165"/>
                  </a:cubicBezTo>
                  <a:cubicBezTo>
                    <a:pt x="247" y="166"/>
                    <a:pt x="246" y="165"/>
                    <a:pt x="246" y="166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6" y="165"/>
                    <a:pt x="247" y="165"/>
                    <a:pt x="248" y="165"/>
                  </a:cubicBezTo>
                  <a:cubicBezTo>
                    <a:pt x="251" y="166"/>
                    <a:pt x="253" y="165"/>
                    <a:pt x="256" y="165"/>
                  </a:cubicBezTo>
                  <a:cubicBezTo>
                    <a:pt x="257" y="165"/>
                    <a:pt x="260" y="165"/>
                    <a:pt x="261" y="164"/>
                  </a:cubicBezTo>
                  <a:cubicBezTo>
                    <a:pt x="262" y="165"/>
                    <a:pt x="265" y="165"/>
                    <a:pt x="265" y="163"/>
                  </a:cubicBezTo>
                  <a:cubicBezTo>
                    <a:pt x="260" y="164"/>
                    <a:pt x="256" y="164"/>
                    <a:pt x="252" y="164"/>
                  </a:cubicBezTo>
                  <a:cubicBezTo>
                    <a:pt x="250" y="164"/>
                    <a:pt x="247" y="165"/>
                    <a:pt x="245" y="164"/>
                  </a:cubicBezTo>
                  <a:cubicBezTo>
                    <a:pt x="246" y="164"/>
                    <a:pt x="247" y="164"/>
                    <a:pt x="247" y="164"/>
                  </a:cubicBezTo>
                  <a:cubicBezTo>
                    <a:pt x="248" y="164"/>
                    <a:pt x="250" y="164"/>
                    <a:pt x="251" y="163"/>
                  </a:cubicBezTo>
                  <a:cubicBezTo>
                    <a:pt x="252" y="164"/>
                    <a:pt x="255" y="164"/>
                    <a:pt x="257" y="163"/>
                  </a:cubicBezTo>
                  <a:cubicBezTo>
                    <a:pt x="258" y="163"/>
                    <a:pt x="259" y="163"/>
                    <a:pt x="260" y="163"/>
                  </a:cubicBezTo>
                  <a:cubicBezTo>
                    <a:pt x="260" y="163"/>
                    <a:pt x="262" y="163"/>
                    <a:pt x="262" y="163"/>
                  </a:cubicBezTo>
                  <a:cubicBezTo>
                    <a:pt x="262" y="163"/>
                    <a:pt x="262" y="162"/>
                    <a:pt x="262" y="162"/>
                  </a:cubicBezTo>
                  <a:cubicBezTo>
                    <a:pt x="256" y="162"/>
                    <a:pt x="251" y="164"/>
                    <a:pt x="246" y="163"/>
                  </a:cubicBezTo>
                  <a:cubicBezTo>
                    <a:pt x="244" y="163"/>
                    <a:pt x="242" y="163"/>
                    <a:pt x="241" y="162"/>
                  </a:cubicBezTo>
                  <a:cubicBezTo>
                    <a:pt x="243" y="162"/>
                    <a:pt x="246" y="162"/>
                    <a:pt x="248" y="161"/>
                  </a:cubicBezTo>
                  <a:cubicBezTo>
                    <a:pt x="248" y="162"/>
                    <a:pt x="249" y="162"/>
                    <a:pt x="249" y="162"/>
                  </a:cubicBezTo>
                  <a:cubicBezTo>
                    <a:pt x="252" y="161"/>
                    <a:pt x="256" y="161"/>
                    <a:pt x="260" y="161"/>
                  </a:cubicBezTo>
                  <a:cubicBezTo>
                    <a:pt x="260" y="160"/>
                    <a:pt x="260" y="160"/>
                    <a:pt x="260" y="160"/>
                  </a:cubicBezTo>
                  <a:cubicBezTo>
                    <a:pt x="253" y="160"/>
                    <a:pt x="247" y="161"/>
                    <a:pt x="241" y="162"/>
                  </a:cubicBezTo>
                  <a:cubicBezTo>
                    <a:pt x="240" y="161"/>
                    <a:pt x="238" y="160"/>
                    <a:pt x="238" y="159"/>
                  </a:cubicBezTo>
                  <a:cubicBezTo>
                    <a:pt x="242" y="159"/>
                    <a:pt x="243" y="160"/>
                    <a:pt x="246" y="159"/>
                  </a:cubicBezTo>
                  <a:cubicBezTo>
                    <a:pt x="247" y="160"/>
                    <a:pt x="249" y="160"/>
                    <a:pt x="249" y="159"/>
                  </a:cubicBezTo>
                  <a:cubicBezTo>
                    <a:pt x="252" y="159"/>
                    <a:pt x="255" y="159"/>
                    <a:pt x="258" y="160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7" y="159"/>
                    <a:pt x="255" y="158"/>
                    <a:pt x="255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2" y="158"/>
                    <a:pt x="248" y="159"/>
                    <a:pt x="245" y="159"/>
                  </a:cubicBezTo>
                  <a:cubicBezTo>
                    <a:pt x="244" y="159"/>
                    <a:pt x="243" y="159"/>
                    <a:pt x="242" y="159"/>
                  </a:cubicBezTo>
                  <a:cubicBezTo>
                    <a:pt x="241" y="158"/>
                    <a:pt x="239" y="159"/>
                    <a:pt x="237" y="159"/>
                  </a:cubicBezTo>
                  <a:cubicBezTo>
                    <a:pt x="236" y="158"/>
                    <a:pt x="236" y="158"/>
                    <a:pt x="235" y="158"/>
                  </a:cubicBezTo>
                  <a:cubicBezTo>
                    <a:pt x="237" y="158"/>
                    <a:pt x="240" y="158"/>
                    <a:pt x="240" y="157"/>
                  </a:cubicBezTo>
                  <a:cubicBezTo>
                    <a:pt x="241" y="158"/>
                    <a:pt x="242" y="158"/>
                    <a:pt x="244" y="157"/>
                  </a:cubicBezTo>
                  <a:cubicBezTo>
                    <a:pt x="244" y="157"/>
                    <a:pt x="243" y="158"/>
                    <a:pt x="244" y="158"/>
                  </a:cubicBezTo>
                  <a:cubicBezTo>
                    <a:pt x="245" y="158"/>
                    <a:pt x="247" y="157"/>
                    <a:pt x="248" y="157"/>
                  </a:cubicBezTo>
                  <a:cubicBezTo>
                    <a:pt x="249" y="157"/>
                    <a:pt x="251" y="157"/>
                    <a:pt x="253" y="156"/>
                  </a:cubicBezTo>
                  <a:cubicBezTo>
                    <a:pt x="253" y="157"/>
                    <a:pt x="255" y="157"/>
                    <a:pt x="255" y="156"/>
                  </a:cubicBezTo>
                  <a:cubicBezTo>
                    <a:pt x="250" y="155"/>
                    <a:pt x="244" y="157"/>
                    <a:pt x="239" y="157"/>
                  </a:cubicBezTo>
                  <a:cubicBezTo>
                    <a:pt x="241" y="157"/>
                    <a:pt x="247" y="156"/>
                    <a:pt x="252" y="156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45" y="155"/>
                    <a:pt x="239" y="156"/>
                    <a:pt x="233" y="156"/>
                  </a:cubicBezTo>
                  <a:cubicBezTo>
                    <a:pt x="233" y="156"/>
                    <a:pt x="232" y="156"/>
                    <a:pt x="232" y="156"/>
                  </a:cubicBezTo>
                  <a:cubicBezTo>
                    <a:pt x="235" y="156"/>
                    <a:pt x="239" y="155"/>
                    <a:pt x="241" y="155"/>
                  </a:cubicBezTo>
                  <a:cubicBezTo>
                    <a:pt x="241" y="155"/>
                    <a:pt x="241" y="154"/>
                    <a:pt x="241" y="154"/>
                  </a:cubicBezTo>
                  <a:cubicBezTo>
                    <a:pt x="243" y="155"/>
                    <a:pt x="245" y="154"/>
                    <a:pt x="247" y="154"/>
                  </a:cubicBezTo>
                  <a:cubicBezTo>
                    <a:pt x="248" y="153"/>
                    <a:pt x="250" y="154"/>
                    <a:pt x="249" y="152"/>
                  </a:cubicBezTo>
                  <a:cubicBezTo>
                    <a:pt x="245" y="153"/>
                    <a:pt x="241" y="154"/>
                    <a:pt x="237" y="155"/>
                  </a:cubicBezTo>
                  <a:cubicBezTo>
                    <a:pt x="235" y="155"/>
                    <a:pt x="232" y="155"/>
                    <a:pt x="230" y="154"/>
                  </a:cubicBezTo>
                  <a:cubicBezTo>
                    <a:pt x="232" y="154"/>
                    <a:pt x="232" y="154"/>
                    <a:pt x="233" y="154"/>
                  </a:cubicBezTo>
                  <a:cubicBezTo>
                    <a:pt x="233" y="154"/>
                    <a:pt x="233" y="154"/>
                    <a:pt x="234" y="154"/>
                  </a:cubicBezTo>
                  <a:cubicBezTo>
                    <a:pt x="235" y="154"/>
                    <a:pt x="238" y="154"/>
                    <a:pt x="240" y="153"/>
                  </a:cubicBezTo>
                  <a:cubicBezTo>
                    <a:pt x="242" y="153"/>
                    <a:pt x="244" y="152"/>
                    <a:pt x="246" y="151"/>
                  </a:cubicBezTo>
                  <a:cubicBezTo>
                    <a:pt x="246" y="150"/>
                    <a:pt x="244" y="151"/>
                    <a:pt x="243" y="151"/>
                  </a:cubicBezTo>
                  <a:cubicBezTo>
                    <a:pt x="239" y="152"/>
                    <a:pt x="234" y="154"/>
                    <a:pt x="231" y="153"/>
                  </a:cubicBezTo>
                  <a:cubicBezTo>
                    <a:pt x="232" y="152"/>
                    <a:pt x="233" y="153"/>
                    <a:pt x="234" y="152"/>
                  </a:cubicBezTo>
                  <a:cubicBezTo>
                    <a:pt x="232" y="152"/>
                    <a:pt x="231" y="153"/>
                    <a:pt x="229" y="153"/>
                  </a:cubicBezTo>
                  <a:cubicBezTo>
                    <a:pt x="228" y="152"/>
                    <a:pt x="227" y="152"/>
                    <a:pt x="226" y="150"/>
                  </a:cubicBezTo>
                  <a:cubicBezTo>
                    <a:pt x="227" y="150"/>
                    <a:pt x="227" y="151"/>
                    <a:pt x="228" y="150"/>
                  </a:cubicBezTo>
                  <a:cubicBezTo>
                    <a:pt x="230" y="152"/>
                    <a:pt x="235" y="150"/>
                    <a:pt x="237" y="152"/>
                  </a:cubicBezTo>
                  <a:cubicBezTo>
                    <a:pt x="238" y="151"/>
                    <a:pt x="240" y="151"/>
                    <a:pt x="241" y="151"/>
                  </a:cubicBezTo>
                  <a:cubicBezTo>
                    <a:pt x="242" y="151"/>
                    <a:pt x="245" y="151"/>
                    <a:pt x="245" y="149"/>
                  </a:cubicBezTo>
                  <a:cubicBezTo>
                    <a:pt x="239" y="150"/>
                    <a:pt x="233" y="151"/>
                    <a:pt x="228" y="150"/>
                  </a:cubicBezTo>
                  <a:cubicBezTo>
                    <a:pt x="230" y="149"/>
                    <a:pt x="231" y="150"/>
                    <a:pt x="232" y="149"/>
                  </a:cubicBezTo>
                  <a:cubicBezTo>
                    <a:pt x="232" y="149"/>
                    <a:pt x="233" y="149"/>
                    <a:pt x="233" y="149"/>
                  </a:cubicBezTo>
                  <a:cubicBezTo>
                    <a:pt x="236" y="148"/>
                    <a:pt x="238" y="148"/>
                    <a:pt x="241" y="148"/>
                  </a:cubicBezTo>
                  <a:cubicBezTo>
                    <a:pt x="242" y="147"/>
                    <a:pt x="243" y="148"/>
                    <a:pt x="243" y="146"/>
                  </a:cubicBezTo>
                  <a:cubicBezTo>
                    <a:pt x="237" y="147"/>
                    <a:pt x="231" y="149"/>
                    <a:pt x="225" y="150"/>
                  </a:cubicBezTo>
                  <a:cubicBezTo>
                    <a:pt x="224" y="149"/>
                    <a:pt x="223" y="149"/>
                    <a:pt x="224" y="148"/>
                  </a:cubicBezTo>
                  <a:cubicBezTo>
                    <a:pt x="225" y="148"/>
                    <a:pt x="228" y="149"/>
                    <a:pt x="231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4" y="147"/>
                    <a:pt x="237" y="147"/>
                    <a:pt x="240" y="146"/>
                  </a:cubicBezTo>
                  <a:cubicBezTo>
                    <a:pt x="239" y="145"/>
                    <a:pt x="237" y="146"/>
                    <a:pt x="235" y="146"/>
                  </a:cubicBezTo>
                  <a:cubicBezTo>
                    <a:pt x="233" y="147"/>
                    <a:pt x="231" y="147"/>
                    <a:pt x="230" y="147"/>
                  </a:cubicBezTo>
                  <a:cubicBezTo>
                    <a:pt x="229" y="147"/>
                    <a:pt x="229" y="147"/>
                    <a:pt x="229" y="148"/>
                  </a:cubicBezTo>
                  <a:cubicBezTo>
                    <a:pt x="226" y="147"/>
                    <a:pt x="221" y="149"/>
                    <a:pt x="221" y="146"/>
                  </a:cubicBezTo>
                  <a:cubicBezTo>
                    <a:pt x="226" y="146"/>
                    <a:pt x="231" y="145"/>
                    <a:pt x="236" y="143"/>
                  </a:cubicBezTo>
                  <a:cubicBezTo>
                    <a:pt x="236" y="142"/>
                    <a:pt x="237" y="142"/>
                    <a:pt x="236" y="141"/>
                  </a:cubicBezTo>
                  <a:cubicBezTo>
                    <a:pt x="233" y="142"/>
                    <a:pt x="231" y="142"/>
                    <a:pt x="229" y="143"/>
                  </a:cubicBezTo>
                  <a:cubicBezTo>
                    <a:pt x="230" y="143"/>
                    <a:pt x="230" y="143"/>
                    <a:pt x="229" y="143"/>
                  </a:cubicBezTo>
                  <a:cubicBezTo>
                    <a:pt x="226" y="143"/>
                    <a:pt x="222" y="144"/>
                    <a:pt x="218" y="144"/>
                  </a:cubicBezTo>
                  <a:cubicBezTo>
                    <a:pt x="218" y="144"/>
                    <a:pt x="217" y="144"/>
                    <a:pt x="218" y="143"/>
                  </a:cubicBezTo>
                  <a:cubicBezTo>
                    <a:pt x="220" y="143"/>
                    <a:pt x="222" y="142"/>
                    <a:pt x="224" y="142"/>
                  </a:cubicBezTo>
                  <a:cubicBezTo>
                    <a:pt x="224" y="142"/>
                    <a:pt x="225" y="142"/>
                    <a:pt x="225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2"/>
                    <a:pt x="228" y="141"/>
                    <a:pt x="229" y="141"/>
                  </a:cubicBezTo>
                  <a:cubicBezTo>
                    <a:pt x="230" y="140"/>
                    <a:pt x="233" y="141"/>
                    <a:pt x="233" y="139"/>
                  </a:cubicBezTo>
                  <a:cubicBezTo>
                    <a:pt x="227" y="141"/>
                    <a:pt x="222" y="142"/>
                    <a:pt x="217" y="142"/>
                  </a:cubicBezTo>
                  <a:cubicBezTo>
                    <a:pt x="215" y="143"/>
                    <a:pt x="214" y="143"/>
                    <a:pt x="214" y="142"/>
                  </a:cubicBezTo>
                  <a:cubicBezTo>
                    <a:pt x="216" y="142"/>
                    <a:pt x="218" y="141"/>
                    <a:pt x="220" y="141"/>
                  </a:cubicBezTo>
                  <a:cubicBezTo>
                    <a:pt x="220" y="141"/>
                    <a:pt x="221" y="141"/>
                    <a:pt x="221" y="140"/>
                  </a:cubicBezTo>
                  <a:cubicBezTo>
                    <a:pt x="221" y="141"/>
                    <a:pt x="222" y="141"/>
                    <a:pt x="222" y="141"/>
                  </a:cubicBezTo>
                  <a:cubicBezTo>
                    <a:pt x="223" y="140"/>
                    <a:pt x="229" y="139"/>
                    <a:pt x="231" y="139"/>
                  </a:cubicBezTo>
                  <a:cubicBezTo>
                    <a:pt x="231" y="139"/>
                    <a:pt x="231" y="139"/>
                    <a:pt x="231" y="138"/>
                  </a:cubicBezTo>
                  <a:cubicBezTo>
                    <a:pt x="229" y="138"/>
                    <a:pt x="227" y="139"/>
                    <a:pt x="225" y="139"/>
                  </a:cubicBezTo>
                  <a:cubicBezTo>
                    <a:pt x="221" y="140"/>
                    <a:pt x="216" y="141"/>
                    <a:pt x="213" y="141"/>
                  </a:cubicBezTo>
                  <a:cubicBezTo>
                    <a:pt x="212" y="141"/>
                    <a:pt x="211" y="141"/>
                    <a:pt x="212" y="140"/>
                  </a:cubicBezTo>
                  <a:cubicBezTo>
                    <a:pt x="213" y="140"/>
                    <a:pt x="213" y="140"/>
                    <a:pt x="214" y="140"/>
                  </a:cubicBezTo>
                  <a:cubicBezTo>
                    <a:pt x="214" y="140"/>
                    <a:pt x="215" y="140"/>
                    <a:pt x="215" y="140"/>
                  </a:cubicBezTo>
                  <a:cubicBezTo>
                    <a:pt x="216" y="140"/>
                    <a:pt x="218" y="140"/>
                    <a:pt x="219" y="139"/>
                  </a:cubicBezTo>
                  <a:cubicBezTo>
                    <a:pt x="221" y="139"/>
                    <a:pt x="223" y="138"/>
                    <a:pt x="224" y="137"/>
                  </a:cubicBezTo>
                  <a:cubicBezTo>
                    <a:pt x="225" y="138"/>
                    <a:pt x="226" y="137"/>
                    <a:pt x="226" y="137"/>
                  </a:cubicBezTo>
                  <a:cubicBezTo>
                    <a:pt x="227" y="137"/>
                    <a:pt x="229" y="137"/>
                    <a:pt x="229" y="136"/>
                  </a:cubicBezTo>
                  <a:cubicBezTo>
                    <a:pt x="224" y="137"/>
                    <a:pt x="219" y="139"/>
                    <a:pt x="214" y="139"/>
                  </a:cubicBezTo>
                  <a:cubicBezTo>
                    <a:pt x="214" y="138"/>
                    <a:pt x="216" y="139"/>
                    <a:pt x="215" y="138"/>
                  </a:cubicBezTo>
                  <a:cubicBezTo>
                    <a:pt x="214" y="139"/>
                    <a:pt x="210" y="140"/>
                    <a:pt x="209" y="139"/>
                  </a:cubicBezTo>
                  <a:cubicBezTo>
                    <a:pt x="210" y="139"/>
                    <a:pt x="212" y="138"/>
                    <a:pt x="213" y="138"/>
                  </a:cubicBezTo>
                  <a:cubicBezTo>
                    <a:pt x="214" y="138"/>
                    <a:pt x="217" y="138"/>
                    <a:pt x="216" y="138"/>
                  </a:cubicBezTo>
                  <a:cubicBezTo>
                    <a:pt x="216" y="138"/>
                    <a:pt x="217" y="138"/>
                    <a:pt x="217" y="137"/>
                  </a:cubicBezTo>
                  <a:cubicBezTo>
                    <a:pt x="218" y="137"/>
                    <a:pt x="220" y="137"/>
                    <a:pt x="222" y="136"/>
                  </a:cubicBezTo>
                  <a:cubicBezTo>
                    <a:pt x="223" y="136"/>
                    <a:pt x="227" y="136"/>
                    <a:pt x="227" y="135"/>
                  </a:cubicBezTo>
                  <a:cubicBezTo>
                    <a:pt x="220" y="136"/>
                    <a:pt x="214" y="138"/>
                    <a:pt x="208" y="138"/>
                  </a:cubicBezTo>
                  <a:cubicBezTo>
                    <a:pt x="209" y="137"/>
                    <a:pt x="210" y="137"/>
                    <a:pt x="211" y="136"/>
                  </a:cubicBezTo>
                  <a:cubicBezTo>
                    <a:pt x="209" y="137"/>
                    <a:pt x="206" y="138"/>
                    <a:pt x="205" y="136"/>
                  </a:cubicBezTo>
                  <a:cubicBezTo>
                    <a:pt x="207" y="136"/>
                    <a:pt x="207" y="136"/>
                    <a:pt x="209" y="136"/>
                  </a:cubicBezTo>
                  <a:cubicBezTo>
                    <a:pt x="209" y="136"/>
                    <a:pt x="209" y="135"/>
                    <a:pt x="210" y="135"/>
                  </a:cubicBezTo>
                  <a:cubicBezTo>
                    <a:pt x="215" y="135"/>
                    <a:pt x="220" y="134"/>
                    <a:pt x="224" y="132"/>
                  </a:cubicBezTo>
                  <a:cubicBezTo>
                    <a:pt x="224" y="133"/>
                    <a:pt x="225" y="132"/>
                    <a:pt x="225" y="132"/>
                  </a:cubicBezTo>
                  <a:cubicBezTo>
                    <a:pt x="218" y="133"/>
                    <a:pt x="213" y="135"/>
                    <a:pt x="206" y="135"/>
                  </a:cubicBezTo>
                  <a:cubicBezTo>
                    <a:pt x="207" y="134"/>
                    <a:pt x="208" y="135"/>
                    <a:pt x="209" y="134"/>
                  </a:cubicBezTo>
                  <a:cubicBezTo>
                    <a:pt x="206" y="134"/>
                    <a:pt x="203" y="136"/>
                    <a:pt x="201" y="135"/>
                  </a:cubicBezTo>
                  <a:cubicBezTo>
                    <a:pt x="202" y="134"/>
                    <a:pt x="202" y="135"/>
                    <a:pt x="203" y="135"/>
                  </a:cubicBezTo>
                  <a:cubicBezTo>
                    <a:pt x="203" y="134"/>
                    <a:pt x="204" y="135"/>
                    <a:pt x="204" y="134"/>
                  </a:cubicBezTo>
                  <a:cubicBezTo>
                    <a:pt x="205" y="134"/>
                    <a:pt x="206" y="134"/>
                    <a:pt x="205" y="134"/>
                  </a:cubicBezTo>
                  <a:cubicBezTo>
                    <a:pt x="208" y="133"/>
                    <a:pt x="210" y="133"/>
                    <a:pt x="213" y="132"/>
                  </a:cubicBezTo>
                  <a:cubicBezTo>
                    <a:pt x="213" y="132"/>
                    <a:pt x="215" y="132"/>
                    <a:pt x="215" y="131"/>
                  </a:cubicBezTo>
                  <a:cubicBezTo>
                    <a:pt x="216" y="131"/>
                    <a:pt x="216" y="132"/>
                    <a:pt x="216" y="132"/>
                  </a:cubicBezTo>
                  <a:cubicBezTo>
                    <a:pt x="217" y="130"/>
                    <a:pt x="220" y="131"/>
                    <a:pt x="221" y="130"/>
                  </a:cubicBezTo>
                  <a:cubicBezTo>
                    <a:pt x="221" y="129"/>
                    <a:pt x="218" y="130"/>
                    <a:pt x="218" y="128"/>
                  </a:cubicBezTo>
                  <a:cubicBezTo>
                    <a:pt x="218" y="128"/>
                    <a:pt x="217" y="128"/>
                    <a:pt x="217" y="128"/>
                  </a:cubicBezTo>
                  <a:cubicBezTo>
                    <a:pt x="213" y="125"/>
                    <a:pt x="209" y="121"/>
                    <a:pt x="204" y="118"/>
                  </a:cubicBezTo>
                  <a:cubicBezTo>
                    <a:pt x="206" y="121"/>
                    <a:pt x="209" y="122"/>
                    <a:pt x="211" y="124"/>
                  </a:cubicBezTo>
                  <a:cubicBezTo>
                    <a:pt x="210" y="125"/>
                    <a:pt x="210" y="124"/>
                    <a:pt x="209" y="125"/>
                  </a:cubicBezTo>
                  <a:cubicBezTo>
                    <a:pt x="207" y="122"/>
                    <a:pt x="205" y="121"/>
                    <a:pt x="202" y="119"/>
                  </a:cubicBezTo>
                  <a:cubicBezTo>
                    <a:pt x="202" y="118"/>
                    <a:pt x="203" y="118"/>
                    <a:pt x="203" y="118"/>
                  </a:cubicBezTo>
                  <a:cubicBezTo>
                    <a:pt x="202" y="118"/>
                    <a:pt x="201" y="118"/>
                    <a:pt x="200" y="118"/>
                  </a:cubicBezTo>
                  <a:cubicBezTo>
                    <a:pt x="200" y="118"/>
                    <a:pt x="200" y="119"/>
                    <a:pt x="199" y="119"/>
                  </a:cubicBezTo>
                  <a:cubicBezTo>
                    <a:pt x="199" y="116"/>
                    <a:pt x="204" y="114"/>
                    <a:pt x="205" y="117"/>
                  </a:cubicBezTo>
                  <a:cubicBezTo>
                    <a:pt x="205" y="117"/>
                    <a:pt x="205" y="117"/>
                    <a:pt x="205" y="117"/>
                  </a:cubicBezTo>
                  <a:cubicBezTo>
                    <a:pt x="204" y="118"/>
                    <a:pt x="204" y="117"/>
                    <a:pt x="203" y="117"/>
                  </a:cubicBezTo>
                  <a:cubicBezTo>
                    <a:pt x="203" y="118"/>
                    <a:pt x="204" y="118"/>
                    <a:pt x="204" y="118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05" y="118"/>
                    <a:pt x="205" y="117"/>
                    <a:pt x="205" y="117"/>
                  </a:cubicBezTo>
                  <a:cubicBezTo>
                    <a:pt x="206" y="118"/>
                    <a:pt x="207" y="119"/>
                    <a:pt x="208" y="119"/>
                  </a:cubicBezTo>
                  <a:cubicBezTo>
                    <a:pt x="207" y="118"/>
                    <a:pt x="206" y="118"/>
                    <a:pt x="206" y="117"/>
                  </a:cubicBezTo>
                  <a:cubicBezTo>
                    <a:pt x="211" y="120"/>
                    <a:pt x="215" y="125"/>
                    <a:pt x="220" y="128"/>
                  </a:cubicBezTo>
                  <a:cubicBezTo>
                    <a:pt x="220" y="128"/>
                    <a:pt x="221" y="128"/>
                    <a:pt x="221" y="128"/>
                  </a:cubicBezTo>
                  <a:cubicBezTo>
                    <a:pt x="220" y="127"/>
                    <a:pt x="220" y="126"/>
                    <a:pt x="219" y="125"/>
                  </a:cubicBezTo>
                  <a:cubicBezTo>
                    <a:pt x="218" y="125"/>
                    <a:pt x="220" y="126"/>
                    <a:pt x="219" y="126"/>
                  </a:cubicBezTo>
                  <a:cubicBezTo>
                    <a:pt x="215" y="124"/>
                    <a:pt x="211" y="120"/>
                    <a:pt x="207" y="117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1" y="119"/>
                    <a:pt x="215" y="121"/>
                    <a:pt x="218" y="125"/>
                  </a:cubicBezTo>
                  <a:cubicBezTo>
                    <a:pt x="218" y="124"/>
                    <a:pt x="217" y="124"/>
                    <a:pt x="216" y="123"/>
                  </a:cubicBezTo>
                  <a:cubicBezTo>
                    <a:pt x="219" y="124"/>
                    <a:pt x="221" y="126"/>
                    <a:pt x="223" y="128"/>
                  </a:cubicBezTo>
                  <a:cubicBezTo>
                    <a:pt x="223" y="128"/>
                    <a:pt x="223" y="128"/>
                    <a:pt x="224" y="128"/>
                  </a:cubicBezTo>
                  <a:cubicBezTo>
                    <a:pt x="221" y="125"/>
                    <a:pt x="219" y="124"/>
                    <a:pt x="216" y="121"/>
                  </a:cubicBezTo>
                  <a:cubicBezTo>
                    <a:pt x="214" y="119"/>
                    <a:pt x="212" y="117"/>
                    <a:pt x="209" y="116"/>
                  </a:cubicBezTo>
                  <a:cubicBezTo>
                    <a:pt x="210" y="116"/>
                    <a:pt x="210" y="115"/>
                    <a:pt x="211" y="115"/>
                  </a:cubicBezTo>
                  <a:cubicBezTo>
                    <a:pt x="212" y="117"/>
                    <a:pt x="214" y="118"/>
                    <a:pt x="216" y="120"/>
                  </a:cubicBezTo>
                  <a:cubicBezTo>
                    <a:pt x="216" y="119"/>
                    <a:pt x="215" y="119"/>
                    <a:pt x="216" y="119"/>
                  </a:cubicBezTo>
                  <a:cubicBezTo>
                    <a:pt x="218" y="120"/>
                    <a:pt x="219" y="122"/>
                    <a:pt x="222" y="124"/>
                  </a:cubicBezTo>
                  <a:cubicBezTo>
                    <a:pt x="222" y="123"/>
                    <a:pt x="222" y="123"/>
                    <a:pt x="222" y="123"/>
                  </a:cubicBezTo>
                  <a:cubicBezTo>
                    <a:pt x="222" y="125"/>
                    <a:pt x="224" y="126"/>
                    <a:pt x="225" y="126"/>
                  </a:cubicBezTo>
                  <a:cubicBezTo>
                    <a:pt x="220" y="122"/>
                    <a:pt x="216" y="118"/>
                    <a:pt x="211" y="114"/>
                  </a:cubicBezTo>
                  <a:cubicBezTo>
                    <a:pt x="212" y="114"/>
                    <a:pt x="213" y="114"/>
                    <a:pt x="214" y="115"/>
                  </a:cubicBezTo>
                  <a:cubicBezTo>
                    <a:pt x="214" y="115"/>
                    <a:pt x="214" y="115"/>
                    <a:pt x="214" y="115"/>
                  </a:cubicBezTo>
                  <a:cubicBezTo>
                    <a:pt x="216" y="117"/>
                    <a:pt x="218" y="118"/>
                    <a:pt x="220" y="119"/>
                  </a:cubicBezTo>
                  <a:cubicBezTo>
                    <a:pt x="220" y="121"/>
                    <a:pt x="222" y="122"/>
                    <a:pt x="222" y="122"/>
                  </a:cubicBezTo>
                  <a:cubicBezTo>
                    <a:pt x="224" y="123"/>
                    <a:pt x="225" y="125"/>
                    <a:pt x="227" y="125"/>
                  </a:cubicBezTo>
                  <a:cubicBezTo>
                    <a:pt x="226" y="124"/>
                    <a:pt x="224" y="123"/>
                    <a:pt x="223" y="122"/>
                  </a:cubicBezTo>
                  <a:cubicBezTo>
                    <a:pt x="220" y="119"/>
                    <a:pt x="217" y="117"/>
                    <a:pt x="215" y="114"/>
                  </a:cubicBezTo>
                  <a:cubicBezTo>
                    <a:pt x="216" y="114"/>
                    <a:pt x="216" y="115"/>
                    <a:pt x="217" y="115"/>
                  </a:cubicBezTo>
                  <a:cubicBezTo>
                    <a:pt x="217" y="114"/>
                    <a:pt x="215" y="114"/>
                    <a:pt x="216" y="113"/>
                  </a:cubicBezTo>
                  <a:cubicBezTo>
                    <a:pt x="220" y="118"/>
                    <a:pt x="225" y="121"/>
                    <a:pt x="230" y="125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27" y="122"/>
                    <a:pt x="224" y="120"/>
                    <a:pt x="221" y="117"/>
                  </a:cubicBezTo>
                  <a:cubicBezTo>
                    <a:pt x="220" y="116"/>
                    <a:pt x="218" y="114"/>
                    <a:pt x="216" y="113"/>
                  </a:cubicBezTo>
                  <a:cubicBezTo>
                    <a:pt x="217" y="113"/>
                    <a:pt x="217" y="113"/>
                    <a:pt x="217" y="113"/>
                  </a:cubicBezTo>
                  <a:cubicBezTo>
                    <a:pt x="218" y="113"/>
                    <a:pt x="218" y="114"/>
                    <a:pt x="219" y="114"/>
                  </a:cubicBezTo>
                  <a:cubicBezTo>
                    <a:pt x="219" y="113"/>
                    <a:pt x="218" y="113"/>
                    <a:pt x="217" y="112"/>
                  </a:cubicBezTo>
                  <a:cubicBezTo>
                    <a:pt x="218" y="112"/>
                    <a:pt x="218" y="112"/>
                    <a:pt x="219" y="112"/>
                  </a:cubicBezTo>
                  <a:cubicBezTo>
                    <a:pt x="221" y="114"/>
                    <a:pt x="223" y="116"/>
                    <a:pt x="226" y="118"/>
                  </a:cubicBezTo>
                  <a:cubicBezTo>
                    <a:pt x="226" y="118"/>
                    <a:pt x="228" y="120"/>
                    <a:pt x="230" y="121"/>
                  </a:cubicBezTo>
                  <a:cubicBezTo>
                    <a:pt x="230" y="121"/>
                    <a:pt x="231" y="123"/>
                    <a:pt x="233" y="123"/>
                  </a:cubicBezTo>
                  <a:cubicBezTo>
                    <a:pt x="232" y="121"/>
                    <a:pt x="230" y="121"/>
                    <a:pt x="229" y="120"/>
                  </a:cubicBezTo>
                  <a:cubicBezTo>
                    <a:pt x="229" y="120"/>
                    <a:pt x="229" y="120"/>
                    <a:pt x="229" y="120"/>
                  </a:cubicBezTo>
                  <a:cubicBezTo>
                    <a:pt x="226" y="117"/>
                    <a:pt x="222" y="115"/>
                    <a:pt x="219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3" y="114"/>
                    <a:pt x="226" y="116"/>
                    <a:pt x="228" y="118"/>
                  </a:cubicBezTo>
                  <a:cubicBezTo>
                    <a:pt x="230" y="120"/>
                    <a:pt x="233" y="122"/>
                    <a:pt x="235" y="124"/>
                  </a:cubicBezTo>
                  <a:cubicBezTo>
                    <a:pt x="235" y="122"/>
                    <a:pt x="233" y="121"/>
                    <a:pt x="231" y="120"/>
                  </a:cubicBezTo>
                  <a:cubicBezTo>
                    <a:pt x="231" y="119"/>
                    <a:pt x="230" y="118"/>
                    <a:pt x="229" y="118"/>
                  </a:cubicBezTo>
                  <a:cubicBezTo>
                    <a:pt x="229" y="117"/>
                    <a:pt x="227" y="116"/>
                    <a:pt x="226" y="114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4" y="113"/>
                    <a:pt x="223" y="112"/>
                    <a:pt x="221" y="111"/>
                  </a:cubicBezTo>
                  <a:cubicBezTo>
                    <a:pt x="222" y="111"/>
                    <a:pt x="222" y="110"/>
                    <a:pt x="222" y="110"/>
                  </a:cubicBezTo>
                  <a:cubicBezTo>
                    <a:pt x="222" y="111"/>
                    <a:pt x="223" y="111"/>
                    <a:pt x="223" y="112"/>
                  </a:cubicBezTo>
                  <a:cubicBezTo>
                    <a:pt x="224" y="111"/>
                    <a:pt x="224" y="112"/>
                    <a:pt x="225" y="112"/>
                  </a:cubicBezTo>
                  <a:cubicBezTo>
                    <a:pt x="226" y="113"/>
                    <a:pt x="227" y="114"/>
                    <a:pt x="228" y="115"/>
                  </a:cubicBezTo>
                  <a:cubicBezTo>
                    <a:pt x="230" y="116"/>
                    <a:pt x="233" y="118"/>
                    <a:pt x="234" y="120"/>
                  </a:cubicBezTo>
                  <a:cubicBezTo>
                    <a:pt x="235" y="121"/>
                    <a:pt x="236" y="122"/>
                    <a:pt x="237" y="121"/>
                  </a:cubicBezTo>
                  <a:cubicBezTo>
                    <a:pt x="232" y="117"/>
                    <a:pt x="228" y="113"/>
                    <a:pt x="223" y="110"/>
                  </a:cubicBezTo>
                  <a:cubicBezTo>
                    <a:pt x="224" y="109"/>
                    <a:pt x="225" y="109"/>
                    <a:pt x="226" y="109"/>
                  </a:cubicBezTo>
                  <a:cubicBezTo>
                    <a:pt x="230" y="112"/>
                    <a:pt x="233" y="115"/>
                    <a:pt x="237" y="118"/>
                  </a:cubicBezTo>
                  <a:cubicBezTo>
                    <a:pt x="237" y="119"/>
                    <a:pt x="237" y="119"/>
                    <a:pt x="238" y="119"/>
                  </a:cubicBezTo>
                  <a:cubicBezTo>
                    <a:pt x="236" y="116"/>
                    <a:pt x="233" y="114"/>
                    <a:pt x="231" y="112"/>
                  </a:cubicBezTo>
                  <a:cubicBezTo>
                    <a:pt x="230" y="111"/>
                    <a:pt x="228" y="110"/>
                    <a:pt x="226" y="108"/>
                  </a:cubicBezTo>
                  <a:cubicBezTo>
                    <a:pt x="227" y="109"/>
                    <a:pt x="227" y="109"/>
                    <a:pt x="227" y="108"/>
                  </a:cubicBezTo>
                  <a:cubicBezTo>
                    <a:pt x="232" y="111"/>
                    <a:pt x="236" y="114"/>
                    <a:pt x="240" y="118"/>
                  </a:cubicBezTo>
                  <a:cubicBezTo>
                    <a:pt x="240" y="116"/>
                    <a:pt x="237" y="115"/>
                    <a:pt x="236" y="113"/>
                  </a:cubicBezTo>
                  <a:cubicBezTo>
                    <a:pt x="233" y="111"/>
                    <a:pt x="231" y="109"/>
                    <a:pt x="228" y="107"/>
                  </a:cubicBezTo>
                  <a:cubicBezTo>
                    <a:pt x="229" y="106"/>
                    <a:pt x="229" y="108"/>
                    <a:pt x="230" y="108"/>
                  </a:cubicBezTo>
                  <a:cubicBezTo>
                    <a:pt x="230" y="107"/>
                    <a:pt x="229" y="108"/>
                    <a:pt x="229" y="107"/>
                  </a:cubicBezTo>
                  <a:cubicBezTo>
                    <a:pt x="230" y="107"/>
                    <a:pt x="231" y="108"/>
                    <a:pt x="232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5" y="110"/>
                    <a:pt x="237" y="112"/>
                    <a:pt x="239" y="114"/>
                  </a:cubicBezTo>
                  <a:cubicBezTo>
                    <a:pt x="241" y="115"/>
                    <a:pt x="242" y="116"/>
                    <a:pt x="243" y="116"/>
                  </a:cubicBezTo>
                  <a:cubicBezTo>
                    <a:pt x="239" y="112"/>
                    <a:pt x="235" y="110"/>
                    <a:pt x="231" y="106"/>
                  </a:cubicBezTo>
                  <a:cubicBezTo>
                    <a:pt x="230" y="106"/>
                    <a:pt x="230" y="107"/>
                    <a:pt x="230" y="107"/>
                  </a:cubicBezTo>
                  <a:cubicBezTo>
                    <a:pt x="231" y="107"/>
                    <a:pt x="230" y="106"/>
                    <a:pt x="230" y="106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6" y="108"/>
                    <a:pt x="240" y="112"/>
                    <a:pt x="244" y="114"/>
                  </a:cubicBezTo>
                  <a:cubicBezTo>
                    <a:pt x="245" y="113"/>
                    <a:pt x="243" y="113"/>
                    <a:pt x="242" y="112"/>
                  </a:cubicBezTo>
                  <a:cubicBezTo>
                    <a:pt x="240" y="110"/>
                    <a:pt x="237" y="108"/>
                    <a:pt x="234" y="106"/>
                  </a:cubicBezTo>
                  <a:cubicBezTo>
                    <a:pt x="233" y="106"/>
                    <a:pt x="233" y="106"/>
                    <a:pt x="233" y="105"/>
                  </a:cubicBezTo>
                  <a:cubicBezTo>
                    <a:pt x="235" y="103"/>
                    <a:pt x="237" y="107"/>
                    <a:pt x="238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39" y="107"/>
                    <a:pt x="240" y="109"/>
                    <a:pt x="242" y="109"/>
                  </a:cubicBezTo>
                  <a:cubicBezTo>
                    <a:pt x="243" y="111"/>
                    <a:pt x="245" y="112"/>
                    <a:pt x="247" y="113"/>
                  </a:cubicBezTo>
                  <a:cubicBezTo>
                    <a:pt x="246" y="111"/>
                    <a:pt x="243" y="110"/>
                    <a:pt x="242" y="108"/>
                  </a:cubicBezTo>
                  <a:cubicBezTo>
                    <a:pt x="240" y="108"/>
                    <a:pt x="239" y="107"/>
                    <a:pt x="238" y="106"/>
                  </a:cubicBezTo>
                  <a:cubicBezTo>
                    <a:pt x="237" y="106"/>
                    <a:pt x="236" y="105"/>
                    <a:pt x="236" y="104"/>
                  </a:cubicBezTo>
                  <a:cubicBezTo>
                    <a:pt x="237" y="104"/>
                    <a:pt x="238" y="105"/>
                    <a:pt x="239" y="105"/>
                  </a:cubicBezTo>
                  <a:cubicBezTo>
                    <a:pt x="240" y="107"/>
                    <a:pt x="242" y="108"/>
                    <a:pt x="243" y="109"/>
                  </a:cubicBezTo>
                  <a:cubicBezTo>
                    <a:pt x="245" y="110"/>
                    <a:pt x="246" y="111"/>
                    <a:pt x="247" y="110"/>
                  </a:cubicBezTo>
                  <a:cubicBezTo>
                    <a:pt x="244" y="108"/>
                    <a:pt x="241" y="106"/>
                    <a:pt x="238" y="104"/>
                  </a:cubicBezTo>
                  <a:cubicBezTo>
                    <a:pt x="239" y="104"/>
                    <a:pt x="241" y="104"/>
                    <a:pt x="242" y="104"/>
                  </a:cubicBezTo>
                  <a:cubicBezTo>
                    <a:pt x="243" y="104"/>
                    <a:pt x="245" y="105"/>
                    <a:pt x="247" y="105"/>
                  </a:cubicBezTo>
                  <a:cubicBezTo>
                    <a:pt x="248" y="105"/>
                    <a:pt x="251" y="105"/>
                    <a:pt x="252" y="104"/>
                  </a:cubicBezTo>
                  <a:cubicBezTo>
                    <a:pt x="247" y="104"/>
                    <a:pt x="243" y="104"/>
                    <a:pt x="239" y="103"/>
                  </a:cubicBezTo>
                  <a:cubicBezTo>
                    <a:pt x="241" y="103"/>
                    <a:pt x="243" y="102"/>
                    <a:pt x="245" y="101"/>
                  </a:cubicBezTo>
                  <a:cubicBezTo>
                    <a:pt x="246" y="101"/>
                    <a:pt x="247" y="101"/>
                    <a:pt x="247" y="100"/>
                  </a:cubicBezTo>
                  <a:cubicBezTo>
                    <a:pt x="243" y="101"/>
                    <a:pt x="241" y="103"/>
                    <a:pt x="237" y="103"/>
                  </a:cubicBezTo>
                  <a:cubicBezTo>
                    <a:pt x="238" y="102"/>
                    <a:pt x="242" y="101"/>
                    <a:pt x="243" y="99"/>
                  </a:cubicBezTo>
                  <a:cubicBezTo>
                    <a:pt x="242" y="100"/>
                    <a:pt x="241" y="100"/>
                    <a:pt x="240" y="101"/>
                  </a:cubicBezTo>
                  <a:cubicBezTo>
                    <a:pt x="238" y="102"/>
                    <a:pt x="236" y="103"/>
                    <a:pt x="235" y="103"/>
                  </a:cubicBezTo>
                  <a:cubicBezTo>
                    <a:pt x="236" y="101"/>
                    <a:pt x="238" y="101"/>
                    <a:pt x="239" y="99"/>
                  </a:cubicBezTo>
                  <a:cubicBezTo>
                    <a:pt x="240" y="99"/>
                    <a:pt x="241" y="98"/>
                    <a:pt x="241" y="98"/>
                  </a:cubicBezTo>
                  <a:cubicBezTo>
                    <a:pt x="243" y="97"/>
                    <a:pt x="245" y="96"/>
                    <a:pt x="247" y="94"/>
                  </a:cubicBezTo>
                  <a:cubicBezTo>
                    <a:pt x="248" y="94"/>
                    <a:pt x="249" y="94"/>
                    <a:pt x="249" y="93"/>
                  </a:cubicBezTo>
                  <a:cubicBezTo>
                    <a:pt x="245" y="95"/>
                    <a:pt x="241" y="98"/>
                    <a:pt x="238" y="100"/>
                  </a:cubicBezTo>
                  <a:cubicBezTo>
                    <a:pt x="238" y="98"/>
                    <a:pt x="240" y="98"/>
                    <a:pt x="241" y="97"/>
                  </a:cubicBezTo>
                  <a:cubicBezTo>
                    <a:pt x="241" y="97"/>
                    <a:pt x="242" y="97"/>
                    <a:pt x="242" y="96"/>
                  </a:cubicBezTo>
                  <a:cubicBezTo>
                    <a:pt x="243" y="95"/>
                    <a:pt x="245" y="94"/>
                    <a:pt x="247" y="92"/>
                  </a:cubicBezTo>
                  <a:cubicBezTo>
                    <a:pt x="248" y="92"/>
                    <a:pt x="249" y="91"/>
                    <a:pt x="249" y="90"/>
                  </a:cubicBezTo>
                  <a:cubicBezTo>
                    <a:pt x="248" y="90"/>
                    <a:pt x="247" y="92"/>
                    <a:pt x="246" y="92"/>
                  </a:cubicBezTo>
                  <a:cubicBezTo>
                    <a:pt x="245" y="94"/>
                    <a:pt x="242" y="95"/>
                    <a:pt x="241" y="97"/>
                  </a:cubicBezTo>
                  <a:cubicBezTo>
                    <a:pt x="240" y="97"/>
                    <a:pt x="240" y="98"/>
                    <a:pt x="240" y="97"/>
                  </a:cubicBezTo>
                  <a:cubicBezTo>
                    <a:pt x="242" y="94"/>
                    <a:pt x="246" y="91"/>
                    <a:pt x="247" y="87"/>
                  </a:cubicBezTo>
                  <a:cubicBezTo>
                    <a:pt x="244" y="92"/>
                    <a:pt x="239" y="97"/>
                    <a:pt x="235" y="101"/>
                  </a:cubicBezTo>
                  <a:cubicBezTo>
                    <a:pt x="236" y="99"/>
                    <a:pt x="238" y="96"/>
                    <a:pt x="240" y="94"/>
                  </a:cubicBezTo>
                  <a:cubicBezTo>
                    <a:pt x="241" y="93"/>
                    <a:pt x="243" y="90"/>
                    <a:pt x="241" y="89"/>
                  </a:cubicBezTo>
                  <a:cubicBezTo>
                    <a:pt x="240" y="94"/>
                    <a:pt x="236" y="98"/>
                    <a:pt x="233" y="102"/>
                  </a:cubicBezTo>
                  <a:cubicBezTo>
                    <a:pt x="233" y="101"/>
                    <a:pt x="234" y="100"/>
                    <a:pt x="234" y="100"/>
                  </a:cubicBezTo>
                  <a:cubicBezTo>
                    <a:pt x="235" y="99"/>
                    <a:pt x="235" y="98"/>
                    <a:pt x="236" y="97"/>
                  </a:cubicBezTo>
                  <a:cubicBezTo>
                    <a:pt x="236" y="96"/>
                    <a:pt x="237" y="96"/>
                    <a:pt x="237" y="95"/>
                  </a:cubicBezTo>
                  <a:cubicBezTo>
                    <a:pt x="237" y="94"/>
                    <a:pt x="237" y="94"/>
                    <a:pt x="238" y="94"/>
                  </a:cubicBezTo>
                  <a:cubicBezTo>
                    <a:pt x="239" y="92"/>
                    <a:pt x="242" y="90"/>
                    <a:pt x="240" y="87"/>
                  </a:cubicBezTo>
                  <a:cubicBezTo>
                    <a:pt x="239" y="87"/>
                    <a:pt x="239" y="88"/>
                    <a:pt x="239" y="88"/>
                  </a:cubicBezTo>
                  <a:cubicBezTo>
                    <a:pt x="239" y="88"/>
                    <a:pt x="240" y="88"/>
                    <a:pt x="240" y="89"/>
                  </a:cubicBezTo>
                  <a:cubicBezTo>
                    <a:pt x="237" y="94"/>
                    <a:pt x="234" y="100"/>
                    <a:pt x="230" y="104"/>
                  </a:cubicBezTo>
                  <a:cubicBezTo>
                    <a:pt x="229" y="104"/>
                    <a:pt x="229" y="104"/>
                    <a:pt x="228" y="104"/>
                  </a:cubicBezTo>
                  <a:cubicBezTo>
                    <a:pt x="228" y="104"/>
                    <a:pt x="229" y="105"/>
                    <a:pt x="229" y="105"/>
                  </a:cubicBezTo>
                  <a:cubicBezTo>
                    <a:pt x="227" y="105"/>
                    <a:pt x="226" y="106"/>
                    <a:pt x="225" y="106"/>
                  </a:cubicBezTo>
                  <a:cubicBezTo>
                    <a:pt x="225" y="105"/>
                    <a:pt x="226" y="105"/>
                    <a:pt x="227" y="105"/>
                  </a:cubicBezTo>
                  <a:cubicBezTo>
                    <a:pt x="227" y="105"/>
                    <a:pt x="226" y="105"/>
                    <a:pt x="226" y="105"/>
                  </a:cubicBezTo>
                  <a:cubicBezTo>
                    <a:pt x="228" y="105"/>
                    <a:pt x="228" y="103"/>
                    <a:pt x="229" y="102"/>
                  </a:cubicBezTo>
                  <a:cubicBezTo>
                    <a:pt x="230" y="100"/>
                    <a:pt x="231" y="98"/>
                    <a:pt x="232" y="96"/>
                  </a:cubicBezTo>
                  <a:cubicBezTo>
                    <a:pt x="234" y="94"/>
                    <a:pt x="235" y="92"/>
                    <a:pt x="236" y="90"/>
                  </a:cubicBezTo>
                  <a:cubicBezTo>
                    <a:pt x="237" y="89"/>
                    <a:pt x="237" y="88"/>
                    <a:pt x="236" y="87"/>
                  </a:cubicBezTo>
                  <a:cubicBezTo>
                    <a:pt x="235" y="87"/>
                    <a:pt x="235" y="88"/>
                    <a:pt x="236" y="89"/>
                  </a:cubicBezTo>
                  <a:cubicBezTo>
                    <a:pt x="233" y="93"/>
                    <a:pt x="231" y="98"/>
                    <a:pt x="228" y="102"/>
                  </a:cubicBezTo>
                  <a:cubicBezTo>
                    <a:pt x="230" y="97"/>
                    <a:pt x="234" y="93"/>
                    <a:pt x="234" y="86"/>
                  </a:cubicBezTo>
                  <a:cubicBezTo>
                    <a:pt x="234" y="87"/>
                    <a:pt x="234" y="88"/>
                    <a:pt x="234" y="90"/>
                  </a:cubicBezTo>
                  <a:cubicBezTo>
                    <a:pt x="233" y="90"/>
                    <a:pt x="233" y="90"/>
                    <a:pt x="233" y="90"/>
                  </a:cubicBezTo>
                  <a:cubicBezTo>
                    <a:pt x="232" y="93"/>
                    <a:pt x="231" y="95"/>
                    <a:pt x="229" y="98"/>
                  </a:cubicBezTo>
                  <a:cubicBezTo>
                    <a:pt x="228" y="100"/>
                    <a:pt x="228" y="103"/>
                    <a:pt x="226" y="104"/>
                  </a:cubicBezTo>
                  <a:cubicBezTo>
                    <a:pt x="227" y="103"/>
                    <a:pt x="227" y="101"/>
                    <a:pt x="228" y="100"/>
                  </a:cubicBezTo>
                  <a:cubicBezTo>
                    <a:pt x="228" y="98"/>
                    <a:pt x="229" y="96"/>
                    <a:pt x="229" y="94"/>
                  </a:cubicBezTo>
                  <a:cubicBezTo>
                    <a:pt x="230" y="94"/>
                    <a:pt x="231" y="92"/>
                    <a:pt x="229" y="92"/>
                  </a:cubicBezTo>
                  <a:cubicBezTo>
                    <a:pt x="228" y="97"/>
                    <a:pt x="226" y="102"/>
                    <a:pt x="223" y="107"/>
                  </a:cubicBezTo>
                  <a:cubicBezTo>
                    <a:pt x="223" y="107"/>
                    <a:pt x="222" y="108"/>
                    <a:pt x="221" y="108"/>
                  </a:cubicBezTo>
                  <a:cubicBezTo>
                    <a:pt x="223" y="103"/>
                    <a:pt x="227" y="98"/>
                    <a:pt x="227" y="91"/>
                  </a:cubicBezTo>
                  <a:cubicBezTo>
                    <a:pt x="227" y="91"/>
                    <a:pt x="227" y="90"/>
                    <a:pt x="226" y="91"/>
                  </a:cubicBezTo>
                  <a:cubicBezTo>
                    <a:pt x="226" y="91"/>
                    <a:pt x="227" y="91"/>
                    <a:pt x="227" y="92"/>
                  </a:cubicBezTo>
                  <a:cubicBezTo>
                    <a:pt x="225" y="98"/>
                    <a:pt x="223" y="103"/>
                    <a:pt x="220" y="108"/>
                  </a:cubicBezTo>
                  <a:cubicBezTo>
                    <a:pt x="218" y="109"/>
                    <a:pt x="217" y="110"/>
                    <a:pt x="216" y="110"/>
                  </a:cubicBezTo>
                  <a:cubicBezTo>
                    <a:pt x="216" y="108"/>
                    <a:pt x="217" y="107"/>
                    <a:pt x="217" y="105"/>
                  </a:cubicBezTo>
                  <a:cubicBezTo>
                    <a:pt x="217" y="105"/>
                    <a:pt x="218" y="105"/>
                    <a:pt x="218" y="105"/>
                  </a:cubicBezTo>
                  <a:cubicBezTo>
                    <a:pt x="219" y="101"/>
                    <a:pt x="222" y="98"/>
                    <a:pt x="223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3" y="93"/>
                    <a:pt x="225" y="92"/>
                    <a:pt x="223" y="91"/>
                  </a:cubicBezTo>
                  <a:cubicBezTo>
                    <a:pt x="223" y="93"/>
                    <a:pt x="221" y="95"/>
                    <a:pt x="221" y="97"/>
                  </a:cubicBezTo>
                  <a:cubicBezTo>
                    <a:pt x="220" y="97"/>
                    <a:pt x="220" y="99"/>
                    <a:pt x="220" y="100"/>
                  </a:cubicBezTo>
                  <a:cubicBezTo>
                    <a:pt x="217" y="103"/>
                    <a:pt x="216" y="108"/>
                    <a:pt x="214" y="111"/>
                  </a:cubicBezTo>
                  <a:cubicBezTo>
                    <a:pt x="214" y="110"/>
                    <a:pt x="215" y="109"/>
                    <a:pt x="214" y="108"/>
                  </a:cubicBezTo>
                  <a:cubicBezTo>
                    <a:pt x="216" y="106"/>
                    <a:pt x="217" y="104"/>
                    <a:pt x="218" y="101"/>
                  </a:cubicBezTo>
                  <a:cubicBezTo>
                    <a:pt x="219" y="100"/>
                    <a:pt x="220" y="97"/>
                    <a:pt x="221" y="95"/>
                  </a:cubicBezTo>
                  <a:cubicBezTo>
                    <a:pt x="221" y="94"/>
                    <a:pt x="222" y="92"/>
                    <a:pt x="221" y="92"/>
                  </a:cubicBezTo>
                  <a:cubicBezTo>
                    <a:pt x="220" y="96"/>
                    <a:pt x="218" y="99"/>
                    <a:pt x="216" y="103"/>
                  </a:cubicBezTo>
                  <a:cubicBezTo>
                    <a:pt x="215" y="106"/>
                    <a:pt x="214" y="108"/>
                    <a:pt x="213" y="110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2"/>
                    <a:pt x="213" y="113"/>
                    <a:pt x="214" y="113"/>
                  </a:cubicBezTo>
                  <a:cubicBezTo>
                    <a:pt x="213" y="113"/>
                    <a:pt x="212" y="112"/>
                    <a:pt x="212" y="112"/>
                  </a:cubicBezTo>
                  <a:cubicBezTo>
                    <a:pt x="212" y="112"/>
                    <a:pt x="213" y="112"/>
                    <a:pt x="212" y="112"/>
                  </a:cubicBezTo>
                  <a:cubicBezTo>
                    <a:pt x="213" y="111"/>
                    <a:pt x="212" y="112"/>
                    <a:pt x="211" y="112"/>
                  </a:cubicBezTo>
                  <a:cubicBezTo>
                    <a:pt x="213" y="105"/>
                    <a:pt x="217" y="99"/>
                    <a:pt x="218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7" y="93"/>
                    <a:pt x="217" y="94"/>
                    <a:pt x="216" y="95"/>
                  </a:cubicBezTo>
                  <a:cubicBezTo>
                    <a:pt x="217" y="95"/>
                    <a:pt x="217" y="94"/>
                    <a:pt x="217" y="94"/>
                  </a:cubicBezTo>
                  <a:cubicBezTo>
                    <a:pt x="216" y="100"/>
                    <a:pt x="212" y="106"/>
                    <a:pt x="210" y="113"/>
                  </a:cubicBezTo>
                  <a:cubicBezTo>
                    <a:pt x="209" y="112"/>
                    <a:pt x="209" y="114"/>
                    <a:pt x="208" y="113"/>
                  </a:cubicBezTo>
                  <a:cubicBezTo>
                    <a:pt x="208" y="112"/>
                    <a:pt x="209" y="111"/>
                    <a:pt x="209" y="110"/>
                  </a:cubicBezTo>
                  <a:cubicBezTo>
                    <a:pt x="211" y="106"/>
                    <a:pt x="213" y="102"/>
                    <a:pt x="213" y="97"/>
                  </a:cubicBezTo>
                  <a:cubicBezTo>
                    <a:pt x="214" y="96"/>
                    <a:pt x="214" y="95"/>
                    <a:pt x="214" y="95"/>
                  </a:cubicBezTo>
                  <a:cubicBezTo>
                    <a:pt x="212" y="96"/>
                    <a:pt x="212" y="99"/>
                    <a:pt x="211" y="100"/>
                  </a:cubicBezTo>
                  <a:cubicBezTo>
                    <a:pt x="212" y="100"/>
                    <a:pt x="212" y="98"/>
                    <a:pt x="213" y="98"/>
                  </a:cubicBezTo>
                  <a:cubicBezTo>
                    <a:pt x="211" y="102"/>
                    <a:pt x="209" y="107"/>
                    <a:pt x="208" y="111"/>
                  </a:cubicBezTo>
                  <a:cubicBezTo>
                    <a:pt x="207" y="113"/>
                    <a:pt x="206" y="115"/>
                    <a:pt x="204" y="115"/>
                  </a:cubicBezTo>
                  <a:cubicBezTo>
                    <a:pt x="205" y="112"/>
                    <a:pt x="206" y="110"/>
                    <a:pt x="206" y="107"/>
                  </a:cubicBezTo>
                  <a:cubicBezTo>
                    <a:pt x="207" y="106"/>
                    <a:pt x="208" y="104"/>
                    <a:pt x="208" y="102"/>
                  </a:cubicBezTo>
                  <a:cubicBezTo>
                    <a:pt x="209" y="100"/>
                    <a:pt x="210" y="98"/>
                    <a:pt x="209" y="96"/>
                  </a:cubicBezTo>
                  <a:cubicBezTo>
                    <a:pt x="208" y="96"/>
                    <a:pt x="209" y="98"/>
                    <a:pt x="208" y="99"/>
                  </a:cubicBezTo>
                  <a:cubicBezTo>
                    <a:pt x="208" y="99"/>
                    <a:pt x="208" y="99"/>
                    <a:pt x="208" y="99"/>
                  </a:cubicBezTo>
                  <a:cubicBezTo>
                    <a:pt x="207" y="104"/>
                    <a:pt x="205" y="110"/>
                    <a:pt x="203" y="115"/>
                  </a:cubicBezTo>
                  <a:cubicBezTo>
                    <a:pt x="202" y="116"/>
                    <a:pt x="201" y="117"/>
                    <a:pt x="200" y="116"/>
                  </a:cubicBezTo>
                  <a:cubicBezTo>
                    <a:pt x="201" y="114"/>
                    <a:pt x="202" y="112"/>
                    <a:pt x="203" y="109"/>
                  </a:cubicBezTo>
                  <a:cubicBezTo>
                    <a:pt x="205" y="107"/>
                    <a:pt x="205" y="104"/>
                    <a:pt x="206" y="102"/>
                  </a:cubicBezTo>
                  <a:cubicBezTo>
                    <a:pt x="205" y="101"/>
                    <a:pt x="206" y="100"/>
                    <a:pt x="206" y="99"/>
                  </a:cubicBezTo>
                  <a:cubicBezTo>
                    <a:pt x="205" y="99"/>
                    <a:pt x="205" y="100"/>
                    <a:pt x="205" y="100"/>
                  </a:cubicBezTo>
                  <a:cubicBezTo>
                    <a:pt x="204" y="100"/>
                    <a:pt x="205" y="100"/>
                    <a:pt x="205" y="100"/>
                  </a:cubicBezTo>
                  <a:cubicBezTo>
                    <a:pt x="205" y="101"/>
                    <a:pt x="205" y="101"/>
                    <a:pt x="205" y="102"/>
                  </a:cubicBezTo>
                  <a:cubicBezTo>
                    <a:pt x="204" y="102"/>
                    <a:pt x="204" y="103"/>
                    <a:pt x="204" y="104"/>
                  </a:cubicBezTo>
                  <a:cubicBezTo>
                    <a:pt x="203" y="107"/>
                    <a:pt x="201" y="110"/>
                    <a:pt x="201" y="113"/>
                  </a:cubicBezTo>
                  <a:cubicBezTo>
                    <a:pt x="200" y="114"/>
                    <a:pt x="200" y="114"/>
                    <a:pt x="200" y="115"/>
                  </a:cubicBezTo>
                  <a:cubicBezTo>
                    <a:pt x="200" y="115"/>
                    <a:pt x="200" y="115"/>
                    <a:pt x="200" y="116"/>
                  </a:cubicBezTo>
                  <a:cubicBezTo>
                    <a:pt x="199" y="115"/>
                    <a:pt x="200" y="116"/>
                    <a:pt x="199" y="117"/>
                  </a:cubicBezTo>
                  <a:cubicBezTo>
                    <a:pt x="198" y="117"/>
                    <a:pt x="197" y="118"/>
                    <a:pt x="196" y="118"/>
                  </a:cubicBezTo>
                  <a:cubicBezTo>
                    <a:pt x="196" y="117"/>
                    <a:pt x="197" y="116"/>
                    <a:pt x="198" y="115"/>
                  </a:cubicBezTo>
                  <a:cubicBezTo>
                    <a:pt x="198" y="114"/>
                    <a:pt x="198" y="113"/>
                    <a:pt x="198" y="112"/>
                  </a:cubicBezTo>
                  <a:cubicBezTo>
                    <a:pt x="200" y="109"/>
                    <a:pt x="202" y="105"/>
                    <a:pt x="201" y="102"/>
                  </a:cubicBezTo>
                  <a:cubicBezTo>
                    <a:pt x="200" y="102"/>
                    <a:pt x="200" y="104"/>
                    <a:pt x="200" y="105"/>
                  </a:cubicBezTo>
                  <a:cubicBezTo>
                    <a:pt x="200" y="104"/>
                    <a:pt x="200" y="103"/>
                    <a:pt x="201" y="103"/>
                  </a:cubicBezTo>
                  <a:cubicBezTo>
                    <a:pt x="200" y="107"/>
                    <a:pt x="198" y="111"/>
                    <a:pt x="197" y="115"/>
                  </a:cubicBezTo>
                  <a:cubicBezTo>
                    <a:pt x="196" y="116"/>
                    <a:pt x="196" y="119"/>
                    <a:pt x="194" y="119"/>
                  </a:cubicBezTo>
                  <a:cubicBezTo>
                    <a:pt x="195" y="115"/>
                    <a:pt x="197" y="112"/>
                    <a:pt x="197" y="109"/>
                  </a:cubicBezTo>
                  <a:cubicBezTo>
                    <a:pt x="198" y="109"/>
                    <a:pt x="198" y="108"/>
                    <a:pt x="199" y="107"/>
                  </a:cubicBezTo>
                  <a:cubicBezTo>
                    <a:pt x="199" y="106"/>
                    <a:pt x="200" y="105"/>
                    <a:pt x="199" y="103"/>
                  </a:cubicBezTo>
                  <a:cubicBezTo>
                    <a:pt x="199" y="103"/>
                    <a:pt x="199" y="104"/>
                    <a:pt x="199" y="103"/>
                  </a:cubicBezTo>
                  <a:cubicBezTo>
                    <a:pt x="198" y="104"/>
                    <a:pt x="198" y="105"/>
                    <a:pt x="198" y="106"/>
                  </a:cubicBezTo>
                  <a:cubicBezTo>
                    <a:pt x="197" y="106"/>
                    <a:pt x="197" y="106"/>
                    <a:pt x="197" y="107"/>
                  </a:cubicBezTo>
                  <a:cubicBezTo>
                    <a:pt x="198" y="107"/>
                    <a:pt x="198" y="105"/>
                    <a:pt x="198" y="105"/>
                  </a:cubicBezTo>
                  <a:cubicBezTo>
                    <a:pt x="198" y="108"/>
                    <a:pt x="196" y="111"/>
                    <a:pt x="195" y="113"/>
                  </a:cubicBezTo>
                  <a:cubicBezTo>
                    <a:pt x="195" y="114"/>
                    <a:pt x="195" y="113"/>
                    <a:pt x="195" y="114"/>
                  </a:cubicBezTo>
                  <a:cubicBezTo>
                    <a:pt x="193" y="115"/>
                    <a:pt x="194" y="120"/>
                    <a:pt x="191" y="120"/>
                  </a:cubicBezTo>
                  <a:cubicBezTo>
                    <a:pt x="193" y="114"/>
                    <a:pt x="196" y="110"/>
                    <a:pt x="197" y="104"/>
                  </a:cubicBezTo>
                  <a:cubicBezTo>
                    <a:pt x="197" y="104"/>
                    <a:pt x="197" y="103"/>
                    <a:pt x="196" y="103"/>
                  </a:cubicBezTo>
                  <a:cubicBezTo>
                    <a:pt x="195" y="105"/>
                    <a:pt x="195" y="107"/>
                    <a:pt x="194" y="108"/>
                  </a:cubicBezTo>
                  <a:cubicBezTo>
                    <a:pt x="194" y="107"/>
                    <a:pt x="195" y="107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3" y="107"/>
                    <a:pt x="192" y="108"/>
                    <a:pt x="192" y="110"/>
                  </a:cubicBezTo>
                  <a:cubicBezTo>
                    <a:pt x="193" y="109"/>
                    <a:pt x="193" y="108"/>
                    <a:pt x="193" y="107"/>
                  </a:cubicBezTo>
                  <a:cubicBezTo>
                    <a:pt x="192" y="111"/>
                    <a:pt x="190" y="115"/>
                    <a:pt x="189" y="118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18"/>
                    <a:pt x="188" y="117"/>
                    <a:pt x="190" y="116"/>
                  </a:cubicBezTo>
                  <a:cubicBezTo>
                    <a:pt x="189" y="116"/>
                    <a:pt x="189" y="116"/>
                    <a:pt x="189" y="115"/>
                  </a:cubicBezTo>
                  <a:cubicBezTo>
                    <a:pt x="190" y="114"/>
                    <a:pt x="191" y="112"/>
                    <a:pt x="190" y="110"/>
                  </a:cubicBezTo>
                  <a:cubicBezTo>
                    <a:pt x="190" y="109"/>
                    <a:pt x="190" y="110"/>
                    <a:pt x="190" y="109"/>
                  </a:cubicBezTo>
                  <a:cubicBezTo>
                    <a:pt x="189" y="110"/>
                    <a:pt x="189" y="112"/>
                    <a:pt x="188" y="112"/>
                  </a:cubicBezTo>
                  <a:cubicBezTo>
                    <a:pt x="188" y="111"/>
                    <a:pt x="189" y="111"/>
                    <a:pt x="188" y="109"/>
                  </a:cubicBezTo>
                  <a:cubicBezTo>
                    <a:pt x="187" y="110"/>
                    <a:pt x="187" y="112"/>
                    <a:pt x="187" y="113"/>
                  </a:cubicBezTo>
                  <a:cubicBezTo>
                    <a:pt x="187" y="114"/>
                    <a:pt x="187" y="116"/>
                    <a:pt x="187" y="117"/>
                  </a:cubicBezTo>
                  <a:cubicBezTo>
                    <a:pt x="186" y="117"/>
                    <a:pt x="186" y="117"/>
                    <a:pt x="185" y="117"/>
                  </a:cubicBezTo>
                  <a:cubicBezTo>
                    <a:pt x="185" y="115"/>
                    <a:pt x="185" y="113"/>
                    <a:pt x="186" y="112"/>
                  </a:cubicBezTo>
                  <a:cubicBezTo>
                    <a:pt x="186" y="111"/>
                    <a:pt x="187" y="111"/>
                    <a:pt x="187" y="110"/>
                  </a:cubicBezTo>
                  <a:cubicBezTo>
                    <a:pt x="186" y="110"/>
                    <a:pt x="186" y="111"/>
                    <a:pt x="186" y="111"/>
                  </a:cubicBezTo>
                  <a:cubicBezTo>
                    <a:pt x="186" y="111"/>
                    <a:pt x="185" y="111"/>
                    <a:pt x="185" y="111"/>
                  </a:cubicBezTo>
                  <a:cubicBezTo>
                    <a:pt x="184" y="113"/>
                    <a:pt x="182" y="115"/>
                    <a:pt x="180" y="117"/>
                  </a:cubicBezTo>
                  <a:cubicBezTo>
                    <a:pt x="180" y="117"/>
                    <a:pt x="179" y="117"/>
                    <a:pt x="179" y="117"/>
                  </a:cubicBezTo>
                  <a:cubicBezTo>
                    <a:pt x="178" y="119"/>
                    <a:pt x="175" y="121"/>
                    <a:pt x="172" y="123"/>
                  </a:cubicBezTo>
                  <a:cubicBezTo>
                    <a:pt x="170" y="124"/>
                    <a:pt x="167" y="124"/>
                    <a:pt x="167" y="124"/>
                  </a:cubicBezTo>
                  <a:cubicBezTo>
                    <a:pt x="166" y="123"/>
                    <a:pt x="166" y="121"/>
                    <a:pt x="166" y="120"/>
                  </a:cubicBezTo>
                  <a:cubicBezTo>
                    <a:pt x="166" y="121"/>
                    <a:pt x="166" y="123"/>
                    <a:pt x="166" y="124"/>
                  </a:cubicBezTo>
                  <a:cubicBezTo>
                    <a:pt x="160" y="119"/>
                    <a:pt x="157" y="110"/>
                    <a:pt x="154" y="102"/>
                  </a:cubicBezTo>
                  <a:cubicBezTo>
                    <a:pt x="155" y="102"/>
                    <a:pt x="155" y="102"/>
                    <a:pt x="156" y="101"/>
                  </a:cubicBezTo>
                  <a:cubicBezTo>
                    <a:pt x="156" y="100"/>
                    <a:pt x="154" y="102"/>
                    <a:pt x="154" y="100"/>
                  </a:cubicBezTo>
                  <a:cubicBezTo>
                    <a:pt x="154" y="100"/>
                    <a:pt x="156" y="100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3" y="99"/>
                    <a:pt x="153" y="98"/>
                    <a:pt x="153" y="98"/>
                  </a:cubicBezTo>
                  <a:cubicBezTo>
                    <a:pt x="154" y="98"/>
                    <a:pt x="155" y="98"/>
                    <a:pt x="155" y="97"/>
                  </a:cubicBezTo>
                  <a:cubicBezTo>
                    <a:pt x="154" y="96"/>
                    <a:pt x="154" y="97"/>
                    <a:pt x="153" y="97"/>
                  </a:cubicBezTo>
                  <a:cubicBezTo>
                    <a:pt x="153" y="96"/>
                    <a:pt x="153" y="96"/>
                    <a:pt x="152" y="95"/>
                  </a:cubicBezTo>
                  <a:cubicBezTo>
                    <a:pt x="153" y="95"/>
                    <a:pt x="155" y="94"/>
                    <a:pt x="155" y="93"/>
                  </a:cubicBezTo>
                  <a:cubicBezTo>
                    <a:pt x="154" y="92"/>
                    <a:pt x="153" y="94"/>
                    <a:pt x="152" y="94"/>
                  </a:cubicBezTo>
                  <a:cubicBezTo>
                    <a:pt x="152" y="93"/>
                    <a:pt x="154" y="93"/>
                    <a:pt x="154" y="92"/>
                  </a:cubicBezTo>
                  <a:cubicBezTo>
                    <a:pt x="154" y="91"/>
                    <a:pt x="153" y="92"/>
                    <a:pt x="152" y="93"/>
                  </a:cubicBezTo>
                  <a:cubicBezTo>
                    <a:pt x="152" y="92"/>
                    <a:pt x="152" y="92"/>
                    <a:pt x="152" y="91"/>
                  </a:cubicBezTo>
                  <a:cubicBezTo>
                    <a:pt x="152" y="90"/>
                    <a:pt x="154" y="89"/>
                    <a:pt x="154" y="88"/>
                  </a:cubicBezTo>
                  <a:cubicBezTo>
                    <a:pt x="153" y="87"/>
                    <a:pt x="152" y="89"/>
                    <a:pt x="152" y="90"/>
                  </a:cubicBezTo>
                  <a:cubicBezTo>
                    <a:pt x="151" y="89"/>
                    <a:pt x="151" y="89"/>
                    <a:pt x="151" y="88"/>
                  </a:cubicBezTo>
                  <a:cubicBezTo>
                    <a:pt x="151" y="88"/>
                    <a:pt x="153" y="88"/>
                    <a:pt x="152" y="87"/>
                  </a:cubicBezTo>
                  <a:cubicBezTo>
                    <a:pt x="152" y="86"/>
                    <a:pt x="151" y="87"/>
                    <a:pt x="151" y="87"/>
                  </a:cubicBezTo>
                  <a:cubicBezTo>
                    <a:pt x="151" y="86"/>
                    <a:pt x="153" y="85"/>
                    <a:pt x="154" y="84"/>
                  </a:cubicBezTo>
                  <a:cubicBezTo>
                    <a:pt x="153" y="82"/>
                    <a:pt x="151" y="85"/>
                    <a:pt x="151" y="85"/>
                  </a:cubicBezTo>
                  <a:cubicBezTo>
                    <a:pt x="150" y="85"/>
                    <a:pt x="150" y="84"/>
                    <a:pt x="150" y="84"/>
                  </a:cubicBezTo>
                  <a:cubicBezTo>
                    <a:pt x="151" y="83"/>
                    <a:pt x="152" y="83"/>
                    <a:pt x="152" y="82"/>
                  </a:cubicBezTo>
                  <a:cubicBezTo>
                    <a:pt x="152" y="82"/>
                    <a:pt x="152" y="82"/>
                    <a:pt x="152" y="81"/>
                  </a:cubicBezTo>
                  <a:cubicBezTo>
                    <a:pt x="151" y="81"/>
                    <a:pt x="151" y="83"/>
                    <a:pt x="150" y="82"/>
                  </a:cubicBezTo>
                  <a:cubicBezTo>
                    <a:pt x="149" y="81"/>
                    <a:pt x="151" y="80"/>
                    <a:pt x="151" y="79"/>
                  </a:cubicBezTo>
                  <a:cubicBezTo>
                    <a:pt x="151" y="78"/>
                    <a:pt x="150" y="79"/>
                    <a:pt x="149" y="79"/>
                  </a:cubicBezTo>
                  <a:cubicBezTo>
                    <a:pt x="149" y="77"/>
                    <a:pt x="150" y="76"/>
                    <a:pt x="150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77"/>
                    <a:pt x="148" y="80"/>
                    <a:pt x="146" y="82"/>
                  </a:cubicBezTo>
                  <a:cubicBezTo>
                    <a:pt x="147" y="80"/>
                    <a:pt x="148" y="79"/>
                    <a:pt x="148" y="76"/>
                  </a:cubicBezTo>
                  <a:cubicBezTo>
                    <a:pt x="147" y="77"/>
                    <a:pt x="147" y="79"/>
                    <a:pt x="146" y="80"/>
                  </a:cubicBezTo>
                  <a:cubicBezTo>
                    <a:pt x="146" y="77"/>
                    <a:pt x="148" y="76"/>
                    <a:pt x="150" y="74"/>
                  </a:cubicBezTo>
                  <a:cubicBezTo>
                    <a:pt x="150" y="76"/>
                    <a:pt x="152" y="75"/>
                    <a:pt x="154" y="75"/>
                  </a:cubicBezTo>
                  <a:cubicBezTo>
                    <a:pt x="155" y="80"/>
                    <a:pt x="155" y="86"/>
                    <a:pt x="158" y="89"/>
                  </a:cubicBezTo>
                  <a:cubicBezTo>
                    <a:pt x="159" y="89"/>
                    <a:pt x="158" y="88"/>
                    <a:pt x="159" y="87"/>
                  </a:cubicBezTo>
                  <a:cubicBezTo>
                    <a:pt x="158" y="87"/>
                    <a:pt x="158" y="88"/>
                    <a:pt x="158" y="88"/>
                  </a:cubicBezTo>
                  <a:cubicBezTo>
                    <a:pt x="154" y="84"/>
                    <a:pt x="158" y="80"/>
                    <a:pt x="157" y="76"/>
                  </a:cubicBezTo>
                  <a:cubicBezTo>
                    <a:pt x="155" y="77"/>
                    <a:pt x="156" y="79"/>
                    <a:pt x="155" y="80"/>
                  </a:cubicBezTo>
                  <a:cubicBezTo>
                    <a:pt x="155" y="79"/>
                    <a:pt x="155" y="77"/>
                    <a:pt x="154" y="75"/>
                  </a:cubicBezTo>
                  <a:cubicBezTo>
                    <a:pt x="159" y="73"/>
                    <a:pt x="159" y="70"/>
                    <a:pt x="160" y="67"/>
                  </a:cubicBezTo>
                  <a:cubicBezTo>
                    <a:pt x="166" y="66"/>
                    <a:pt x="172" y="65"/>
                    <a:pt x="176" y="69"/>
                  </a:cubicBezTo>
                  <a:cubicBezTo>
                    <a:pt x="174" y="66"/>
                    <a:pt x="171" y="65"/>
                    <a:pt x="167" y="65"/>
                  </a:cubicBezTo>
                  <a:cubicBezTo>
                    <a:pt x="165" y="65"/>
                    <a:pt x="163" y="65"/>
                    <a:pt x="160" y="66"/>
                  </a:cubicBezTo>
                  <a:cubicBezTo>
                    <a:pt x="161" y="65"/>
                    <a:pt x="161" y="63"/>
                    <a:pt x="161" y="61"/>
                  </a:cubicBezTo>
                  <a:cubicBezTo>
                    <a:pt x="165" y="60"/>
                    <a:pt x="169" y="58"/>
                    <a:pt x="174" y="57"/>
                  </a:cubicBezTo>
                  <a:cubicBezTo>
                    <a:pt x="174" y="59"/>
                    <a:pt x="174" y="60"/>
                    <a:pt x="176" y="62"/>
                  </a:cubicBezTo>
                  <a:cubicBezTo>
                    <a:pt x="175" y="59"/>
                    <a:pt x="174" y="59"/>
                    <a:pt x="174" y="57"/>
                  </a:cubicBezTo>
                  <a:cubicBezTo>
                    <a:pt x="175" y="57"/>
                    <a:pt x="175" y="56"/>
                    <a:pt x="175" y="57"/>
                  </a:cubicBezTo>
                  <a:cubicBezTo>
                    <a:pt x="176" y="59"/>
                    <a:pt x="177" y="61"/>
                    <a:pt x="178" y="63"/>
                  </a:cubicBezTo>
                  <a:cubicBezTo>
                    <a:pt x="178" y="63"/>
                    <a:pt x="178" y="62"/>
                    <a:pt x="177" y="60"/>
                  </a:cubicBezTo>
                  <a:cubicBezTo>
                    <a:pt x="177" y="59"/>
                    <a:pt x="176" y="58"/>
                    <a:pt x="176" y="57"/>
                  </a:cubicBezTo>
                  <a:cubicBezTo>
                    <a:pt x="185" y="55"/>
                    <a:pt x="192" y="54"/>
                    <a:pt x="198" y="56"/>
                  </a:cubicBezTo>
                  <a:cubicBezTo>
                    <a:pt x="199" y="58"/>
                    <a:pt x="200" y="60"/>
                    <a:pt x="200" y="62"/>
                  </a:cubicBezTo>
                  <a:cubicBezTo>
                    <a:pt x="200" y="60"/>
                    <a:pt x="199" y="58"/>
                    <a:pt x="199" y="56"/>
                  </a:cubicBezTo>
                  <a:cubicBezTo>
                    <a:pt x="200" y="56"/>
                    <a:pt x="200" y="56"/>
                    <a:pt x="201" y="57"/>
                  </a:cubicBezTo>
                  <a:cubicBezTo>
                    <a:pt x="201" y="59"/>
                    <a:pt x="202" y="61"/>
                    <a:pt x="202" y="63"/>
                  </a:cubicBezTo>
                  <a:cubicBezTo>
                    <a:pt x="203" y="61"/>
                    <a:pt x="201" y="59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4" y="62"/>
                    <a:pt x="204" y="66"/>
                    <a:pt x="206" y="70"/>
                  </a:cubicBezTo>
                  <a:cubicBezTo>
                    <a:pt x="206" y="68"/>
                    <a:pt x="205" y="64"/>
                    <a:pt x="204" y="60"/>
                  </a:cubicBezTo>
                  <a:cubicBezTo>
                    <a:pt x="203" y="60"/>
                    <a:pt x="203" y="58"/>
                    <a:pt x="203" y="57"/>
                  </a:cubicBezTo>
                  <a:cubicBezTo>
                    <a:pt x="205" y="60"/>
                    <a:pt x="205" y="66"/>
                    <a:pt x="207" y="69"/>
                  </a:cubicBezTo>
                  <a:cubicBezTo>
                    <a:pt x="206" y="65"/>
                    <a:pt x="205" y="62"/>
                    <a:pt x="204" y="58"/>
                  </a:cubicBezTo>
                  <a:cubicBezTo>
                    <a:pt x="205" y="58"/>
                    <a:pt x="205" y="58"/>
                    <a:pt x="205" y="59"/>
                  </a:cubicBezTo>
                  <a:cubicBezTo>
                    <a:pt x="207" y="62"/>
                    <a:pt x="207" y="66"/>
                    <a:pt x="209" y="70"/>
                  </a:cubicBezTo>
                  <a:cubicBezTo>
                    <a:pt x="205" y="78"/>
                    <a:pt x="201" y="87"/>
                    <a:pt x="193" y="93"/>
                  </a:cubicBezTo>
                  <a:cubicBezTo>
                    <a:pt x="192" y="94"/>
                    <a:pt x="190" y="94"/>
                    <a:pt x="190" y="96"/>
                  </a:cubicBezTo>
                  <a:cubicBezTo>
                    <a:pt x="202" y="89"/>
                    <a:pt x="206" y="77"/>
                    <a:pt x="211" y="66"/>
                  </a:cubicBezTo>
                  <a:cubicBezTo>
                    <a:pt x="211" y="65"/>
                    <a:pt x="211" y="64"/>
                    <a:pt x="211" y="63"/>
                  </a:cubicBezTo>
                  <a:cubicBezTo>
                    <a:pt x="211" y="62"/>
                    <a:pt x="212" y="60"/>
                    <a:pt x="210" y="60"/>
                  </a:cubicBezTo>
                  <a:cubicBezTo>
                    <a:pt x="210" y="61"/>
                    <a:pt x="211" y="63"/>
                    <a:pt x="210" y="64"/>
                  </a:cubicBezTo>
                  <a:cubicBezTo>
                    <a:pt x="210" y="62"/>
                    <a:pt x="210" y="61"/>
                    <a:pt x="209" y="59"/>
                  </a:cubicBezTo>
                  <a:cubicBezTo>
                    <a:pt x="212" y="58"/>
                    <a:pt x="215" y="59"/>
                    <a:pt x="218" y="59"/>
                  </a:cubicBezTo>
                  <a:cubicBezTo>
                    <a:pt x="216" y="57"/>
                    <a:pt x="213" y="58"/>
                    <a:pt x="210" y="58"/>
                  </a:cubicBezTo>
                  <a:cubicBezTo>
                    <a:pt x="210" y="58"/>
                    <a:pt x="210" y="57"/>
                    <a:pt x="210" y="57"/>
                  </a:cubicBezTo>
                  <a:cubicBezTo>
                    <a:pt x="211" y="58"/>
                    <a:pt x="213" y="57"/>
                    <a:pt x="214" y="56"/>
                  </a:cubicBezTo>
                  <a:cubicBezTo>
                    <a:pt x="212" y="53"/>
                    <a:pt x="204" y="54"/>
                    <a:pt x="204" y="49"/>
                  </a:cubicBezTo>
                  <a:cubicBezTo>
                    <a:pt x="204" y="49"/>
                    <a:pt x="203" y="50"/>
                    <a:pt x="203" y="49"/>
                  </a:cubicBezTo>
                  <a:cubicBezTo>
                    <a:pt x="201" y="45"/>
                    <a:pt x="204" y="43"/>
                    <a:pt x="206" y="40"/>
                  </a:cubicBezTo>
                  <a:cubicBezTo>
                    <a:pt x="205" y="40"/>
                    <a:pt x="204" y="41"/>
                    <a:pt x="204" y="42"/>
                  </a:cubicBezTo>
                  <a:cubicBezTo>
                    <a:pt x="204" y="42"/>
                    <a:pt x="203" y="41"/>
                    <a:pt x="203" y="42"/>
                  </a:cubicBezTo>
                  <a:cubicBezTo>
                    <a:pt x="203" y="42"/>
                    <a:pt x="203" y="43"/>
                    <a:pt x="202" y="43"/>
                  </a:cubicBezTo>
                  <a:cubicBezTo>
                    <a:pt x="202" y="42"/>
                    <a:pt x="202" y="41"/>
                    <a:pt x="201" y="41"/>
                  </a:cubicBezTo>
                  <a:cubicBezTo>
                    <a:pt x="201" y="41"/>
                    <a:pt x="200" y="42"/>
                    <a:pt x="199" y="42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9" y="42"/>
                    <a:pt x="198" y="42"/>
                  </a:cubicBezTo>
                  <a:cubicBezTo>
                    <a:pt x="197" y="42"/>
                    <a:pt x="197" y="42"/>
                    <a:pt x="196" y="42"/>
                  </a:cubicBezTo>
                  <a:cubicBezTo>
                    <a:pt x="196" y="42"/>
                    <a:pt x="196" y="41"/>
                    <a:pt x="196" y="42"/>
                  </a:cubicBezTo>
                  <a:cubicBezTo>
                    <a:pt x="195" y="42"/>
                    <a:pt x="196" y="42"/>
                    <a:pt x="195" y="42"/>
                  </a:cubicBezTo>
                  <a:cubicBezTo>
                    <a:pt x="192" y="43"/>
                    <a:pt x="191" y="41"/>
                    <a:pt x="189" y="39"/>
                  </a:cubicBezTo>
                  <a:cubicBezTo>
                    <a:pt x="189" y="39"/>
                    <a:pt x="189" y="38"/>
                    <a:pt x="189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8" y="38"/>
                    <a:pt x="189" y="38"/>
                    <a:pt x="189" y="37"/>
                  </a:cubicBezTo>
                  <a:cubicBezTo>
                    <a:pt x="189" y="36"/>
                    <a:pt x="189" y="36"/>
                    <a:pt x="188" y="35"/>
                  </a:cubicBezTo>
                  <a:cubicBezTo>
                    <a:pt x="188" y="33"/>
                    <a:pt x="189" y="30"/>
                    <a:pt x="188" y="29"/>
                  </a:cubicBezTo>
                  <a:cubicBezTo>
                    <a:pt x="187" y="29"/>
                    <a:pt x="188" y="30"/>
                    <a:pt x="187" y="30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5" y="35"/>
                    <a:pt x="183" y="38"/>
                    <a:pt x="180" y="41"/>
                  </a:cubicBezTo>
                  <a:cubicBezTo>
                    <a:pt x="180" y="41"/>
                    <a:pt x="178" y="41"/>
                    <a:pt x="179" y="42"/>
                  </a:cubicBezTo>
                  <a:cubicBezTo>
                    <a:pt x="183" y="41"/>
                    <a:pt x="184" y="37"/>
                    <a:pt x="185" y="35"/>
                  </a:cubicBezTo>
                  <a:cubicBezTo>
                    <a:pt x="186" y="35"/>
                    <a:pt x="186" y="36"/>
                    <a:pt x="186" y="37"/>
                  </a:cubicBezTo>
                  <a:cubicBezTo>
                    <a:pt x="186" y="36"/>
                    <a:pt x="185" y="36"/>
                    <a:pt x="185" y="36"/>
                  </a:cubicBezTo>
                  <a:cubicBezTo>
                    <a:pt x="185" y="37"/>
                    <a:pt x="185" y="38"/>
                    <a:pt x="184" y="38"/>
                  </a:cubicBezTo>
                  <a:cubicBezTo>
                    <a:pt x="185" y="39"/>
                    <a:pt x="184" y="41"/>
                    <a:pt x="185" y="43"/>
                  </a:cubicBezTo>
                  <a:cubicBezTo>
                    <a:pt x="186" y="40"/>
                    <a:pt x="186" y="37"/>
                    <a:pt x="187" y="34"/>
                  </a:cubicBezTo>
                  <a:cubicBezTo>
                    <a:pt x="187" y="35"/>
                    <a:pt x="187" y="38"/>
                    <a:pt x="188" y="39"/>
                  </a:cubicBezTo>
                  <a:cubicBezTo>
                    <a:pt x="190" y="42"/>
                    <a:pt x="192" y="44"/>
                    <a:pt x="195" y="43"/>
                  </a:cubicBezTo>
                  <a:cubicBezTo>
                    <a:pt x="196" y="46"/>
                    <a:pt x="197" y="50"/>
                    <a:pt x="198" y="53"/>
                  </a:cubicBezTo>
                  <a:cubicBezTo>
                    <a:pt x="198" y="50"/>
                    <a:pt x="197" y="46"/>
                    <a:pt x="196" y="43"/>
                  </a:cubicBezTo>
                  <a:cubicBezTo>
                    <a:pt x="197" y="43"/>
                    <a:pt x="197" y="43"/>
                    <a:pt x="197" y="43"/>
                  </a:cubicBezTo>
                  <a:cubicBezTo>
                    <a:pt x="198" y="45"/>
                    <a:pt x="198" y="48"/>
                    <a:pt x="199" y="51"/>
                  </a:cubicBezTo>
                  <a:cubicBezTo>
                    <a:pt x="200" y="51"/>
                    <a:pt x="199" y="50"/>
                    <a:pt x="20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49"/>
                    <a:pt x="201" y="49"/>
                    <a:pt x="200" y="48"/>
                  </a:cubicBezTo>
                  <a:cubicBezTo>
                    <a:pt x="201" y="48"/>
                    <a:pt x="201" y="48"/>
                    <a:pt x="201" y="48"/>
                  </a:cubicBezTo>
                  <a:cubicBezTo>
                    <a:pt x="202" y="47"/>
                    <a:pt x="201" y="47"/>
                    <a:pt x="202" y="46"/>
                  </a:cubicBezTo>
                  <a:cubicBezTo>
                    <a:pt x="202" y="47"/>
                    <a:pt x="201" y="47"/>
                    <a:pt x="202" y="48"/>
                  </a:cubicBezTo>
                  <a:cubicBezTo>
                    <a:pt x="201" y="48"/>
                    <a:pt x="201" y="48"/>
                    <a:pt x="201" y="49"/>
                  </a:cubicBezTo>
                  <a:cubicBezTo>
                    <a:pt x="202" y="50"/>
                    <a:pt x="202" y="52"/>
                    <a:pt x="202" y="54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2" y="55"/>
                    <a:pt x="202" y="56"/>
                    <a:pt x="202" y="56"/>
                  </a:cubicBezTo>
                  <a:cubicBezTo>
                    <a:pt x="195" y="53"/>
                    <a:pt x="186" y="54"/>
                    <a:pt x="177" y="55"/>
                  </a:cubicBezTo>
                  <a:cubicBezTo>
                    <a:pt x="178" y="54"/>
                    <a:pt x="177" y="52"/>
                    <a:pt x="178" y="51"/>
                  </a:cubicBezTo>
                  <a:cubicBezTo>
                    <a:pt x="178" y="53"/>
                    <a:pt x="178" y="54"/>
                    <a:pt x="178" y="55"/>
                  </a:cubicBezTo>
                  <a:cubicBezTo>
                    <a:pt x="180" y="55"/>
                    <a:pt x="179" y="53"/>
                    <a:pt x="179" y="52"/>
                  </a:cubicBezTo>
                  <a:cubicBezTo>
                    <a:pt x="181" y="53"/>
                    <a:pt x="184" y="53"/>
                    <a:pt x="185" y="52"/>
                  </a:cubicBezTo>
                  <a:cubicBezTo>
                    <a:pt x="184" y="52"/>
                    <a:pt x="182" y="52"/>
                    <a:pt x="181" y="52"/>
                  </a:cubicBezTo>
                  <a:cubicBezTo>
                    <a:pt x="181" y="51"/>
                    <a:pt x="180" y="50"/>
                    <a:pt x="181" y="49"/>
                  </a:cubicBezTo>
                  <a:cubicBezTo>
                    <a:pt x="181" y="49"/>
                    <a:pt x="181" y="48"/>
                    <a:pt x="182" y="48"/>
                  </a:cubicBezTo>
                  <a:cubicBezTo>
                    <a:pt x="181" y="49"/>
                    <a:pt x="182" y="50"/>
                    <a:pt x="182" y="51"/>
                  </a:cubicBezTo>
                  <a:cubicBezTo>
                    <a:pt x="182" y="51"/>
                    <a:pt x="182" y="49"/>
                    <a:pt x="182" y="48"/>
                  </a:cubicBezTo>
                  <a:cubicBezTo>
                    <a:pt x="185" y="48"/>
                    <a:pt x="187" y="49"/>
                    <a:pt x="189" y="49"/>
                  </a:cubicBezTo>
                  <a:cubicBezTo>
                    <a:pt x="187" y="47"/>
                    <a:pt x="185" y="48"/>
                    <a:pt x="182" y="48"/>
                  </a:cubicBezTo>
                  <a:cubicBezTo>
                    <a:pt x="182" y="47"/>
                    <a:pt x="182" y="44"/>
                    <a:pt x="181" y="44"/>
                  </a:cubicBezTo>
                  <a:cubicBezTo>
                    <a:pt x="181" y="45"/>
                    <a:pt x="182" y="47"/>
                    <a:pt x="181" y="48"/>
                  </a:cubicBezTo>
                  <a:cubicBezTo>
                    <a:pt x="181" y="48"/>
                    <a:pt x="181" y="49"/>
                    <a:pt x="180" y="48"/>
                  </a:cubicBezTo>
                  <a:cubicBezTo>
                    <a:pt x="180" y="47"/>
                    <a:pt x="181" y="45"/>
                    <a:pt x="180" y="44"/>
                  </a:cubicBezTo>
                  <a:cubicBezTo>
                    <a:pt x="179" y="46"/>
                    <a:pt x="179" y="47"/>
                    <a:pt x="179" y="48"/>
                  </a:cubicBezTo>
                  <a:cubicBezTo>
                    <a:pt x="180" y="48"/>
                    <a:pt x="179" y="47"/>
                    <a:pt x="180" y="47"/>
                  </a:cubicBezTo>
                  <a:cubicBezTo>
                    <a:pt x="180" y="47"/>
                    <a:pt x="180" y="48"/>
                    <a:pt x="180" y="49"/>
                  </a:cubicBezTo>
                  <a:cubicBezTo>
                    <a:pt x="180" y="48"/>
                    <a:pt x="179" y="49"/>
                    <a:pt x="179" y="49"/>
                  </a:cubicBezTo>
                  <a:cubicBezTo>
                    <a:pt x="179" y="48"/>
                    <a:pt x="179" y="46"/>
                    <a:pt x="178" y="45"/>
                  </a:cubicBezTo>
                  <a:cubicBezTo>
                    <a:pt x="177" y="46"/>
                    <a:pt x="178" y="47"/>
                    <a:pt x="177" y="48"/>
                  </a:cubicBezTo>
                  <a:cubicBezTo>
                    <a:pt x="177" y="47"/>
                    <a:pt x="177" y="46"/>
                    <a:pt x="177" y="45"/>
                  </a:cubicBezTo>
                  <a:cubicBezTo>
                    <a:pt x="178" y="45"/>
                    <a:pt x="180" y="44"/>
                    <a:pt x="180" y="43"/>
                  </a:cubicBezTo>
                  <a:cubicBezTo>
                    <a:pt x="178" y="42"/>
                    <a:pt x="177" y="43"/>
                    <a:pt x="176" y="41"/>
                  </a:cubicBezTo>
                  <a:cubicBezTo>
                    <a:pt x="172" y="37"/>
                    <a:pt x="179" y="31"/>
                    <a:pt x="182" y="29"/>
                  </a:cubicBezTo>
                  <a:cubicBezTo>
                    <a:pt x="182" y="29"/>
                    <a:pt x="183" y="27"/>
                    <a:pt x="183" y="27"/>
                  </a:cubicBezTo>
                  <a:cubicBezTo>
                    <a:pt x="184" y="26"/>
                    <a:pt x="184" y="25"/>
                    <a:pt x="184" y="25"/>
                  </a:cubicBezTo>
                  <a:cubicBezTo>
                    <a:pt x="183" y="26"/>
                    <a:pt x="178" y="28"/>
                    <a:pt x="177" y="28"/>
                  </a:cubicBezTo>
                  <a:cubicBezTo>
                    <a:pt x="176" y="28"/>
                    <a:pt x="174" y="26"/>
                    <a:pt x="173" y="26"/>
                  </a:cubicBezTo>
                  <a:cubicBezTo>
                    <a:pt x="172" y="23"/>
                    <a:pt x="174" y="20"/>
                    <a:pt x="176" y="18"/>
                  </a:cubicBezTo>
                  <a:cubicBezTo>
                    <a:pt x="176" y="17"/>
                    <a:pt x="176" y="17"/>
                    <a:pt x="176" y="16"/>
                  </a:cubicBezTo>
                  <a:cubicBezTo>
                    <a:pt x="173" y="17"/>
                    <a:pt x="169" y="21"/>
                    <a:pt x="168" y="18"/>
                  </a:cubicBezTo>
                  <a:cubicBezTo>
                    <a:pt x="167" y="14"/>
                    <a:pt x="169" y="10"/>
                    <a:pt x="168" y="6"/>
                  </a:cubicBezTo>
                  <a:cubicBezTo>
                    <a:pt x="169" y="5"/>
                    <a:pt x="170" y="1"/>
                    <a:pt x="168" y="0"/>
                  </a:cubicBezTo>
                  <a:cubicBezTo>
                    <a:pt x="168" y="5"/>
                    <a:pt x="164" y="8"/>
                    <a:pt x="162" y="11"/>
                  </a:cubicBezTo>
                  <a:cubicBezTo>
                    <a:pt x="160" y="15"/>
                    <a:pt x="161" y="18"/>
                    <a:pt x="160" y="22"/>
                  </a:cubicBezTo>
                  <a:cubicBezTo>
                    <a:pt x="159" y="23"/>
                    <a:pt x="160" y="25"/>
                    <a:pt x="157" y="26"/>
                  </a:cubicBezTo>
                  <a:cubicBezTo>
                    <a:pt x="155" y="25"/>
                    <a:pt x="155" y="22"/>
                    <a:pt x="154" y="22"/>
                  </a:cubicBezTo>
                  <a:cubicBezTo>
                    <a:pt x="153" y="23"/>
                    <a:pt x="154" y="23"/>
                    <a:pt x="154" y="23"/>
                  </a:cubicBezTo>
                  <a:cubicBezTo>
                    <a:pt x="154" y="27"/>
                    <a:pt x="157" y="35"/>
                    <a:pt x="153" y="37"/>
                  </a:cubicBezTo>
                  <a:cubicBezTo>
                    <a:pt x="150" y="38"/>
                    <a:pt x="149" y="35"/>
                    <a:pt x="147" y="35"/>
                  </a:cubicBezTo>
                  <a:cubicBezTo>
                    <a:pt x="146" y="39"/>
                    <a:pt x="150" y="41"/>
                    <a:pt x="151" y="44"/>
                  </a:cubicBezTo>
                  <a:cubicBezTo>
                    <a:pt x="151" y="45"/>
                    <a:pt x="151" y="45"/>
                    <a:pt x="152" y="46"/>
                  </a:cubicBezTo>
                  <a:cubicBezTo>
                    <a:pt x="152" y="45"/>
                    <a:pt x="151" y="45"/>
                    <a:pt x="152" y="44"/>
                  </a:cubicBezTo>
                  <a:cubicBezTo>
                    <a:pt x="152" y="45"/>
                    <a:pt x="152" y="45"/>
                    <a:pt x="152" y="46"/>
                  </a:cubicBezTo>
                  <a:cubicBezTo>
                    <a:pt x="150" y="48"/>
                    <a:pt x="149" y="51"/>
                    <a:pt x="150" y="53"/>
                  </a:cubicBezTo>
                  <a:cubicBezTo>
                    <a:pt x="151" y="54"/>
                    <a:pt x="152" y="56"/>
                    <a:pt x="153" y="55"/>
                  </a:cubicBezTo>
                  <a:cubicBezTo>
                    <a:pt x="148" y="52"/>
                    <a:pt x="153" y="44"/>
                    <a:pt x="158" y="47"/>
                  </a:cubicBezTo>
                  <a:cubicBezTo>
                    <a:pt x="161" y="48"/>
                    <a:pt x="160" y="54"/>
                    <a:pt x="158" y="55"/>
                  </a:cubicBezTo>
                  <a:cubicBezTo>
                    <a:pt x="157" y="55"/>
                    <a:pt x="157" y="55"/>
                    <a:pt x="156" y="55"/>
                  </a:cubicBezTo>
                  <a:cubicBezTo>
                    <a:pt x="158" y="57"/>
                    <a:pt x="159" y="55"/>
                    <a:pt x="160" y="54"/>
                  </a:cubicBezTo>
                  <a:cubicBezTo>
                    <a:pt x="162" y="51"/>
                    <a:pt x="161" y="46"/>
                    <a:pt x="157" y="45"/>
                  </a:cubicBezTo>
                  <a:cubicBezTo>
                    <a:pt x="158" y="45"/>
                    <a:pt x="158" y="44"/>
                    <a:pt x="158" y="44"/>
                  </a:cubicBezTo>
                  <a:cubicBezTo>
                    <a:pt x="158" y="44"/>
                    <a:pt x="157" y="45"/>
                    <a:pt x="158" y="45"/>
                  </a:cubicBezTo>
                  <a:cubicBezTo>
                    <a:pt x="159" y="44"/>
                    <a:pt x="159" y="42"/>
                    <a:pt x="160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3" y="39"/>
                    <a:pt x="167" y="44"/>
                    <a:pt x="165" y="47"/>
                  </a:cubicBezTo>
                  <a:cubicBezTo>
                    <a:pt x="164" y="47"/>
                    <a:pt x="161" y="47"/>
                    <a:pt x="161" y="49"/>
                  </a:cubicBezTo>
                  <a:cubicBezTo>
                    <a:pt x="162" y="48"/>
                    <a:pt x="164" y="47"/>
                    <a:pt x="165" y="48"/>
                  </a:cubicBezTo>
                  <a:cubicBezTo>
                    <a:pt x="165" y="48"/>
                    <a:pt x="164" y="49"/>
                    <a:pt x="164" y="49"/>
                  </a:cubicBezTo>
                  <a:cubicBezTo>
                    <a:pt x="165" y="49"/>
                    <a:pt x="165" y="49"/>
                    <a:pt x="166" y="48"/>
                  </a:cubicBezTo>
                  <a:cubicBezTo>
                    <a:pt x="170" y="51"/>
                    <a:pt x="170" y="59"/>
                    <a:pt x="163" y="59"/>
                  </a:cubicBezTo>
                  <a:cubicBezTo>
                    <a:pt x="162" y="59"/>
                    <a:pt x="162" y="58"/>
                    <a:pt x="161" y="58"/>
                  </a:cubicBezTo>
                  <a:cubicBezTo>
                    <a:pt x="161" y="59"/>
                    <a:pt x="162" y="60"/>
                    <a:pt x="162" y="60"/>
                  </a:cubicBezTo>
                  <a:cubicBezTo>
                    <a:pt x="162" y="60"/>
                    <a:pt x="161" y="61"/>
                    <a:pt x="161" y="60"/>
                  </a:cubicBezTo>
                  <a:cubicBezTo>
                    <a:pt x="161" y="59"/>
                    <a:pt x="160" y="56"/>
                    <a:pt x="157" y="58"/>
                  </a:cubicBezTo>
                  <a:cubicBezTo>
                    <a:pt x="157" y="57"/>
                    <a:pt x="156" y="57"/>
                    <a:pt x="155" y="57"/>
                  </a:cubicBezTo>
                  <a:cubicBezTo>
                    <a:pt x="155" y="58"/>
                    <a:pt x="155" y="58"/>
                    <a:pt x="155" y="59"/>
                  </a:cubicBezTo>
                  <a:cubicBezTo>
                    <a:pt x="157" y="57"/>
                    <a:pt x="157" y="59"/>
                    <a:pt x="157" y="60"/>
                  </a:cubicBezTo>
                  <a:cubicBezTo>
                    <a:pt x="157" y="61"/>
                    <a:pt x="156" y="64"/>
                    <a:pt x="155" y="66"/>
                  </a:cubicBezTo>
                  <a:cubicBezTo>
                    <a:pt x="155" y="67"/>
                    <a:pt x="154" y="68"/>
                    <a:pt x="154" y="68"/>
                  </a:cubicBezTo>
                  <a:cubicBezTo>
                    <a:pt x="155" y="68"/>
                    <a:pt x="155" y="67"/>
                    <a:pt x="155" y="67"/>
                  </a:cubicBezTo>
                  <a:cubicBezTo>
                    <a:pt x="157" y="64"/>
                    <a:pt x="157" y="61"/>
                    <a:pt x="158" y="58"/>
                  </a:cubicBezTo>
                  <a:cubicBezTo>
                    <a:pt x="159" y="58"/>
                    <a:pt x="160" y="59"/>
                    <a:pt x="160" y="60"/>
                  </a:cubicBezTo>
                  <a:cubicBezTo>
                    <a:pt x="160" y="63"/>
                    <a:pt x="160" y="69"/>
                    <a:pt x="158" y="72"/>
                  </a:cubicBezTo>
                  <a:cubicBezTo>
                    <a:pt x="157" y="73"/>
                    <a:pt x="154" y="75"/>
                    <a:pt x="153" y="75"/>
                  </a:cubicBezTo>
                  <a:cubicBezTo>
                    <a:pt x="152" y="75"/>
                    <a:pt x="151" y="74"/>
                    <a:pt x="150" y="74"/>
                  </a:cubicBezTo>
                  <a:cubicBezTo>
                    <a:pt x="150" y="74"/>
                    <a:pt x="150" y="74"/>
                    <a:pt x="150" y="73"/>
                  </a:cubicBezTo>
                  <a:cubicBezTo>
                    <a:pt x="149" y="74"/>
                    <a:pt x="149" y="73"/>
                    <a:pt x="149" y="73"/>
                  </a:cubicBezTo>
                  <a:cubicBezTo>
                    <a:pt x="145" y="71"/>
                    <a:pt x="146" y="66"/>
                    <a:pt x="147" y="63"/>
                  </a:cubicBezTo>
                  <a:cubicBezTo>
                    <a:pt x="147" y="60"/>
                    <a:pt x="148" y="58"/>
                    <a:pt x="150" y="57"/>
                  </a:cubicBezTo>
                  <a:cubicBezTo>
                    <a:pt x="151" y="57"/>
                    <a:pt x="152" y="57"/>
                    <a:pt x="153" y="58"/>
                  </a:cubicBezTo>
                  <a:cubicBezTo>
                    <a:pt x="154" y="60"/>
                    <a:pt x="152" y="62"/>
                    <a:pt x="151" y="63"/>
                  </a:cubicBezTo>
                  <a:cubicBezTo>
                    <a:pt x="151" y="62"/>
                    <a:pt x="151" y="60"/>
                    <a:pt x="149" y="60"/>
                  </a:cubicBezTo>
                  <a:cubicBezTo>
                    <a:pt x="149" y="61"/>
                    <a:pt x="152" y="64"/>
                    <a:pt x="151" y="65"/>
                  </a:cubicBezTo>
                  <a:cubicBezTo>
                    <a:pt x="150" y="64"/>
                    <a:pt x="150" y="63"/>
                    <a:pt x="149" y="62"/>
                  </a:cubicBezTo>
                  <a:cubicBezTo>
                    <a:pt x="149" y="63"/>
                    <a:pt x="150" y="64"/>
                    <a:pt x="150" y="65"/>
                  </a:cubicBezTo>
                  <a:cubicBezTo>
                    <a:pt x="150" y="64"/>
                    <a:pt x="150" y="65"/>
                    <a:pt x="149" y="65"/>
                  </a:cubicBezTo>
                  <a:cubicBezTo>
                    <a:pt x="150" y="67"/>
                    <a:pt x="150" y="67"/>
                    <a:pt x="151" y="69"/>
                  </a:cubicBezTo>
                  <a:cubicBezTo>
                    <a:pt x="150" y="68"/>
                    <a:pt x="150" y="67"/>
                    <a:pt x="149" y="67"/>
                  </a:cubicBezTo>
                  <a:cubicBezTo>
                    <a:pt x="148" y="68"/>
                    <a:pt x="150" y="72"/>
                    <a:pt x="152" y="73"/>
                  </a:cubicBezTo>
                  <a:cubicBezTo>
                    <a:pt x="151" y="72"/>
                    <a:pt x="151" y="71"/>
                    <a:pt x="151" y="70"/>
                  </a:cubicBezTo>
                  <a:cubicBezTo>
                    <a:pt x="151" y="71"/>
                    <a:pt x="151" y="72"/>
                    <a:pt x="152" y="72"/>
                  </a:cubicBezTo>
                  <a:cubicBezTo>
                    <a:pt x="152" y="71"/>
                    <a:pt x="151" y="69"/>
                    <a:pt x="151" y="68"/>
                  </a:cubicBezTo>
                  <a:cubicBezTo>
                    <a:pt x="152" y="68"/>
                    <a:pt x="152" y="70"/>
                    <a:pt x="153" y="71"/>
                  </a:cubicBezTo>
                  <a:cubicBezTo>
                    <a:pt x="153" y="69"/>
                    <a:pt x="151" y="67"/>
                    <a:pt x="152" y="65"/>
                  </a:cubicBezTo>
                  <a:cubicBezTo>
                    <a:pt x="153" y="67"/>
                    <a:pt x="152" y="67"/>
                    <a:pt x="153" y="68"/>
                  </a:cubicBezTo>
                  <a:cubicBezTo>
                    <a:pt x="153" y="66"/>
                    <a:pt x="153" y="66"/>
                    <a:pt x="152" y="64"/>
                  </a:cubicBezTo>
                  <a:cubicBezTo>
                    <a:pt x="153" y="62"/>
                    <a:pt x="154" y="60"/>
                    <a:pt x="155" y="57"/>
                  </a:cubicBezTo>
                  <a:cubicBezTo>
                    <a:pt x="152" y="58"/>
                    <a:pt x="151" y="55"/>
                    <a:pt x="149" y="56"/>
                  </a:cubicBezTo>
                  <a:cubicBezTo>
                    <a:pt x="148" y="57"/>
                    <a:pt x="147" y="58"/>
                    <a:pt x="147" y="59"/>
                  </a:cubicBezTo>
                  <a:cubicBezTo>
                    <a:pt x="146" y="61"/>
                    <a:pt x="146" y="64"/>
                    <a:pt x="145" y="66"/>
                  </a:cubicBezTo>
                  <a:cubicBezTo>
                    <a:pt x="145" y="66"/>
                    <a:pt x="144" y="66"/>
                    <a:pt x="144" y="66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3" y="65"/>
                    <a:pt x="143" y="66"/>
                    <a:pt x="142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4" y="63"/>
                    <a:pt x="140" y="61"/>
                    <a:pt x="139" y="60"/>
                  </a:cubicBezTo>
                  <a:cubicBezTo>
                    <a:pt x="134" y="56"/>
                    <a:pt x="130" y="53"/>
                    <a:pt x="125" y="51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4" y="50"/>
                    <a:pt x="125" y="51"/>
                    <a:pt x="124" y="51"/>
                  </a:cubicBezTo>
                  <a:cubicBezTo>
                    <a:pt x="121" y="49"/>
                    <a:pt x="116" y="48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0" y="48"/>
                    <a:pt x="107" y="46"/>
                    <a:pt x="105" y="48"/>
                  </a:cubicBezTo>
                  <a:cubicBezTo>
                    <a:pt x="105" y="48"/>
                    <a:pt x="105" y="48"/>
                    <a:pt x="104" y="48"/>
                  </a:cubicBezTo>
                  <a:cubicBezTo>
                    <a:pt x="104" y="48"/>
                    <a:pt x="104" y="49"/>
                    <a:pt x="104" y="48"/>
                  </a:cubicBezTo>
                  <a:cubicBezTo>
                    <a:pt x="107" y="39"/>
                    <a:pt x="112" y="32"/>
                    <a:pt x="120" y="26"/>
                  </a:cubicBezTo>
                  <a:cubicBezTo>
                    <a:pt x="120" y="28"/>
                    <a:pt x="120" y="30"/>
                    <a:pt x="120" y="32"/>
                  </a:cubicBezTo>
                  <a:cubicBezTo>
                    <a:pt x="121" y="30"/>
                    <a:pt x="121" y="27"/>
                    <a:pt x="120" y="25"/>
                  </a:cubicBezTo>
                  <a:cubicBezTo>
                    <a:pt x="121" y="25"/>
                    <a:pt x="123" y="23"/>
                    <a:pt x="124" y="23"/>
                  </a:cubicBezTo>
                  <a:cubicBezTo>
                    <a:pt x="124" y="25"/>
                    <a:pt x="124" y="28"/>
                    <a:pt x="125" y="31"/>
                  </a:cubicBezTo>
                  <a:cubicBezTo>
                    <a:pt x="125" y="28"/>
                    <a:pt x="125" y="25"/>
                    <a:pt x="125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6" y="24"/>
                    <a:pt x="126" y="27"/>
                    <a:pt x="127" y="30"/>
                  </a:cubicBezTo>
                  <a:cubicBezTo>
                    <a:pt x="127" y="29"/>
                    <a:pt x="127" y="27"/>
                    <a:pt x="127" y="26"/>
                  </a:cubicBezTo>
                  <a:cubicBezTo>
                    <a:pt x="127" y="25"/>
                    <a:pt x="127" y="23"/>
                    <a:pt x="126" y="22"/>
                  </a:cubicBezTo>
                  <a:cubicBezTo>
                    <a:pt x="126" y="22"/>
                    <a:pt x="127" y="21"/>
                    <a:pt x="128" y="22"/>
                  </a:cubicBezTo>
                  <a:cubicBezTo>
                    <a:pt x="128" y="25"/>
                    <a:pt x="128" y="29"/>
                    <a:pt x="129" y="32"/>
                  </a:cubicBezTo>
                  <a:cubicBezTo>
                    <a:pt x="129" y="31"/>
                    <a:pt x="128" y="29"/>
                    <a:pt x="128" y="28"/>
                  </a:cubicBezTo>
                  <a:cubicBezTo>
                    <a:pt x="129" y="25"/>
                    <a:pt x="128" y="24"/>
                    <a:pt x="128" y="21"/>
                  </a:cubicBezTo>
                  <a:cubicBezTo>
                    <a:pt x="129" y="22"/>
                    <a:pt x="129" y="22"/>
                    <a:pt x="130" y="22"/>
                  </a:cubicBezTo>
                  <a:cubicBezTo>
                    <a:pt x="129" y="26"/>
                    <a:pt x="130" y="30"/>
                    <a:pt x="131" y="33"/>
                  </a:cubicBezTo>
                  <a:cubicBezTo>
                    <a:pt x="131" y="29"/>
                    <a:pt x="130" y="25"/>
                    <a:pt x="130" y="22"/>
                  </a:cubicBezTo>
                  <a:cubicBezTo>
                    <a:pt x="133" y="25"/>
                    <a:pt x="135" y="28"/>
                    <a:pt x="138" y="31"/>
                  </a:cubicBezTo>
                  <a:cubicBezTo>
                    <a:pt x="137" y="33"/>
                    <a:pt x="138" y="38"/>
                    <a:pt x="138" y="40"/>
                  </a:cubicBezTo>
                  <a:cubicBezTo>
                    <a:pt x="139" y="37"/>
                    <a:pt x="138" y="34"/>
                    <a:pt x="138" y="31"/>
                  </a:cubicBezTo>
                  <a:cubicBezTo>
                    <a:pt x="142" y="36"/>
                    <a:pt x="145" y="41"/>
                    <a:pt x="147" y="48"/>
                  </a:cubicBezTo>
                  <a:cubicBezTo>
                    <a:pt x="148" y="51"/>
                    <a:pt x="149" y="54"/>
                    <a:pt x="149" y="56"/>
                  </a:cubicBezTo>
                  <a:cubicBezTo>
                    <a:pt x="150" y="55"/>
                    <a:pt x="150" y="54"/>
                    <a:pt x="149" y="53"/>
                  </a:cubicBezTo>
                  <a:cubicBezTo>
                    <a:pt x="149" y="51"/>
                    <a:pt x="148" y="48"/>
                    <a:pt x="147" y="45"/>
                  </a:cubicBezTo>
                  <a:cubicBezTo>
                    <a:pt x="146" y="43"/>
                    <a:pt x="145" y="41"/>
                    <a:pt x="144" y="39"/>
                  </a:cubicBezTo>
                  <a:cubicBezTo>
                    <a:pt x="143" y="37"/>
                    <a:pt x="141" y="35"/>
                    <a:pt x="140" y="33"/>
                  </a:cubicBezTo>
                  <a:cubicBezTo>
                    <a:pt x="139" y="32"/>
                    <a:pt x="139" y="31"/>
                    <a:pt x="138" y="30"/>
                  </a:cubicBezTo>
                  <a:cubicBezTo>
                    <a:pt x="137" y="28"/>
                    <a:pt x="136" y="27"/>
                    <a:pt x="135" y="26"/>
                  </a:cubicBezTo>
                  <a:cubicBezTo>
                    <a:pt x="133" y="24"/>
                    <a:pt x="131" y="22"/>
                    <a:pt x="129" y="20"/>
                  </a:cubicBezTo>
                  <a:cubicBezTo>
                    <a:pt x="118" y="23"/>
                    <a:pt x="113" y="31"/>
                    <a:pt x="108" y="38"/>
                  </a:cubicBezTo>
                  <a:cubicBezTo>
                    <a:pt x="108" y="38"/>
                    <a:pt x="107" y="39"/>
                    <a:pt x="107" y="39"/>
                  </a:cubicBezTo>
                  <a:cubicBezTo>
                    <a:pt x="106" y="41"/>
                    <a:pt x="105" y="44"/>
                    <a:pt x="104" y="46"/>
                  </a:cubicBezTo>
                  <a:cubicBezTo>
                    <a:pt x="104" y="47"/>
                    <a:pt x="103" y="47"/>
                    <a:pt x="103" y="48"/>
                  </a:cubicBezTo>
                  <a:cubicBezTo>
                    <a:pt x="103" y="50"/>
                    <a:pt x="104" y="52"/>
                    <a:pt x="105" y="53"/>
                  </a:cubicBezTo>
                  <a:cubicBezTo>
                    <a:pt x="108" y="58"/>
                    <a:pt x="113" y="60"/>
                    <a:pt x="118" y="62"/>
                  </a:cubicBezTo>
                  <a:cubicBezTo>
                    <a:pt x="116" y="62"/>
                    <a:pt x="115" y="62"/>
                    <a:pt x="113" y="62"/>
                  </a:cubicBezTo>
                  <a:cubicBezTo>
                    <a:pt x="113" y="62"/>
                    <a:pt x="112" y="61"/>
                    <a:pt x="112" y="62"/>
                  </a:cubicBezTo>
                  <a:cubicBezTo>
                    <a:pt x="111" y="62"/>
                    <a:pt x="112" y="62"/>
                    <a:pt x="112" y="63"/>
                  </a:cubicBezTo>
                  <a:cubicBezTo>
                    <a:pt x="110" y="63"/>
                    <a:pt x="107" y="64"/>
                    <a:pt x="106" y="65"/>
                  </a:cubicBezTo>
                  <a:cubicBezTo>
                    <a:pt x="105" y="65"/>
                    <a:pt x="104" y="64"/>
                    <a:pt x="102" y="65"/>
                  </a:cubicBezTo>
                  <a:cubicBezTo>
                    <a:pt x="101" y="66"/>
                    <a:pt x="101" y="67"/>
                    <a:pt x="101" y="69"/>
                  </a:cubicBezTo>
                  <a:cubicBezTo>
                    <a:pt x="100" y="69"/>
                    <a:pt x="99" y="70"/>
                    <a:pt x="98" y="69"/>
                  </a:cubicBezTo>
                  <a:cubicBezTo>
                    <a:pt x="98" y="68"/>
                    <a:pt x="98" y="69"/>
                    <a:pt x="98" y="69"/>
                  </a:cubicBezTo>
                  <a:cubicBezTo>
                    <a:pt x="96" y="69"/>
                    <a:pt x="93" y="66"/>
                    <a:pt x="94" y="63"/>
                  </a:cubicBezTo>
                  <a:cubicBezTo>
                    <a:pt x="93" y="62"/>
                    <a:pt x="94" y="60"/>
                    <a:pt x="95" y="59"/>
                  </a:cubicBezTo>
                  <a:cubicBezTo>
                    <a:pt x="95" y="58"/>
                    <a:pt x="96" y="59"/>
                    <a:pt x="96" y="58"/>
                  </a:cubicBezTo>
                  <a:cubicBezTo>
                    <a:pt x="96" y="57"/>
                    <a:pt x="95" y="58"/>
                    <a:pt x="94" y="58"/>
                  </a:cubicBezTo>
                  <a:cubicBezTo>
                    <a:pt x="95" y="57"/>
                    <a:pt x="94" y="57"/>
                    <a:pt x="95" y="56"/>
                  </a:cubicBezTo>
                  <a:cubicBezTo>
                    <a:pt x="97" y="59"/>
                    <a:pt x="102" y="57"/>
                    <a:pt x="103" y="53"/>
                  </a:cubicBezTo>
                  <a:cubicBezTo>
                    <a:pt x="101" y="54"/>
                    <a:pt x="101" y="56"/>
                    <a:pt x="99" y="57"/>
                  </a:cubicBezTo>
                  <a:cubicBezTo>
                    <a:pt x="96" y="57"/>
                    <a:pt x="94" y="54"/>
                    <a:pt x="93" y="52"/>
                  </a:cubicBezTo>
                  <a:cubicBezTo>
                    <a:pt x="92" y="48"/>
                    <a:pt x="95" y="45"/>
                    <a:pt x="98" y="45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99" y="46"/>
                    <a:pt x="100" y="45"/>
                    <a:pt x="99" y="45"/>
                  </a:cubicBezTo>
                  <a:cubicBezTo>
                    <a:pt x="99" y="45"/>
                    <a:pt x="99" y="46"/>
                    <a:pt x="99" y="46"/>
                  </a:cubicBezTo>
                  <a:cubicBezTo>
                    <a:pt x="100" y="46"/>
                    <a:pt x="100" y="46"/>
                    <a:pt x="101" y="45"/>
                  </a:cubicBezTo>
                  <a:cubicBezTo>
                    <a:pt x="101" y="45"/>
                    <a:pt x="101" y="47"/>
                    <a:pt x="102" y="46"/>
                  </a:cubicBezTo>
                  <a:cubicBezTo>
                    <a:pt x="103" y="46"/>
                    <a:pt x="101" y="45"/>
                    <a:pt x="101" y="44"/>
                  </a:cubicBezTo>
                  <a:cubicBezTo>
                    <a:pt x="102" y="44"/>
                    <a:pt x="102" y="45"/>
                    <a:pt x="103" y="45"/>
                  </a:cubicBezTo>
                  <a:cubicBezTo>
                    <a:pt x="103" y="44"/>
                    <a:pt x="102" y="42"/>
                    <a:pt x="103" y="42"/>
                  </a:cubicBezTo>
                  <a:cubicBezTo>
                    <a:pt x="103" y="43"/>
                    <a:pt x="103" y="44"/>
                    <a:pt x="103" y="45"/>
                  </a:cubicBezTo>
                  <a:cubicBezTo>
                    <a:pt x="104" y="44"/>
                    <a:pt x="103" y="41"/>
                    <a:pt x="104" y="41"/>
                  </a:cubicBezTo>
                  <a:cubicBezTo>
                    <a:pt x="104" y="41"/>
                    <a:pt x="104" y="42"/>
                    <a:pt x="105" y="43"/>
                  </a:cubicBezTo>
                  <a:cubicBezTo>
                    <a:pt x="105" y="41"/>
                    <a:pt x="105" y="37"/>
                    <a:pt x="107" y="37"/>
                  </a:cubicBezTo>
                  <a:cubicBezTo>
                    <a:pt x="107" y="36"/>
                    <a:pt x="107" y="35"/>
                    <a:pt x="106" y="35"/>
                  </a:cubicBezTo>
                  <a:cubicBezTo>
                    <a:pt x="106" y="34"/>
                    <a:pt x="106" y="35"/>
                    <a:pt x="106" y="35"/>
                  </a:cubicBezTo>
                  <a:cubicBezTo>
                    <a:pt x="106" y="33"/>
                    <a:pt x="106" y="30"/>
                    <a:pt x="105" y="28"/>
                  </a:cubicBezTo>
                  <a:cubicBezTo>
                    <a:pt x="104" y="28"/>
                    <a:pt x="105" y="29"/>
                    <a:pt x="105" y="30"/>
                  </a:cubicBezTo>
                  <a:cubicBezTo>
                    <a:pt x="105" y="32"/>
                    <a:pt x="106" y="35"/>
                    <a:pt x="105" y="36"/>
                  </a:cubicBezTo>
                  <a:cubicBezTo>
                    <a:pt x="105" y="33"/>
                    <a:pt x="104" y="30"/>
                    <a:pt x="103" y="27"/>
                  </a:cubicBezTo>
                  <a:cubicBezTo>
                    <a:pt x="102" y="28"/>
                    <a:pt x="103" y="29"/>
                    <a:pt x="103" y="31"/>
                  </a:cubicBezTo>
                  <a:cubicBezTo>
                    <a:pt x="102" y="32"/>
                    <a:pt x="102" y="33"/>
                    <a:pt x="103" y="34"/>
                  </a:cubicBezTo>
                  <a:cubicBezTo>
                    <a:pt x="104" y="33"/>
                    <a:pt x="103" y="31"/>
                    <a:pt x="103" y="30"/>
                  </a:cubicBezTo>
                  <a:cubicBezTo>
                    <a:pt x="103" y="33"/>
                    <a:pt x="106" y="36"/>
                    <a:pt x="105" y="38"/>
                  </a:cubicBezTo>
                  <a:cubicBezTo>
                    <a:pt x="104" y="38"/>
                    <a:pt x="105" y="36"/>
                    <a:pt x="104" y="36"/>
                  </a:cubicBezTo>
                  <a:cubicBezTo>
                    <a:pt x="104" y="36"/>
                    <a:pt x="104" y="37"/>
                    <a:pt x="104" y="38"/>
                  </a:cubicBezTo>
                  <a:cubicBezTo>
                    <a:pt x="104" y="37"/>
                    <a:pt x="103" y="38"/>
                    <a:pt x="103" y="38"/>
                  </a:cubicBezTo>
                  <a:cubicBezTo>
                    <a:pt x="103" y="39"/>
                    <a:pt x="104" y="41"/>
                    <a:pt x="103" y="42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2" y="38"/>
                    <a:pt x="103" y="37"/>
                    <a:pt x="103" y="35"/>
                  </a:cubicBezTo>
                  <a:cubicBezTo>
                    <a:pt x="102" y="36"/>
                    <a:pt x="103" y="37"/>
                    <a:pt x="102" y="37"/>
                  </a:cubicBezTo>
                  <a:cubicBezTo>
                    <a:pt x="101" y="31"/>
                    <a:pt x="98" y="25"/>
                    <a:pt x="93" y="20"/>
                  </a:cubicBezTo>
                  <a:cubicBezTo>
                    <a:pt x="93" y="20"/>
                    <a:pt x="93" y="19"/>
                    <a:pt x="92" y="19"/>
                  </a:cubicBezTo>
                  <a:cubicBezTo>
                    <a:pt x="92" y="20"/>
                    <a:pt x="91" y="22"/>
                    <a:pt x="92" y="24"/>
                  </a:cubicBezTo>
                  <a:cubicBezTo>
                    <a:pt x="91" y="24"/>
                    <a:pt x="91" y="26"/>
                    <a:pt x="92" y="26"/>
                  </a:cubicBezTo>
                  <a:cubicBezTo>
                    <a:pt x="92" y="25"/>
                    <a:pt x="92" y="24"/>
                    <a:pt x="92" y="23"/>
                  </a:cubicBezTo>
                  <a:cubicBezTo>
                    <a:pt x="93" y="24"/>
                    <a:pt x="92" y="26"/>
                    <a:pt x="93" y="26"/>
                  </a:cubicBezTo>
                  <a:cubicBezTo>
                    <a:pt x="93" y="24"/>
                    <a:pt x="92" y="22"/>
                    <a:pt x="93" y="20"/>
                  </a:cubicBezTo>
                  <a:cubicBezTo>
                    <a:pt x="96" y="24"/>
                    <a:pt x="100" y="29"/>
                    <a:pt x="101" y="36"/>
                  </a:cubicBezTo>
                  <a:cubicBezTo>
                    <a:pt x="101" y="37"/>
                    <a:pt x="102" y="38"/>
                    <a:pt x="101" y="39"/>
                  </a:cubicBezTo>
                  <a:cubicBezTo>
                    <a:pt x="101" y="38"/>
                    <a:pt x="101" y="37"/>
                    <a:pt x="101" y="36"/>
                  </a:cubicBezTo>
                  <a:cubicBezTo>
                    <a:pt x="100" y="36"/>
                    <a:pt x="100" y="37"/>
                    <a:pt x="99" y="38"/>
                  </a:cubicBezTo>
                  <a:cubicBezTo>
                    <a:pt x="100" y="37"/>
                    <a:pt x="99" y="37"/>
                    <a:pt x="99" y="37"/>
                  </a:cubicBezTo>
                  <a:cubicBezTo>
                    <a:pt x="98" y="37"/>
                    <a:pt x="99" y="38"/>
                    <a:pt x="99" y="38"/>
                  </a:cubicBezTo>
                  <a:cubicBezTo>
                    <a:pt x="98" y="38"/>
                    <a:pt x="99" y="38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7"/>
                    <a:pt x="96" y="35"/>
                    <a:pt x="95" y="35"/>
                  </a:cubicBezTo>
                  <a:cubicBezTo>
                    <a:pt x="95" y="35"/>
                    <a:pt x="95" y="34"/>
                    <a:pt x="95" y="33"/>
                  </a:cubicBezTo>
                  <a:cubicBezTo>
                    <a:pt x="94" y="36"/>
                    <a:pt x="95" y="39"/>
                    <a:pt x="95" y="42"/>
                  </a:cubicBezTo>
                  <a:cubicBezTo>
                    <a:pt x="95" y="43"/>
                    <a:pt x="95" y="42"/>
                    <a:pt x="95" y="43"/>
                  </a:cubicBezTo>
                  <a:cubicBezTo>
                    <a:pt x="95" y="43"/>
                    <a:pt x="95" y="44"/>
                    <a:pt x="95" y="44"/>
                  </a:cubicBezTo>
                  <a:cubicBezTo>
                    <a:pt x="94" y="43"/>
                    <a:pt x="92" y="40"/>
                    <a:pt x="92" y="38"/>
                  </a:cubicBezTo>
                  <a:cubicBezTo>
                    <a:pt x="91" y="36"/>
                    <a:pt x="92" y="34"/>
                    <a:pt x="91" y="33"/>
                  </a:cubicBezTo>
                  <a:cubicBezTo>
                    <a:pt x="93" y="31"/>
                    <a:pt x="91" y="27"/>
                    <a:pt x="90" y="25"/>
                  </a:cubicBezTo>
                  <a:cubicBezTo>
                    <a:pt x="91" y="24"/>
                    <a:pt x="90" y="23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0"/>
                  </a:cubicBezTo>
                  <a:cubicBezTo>
                    <a:pt x="90" y="18"/>
                    <a:pt x="90" y="17"/>
                    <a:pt x="90" y="15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2"/>
                    <a:pt x="91" y="11"/>
                    <a:pt x="91" y="10"/>
                  </a:cubicBezTo>
                  <a:cubicBezTo>
                    <a:pt x="90" y="11"/>
                    <a:pt x="90" y="12"/>
                    <a:pt x="90" y="13"/>
                  </a:cubicBezTo>
                  <a:cubicBezTo>
                    <a:pt x="90" y="11"/>
                    <a:pt x="90" y="9"/>
                    <a:pt x="90" y="7"/>
                  </a:cubicBezTo>
                  <a:cubicBezTo>
                    <a:pt x="90" y="7"/>
                    <a:pt x="90" y="8"/>
                    <a:pt x="89" y="7"/>
                  </a:cubicBezTo>
                  <a:cubicBezTo>
                    <a:pt x="90" y="6"/>
                    <a:pt x="88" y="4"/>
                    <a:pt x="88" y="3"/>
                  </a:cubicBezTo>
                  <a:cubicBezTo>
                    <a:pt x="91" y="8"/>
                    <a:pt x="94" y="16"/>
                    <a:pt x="99" y="18"/>
                  </a:cubicBezTo>
                  <a:cubicBezTo>
                    <a:pt x="99" y="20"/>
                    <a:pt x="98" y="23"/>
                    <a:pt x="99" y="25"/>
                  </a:cubicBezTo>
                  <a:cubicBezTo>
                    <a:pt x="99" y="25"/>
                    <a:pt x="99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0" y="23"/>
                    <a:pt x="101" y="22"/>
                  </a:cubicBezTo>
                  <a:cubicBezTo>
                    <a:pt x="101" y="23"/>
                    <a:pt x="100" y="24"/>
                    <a:pt x="101" y="24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0"/>
                    <a:pt x="101" y="18"/>
                    <a:pt x="102" y="17"/>
                  </a:cubicBezTo>
                  <a:cubicBezTo>
                    <a:pt x="103" y="19"/>
                    <a:pt x="102" y="24"/>
                    <a:pt x="105" y="26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6" y="25"/>
                    <a:pt x="105" y="26"/>
                    <a:pt x="105" y="25"/>
                  </a:cubicBezTo>
                  <a:cubicBezTo>
                    <a:pt x="102" y="21"/>
                    <a:pt x="103" y="18"/>
                    <a:pt x="103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6"/>
                    <a:pt x="101" y="17"/>
                    <a:pt x="100" y="18"/>
                  </a:cubicBezTo>
                  <a:cubicBezTo>
                    <a:pt x="100" y="18"/>
                    <a:pt x="99" y="18"/>
                    <a:pt x="98" y="17"/>
                  </a:cubicBezTo>
                  <a:cubicBezTo>
                    <a:pt x="93" y="13"/>
                    <a:pt x="91" y="6"/>
                    <a:pt x="87" y="1"/>
                  </a:cubicBezTo>
                  <a:cubicBezTo>
                    <a:pt x="86" y="0"/>
                    <a:pt x="87" y="1"/>
                    <a:pt x="86" y="2"/>
                  </a:cubicBezTo>
                  <a:cubicBezTo>
                    <a:pt x="88" y="4"/>
                    <a:pt x="88" y="7"/>
                    <a:pt x="89" y="11"/>
                  </a:cubicBezTo>
                  <a:cubicBezTo>
                    <a:pt x="89" y="14"/>
                    <a:pt x="91" y="18"/>
                    <a:pt x="89" y="21"/>
                  </a:cubicBezTo>
                  <a:cubicBezTo>
                    <a:pt x="89" y="21"/>
                    <a:pt x="88" y="21"/>
                    <a:pt x="88" y="21"/>
                  </a:cubicBezTo>
                  <a:cubicBezTo>
                    <a:pt x="88" y="24"/>
                    <a:pt x="93" y="29"/>
                    <a:pt x="91" y="32"/>
                  </a:cubicBezTo>
                  <a:cubicBezTo>
                    <a:pt x="90" y="34"/>
                    <a:pt x="89" y="33"/>
                    <a:pt x="88" y="33"/>
                  </a:cubicBezTo>
                  <a:cubicBezTo>
                    <a:pt x="88" y="33"/>
                    <a:pt x="88" y="34"/>
                    <a:pt x="88" y="34"/>
                  </a:cubicBezTo>
                  <a:cubicBezTo>
                    <a:pt x="87" y="34"/>
                    <a:pt x="86" y="33"/>
                    <a:pt x="85" y="34"/>
                  </a:cubicBezTo>
                  <a:cubicBezTo>
                    <a:pt x="86" y="35"/>
                    <a:pt x="89" y="36"/>
                    <a:pt x="89" y="38"/>
                  </a:cubicBezTo>
                  <a:cubicBezTo>
                    <a:pt x="90" y="38"/>
                    <a:pt x="90" y="37"/>
                    <a:pt x="90" y="38"/>
                  </a:cubicBezTo>
                  <a:cubicBezTo>
                    <a:pt x="92" y="40"/>
                    <a:pt x="93" y="44"/>
                    <a:pt x="95" y="45"/>
                  </a:cubicBezTo>
                  <a:cubicBezTo>
                    <a:pt x="93" y="47"/>
                    <a:pt x="92" y="49"/>
                    <a:pt x="92" y="51"/>
                  </a:cubicBezTo>
                  <a:cubicBezTo>
                    <a:pt x="90" y="50"/>
                    <a:pt x="88" y="50"/>
                    <a:pt x="86" y="48"/>
                  </a:cubicBezTo>
                  <a:cubicBezTo>
                    <a:pt x="85" y="47"/>
                    <a:pt x="84" y="45"/>
                    <a:pt x="84" y="43"/>
                  </a:cubicBezTo>
                  <a:cubicBezTo>
                    <a:pt x="84" y="43"/>
                    <a:pt x="85" y="41"/>
                    <a:pt x="84" y="40"/>
                  </a:cubicBezTo>
                  <a:cubicBezTo>
                    <a:pt x="83" y="39"/>
                    <a:pt x="84" y="38"/>
                    <a:pt x="84" y="37"/>
                  </a:cubicBezTo>
                  <a:cubicBezTo>
                    <a:pt x="83" y="38"/>
                    <a:pt x="83" y="40"/>
                    <a:pt x="83" y="41"/>
                  </a:cubicBezTo>
                  <a:cubicBezTo>
                    <a:pt x="81" y="42"/>
                    <a:pt x="81" y="44"/>
                    <a:pt x="80" y="45"/>
                  </a:cubicBezTo>
                  <a:cubicBezTo>
                    <a:pt x="79" y="45"/>
                    <a:pt x="78" y="44"/>
                    <a:pt x="76" y="44"/>
                  </a:cubicBezTo>
                  <a:cubicBezTo>
                    <a:pt x="76" y="45"/>
                    <a:pt x="76" y="47"/>
                    <a:pt x="75" y="47"/>
                  </a:cubicBezTo>
                  <a:cubicBezTo>
                    <a:pt x="74" y="48"/>
                    <a:pt x="71" y="47"/>
                    <a:pt x="70" y="47"/>
                  </a:cubicBezTo>
                  <a:cubicBezTo>
                    <a:pt x="70" y="46"/>
                    <a:pt x="69" y="47"/>
                    <a:pt x="70" y="46"/>
                  </a:cubicBezTo>
                  <a:cubicBezTo>
                    <a:pt x="70" y="45"/>
                    <a:pt x="71" y="44"/>
                    <a:pt x="72" y="43"/>
                  </a:cubicBezTo>
                  <a:cubicBezTo>
                    <a:pt x="70" y="43"/>
                    <a:pt x="70" y="46"/>
                    <a:pt x="68" y="46"/>
                  </a:cubicBezTo>
                  <a:cubicBezTo>
                    <a:pt x="67" y="46"/>
                    <a:pt x="67" y="46"/>
                    <a:pt x="66" y="45"/>
                  </a:cubicBezTo>
                  <a:cubicBezTo>
                    <a:pt x="68" y="44"/>
                    <a:pt x="68" y="43"/>
                    <a:pt x="69" y="42"/>
                  </a:cubicBezTo>
                  <a:cubicBezTo>
                    <a:pt x="67" y="42"/>
                    <a:pt x="67" y="44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5" y="44"/>
                    <a:pt x="66" y="43"/>
                    <a:pt x="66" y="42"/>
                  </a:cubicBezTo>
                  <a:cubicBezTo>
                    <a:pt x="65" y="42"/>
                    <a:pt x="65" y="44"/>
                    <a:pt x="64" y="44"/>
                  </a:cubicBezTo>
                  <a:cubicBezTo>
                    <a:pt x="64" y="44"/>
                    <a:pt x="64" y="45"/>
                    <a:pt x="64" y="45"/>
                  </a:cubicBezTo>
                  <a:cubicBezTo>
                    <a:pt x="62" y="48"/>
                    <a:pt x="60" y="51"/>
                    <a:pt x="57" y="55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2"/>
                    <a:pt x="58" y="51"/>
                    <a:pt x="59" y="49"/>
                  </a:cubicBezTo>
                  <a:cubicBezTo>
                    <a:pt x="60" y="45"/>
                    <a:pt x="64" y="42"/>
                    <a:pt x="65" y="37"/>
                  </a:cubicBezTo>
                  <a:cubicBezTo>
                    <a:pt x="64" y="37"/>
                    <a:pt x="64" y="38"/>
                    <a:pt x="63" y="38"/>
                  </a:cubicBezTo>
                  <a:cubicBezTo>
                    <a:pt x="64" y="39"/>
                    <a:pt x="63" y="39"/>
                    <a:pt x="63" y="40"/>
                  </a:cubicBezTo>
                  <a:cubicBezTo>
                    <a:pt x="63" y="41"/>
                    <a:pt x="62" y="42"/>
                    <a:pt x="61" y="44"/>
                  </a:cubicBezTo>
                  <a:cubicBezTo>
                    <a:pt x="60" y="46"/>
                    <a:pt x="58" y="50"/>
                    <a:pt x="57" y="52"/>
                  </a:cubicBezTo>
                  <a:cubicBezTo>
                    <a:pt x="56" y="50"/>
                    <a:pt x="57" y="49"/>
                    <a:pt x="57" y="48"/>
                  </a:cubicBezTo>
                  <a:cubicBezTo>
                    <a:pt x="58" y="48"/>
                    <a:pt x="58" y="47"/>
                    <a:pt x="58" y="46"/>
                  </a:cubicBezTo>
                  <a:cubicBezTo>
                    <a:pt x="58" y="46"/>
                    <a:pt x="59" y="45"/>
                    <a:pt x="59" y="44"/>
                  </a:cubicBezTo>
                  <a:cubicBezTo>
                    <a:pt x="60" y="43"/>
                    <a:pt x="60" y="41"/>
                    <a:pt x="61" y="40"/>
                  </a:cubicBezTo>
                  <a:cubicBezTo>
                    <a:pt x="61" y="41"/>
                    <a:pt x="60" y="42"/>
                    <a:pt x="61" y="42"/>
                  </a:cubicBezTo>
                  <a:cubicBezTo>
                    <a:pt x="61" y="40"/>
                    <a:pt x="62" y="38"/>
                    <a:pt x="62" y="36"/>
                  </a:cubicBezTo>
                  <a:cubicBezTo>
                    <a:pt x="61" y="36"/>
                    <a:pt x="61" y="37"/>
                    <a:pt x="61" y="38"/>
                  </a:cubicBezTo>
                  <a:cubicBezTo>
                    <a:pt x="59" y="40"/>
                    <a:pt x="59" y="43"/>
                    <a:pt x="57" y="46"/>
                  </a:cubicBezTo>
                  <a:cubicBezTo>
                    <a:pt x="58" y="41"/>
                    <a:pt x="60" y="38"/>
                    <a:pt x="60" y="34"/>
                  </a:cubicBezTo>
                  <a:cubicBezTo>
                    <a:pt x="58" y="34"/>
                    <a:pt x="59" y="37"/>
                    <a:pt x="59" y="38"/>
                  </a:cubicBezTo>
                  <a:cubicBezTo>
                    <a:pt x="58" y="41"/>
                    <a:pt x="57" y="45"/>
                    <a:pt x="56" y="47"/>
                  </a:cubicBezTo>
                  <a:cubicBezTo>
                    <a:pt x="55" y="42"/>
                    <a:pt x="56" y="38"/>
                    <a:pt x="57" y="34"/>
                  </a:cubicBezTo>
                  <a:cubicBezTo>
                    <a:pt x="57" y="33"/>
                    <a:pt x="57" y="32"/>
                    <a:pt x="57" y="32"/>
                  </a:cubicBezTo>
                  <a:cubicBezTo>
                    <a:pt x="55" y="33"/>
                    <a:pt x="56" y="35"/>
                    <a:pt x="55" y="37"/>
                  </a:cubicBezTo>
                  <a:cubicBezTo>
                    <a:pt x="55" y="35"/>
                    <a:pt x="55" y="32"/>
                    <a:pt x="55" y="31"/>
                  </a:cubicBezTo>
                  <a:cubicBezTo>
                    <a:pt x="55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6"/>
                    <a:pt x="55" y="42"/>
                    <a:pt x="54" y="47"/>
                  </a:cubicBezTo>
                  <a:cubicBezTo>
                    <a:pt x="52" y="43"/>
                    <a:pt x="52" y="40"/>
                    <a:pt x="50" y="36"/>
                  </a:cubicBezTo>
                  <a:cubicBezTo>
                    <a:pt x="50" y="35"/>
                    <a:pt x="49" y="34"/>
                    <a:pt x="48" y="33"/>
                  </a:cubicBezTo>
                  <a:cubicBezTo>
                    <a:pt x="49" y="34"/>
                    <a:pt x="50" y="36"/>
                    <a:pt x="50" y="37"/>
                  </a:cubicBezTo>
                  <a:cubicBezTo>
                    <a:pt x="50" y="37"/>
                    <a:pt x="49" y="37"/>
                    <a:pt x="49" y="37"/>
                  </a:cubicBezTo>
                  <a:cubicBezTo>
                    <a:pt x="50" y="39"/>
                    <a:pt x="51" y="41"/>
                    <a:pt x="52" y="43"/>
                  </a:cubicBezTo>
                  <a:cubicBezTo>
                    <a:pt x="52" y="45"/>
                    <a:pt x="54" y="47"/>
                    <a:pt x="55" y="49"/>
                  </a:cubicBezTo>
                  <a:cubicBezTo>
                    <a:pt x="55" y="50"/>
                    <a:pt x="56" y="50"/>
                    <a:pt x="55" y="51"/>
                  </a:cubicBezTo>
                  <a:cubicBezTo>
                    <a:pt x="54" y="49"/>
                    <a:pt x="52" y="47"/>
                    <a:pt x="51" y="46"/>
                  </a:cubicBezTo>
                  <a:cubicBezTo>
                    <a:pt x="50" y="44"/>
                    <a:pt x="49" y="42"/>
                    <a:pt x="47" y="41"/>
                  </a:cubicBezTo>
                  <a:cubicBezTo>
                    <a:pt x="48" y="43"/>
                    <a:pt x="49" y="44"/>
                    <a:pt x="50" y="45"/>
                  </a:cubicBezTo>
                  <a:cubicBezTo>
                    <a:pt x="51" y="48"/>
                    <a:pt x="54" y="51"/>
                    <a:pt x="55" y="53"/>
                  </a:cubicBezTo>
                  <a:cubicBezTo>
                    <a:pt x="55" y="54"/>
                    <a:pt x="56" y="54"/>
                    <a:pt x="56" y="55"/>
                  </a:cubicBezTo>
                  <a:cubicBezTo>
                    <a:pt x="54" y="53"/>
                    <a:pt x="53" y="50"/>
                    <a:pt x="52" y="49"/>
                  </a:cubicBezTo>
                  <a:cubicBezTo>
                    <a:pt x="51" y="47"/>
                    <a:pt x="49" y="46"/>
                    <a:pt x="48" y="44"/>
                  </a:cubicBezTo>
                  <a:cubicBezTo>
                    <a:pt x="48" y="44"/>
                    <a:pt x="47" y="42"/>
                    <a:pt x="46" y="43"/>
                  </a:cubicBezTo>
                  <a:cubicBezTo>
                    <a:pt x="47" y="44"/>
                    <a:pt x="49" y="46"/>
                    <a:pt x="49" y="47"/>
                  </a:cubicBezTo>
                  <a:cubicBezTo>
                    <a:pt x="50" y="49"/>
                    <a:pt x="52" y="50"/>
                    <a:pt x="53" y="52"/>
                  </a:cubicBezTo>
                  <a:cubicBezTo>
                    <a:pt x="54" y="54"/>
                    <a:pt x="55" y="55"/>
                    <a:pt x="56" y="57"/>
                  </a:cubicBezTo>
                  <a:cubicBezTo>
                    <a:pt x="53" y="54"/>
                    <a:pt x="51" y="51"/>
                    <a:pt x="49" y="49"/>
                  </a:cubicBezTo>
                  <a:cubicBezTo>
                    <a:pt x="48" y="48"/>
                    <a:pt x="48" y="47"/>
                    <a:pt x="47" y="47"/>
                  </a:cubicBezTo>
                  <a:cubicBezTo>
                    <a:pt x="47" y="48"/>
                    <a:pt x="49" y="48"/>
                    <a:pt x="49" y="50"/>
                  </a:cubicBezTo>
                  <a:cubicBezTo>
                    <a:pt x="51" y="52"/>
                    <a:pt x="53" y="55"/>
                    <a:pt x="55" y="58"/>
                  </a:cubicBezTo>
                  <a:cubicBezTo>
                    <a:pt x="56" y="59"/>
                    <a:pt x="57" y="61"/>
                    <a:pt x="58" y="62"/>
                  </a:cubicBezTo>
                  <a:cubicBezTo>
                    <a:pt x="58" y="62"/>
                    <a:pt x="58" y="62"/>
                    <a:pt x="59" y="62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3"/>
                    <a:pt x="59" y="64"/>
                    <a:pt x="59" y="64"/>
                  </a:cubicBezTo>
                  <a:cubicBezTo>
                    <a:pt x="55" y="59"/>
                    <a:pt x="51" y="53"/>
                    <a:pt x="47" y="50"/>
                  </a:cubicBezTo>
                  <a:cubicBezTo>
                    <a:pt x="51" y="55"/>
                    <a:pt x="54" y="60"/>
                    <a:pt x="59" y="66"/>
                  </a:cubicBezTo>
                  <a:cubicBezTo>
                    <a:pt x="59" y="67"/>
                    <a:pt x="60" y="68"/>
                    <a:pt x="59" y="69"/>
                  </a:cubicBezTo>
                  <a:cubicBezTo>
                    <a:pt x="56" y="63"/>
                    <a:pt x="52" y="58"/>
                    <a:pt x="47" y="54"/>
                  </a:cubicBezTo>
                  <a:cubicBezTo>
                    <a:pt x="51" y="59"/>
                    <a:pt x="55" y="63"/>
                    <a:pt x="59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9" y="69"/>
                    <a:pt x="59" y="70"/>
                    <a:pt x="59" y="70"/>
                  </a:cubicBezTo>
                  <a:cubicBezTo>
                    <a:pt x="57" y="68"/>
                    <a:pt x="55" y="66"/>
                    <a:pt x="54" y="64"/>
                  </a:cubicBezTo>
                  <a:cubicBezTo>
                    <a:pt x="53" y="63"/>
                    <a:pt x="52" y="61"/>
                    <a:pt x="51" y="60"/>
                  </a:cubicBezTo>
                  <a:cubicBezTo>
                    <a:pt x="50" y="58"/>
                    <a:pt x="48" y="57"/>
                    <a:pt x="47" y="56"/>
                  </a:cubicBezTo>
                  <a:cubicBezTo>
                    <a:pt x="47" y="56"/>
                    <a:pt x="47" y="55"/>
                    <a:pt x="46" y="56"/>
                  </a:cubicBezTo>
                  <a:cubicBezTo>
                    <a:pt x="48" y="57"/>
                    <a:pt x="49" y="60"/>
                    <a:pt x="51" y="62"/>
                  </a:cubicBezTo>
                  <a:cubicBezTo>
                    <a:pt x="53" y="66"/>
                    <a:pt x="57" y="68"/>
                    <a:pt x="58" y="71"/>
                  </a:cubicBezTo>
                  <a:cubicBezTo>
                    <a:pt x="59" y="71"/>
                    <a:pt x="59" y="72"/>
                    <a:pt x="60" y="72"/>
                  </a:cubicBezTo>
                  <a:cubicBezTo>
                    <a:pt x="60" y="72"/>
                    <a:pt x="60" y="73"/>
                    <a:pt x="59" y="73"/>
                  </a:cubicBezTo>
                  <a:cubicBezTo>
                    <a:pt x="59" y="73"/>
                    <a:pt x="59" y="72"/>
                    <a:pt x="58" y="72"/>
                  </a:cubicBezTo>
                  <a:cubicBezTo>
                    <a:pt x="58" y="72"/>
                    <a:pt x="59" y="73"/>
                    <a:pt x="58" y="73"/>
                  </a:cubicBezTo>
                  <a:cubicBezTo>
                    <a:pt x="55" y="69"/>
                    <a:pt x="52" y="64"/>
                    <a:pt x="48" y="62"/>
                  </a:cubicBezTo>
                  <a:cubicBezTo>
                    <a:pt x="50" y="63"/>
                    <a:pt x="50" y="64"/>
                    <a:pt x="51" y="65"/>
                  </a:cubicBezTo>
                  <a:cubicBezTo>
                    <a:pt x="54" y="69"/>
                    <a:pt x="58" y="73"/>
                    <a:pt x="60" y="78"/>
                  </a:cubicBezTo>
                  <a:cubicBezTo>
                    <a:pt x="56" y="72"/>
                    <a:pt x="51" y="67"/>
                    <a:pt x="47" y="61"/>
                  </a:cubicBezTo>
                  <a:cubicBezTo>
                    <a:pt x="47" y="61"/>
                    <a:pt x="46" y="59"/>
                    <a:pt x="45" y="59"/>
                  </a:cubicBezTo>
                  <a:cubicBezTo>
                    <a:pt x="45" y="61"/>
                    <a:pt x="48" y="65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9" y="68"/>
                    <a:pt x="49" y="71"/>
                    <a:pt x="50" y="74"/>
                  </a:cubicBezTo>
                  <a:cubicBezTo>
                    <a:pt x="47" y="72"/>
                    <a:pt x="46" y="69"/>
                    <a:pt x="45" y="65"/>
                  </a:cubicBezTo>
                  <a:cubicBezTo>
                    <a:pt x="45" y="63"/>
                    <a:pt x="44" y="60"/>
                    <a:pt x="43" y="58"/>
                  </a:cubicBezTo>
                  <a:cubicBezTo>
                    <a:pt x="43" y="57"/>
                    <a:pt x="43" y="55"/>
                    <a:pt x="42" y="56"/>
                  </a:cubicBezTo>
                  <a:cubicBezTo>
                    <a:pt x="42" y="56"/>
                    <a:pt x="42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cubicBezTo>
                    <a:pt x="44" y="62"/>
                    <a:pt x="45" y="67"/>
                    <a:pt x="46" y="71"/>
                  </a:cubicBezTo>
                  <a:cubicBezTo>
                    <a:pt x="45" y="70"/>
                    <a:pt x="46" y="70"/>
                    <a:pt x="45" y="69"/>
                  </a:cubicBezTo>
                  <a:cubicBezTo>
                    <a:pt x="45" y="69"/>
                    <a:pt x="45" y="70"/>
                    <a:pt x="44" y="69"/>
                  </a:cubicBezTo>
                  <a:cubicBezTo>
                    <a:pt x="43" y="64"/>
                    <a:pt x="41" y="60"/>
                    <a:pt x="39" y="56"/>
                  </a:cubicBezTo>
                  <a:cubicBezTo>
                    <a:pt x="39" y="55"/>
                    <a:pt x="39" y="55"/>
                    <a:pt x="38" y="54"/>
                  </a:cubicBezTo>
                  <a:cubicBezTo>
                    <a:pt x="39" y="59"/>
                    <a:pt x="42" y="63"/>
                    <a:pt x="43" y="69"/>
                  </a:cubicBezTo>
                  <a:cubicBezTo>
                    <a:pt x="41" y="67"/>
                    <a:pt x="41" y="65"/>
                    <a:pt x="40" y="62"/>
                  </a:cubicBezTo>
                  <a:cubicBezTo>
                    <a:pt x="38" y="58"/>
                    <a:pt x="37" y="54"/>
                    <a:pt x="36" y="50"/>
                  </a:cubicBezTo>
                  <a:cubicBezTo>
                    <a:pt x="36" y="50"/>
                    <a:pt x="36" y="48"/>
                    <a:pt x="35" y="48"/>
                  </a:cubicBezTo>
                  <a:cubicBezTo>
                    <a:pt x="37" y="54"/>
                    <a:pt x="38" y="59"/>
                    <a:pt x="40" y="66"/>
                  </a:cubicBezTo>
                  <a:cubicBezTo>
                    <a:pt x="38" y="65"/>
                    <a:pt x="38" y="65"/>
                    <a:pt x="37" y="63"/>
                  </a:cubicBezTo>
                  <a:cubicBezTo>
                    <a:pt x="37" y="59"/>
                    <a:pt x="36" y="53"/>
                    <a:pt x="35" y="49"/>
                  </a:cubicBezTo>
                  <a:cubicBezTo>
                    <a:pt x="35" y="49"/>
                    <a:pt x="35" y="49"/>
                    <a:pt x="34" y="50"/>
                  </a:cubicBezTo>
                  <a:cubicBezTo>
                    <a:pt x="36" y="52"/>
                    <a:pt x="35" y="55"/>
                    <a:pt x="36" y="58"/>
                  </a:cubicBezTo>
                  <a:cubicBezTo>
                    <a:pt x="36" y="59"/>
                    <a:pt x="37" y="62"/>
                    <a:pt x="36" y="63"/>
                  </a:cubicBezTo>
                  <a:cubicBezTo>
                    <a:pt x="35" y="63"/>
                    <a:pt x="34" y="62"/>
                    <a:pt x="34" y="60"/>
                  </a:cubicBezTo>
                  <a:cubicBezTo>
                    <a:pt x="33" y="56"/>
                    <a:pt x="33" y="51"/>
                    <a:pt x="32" y="47"/>
                  </a:cubicBezTo>
                  <a:cubicBezTo>
                    <a:pt x="32" y="47"/>
                    <a:pt x="31" y="45"/>
                    <a:pt x="30" y="46"/>
                  </a:cubicBezTo>
                  <a:cubicBezTo>
                    <a:pt x="30" y="47"/>
                    <a:pt x="30" y="49"/>
                    <a:pt x="31" y="50"/>
                  </a:cubicBezTo>
                  <a:cubicBezTo>
                    <a:pt x="31" y="49"/>
                    <a:pt x="30" y="48"/>
                    <a:pt x="31" y="47"/>
                  </a:cubicBezTo>
                  <a:cubicBezTo>
                    <a:pt x="32" y="52"/>
                    <a:pt x="32" y="56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29" y="53"/>
                    <a:pt x="30" y="48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9"/>
                    <a:pt x="29" y="53"/>
                    <a:pt x="30" y="59"/>
                  </a:cubicBezTo>
                  <a:cubicBezTo>
                    <a:pt x="30" y="59"/>
                    <a:pt x="29" y="59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7"/>
                    <a:pt x="29" y="58"/>
                    <a:pt x="28" y="58"/>
                  </a:cubicBezTo>
                  <a:cubicBezTo>
                    <a:pt x="27" y="52"/>
                    <a:pt x="28" y="47"/>
                    <a:pt x="26" y="42"/>
                  </a:cubicBezTo>
                  <a:cubicBezTo>
                    <a:pt x="26" y="42"/>
                    <a:pt x="26" y="42"/>
                    <a:pt x="25" y="42"/>
                  </a:cubicBezTo>
                  <a:cubicBezTo>
                    <a:pt x="26" y="47"/>
                    <a:pt x="27" y="51"/>
                    <a:pt x="27" y="55"/>
                  </a:cubicBezTo>
                  <a:cubicBezTo>
                    <a:pt x="27" y="55"/>
                    <a:pt x="27" y="56"/>
                    <a:pt x="26" y="56"/>
                  </a:cubicBezTo>
                  <a:cubicBezTo>
                    <a:pt x="24" y="51"/>
                    <a:pt x="25" y="46"/>
                    <a:pt x="23" y="40"/>
                  </a:cubicBezTo>
                  <a:cubicBezTo>
                    <a:pt x="22" y="40"/>
                    <a:pt x="23" y="41"/>
                    <a:pt x="23" y="42"/>
                  </a:cubicBezTo>
                  <a:cubicBezTo>
                    <a:pt x="24" y="46"/>
                    <a:pt x="24" y="51"/>
                    <a:pt x="25" y="55"/>
                  </a:cubicBezTo>
                  <a:cubicBezTo>
                    <a:pt x="24" y="55"/>
                    <a:pt x="23" y="55"/>
                    <a:pt x="23" y="54"/>
                  </a:cubicBezTo>
                  <a:cubicBezTo>
                    <a:pt x="23" y="54"/>
                    <a:pt x="23" y="54"/>
                    <a:pt x="23" y="53"/>
                  </a:cubicBezTo>
                  <a:cubicBezTo>
                    <a:pt x="23" y="53"/>
                    <a:pt x="22" y="53"/>
                    <a:pt x="22" y="53"/>
                  </a:cubicBezTo>
                  <a:cubicBezTo>
                    <a:pt x="21" y="48"/>
                    <a:pt x="22" y="44"/>
                    <a:pt x="20" y="39"/>
                  </a:cubicBezTo>
                  <a:cubicBezTo>
                    <a:pt x="19" y="40"/>
                    <a:pt x="20" y="42"/>
                    <a:pt x="20" y="43"/>
                  </a:cubicBezTo>
                  <a:cubicBezTo>
                    <a:pt x="20" y="44"/>
                    <a:pt x="20" y="43"/>
                    <a:pt x="20" y="44"/>
                  </a:cubicBezTo>
                  <a:cubicBezTo>
                    <a:pt x="21" y="46"/>
                    <a:pt x="21" y="50"/>
                    <a:pt x="22" y="54"/>
                  </a:cubicBezTo>
                  <a:cubicBezTo>
                    <a:pt x="21" y="53"/>
                    <a:pt x="20" y="53"/>
                    <a:pt x="20" y="52"/>
                  </a:cubicBezTo>
                  <a:cubicBezTo>
                    <a:pt x="20" y="52"/>
                    <a:pt x="20" y="50"/>
                    <a:pt x="19" y="51"/>
                  </a:cubicBezTo>
                  <a:cubicBezTo>
                    <a:pt x="18" y="49"/>
                    <a:pt x="18" y="46"/>
                    <a:pt x="18" y="43"/>
                  </a:cubicBezTo>
                  <a:cubicBezTo>
                    <a:pt x="17" y="41"/>
                    <a:pt x="17" y="39"/>
                    <a:pt x="16" y="38"/>
                  </a:cubicBezTo>
                  <a:cubicBezTo>
                    <a:pt x="15" y="39"/>
                    <a:pt x="16" y="40"/>
                    <a:pt x="17" y="41"/>
                  </a:cubicBezTo>
                  <a:cubicBezTo>
                    <a:pt x="17" y="44"/>
                    <a:pt x="18" y="49"/>
                    <a:pt x="18" y="51"/>
                  </a:cubicBezTo>
                  <a:cubicBezTo>
                    <a:pt x="15" y="48"/>
                    <a:pt x="15" y="39"/>
                    <a:pt x="12" y="37"/>
                  </a:cubicBezTo>
                  <a:cubicBezTo>
                    <a:pt x="13" y="40"/>
                    <a:pt x="14" y="45"/>
                    <a:pt x="16" y="49"/>
                  </a:cubicBezTo>
                  <a:cubicBezTo>
                    <a:pt x="14" y="47"/>
                    <a:pt x="12" y="46"/>
                    <a:pt x="10" y="44"/>
                  </a:cubicBezTo>
                  <a:cubicBezTo>
                    <a:pt x="8" y="43"/>
                    <a:pt x="7" y="41"/>
                    <a:pt x="5" y="42"/>
                  </a:cubicBezTo>
                  <a:cubicBezTo>
                    <a:pt x="8" y="43"/>
                    <a:pt x="11" y="46"/>
                    <a:pt x="14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4" y="49"/>
                    <a:pt x="15" y="50"/>
                    <a:pt x="15" y="50"/>
                  </a:cubicBezTo>
                  <a:cubicBezTo>
                    <a:pt x="12" y="49"/>
                    <a:pt x="8" y="46"/>
                    <a:pt x="5" y="44"/>
                  </a:cubicBezTo>
                  <a:cubicBezTo>
                    <a:pt x="4" y="44"/>
                    <a:pt x="3" y="44"/>
                    <a:pt x="2" y="44"/>
                  </a:cubicBezTo>
                  <a:cubicBezTo>
                    <a:pt x="6" y="45"/>
                    <a:pt x="10" y="48"/>
                    <a:pt x="13" y="50"/>
                  </a:cubicBezTo>
                  <a:cubicBezTo>
                    <a:pt x="9" y="49"/>
                    <a:pt x="5" y="47"/>
                    <a:pt x="0" y="47"/>
                  </a:cubicBezTo>
                  <a:cubicBezTo>
                    <a:pt x="0" y="49"/>
                    <a:pt x="3" y="49"/>
                    <a:pt x="4" y="49"/>
                  </a:cubicBezTo>
                  <a:cubicBezTo>
                    <a:pt x="3" y="48"/>
                    <a:pt x="2" y="48"/>
                    <a:pt x="1" y="48"/>
                  </a:cubicBezTo>
                  <a:cubicBezTo>
                    <a:pt x="3" y="48"/>
                    <a:pt x="6" y="49"/>
                    <a:pt x="8" y="49"/>
                  </a:cubicBezTo>
                  <a:cubicBezTo>
                    <a:pt x="6" y="49"/>
                    <a:pt x="5" y="49"/>
                    <a:pt x="4" y="49"/>
                  </a:cubicBezTo>
                  <a:cubicBezTo>
                    <a:pt x="3" y="50"/>
                    <a:pt x="2" y="49"/>
                    <a:pt x="1" y="50"/>
                  </a:cubicBezTo>
                  <a:cubicBezTo>
                    <a:pt x="5" y="50"/>
                    <a:pt x="9" y="50"/>
                    <a:pt x="13" y="51"/>
                  </a:cubicBezTo>
                  <a:cubicBezTo>
                    <a:pt x="10" y="52"/>
                    <a:pt x="7" y="54"/>
                    <a:pt x="4" y="55"/>
                  </a:cubicBezTo>
                  <a:cubicBezTo>
                    <a:pt x="5" y="56"/>
                    <a:pt x="7" y="54"/>
                    <a:pt x="9" y="54"/>
                  </a:cubicBezTo>
                  <a:cubicBezTo>
                    <a:pt x="9" y="53"/>
                    <a:pt x="9" y="54"/>
                    <a:pt x="10" y="53"/>
                  </a:cubicBezTo>
                  <a:cubicBezTo>
                    <a:pt x="12" y="52"/>
                    <a:pt x="15" y="51"/>
                    <a:pt x="17" y="52"/>
                  </a:cubicBezTo>
                  <a:cubicBezTo>
                    <a:pt x="15" y="54"/>
                    <a:pt x="11" y="54"/>
                    <a:pt x="10" y="56"/>
                  </a:cubicBezTo>
                  <a:cubicBezTo>
                    <a:pt x="12" y="55"/>
                    <a:pt x="14" y="54"/>
                    <a:pt x="16" y="54"/>
                  </a:cubicBezTo>
                  <a:cubicBezTo>
                    <a:pt x="13" y="58"/>
                    <a:pt x="10" y="60"/>
                    <a:pt x="8" y="64"/>
                  </a:cubicBezTo>
                  <a:cubicBezTo>
                    <a:pt x="8" y="63"/>
                    <a:pt x="9" y="62"/>
                    <a:pt x="10" y="62"/>
                  </a:cubicBezTo>
                  <a:cubicBezTo>
                    <a:pt x="10" y="63"/>
                    <a:pt x="9" y="63"/>
                    <a:pt x="10" y="63"/>
                  </a:cubicBezTo>
                  <a:cubicBezTo>
                    <a:pt x="12" y="59"/>
                    <a:pt x="16" y="56"/>
                    <a:pt x="20" y="54"/>
                  </a:cubicBezTo>
                  <a:cubicBezTo>
                    <a:pt x="16" y="57"/>
                    <a:pt x="14" y="59"/>
                    <a:pt x="12" y="63"/>
                  </a:cubicBezTo>
                  <a:cubicBezTo>
                    <a:pt x="12" y="63"/>
                    <a:pt x="11" y="64"/>
                    <a:pt x="12" y="64"/>
                  </a:cubicBezTo>
                  <a:cubicBezTo>
                    <a:pt x="14" y="61"/>
                    <a:pt x="17" y="57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19" y="58"/>
                    <a:pt x="15" y="62"/>
                    <a:pt x="12" y="65"/>
                  </a:cubicBezTo>
                  <a:cubicBezTo>
                    <a:pt x="13" y="65"/>
                    <a:pt x="14" y="65"/>
                    <a:pt x="15" y="64"/>
                  </a:cubicBezTo>
                  <a:cubicBezTo>
                    <a:pt x="16" y="63"/>
                    <a:pt x="18" y="60"/>
                    <a:pt x="20" y="58"/>
                  </a:cubicBezTo>
                  <a:cubicBezTo>
                    <a:pt x="21" y="58"/>
                    <a:pt x="21" y="56"/>
                    <a:pt x="22" y="56"/>
                  </a:cubicBezTo>
                  <a:cubicBezTo>
                    <a:pt x="22" y="57"/>
                    <a:pt x="22" y="57"/>
                    <a:pt x="23" y="57"/>
                  </a:cubicBezTo>
                  <a:cubicBezTo>
                    <a:pt x="21" y="60"/>
                    <a:pt x="18" y="62"/>
                    <a:pt x="17" y="65"/>
                  </a:cubicBezTo>
                  <a:cubicBezTo>
                    <a:pt x="16" y="65"/>
                    <a:pt x="14" y="67"/>
                    <a:pt x="15" y="68"/>
                  </a:cubicBezTo>
                  <a:cubicBezTo>
                    <a:pt x="17" y="65"/>
                    <a:pt x="19" y="63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0"/>
                    <a:pt x="24" y="57"/>
                    <a:pt x="25" y="56"/>
                  </a:cubicBezTo>
                  <a:cubicBezTo>
                    <a:pt x="25" y="58"/>
                    <a:pt x="24" y="59"/>
                    <a:pt x="23" y="60"/>
                  </a:cubicBezTo>
                  <a:cubicBezTo>
                    <a:pt x="21" y="62"/>
                    <a:pt x="19" y="64"/>
                    <a:pt x="18" y="66"/>
                  </a:cubicBezTo>
                  <a:cubicBezTo>
                    <a:pt x="17" y="66"/>
                    <a:pt x="18" y="66"/>
                    <a:pt x="17" y="66"/>
                  </a:cubicBezTo>
                  <a:cubicBezTo>
                    <a:pt x="17" y="67"/>
                    <a:pt x="17" y="68"/>
                    <a:pt x="17" y="67"/>
                  </a:cubicBezTo>
                  <a:cubicBezTo>
                    <a:pt x="17" y="68"/>
                    <a:pt x="16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66"/>
                    <a:pt x="19" y="64"/>
                    <a:pt x="21" y="63"/>
                  </a:cubicBezTo>
                  <a:cubicBezTo>
                    <a:pt x="22" y="61"/>
                    <a:pt x="24" y="60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8"/>
                    <a:pt x="26" y="57"/>
                    <a:pt x="26" y="57"/>
                  </a:cubicBezTo>
                  <a:cubicBezTo>
                    <a:pt x="29" y="58"/>
                    <a:pt x="27" y="60"/>
                    <a:pt x="26" y="61"/>
                  </a:cubicBezTo>
                  <a:cubicBezTo>
                    <a:pt x="25" y="63"/>
                    <a:pt x="23" y="66"/>
                    <a:pt x="21" y="68"/>
                  </a:cubicBezTo>
                  <a:cubicBezTo>
                    <a:pt x="21" y="69"/>
                    <a:pt x="19" y="70"/>
                    <a:pt x="20" y="71"/>
                  </a:cubicBezTo>
                  <a:cubicBezTo>
                    <a:pt x="22" y="69"/>
                    <a:pt x="24" y="66"/>
                    <a:pt x="25" y="63"/>
                  </a:cubicBezTo>
                  <a:cubicBezTo>
                    <a:pt x="26" y="63"/>
                    <a:pt x="27" y="62"/>
                    <a:pt x="28" y="61"/>
                  </a:cubicBezTo>
                  <a:cubicBezTo>
                    <a:pt x="28" y="60"/>
                    <a:pt x="28" y="60"/>
                    <a:pt x="29" y="60"/>
                  </a:cubicBezTo>
                  <a:cubicBezTo>
                    <a:pt x="29" y="60"/>
                    <a:pt x="29" y="59"/>
                    <a:pt x="29" y="59"/>
                  </a:cubicBezTo>
                  <a:cubicBezTo>
                    <a:pt x="29" y="59"/>
                    <a:pt x="30" y="60"/>
                    <a:pt x="31" y="61"/>
                  </a:cubicBezTo>
                  <a:cubicBezTo>
                    <a:pt x="28" y="66"/>
                    <a:pt x="23" y="69"/>
                    <a:pt x="21" y="75"/>
                  </a:cubicBezTo>
                  <a:cubicBezTo>
                    <a:pt x="25" y="79"/>
                    <a:pt x="29" y="83"/>
                    <a:pt x="32" y="88"/>
                  </a:cubicBezTo>
                  <a:cubicBezTo>
                    <a:pt x="30" y="86"/>
                    <a:pt x="28" y="83"/>
                    <a:pt x="26" y="81"/>
                  </a:cubicBezTo>
                  <a:cubicBezTo>
                    <a:pt x="24" y="79"/>
                    <a:pt x="22" y="76"/>
                    <a:pt x="19" y="74"/>
                  </a:cubicBezTo>
                  <a:cubicBezTo>
                    <a:pt x="20" y="74"/>
                    <a:pt x="19" y="73"/>
                    <a:pt x="19" y="74"/>
                  </a:cubicBezTo>
                  <a:cubicBezTo>
                    <a:pt x="19" y="74"/>
                    <a:pt x="20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7"/>
                    <a:pt x="23" y="79"/>
                    <a:pt x="25" y="80"/>
                  </a:cubicBezTo>
                  <a:cubicBezTo>
                    <a:pt x="26" y="83"/>
                    <a:pt x="29" y="85"/>
                    <a:pt x="31" y="88"/>
                  </a:cubicBezTo>
                  <a:cubicBezTo>
                    <a:pt x="30" y="88"/>
                    <a:pt x="30" y="89"/>
                    <a:pt x="29" y="89"/>
                  </a:cubicBezTo>
                  <a:cubicBezTo>
                    <a:pt x="26" y="86"/>
                    <a:pt x="24" y="83"/>
                    <a:pt x="21" y="80"/>
                  </a:cubicBezTo>
                  <a:cubicBezTo>
                    <a:pt x="21" y="80"/>
                    <a:pt x="20" y="79"/>
                    <a:pt x="19" y="78"/>
                  </a:cubicBezTo>
                  <a:cubicBezTo>
                    <a:pt x="19" y="78"/>
                    <a:pt x="18" y="76"/>
                    <a:pt x="17" y="76"/>
                  </a:cubicBezTo>
                  <a:cubicBezTo>
                    <a:pt x="21" y="82"/>
                    <a:pt x="24" y="84"/>
                    <a:pt x="28" y="89"/>
                  </a:cubicBezTo>
                  <a:cubicBezTo>
                    <a:pt x="28" y="89"/>
                    <a:pt x="28" y="90"/>
                    <a:pt x="27" y="90"/>
                  </a:cubicBezTo>
                  <a:cubicBezTo>
                    <a:pt x="24" y="87"/>
                    <a:pt x="21" y="83"/>
                    <a:pt x="19" y="81"/>
                  </a:cubicBezTo>
                  <a:cubicBezTo>
                    <a:pt x="18" y="80"/>
                    <a:pt x="17" y="78"/>
                    <a:pt x="16" y="79"/>
                  </a:cubicBezTo>
                  <a:cubicBezTo>
                    <a:pt x="19" y="82"/>
                    <a:pt x="22" y="86"/>
                    <a:pt x="26" y="90"/>
                  </a:cubicBezTo>
                  <a:cubicBezTo>
                    <a:pt x="25" y="91"/>
                    <a:pt x="24" y="90"/>
                    <a:pt x="23" y="89"/>
                  </a:cubicBezTo>
                  <a:cubicBezTo>
                    <a:pt x="20" y="87"/>
                    <a:pt x="17" y="84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3" y="80"/>
                    <a:pt x="13" y="80"/>
                  </a:cubicBezTo>
                  <a:cubicBezTo>
                    <a:pt x="17" y="84"/>
                    <a:pt x="20" y="87"/>
                    <a:pt x="24" y="91"/>
                  </a:cubicBezTo>
                  <a:cubicBezTo>
                    <a:pt x="21" y="90"/>
                    <a:pt x="18" y="87"/>
                    <a:pt x="15" y="86"/>
                  </a:cubicBezTo>
                  <a:cubicBezTo>
                    <a:pt x="14" y="84"/>
                    <a:pt x="12" y="83"/>
                    <a:pt x="10" y="82"/>
                  </a:cubicBezTo>
                  <a:cubicBezTo>
                    <a:pt x="14" y="86"/>
                    <a:pt x="19" y="89"/>
                    <a:pt x="23" y="92"/>
                  </a:cubicBezTo>
                  <a:cubicBezTo>
                    <a:pt x="21" y="93"/>
                    <a:pt x="19" y="91"/>
                    <a:pt x="17" y="90"/>
                  </a:cubicBezTo>
                  <a:cubicBezTo>
                    <a:pt x="14" y="89"/>
                    <a:pt x="11" y="88"/>
                    <a:pt x="9" y="86"/>
                  </a:cubicBezTo>
                  <a:cubicBezTo>
                    <a:pt x="12" y="90"/>
                    <a:pt x="18" y="91"/>
                    <a:pt x="22" y="93"/>
                  </a:cubicBezTo>
                  <a:cubicBezTo>
                    <a:pt x="20" y="95"/>
                    <a:pt x="18" y="93"/>
                    <a:pt x="17" y="94"/>
                  </a:cubicBezTo>
                  <a:cubicBezTo>
                    <a:pt x="15" y="93"/>
                    <a:pt x="12" y="93"/>
                    <a:pt x="10" y="93"/>
                  </a:cubicBezTo>
                  <a:cubicBezTo>
                    <a:pt x="10" y="93"/>
                    <a:pt x="9" y="92"/>
                    <a:pt x="9" y="93"/>
                  </a:cubicBezTo>
                  <a:cubicBezTo>
                    <a:pt x="12" y="94"/>
                    <a:pt x="16" y="94"/>
                    <a:pt x="20" y="95"/>
                  </a:cubicBezTo>
                  <a:cubicBezTo>
                    <a:pt x="16" y="97"/>
                    <a:pt x="12" y="99"/>
                    <a:pt x="9" y="100"/>
                  </a:cubicBezTo>
                  <a:cubicBezTo>
                    <a:pt x="13" y="100"/>
                    <a:pt x="16" y="98"/>
                    <a:pt x="19" y="97"/>
                  </a:cubicBezTo>
                  <a:cubicBezTo>
                    <a:pt x="16" y="99"/>
                    <a:pt x="13" y="101"/>
                    <a:pt x="12" y="104"/>
                  </a:cubicBezTo>
                  <a:cubicBezTo>
                    <a:pt x="15" y="102"/>
                    <a:pt x="18" y="97"/>
                    <a:pt x="22" y="95"/>
                  </a:cubicBezTo>
                  <a:cubicBezTo>
                    <a:pt x="19" y="98"/>
                    <a:pt x="15" y="102"/>
                    <a:pt x="13" y="106"/>
                  </a:cubicBezTo>
                  <a:cubicBezTo>
                    <a:pt x="17" y="102"/>
                    <a:pt x="20" y="98"/>
                    <a:pt x="24" y="95"/>
                  </a:cubicBezTo>
                  <a:cubicBezTo>
                    <a:pt x="21" y="99"/>
                    <a:pt x="18" y="103"/>
                    <a:pt x="15" y="106"/>
                  </a:cubicBezTo>
                  <a:cubicBezTo>
                    <a:pt x="16" y="107"/>
                    <a:pt x="17" y="105"/>
                    <a:pt x="17" y="105"/>
                  </a:cubicBezTo>
                  <a:cubicBezTo>
                    <a:pt x="18" y="104"/>
                    <a:pt x="19" y="103"/>
                    <a:pt x="19" y="102"/>
                  </a:cubicBezTo>
                  <a:cubicBezTo>
                    <a:pt x="20" y="101"/>
                    <a:pt x="21" y="100"/>
                    <a:pt x="22" y="99"/>
                  </a:cubicBezTo>
                  <a:cubicBezTo>
                    <a:pt x="22" y="99"/>
                    <a:pt x="22" y="98"/>
                    <a:pt x="23" y="98"/>
                  </a:cubicBezTo>
                  <a:cubicBezTo>
                    <a:pt x="23" y="98"/>
                    <a:pt x="24" y="96"/>
                    <a:pt x="25" y="95"/>
                  </a:cubicBezTo>
                  <a:cubicBezTo>
                    <a:pt x="23" y="99"/>
                    <a:pt x="20" y="103"/>
                    <a:pt x="18" y="107"/>
                  </a:cubicBezTo>
                  <a:cubicBezTo>
                    <a:pt x="17" y="107"/>
                    <a:pt x="18" y="108"/>
                    <a:pt x="17" y="108"/>
                  </a:cubicBezTo>
                  <a:cubicBezTo>
                    <a:pt x="17" y="109"/>
                    <a:pt x="16" y="110"/>
                    <a:pt x="16" y="111"/>
                  </a:cubicBezTo>
                  <a:cubicBezTo>
                    <a:pt x="17" y="109"/>
                    <a:pt x="20" y="106"/>
                    <a:pt x="21" y="103"/>
                  </a:cubicBezTo>
                  <a:cubicBezTo>
                    <a:pt x="23" y="101"/>
                    <a:pt x="24" y="97"/>
                    <a:pt x="26" y="95"/>
                  </a:cubicBezTo>
                  <a:cubicBezTo>
                    <a:pt x="24" y="100"/>
                    <a:pt x="23" y="103"/>
                    <a:pt x="22" y="108"/>
                  </a:cubicBezTo>
                  <a:cubicBezTo>
                    <a:pt x="22" y="108"/>
                    <a:pt x="22" y="108"/>
                    <a:pt x="22" y="109"/>
                  </a:cubicBezTo>
                  <a:cubicBezTo>
                    <a:pt x="23" y="107"/>
                    <a:pt x="23" y="105"/>
                    <a:pt x="24" y="103"/>
                  </a:cubicBezTo>
                  <a:cubicBezTo>
                    <a:pt x="25" y="99"/>
                    <a:pt x="27" y="95"/>
                    <a:pt x="29" y="92"/>
                  </a:cubicBezTo>
                  <a:cubicBezTo>
                    <a:pt x="28" y="91"/>
                    <a:pt x="29" y="91"/>
                    <a:pt x="29" y="90"/>
                  </a:cubicBezTo>
                  <a:cubicBezTo>
                    <a:pt x="29" y="90"/>
                    <a:pt x="30" y="92"/>
                    <a:pt x="30" y="92"/>
                  </a:cubicBezTo>
                  <a:cubicBezTo>
                    <a:pt x="27" y="93"/>
                    <a:pt x="28" y="96"/>
                    <a:pt x="27" y="97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9"/>
                    <a:pt x="26" y="99"/>
                  </a:cubicBezTo>
                  <a:cubicBezTo>
                    <a:pt x="26" y="99"/>
                    <a:pt x="27" y="98"/>
                    <a:pt x="27" y="98"/>
                  </a:cubicBezTo>
                  <a:cubicBezTo>
                    <a:pt x="26" y="98"/>
                    <a:pt x="26" y="99"/>
                    <a:pt x="26" y="100"/>
                  </a:cubicBezTo>
                  <a:cubicBezTo>
                    <a:pt x="25" y="102"/>
                    <a:pt x="24" y="105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7"/>
                    <a:pt x="25" y="105"/>
                    <a:pt x="25" y="104"/>
                  </a:cubicBezTo>
                  <a:cubicBezTo>
                    <a:pt x="26" y="103"/>
                    <a:pt x="27" y="101"/>
                    <a:pt x="27" y="99"/>
                  </a:cubicBezTo>
                  <a:cubicBezTo>
                    <a:pt x="28" y="99"/>
                    <a:pt x="27" y="100"/>
                    <a:pt x="28" y="100"/>
                  </a:cubicBezTo>
                  <a:cubicBezTo>
                    <a:pt x="28" y="99"/>
                    <a:pt x="28" y="99"/>
                    <a:pt x="27" y="99"/>
                  </a:cubicBezTo>
                  <a:cubicBezTo>
                    <a:pt x="29" y="99"/>
                    <a:pt x="27" y="98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9" y="96"/>
                    <a:pt x="30" y="94"/>
                    <a:pt x="30" y="94"/>
                  </a:cubicBezTo>
                  <a:cubicBezTo>
                    <a:pt x="30" y="98"/>
                    <a:pt x="27" y="102"/>
                    <a:pt x="27" y="106"/>
                  </a:cubicBezTo>
                  <a:cubicBezTo>
                    <a:pt x="28" y="106"/>
                    <a:pt x="27" y="104"/>
                    <a:pt x="28" y="103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3"/>
                    <a:pt x="28" y="103"/>
                    <a:pt x="28" y="103"/>
                  </a:cubicBezTo>
                  <a:cubicBezTo>
                    <a:pt x="29" y="101"/>
                    <a:pt x="30" y="98"/>
                    <a:pt x="31" y="97"/>
                  </a:cubicBezTo>
                  <a:cubicBezTo>
                    <a:pt x="30" y="96"/>
                    <a:pt x="32" y="94"/>
                    <a:pt x="31" y="94"/>
                  </a:cubicBezTo>
                  <a:cubicBezTo>
                    <a:pt x="32" y="94"/>
                    <a:pt x="33" y="92"/>
                    <a:pt x="32" y="92"/>
                  </a:cubicBezTo>
                  <a:cubicBezTo>
                    <a:pt x="32" y="92"/>
                    <a:pt x="32" y="93"/>
                    <a:pt x="32" y="93"/>
                  </a:cubicBezTo>
                  <a:cubicBezTo>
                    <a:pt x="32" y="92"/>
                    <a:pt x="30" y="91"/>
                    <a:pt x="29" y="89"/>
                  </a:cubicBezTo>
                  <a:cubicBezTo>
                    <a:pt x="30" y="89"/>
                    <a:pt x="30" y="89"/>
                    <a:pt x="31" y="89"/>
                  </a:cubicBezTo>
                  <a:cubicBezTo>
                    <a:pt x="31" y="89"/>
                    <a:pt x="31" y="90"/>
                    <a:pt x="32" y="90"/>
                  </a:cubicBezTo>
                  <a:cubicBezTo>
                    <a:pt x="33" y="89"/>
                    <a:pt x="31" y="88"/>
                    <a:pt x="32" y="88"/>
                  </a:cubicBezTo>
                  <a:cubicBezTo>
                    <a:pt x="33" y="89"/>
                    <a:pt x="33" y="90"/>
                    <a:pt x="32" y="91"/>
                  </a:cubicBezTo>
                  <a:cubicBezTo>
                    <a:pt x="33" y="92"/>
                    <a:pt x="33" y="90"/>
                    <a:pt x="33" y="91"/>
                  </a:cubicBezTo>
                  <a:cubicBezTo>
                    <a:pt x="33" y="92"/>
                    <a:pt x="32" y="94"/>
                    <a:pt x="32" y="96"/>
                  </a:cubicBezTo>
                  <a:cubicBezTo>
                    <a:pt x="31" y="97"/>
                    <a:pt x="31" y="99"/>
                    <a:pt x="30" y="101"/>
                  </a:cubicBezTo>
                  <a:cubicBezTo>
                    <a:pt x="30" y="102"/>
                    <a:pt x="28" y="104"/>
                    <a:pt x="29" y="105"/>
                  </a:cubicBezTo>
                  <a:cubicBezTo>
                    <a:pt x="30" y="105"/>
                    <a:pt x="29" y="104"/>
                    <a:pt x="30" y="103"/>
                  </a:cubicBezTo>
                  <a:cubicBezTo>
                    <a:pt x="31" y="104"/>
                    <a:pt x="31" y="103"/>
                    <a:pt x="31" y="104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1" y="106"/>
                    <a:pt x="31" y="104"/>
                    <a:pt x="32" y="104"/>
                  </a:cubicBezTo>
                  <a:cubicBezTo>
                    <a:pt x="38" y="106"/>
                    <a:pt x="44" y="107"/>
                    <a:pt x="49" y="109"/>
                  </a:cubicBezTo>
                  <a:cubicBezTo>
                    <a:pt x="48" y="110"/>
                    <a:pt x="47" y="110"/>
                    <a:pt x="46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2" y="111"/>
                    <a:pt x="40" y="110"/>
                    <a:pt x="37" y="109"/>
                  </a:cubicBezTo>
                  <a:cubicBezTo>
                    <a:pt x="34" y="109"/>
                    <a:pt x="31" y="107"/>
                    <a:pt x="29" y="107"/>
                  </a:cubicBezTo>
                  <a:cubicBezTo>
                    <a:pt x="32" y="109"/>
                    <a:pt x="36" y="109"/>
                    <a:pt x="39" y="112"/>
                  </a:cubicBezTo>
                  <a:cubicBezTo>
                    <a:pt x="34" y="110"/>
                    <a:pt x="29" y="109"/>
                    <a:pt x="25" y="108"/>
                  </a:cubicBezTo>
                  <a:cubicBezTo>
                    <a:pt x="26" y="108"/>
                    <a:pt x="27" y="109"/>
                    <a:pt x="28" y="109"/>
                  </a:cubicBezTo>
                  <a:cubicBezTo>
                    <a:pt x="31" y="111"/>
                    <a:pt x="35" y="111"/>
                    <a:pt x="38" y="112"/>
                  </a:cubicBezTo>
                  <a:cubicBezTo>
                    <a:pt x="40" y="113"/>
                    <a:pt x="41" y="114"/>
                    <a:pt x="42" y="113"/>
                  </a:cubicBezTo>
                  <a:cubicBezTo>
                    <a:pt x="41" y="114"/>
                    <a:pt x="43" y="114"/>
                    <a:pt x="42" y="114"/>
                  </a:cubicBezTo>
                  <a:cubicBezTo>
                    <a:pt x="41" y="115"/>
                    <a:pt x="40" y="116"/>
                    <a:pt x="39" y="116"/>
                  </a:cubicBezTo>
                  <a:cubicBezTo>
                    <a:pt x="35" y="115"/>
                    <a:pt x="30" y="111"/>
                    <a:pt x="26" y="110"/>
                  </a:cubicBezTo>
                  <a:cubicBezTo>
                    <a:pt x="25" y="110"/>
                    <a:pt x="24" y="108"/>
                    <a:pt x="23" y="109"/>
                  </a:cubicBezTo>
                  <a:cubicBezTo>
                    <a:pt x="25" y="110"/>
                    <a:pt x="27" y="112"/>
                    <a:pt x="29" y="112"/>
                  </a:cubicBezTo>
                  <a:cubicBezTo>
                    <a:pt x="32" y="114"/>
                    <a:pt x="36" y="115"/>
                    <a:pt x="39" y="117"/>
                  </a:cubicBezTo>
                  <a:cubicBezTo>
                    <a:pt x="38" y="117"/>
                    <a:pt x="37" y="118"/>
                    <a:pt x="38" y="118"/>
                  </a:cubicBezTo>
                  <a:cubicBezTo>
                    <a:pt x="38" y="118"/>
                    <a:pt x="39" y="117"/>
                    <a:pt x="39" y="117"/>
                  </a:cubicBezTo>
                  <a:cubicBezTo>
                    <a:pt x="37" y="124"/>
                    <a:pt x="35" y="130"/>
                    <a:pt x="32" y="135"/>
                  </a:cubicBezTo>
                  <a:cubicBezTo>
                    <a:pt x="32" y="136"/>
                    <a:pt x="31" y="137"/>
                    <a:pt x="31" y="138"/>
                  </a:cubicBezTo>
                  <a:cubicBezTo>
                    <a:pt x="34" y="132"/>
                    <a:pt x="38" y="125"/>
                    <a:pt x="40" y="118"/>
                  </a:cubicBezTo>
                  <a:cubicBezTo>
                    <a:pt x="40" y="117"/>
                    <a:pt x="39" y="117"/>
                    <a:pt x="39" y="117"/>
                  </a:cubicBezTo>
                  <a:cubicBezTo>
                    <a:pt x="40" y="117"/>
                    <a:pt x="40" y="118"/>
                    <a:pt x="41" y="117"/>
                  </a:cubicBezTo>
                  <a:cubicBezTo>
                    <a:pt x="41" y="116"/>
                    <a:pt x="40" y="116"/>
                    <a:pt x="40" y="116"/>
                  </a:cubicBezTo>
                  <a:cubicBezTo>
                    <a:pt x="42" y="116"/>
                    <a:pt x="43" y="113"/>
                    <a:pt x="45" y="114"/>
                  </a:cubicBezTo>
                  <a:cubicBezTo>
                    <a:pt x="44" y="114"/>
                    <a:pt x="44" y="115"/>
                    <a:pt x="43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0" y="121"/>
                    <a:pt x="38" y="126"/>
                    <a:pt x="35" y="131"/>
                  </a:cubicBezTo>
                  <a:cubicBezTo>
                    <a:pt x="36" y="131"/>
                    <a:pt x="36" y="130"/>
                    <a:pt x="37" y="129"/>
                  </a:cubicBezTo>
                  <a:cubicBezTo>
                    <a:pt x="37" y="128"/>
                    <a:pt x="38" y="126"/>
                    <a:pt x="39" y="126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4"/>
                    <a:pt x="40" y="123"/>
                    <a:pt x="40" y="123"/>
                  </a:cubicBezTo>
                  <a:cubicBezTo>
                    <a:pt x="40" y="123"/>
                    <a:pt x="40" y="124"/>
                    <a:pt x="40" y="125"/>
                  </a:cubicBezTo>
                  <a:cubicBezTo>
                    <a:pt x="40" y="124"/>
                    <a:pt x="39" y="124"/>
                    <a:pt x="39" y="125"/>
                  </a:cubicBezTo>
                  <a:cubicBezTo>
                    <a:pt x="38" y="127"/>
                    <a:pt x="37" y="128"/>
                    <a:pt x="36" y="131"/>
                  </a:cubicBezTo>
                  <a:cubicBezTo>
                    <a:pt x="37" y="130"/>
                    <a:pt x="38" y="128"/>
                    <a:pt x="39" y="126"/>
                  </a:cubicBezTo>
                  <a:cubicBezTo>
                    <a:pt x="42" y="122"/>
                    <a:pt x="44" y="117"/>
                    <a:pt x="46" y="112"/>
                  </a:cubicBezTo>
                  <a:cubicBezTo>
                    <a:pt x="47" y="111"/>
                    <a:pt x="47" y="111"/>
                    <a:pt x="48" y="111"/>
                  </a:cubicBezTo>
                  <a:cubicBezTo>
                    <a:pt x="47" y="112"/>
                    <a:pt x="46" y="114"/>
                    <a:pt x="45" y="116"/>
                  </a:cubicBezTo>
                  <a:cubicBezTo>
                    <a:pt x="44" y="117"/>
                    <a:pt x="43" y="118"/>
                    <a:pt x="43" y="120"/>
                  </a:cubicBezTo>
                  <a:cubicBezTo>
                    <a:pt x="42" y="121"/>
                    <a:pt x="42" y="124"/>
                    <a:pt x="40" y="125"/>
                  </a:cubicBezTo>
                  <a:cubicBezTo>
                    <a:pt x="40" y="126"/>
                    <a:pt x="38" y="128"/>
                    <a:pt x="38" y="129"/>
                  </a:cubicBezTo>
                  <a:cubicBezTo>
                    <a:pt x="39" y="130"/>
                    <a:pt x="39" y="128"/>
                    <a:pt x="39" y="128"/>
                  </a:cubicBezTo>
                  <a:cubicBezTo>
                    <a:pt x="42" y="125"/>
                    <a:pt x="43" y="120"/>
                    <a:pt x="46" y="115"/>
                  </a:cubicBezTo>
                  <a:cubicBezTo>
                    <a:pt x="47" y="113"/>
                    <a:pt x="48" y="112"/>
                    <a:pt x="49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0" y="109"/>
                    <a:pt x="50" y="109"/>
                    <a:pt x="51" y="109"/>
                  </a:cubicBezTo>
                  <a:cubicBezTo>
                    <a:pt x="49" y="114"/>
                    <a:pt x="47" y="119"/>
                    <a:pt x="45" y="123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4" y="124"/>
                    <a:pt x="44" y="125"/>
                    <a:pt x="44" y="125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5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9"/>
                    <a:pt x="41" y="130"/>
                    <a:pt x="41" y="131"/>
                  </a:cubicBezTo>
                  <a:cubicBezTo>
                    <a:pt x="41" y="132"/>
                    <a:pt x="40" y="134"/>
                    <a:pt x="41" y="134"/>
                  </a:cubicBezTo>
                  <a:cubicBezTo>
                    <a:pt x="42" y="130"/>
                    <a:pt x="45" y="126"/>
                    <a:pt x="48" y="122"/>
                  </a:cubicBezTo>
                  <a:cubicBezTo>
                    <a:pt x="47" y="123"/>
                    <a:pt x="47" y="124"/>
                    <a:pt x="46" y="125"/>
                  </a:cubicBezTo>
                  <a:cubicBezTo>
                    <a:pt x="47" y="126"/>
                    <a:pt x="47" y="124"/>
                    <a:pt x="48" y="124"/>
                  </a:cubicBezTo>
                  <a:cubicBezTo>
                    <a:pt x="48" y="125"/>
                    <a:pt x="47" y="125"/>
                    <a:pt x="47" y="126"/>
                  </a:cubicBezTo>
                  <a:cubicBezTo>
                    <a:pt x="48" y="124"/>
                    <a:pt x="49" y="122"/>
                    <a:pt x="50" y="120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20"/>
                    <a:pt x="51" y="119"/>
                    <a:pt x="51" y="119"/>
                  </a:cubicBezTo>
                  <a:cubicBezTo>
                    <a:pt x="52" y="120"/>
                    <a:pt x="51" y="121"/>
                    <a:pt x="50" y="122"/>
                  </a:cubicBezTo>
                  <a:cubicBezTo>
                    <a:pt x="51" y="122"/>
                    <a:pt x="51" y="121"/>
                    <a:pt x="51" y="122"/>
                  </a:cubicBezTo>
                  <a:cubicBezTo>
                    <a:pt x="51" y="125"/>
                    <a:pt x="48" y="126"/>
                    <a:pt x="47" y="129"/>
                  </a:cubicBezTo>
                  <a:cubicBezTo>
                    <a:pt x="47" y="129"/>
                    <a:pt x="47" y="129"/>
                    <a:pt x="46" y="129"/>
                  </a:cubicBezTo>
                  <a:cubicBezTo>
                    <a:pt x="45" y="131"/>
                    <a:pt x="43" y="132"/>
                    <a:pt x="43" y="134"/>
                  </a:cubicBezTo>
                  <a:cubicBezTo>
                    <a:pt x="43" y="134"/>
                    <a:pt x="44" y="134"/>
                    <a:pt x="44" y="133"/>
                  </a:cubicBezTo>
                  <a:cubicBezTo>
                    <a:pt x="46" y="131"/>
                    <a:pt x="47" y="128"/>
                    <a:pt x="49" y="127"/>
                  </a:cubicBezTo>
                  <a:cubicBezTo>
                    <a:pt x="49" y="127"/>
                    <a:pt x="48" y="128"/>
                    <a:pt x="48" y="129"/>
                  </a:cubicBezTo>
                  <a:cubicBezTo>
                    <a:pt x="47" y="131"/>
                    <a:pt x="44" y="132"/>
                    <a:pt x="43" y="135"/>
                  </a:cubicBezTo>
                  <a:cubicBezTo>
                    <a:pt x="42" y="136"/>
                    <a:pt x="40" y="138"/>
                    <a:pt x="41" y="140"/>
                  </a:cubicBezTo>
                  <a:cubicBezTo>
                    <a:pt x="41" y="139"/>
                    <a:pt x="42" y="139"/>
                    <a:pt x="42" y="139"/>
                  </a:cubicBezTo>
                  <a:cubicBezTo>
                    <a:pt x="42" y="138"/>
                    <a:pt x="42" y="139"/>
                    <a:pt x="41" y="139"/>
                  </a:cubicBezTo>
                  <a:cubicBezTo>
                    <a:pt x="44" y="134"/>
                    <a:pt x="48" y="130"/>
                    <a:pt x="51" y="126"/>
                  </a:cubicBezTo>
                  <a:cubicBezTo>
                    <a:pt x="51" y="131"/>
                    <a:pt x="48" y="133"/>
                    <a:pt x="46" y="136"/>
                  </a:cubicBezTo>
                  <a:cubicBezTo>
                    <a:pt x="44" y="138"/>
                    <a:pt x="43" y="141"/>
                    <a:pt x="41" y="143"/>
                  </a:cubicBezTo>
                  <a:cubicBezTo>
                    <a:pt x="42" y="144"/>
                    <a:pt x="43" y="142"/>
                    <a:pt x="43" y="141"/>
                  </a:cubicBezTo>
                  <a:cubicBezTo>
                    <a:pt x="44" y="140"/>
                    <a:pt x="45" y="138"/>
                    <a:pt x="47" y="136"/>
                  </a:cubicBezTo>
                  <a:cubicBezTo>
                    <a:pt x="48" y="134"/>
                    <a:pt x="49" y="132"/>
                    <a:pt x="51" y="131"/>
                  </a:cubicBezTo>
                  <a:cubicBezTo>
                    <a:pt x="51" y="132"/>
                    <a:pt x="50" y="133"/>
                    <a:pt x="50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47" y="137"/>
                    <a:pt x="44" y="140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5" y="141"/>
                    <a:pt x="47" y="138"/>
                    <a:pt x="50" y="134"/>
                  </a:cubicBezTo>
                  <a:cubicBezTo>
                    <a:pt x="51" y="136"/>
                    <a:pt x="49" y="137"/>
                    <a:pt x="49" y="138"/>
                  </a:cubicBezTo>
                  <a:cubicBezTo>
                    <a:pt x="47" y="141"/>
                    <a:pt x="45" y="144"/>
                    <a:pt x="43" y="148"/>
                  </a:cubicBezTo>
                  <a:cubicBezTo>
                    <a:pt x="44" y="148"/>
                    <a:pt x="45" y="146"/>
                    <a:pt x="46" y="145"/>
                  </a:cubicBezTo>
                  <a:cubicBezTo>
                    <a:pt x="45" y="145"/>
                    <a:pt x="45" y="146"/>
                    <a:pt x="45" y="146"/>
                  </a:cubicBezTo>
                  <a:cubicBezTo>
                    <a:pt x="47" y="143"/>
                    <a:pt x="48" y="140"/>
                    <a:pt x="50" y="138"/>
                  </a:cubicBezTo>
                  <a:cubicBezTo>
                    <a:pt x="52" y="140"/>
                    <a:pt x="49" y="142"/>
                    <a:pt x="48" y="145"/>
                  </a:cubicBezTo>
                  <a:cubicBezTo>
                    <a:pt x="47" y="147"/>
                    <a:pt x="46" y="148"/>
                    <a:pt x="46" y="149"/>
                  </a:cubicBezTo>
                  <a:cubicBezTo>
                    <a:pt x="45" y="150"/>
                    <a:pt x="44" y="151"/>
                    <a:pt x="44" y="152"/>
                  </a:cubicBezTo>
                  <a:cubicBezTo>
                    <a:pt x="46" y="152"/>
                    <a:pt x="46" y="150"/>
                    <a:pt x="47" y="149"/>
                  </a:cubicBezTo>
                  <a:cubicBezTo>
                    <a:pt x="47" y="147"/>
                    <a:pt x="49" y="145"/>
                    <a:pt x="50" y="143"/>
                  </a:cubicBezTo>
                  <a:cubicBezTo>
                    <a:pt x="50" y="142"/>
                    <a:pt x="50" y="141"/>
                    <a:pt x="51" y="141"/>
                  </a:cubicBezTo>
                  <a:cubicBezTo>
                    <a:pt x="51" y="142"/>
                    <a:pt x="51" y="143"/>
                    <a:pt x="51" y="144"/>
                  </a:cubicBezTo>
                  <a:cubicBezTo>
                    <a:pt x="49" y="147"/>
                    <a:pt x="47" y="151"/>
                    <a:pt x="45" y="155"/>
                  </a:cubicBezTo>
                  <a:cubicBezTo>
                    <a:pt x="46" y="155"/>
                    <a:pt x="47" y="155"/>
                    <a:pt x="47" y="154"/>
                  </a:cubicBezTo>
                  <a:cubicBezTo>
                    <a:pt x="48" y="153"/>
                    <a:pt x="49" y="151"/>
                    <a:pt x="49" y="150"/>
                  </a:cubicBezTo>
                  <a:cubicBezTo>
                    <a:pt x="48" y="150"/>
                    <a:pt x="49" y="151"/>
                    <a:pt x="48" y="152"/>
                  </a:cubicBezTo>
                  <a:cubicBezTo>
                    <a:pt x="49" y="150"/>
                    <a:pt x="50" y="147"/>
                    <a:pt x="51" y="145"/>
                  </a:cubicBezTo>
                  <a:cubicBezTo>
                    <a:pt x="53" y="151"/>
                    <a:pt x="48" y="155"/>
                    <a:pt x="48" y="160"/>
                  </a:cubicBezTo>
                  <a:cubicBezTo>
                    <a:pt x="49" y="157"/>
                    <a:pt x="51" y="154"/>
                    <a:pt x="52" y="151"/>
                  </a:cubicBezTo>
                  <a:cubicBezTo>
                    <a:pt x="52" y="151"/>
                    <a:pt x="52" y="150"/>
                    <a:pt x="52" y="151"/>
                  </a:cubicBezTo>
                  <a:cubicBezTo>
                    <a:pt x="52" y="150"/>
                    <a:pt x="53" y="149"/>
                    <a:pt x="53" y="148"/>
                  </a:cubicBezTo>
                  <a:cubicBezTo>
                    <a:pt x="54" y="152"/>
                    <a:pt x="55" y="156"/>
                    <a:pt x="56" y="159"/>
                  </a:cubicBezTo>
                  <a:cubicBezTo>
                    <a:pt x="55" y="155"/>
                    <a:pt x="54" y="152"/>
                    <a:pt x="54" y="148"/>
                  </a:cubicBezTo>
                  <a:cubicBezTo>
                    <a:pt x="54" y="150"/>
                    <a:pt x="55" y="151"/>
                    <a:pt x="56" y="153"/>
                  </a:cubicBezTo>
                  <a:cubicBezTo>
                    <a:pt x="57" y="154"/>
                    <a:pt x="57" y="156"/>
                    <a:pt x="59" y="156"/>
                  </a:cubicBezTo>
                  <a:cubicBezTo>
                    <a:pt x="59" y="156"/>
                    <a:pt x="59" y="156"/>
                    <a:pt x="59" y="155"/>
                  </a:cubicBezTo>
                  <a:cubicBezTo>
                    <a:pt x="59" y="155"/>
                    <a:pt x="58" y="156"/>
                    <a:pt x="58" y="155"/>
                  </a:cubicBezTo>
                  <a:cubicBezTo>
                    <a:pt x="56" y="151"/>
                    <a:pt x="54" y="148"/>
                    <a:pt x="53" y="144"/>
                  </a:cubicBezTo>
                  <a:cubicBezTo>
                    <a:pt x="55" y="146"/>
                    <a:pt x="57" y="150"/>
                    <a:pt x="60" y="152"/>
                  </a:cubicBezTo>
                  <a:cubicBezTo>
                    <a:pt x="60" y="151"/>
                    <a:pt x="59" y="149"/>
                    <a:pt x="58" y="149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7" y="148"/>
                    <a:pt x="54" y="145"/>
                    <a:pt x="53" y="142"/>
                  </a:cubicBezTo>
                  <a:cubicBezTo>
                    <a:pt x="56" y="145"/>
                    <a:pt x="58" y="149"/>
                    <a:pt x="61" y="151"/>
                  </a:cubicBezTo>
                  <a:cubicBezTo>
                    <a:pt x="58" y="147"/>
                    <a:pt x="55" y="144"/>
                    <a:pt x="52" y="139"/>
                  </a:cubicBezTo>
                  <a:cubicBezTo>
                    <a:pt x="52" y="138"/>
                    <a:pt x="52" y="138"/>
                    <a:pt x="52" y="137"/>
                  </a:cubicBezTo>
                  <a:cubicBezTo>
                    <a:pt x="52" y="137"/>
                    <a:pt x="52" y="138"/>
                    <a:pt x="51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5" y="139"/>
                    <a:pt x="58" y="142"/>
                    <a:pt x="61" y="145"/>
                  </a:cubicBezTo>
                  <a:cubicBezTo>
                    <a:pt x="61" y="145"/>
                    <a:pt x="61" y="145"/>
                    <a:pt x="62" y="145"/>
                  </a:cubicBezTo>
                  <a:cubicBezTo>
                    <a:pt x="58" y="142"/>
                    <a:pt x="54" y="138"/>
                    <a:pt x="51" y="134"/>
                  </a:cubicBezTo>
                  <a:cubicBezTo>
                    <a:pt x="53" y="135"/>
                    <a:pt x="54" y="137"/>
                    <a:pt x="56" y="138"/>
                  </a:cubicBezTo>
                  <a:cubicBezTo>
                    <a:pt x="57" y="139"/>
                    <a:pt x="59" y="141"/>
                    <a:pt x="60" y="142"/>
                  </a:cubicBezTo>
                  <a:cubicBezTo>
                    <a:pt x="61" y="142"/>
                    <a:pt x="62" y="142"/>
                    <a:pt x="62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57" y="139"/>
                    <a:pt x="54" y="136"/>
                    <a:pt x="51" y="133"/>
                  </a:cubicBezTo>
                  <a:cubicBezTo>
                    <a:pt x="51" y="132"/>
                    <a:pt x="52" y="131"/>
                    <a:pt x="52" y="131"/>
                  </a:cubicBezTo>
                  <a:cubicBezTo>
                    <a:pt x="55" y="133"/>
                    <a:pt x="58" y="137"/>
                    <a:pt x="62" y="138"/>
                  </a:cubicBezTo>
                  <a:cubicBezTo>
                    <a:pt x="62" y="138"/>
                    <a:pt x="62" y="137"/>
                    <a:pt x="62" y="137"/>
                  </a:cubicBezTo>
                  <a:cubicBezTo>
                    <a:pt x="61" y="137"/>
                    <a:pt x="62" y="138"/>
                    <a:pt x="61" y="138"/>
                  </a:cubicBezTo>
                  <a:cubicBezTo>
                    <a:pt x="58" y="135"/>
                    <a:pt x="55" y="132"/>
                    <a:pt x="51" y="129"/>
                  </a:cubicBezTo>
                  <a:cubicBezTo>
                    <a:pt x="52" y="129"/>
                    <a:pt x="52" y="127"/>
                    <a:pt x="53" y="127"/>
                  </a:cubicBezTo>
                  <a:cubicBezTo>
                    <a:pt x="55" y="128"/>
                    <a:pt x="57" y="131"/>
                    <a:pt x="60" y="133"/>
                  </a:cubicBezTo>
                  <a:cubicBezTo>
                    <a:pt x="60" y="133"/>
                    <a:pt x="61" y="134"/>
                    <a:pt x="62" y="134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3"/>
                    <a:pt x="61" y="133"/>
                  </a:cubicBezTo>
                  <a:cubicBezTo>
                    <a:pt x="58" y="131"/>
                    <a:pt x="55" y="128"/>
                    <a:pt x="51" y="125"/>
                  </a:cubicBezTo>
                  <a:cubicBezTo>
                    <a:pt x="51" y="124"/>
                    <a:pt x="52" y="124"/>
                    <a:pt x="52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3" y="121"/>
                    <a:pt x="53" y="123"/>
                    <a:pt x="54" y="123"/>
                  </a:cubicBezTo>
                  <a:cubicBezTo>
                    <a:pt x="54" y="124"/>
                    <a:pt x="55" y="124"/>
                    <a:pt x="56" y="125"/>
                  </a:cubicBezTo>
                  <a:cubicBezTo>
                    <a:pt x="58" y="126"/>
                    <a:pt x="60" y="128"/>
                    <a:pt x="61" y="128"/>
                  </a:cubicBezTo>
                  <a:cubicBezTo>
                    <a:pt x="62" y="127"/>
                    <a:pt x="63" y="126"/>
                    <a:pt x="62" y="125"/>
                  </a:cubicBezTo>
                  <a:cubicBezTo>
                    <a:pt x="62" y="125"/>
                    <a:pt x="62" y="126"/>
                    <a:pt x="62" y="126"/>
                  </a:cubicBezTo>
                  <a:cubicBezTo>
                    <a:pt x="61" y="126"/>
                    <a:pt x="60" y="125"/>
                    <a:pt x="59" y="124"/>
                  </a:cubicBezTo>
                  <a:cubicBezTo>
                    <a:pt x="59" y="124"/>
                    <a:pt x="60" y="125"/>
                    <a:pt x="61" y="124"/>
                  </a:cubicBezTo>
                  <a:cubicBezTo>
                    <a:pt x="61" y="124"/>
                    <a:pt x="60" y="122"/>
                    <a:pt x="59" y="122"/>
                  </a:cubicBezTo>
                  <a:cubicBezTo>
                    <a:pt x="60" y="123"/>
                    <a:pt x="60" y="124"/>
                    <a:pt x="60" y="124"/>
                  </a:cubicBezTo>
                  <a:cubicBezTo>
                    <a:pt x="57" y="123"/>
                    <a:pt x="56" y="121"/>
                    <a:pt x="54" y="119"/>
                  </a:cubicBezTo>
                  <a:cubicBezTo>
                    <a:pt x="54" y="118"/>
                    <a:pt x="55" y="117"/>
                    <a:pt x="55" y="116"/>
                  </a:cubicBezTo>
                  <a:cubicBezTo>
                    <a:pt x="56" y="117"/>
                    <a:pt x="57" y="117"/>
                    <a:pt x="57" y="118"/>
                  </a:cubicBezTo>
                  <a:cubicBezTo>
                    <a:pt x="58" y="119"/>
                    <a:pt x="57" y="119"/>
                    <a:pt x="57" y="120"/>
                  </a:cubicBezTo>
                  <a:cubicBezTo>
                    <a:pt x="58" y="120"/>
                    <a:pt x="57" y="118"/>
                    <a:pt x="58" y="118"/>
                  </a:cubicBezTo>
                  <a:cubicBezTo>
                    <a:pt x="58" y="119"/>
                    <a:pt x="56" y="121"/>
                    <a:pt x="57" y="122"/>
                  </a:cubicBezTo>
                  <a:cubicBezTo>
                    <a:pt x="58" y="121"/>
                    <a:pt x="58" y="120"/>
                    <a:pt x="59" y="119"/>
                  </a:cubicBezTo>
                  <a:cubicBezTo>
                    <a:pt x="61" y="120"/>
                    <a:pt x="61" y="120"/>
                    <a:pt x="62" y="122"/>
                  </a:cubicBezTo>
                  <a:cubicBezTo>
                    <a:pt x="63" y="121"/>
                    <a:pt x="63" y="122"/>
                    <a:pt x="64" y="122"/>
                  </a:cubicBezTo>
                  <a:cubicBezTo>
                    <a:pt x="63" y="122"/>
                    <a:pt x="63" y="121"/>
                    <a:pt x="63" y="121"/>
                  </a:cubicBezTo>
                  <a:cubicBezTo>
                    <a:pt x="65" y="117"/>
                    <a:pt x="66" y="113"/>
                    <a:pt x="68" y="109"/>
                  </a:cubicBezTo>
                  <a:cubicBezTo>
                    <a:pt x="69" y="112"/>
                    <a:pt x="72" y="109"/>
                    <a:pt x="73" y="108"/>
                  </a:cubicBezTo>
                  <a:cubicBezTo>
                    <a:pt x="73" y="109"/>
                    <a:pt x="74" y="110"/>
                    <a:pt x="76" y="110"/>
                  </a:cubicBezTo>
                  <a:cubicBezTo>
                    <a:pt x="77" y="113"/>
                    <a:pt x="76" y="116"/>
                    <a:pt x="73" y="118"/>
                  </a:cubicBezTo>
                  <a:cubicBezTo>
                    <a:pt x="71" y="117"/>
                    <a:pt x="69" y="113"/>
                    <a:pt x="71" y="111"/>
                  </a:cubicBezTo>
                  <a:cubicBezTo>
                    <a:pt x="68" y="111"/>
                    <a:pt x="70" y="117"/>
                    <a:pt x="72" y="118"/>
                  </a:cubicBezTo>
                  <a:cubicBezTo>
                    <a:pt x="72" y="119"/>
                    <a:pt x="73" y="119"/>
                    <a:pt x="74" y="118"/>
                  </a:cubicBezTo>
                  <a:cubicBezTo>
                    <a:pt x="76" y="117"/>
                    <a:pt x="78" y="112"/>
                    <a:pt x="76" y="109"/>
                  </a:cubicBezTo>
                  <a:cubicBezTo>
                    <a:pt x="79" y="107"/>
                    <a:pt x="78" y="102"/>
                    <a:pt x="75" y="101"/>
                  </a:cubicBezTo>
                  <a:cubicBezTo>
                    <a:pt x="76" y="99"/>
                    <a:pt x="76" y="97"/>
                    <a:pt x="75" y="94"/>
                  </a:cubicBezTo>
                  <a:cubicBezTo>
                    <a:pt x="76" y="92"/>
                    <a:pt x="74" y="87"/>
                    <a:pt x="71" y="88"/>
                  </a:cubicBezTo>
                  <a:cubicBezTo>
                    <a:pt x="71" y="88"/>
                    <a:pt x="71" y="88"/>
                    <a:pt x="71" y="87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9" y="87"/>
                    <a:pt x="68" y="86"/>
                  </a:cubicBezTo>
                  <a:cubicBezTo>
                    <a:pt x="67" y="85"/>
                    <a:pt x="67" y="87"/>
                    <a:pt x="67" y="87"/>
                  </a:cubicBezTo>
                  <a:cubicBezTo>
                    <a:pt x="66" y="86"/>
                    <a:pt x="67" y="85"/>
                    <a:pt x="69" y="85"/>
                  </a:cubicBezTo>
                  <a:cubicBezTo>
                    <a:pt x="70" y="82"/>
                    <a:pt x="73" y="81"/>
                    <a:pt x="74" y="78"/>
                  </a:cubicBezTo>
                  <a:cubicBezTo>
                    <a:pt x="72" y="79"/>
                    <a:pt x="71" y="82"/>
                    <a:pt x="69" y="83"/>
                  </a:cubicBezTo>
                  <a:cubicBezTo>
                    <a:pt x="68" y="84"/>
                    <a:pt x="67" y="84"/>
                    <a:pt x="67" y="85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6" y="86"/>
                    <a:pt x="65" y="86"/>
                    <a:pt x="65" y="86"/>
                  </a:cubicBezTo>
                  <a:cubicBezTo>
                    <a:pt x="65" y="86"/>
                    <a:pt x="64" y="85"/>
                    <a:pt x="64" y="84"/>
                  </a:cubicBezTo>
                  <a:cubicBezTo>
                    <a:pt x="66" y="83"/>
                    <a:pt x="68" y="81"/>
                    <a:pt x="70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0" y="78"/>
                    <a:pt x="72" y="77"/>
                    <a:pt x="73" y="75"/>
                  </a:cubicBezTo>
                  <a:cubicBezTo>
                    <a:pt x="71" y="76"/>
                    <a:pt x="70" y="78"/>
                    <a:pt x="69" y="79"/>
                  </a:cubicBezTo>
                  <a:cubicBezTo>
                    <a:pt x="67" y="81"/>
                    <a:pt x="66" y="83"/>
                    <a:pt x="64" y="83"/>
                  </a:cubicBezTo>
                  <a:cubicBezTo>
                    <a:pt x="64" y="81"/>
                    <a:pt x="66" y="81"/>
                    <a:pt x="66" y="79"/>
                  </a:cubicBezTo>
                  <a:cubicBezTo>
                    <a:pt x="67" y="79"/>
                    <a:pt x="67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7"/>
                    <a:pt x="70" y="77"/>
                    <a:pt x="70" y="76"/>
                  </a:cubicBezTo>
                  <a:cubicBezTo>
                    <a:pt x="71" y="76"/>
                    <a:pt x="73" y="74"/>
                    <a:pt x="73" y="73"/>
                  </a:cubicBezTo>
                  <a:cubicBezTo>
                    <a:pt x="71" y="73"/>
                    <a:pt x="71" y="75"/>
                    <a:pt x="70" y="76"/>
                  </a:cubicBezTo>
                  <a:cubicBezTo>
                    <a:pt x="68" y="78"/>
                    <a:pt x="65" y="80"/>
                    <a:pt x="64" y="81"/>
                  </a:cubicBezTo>
                  <a:cubicBezTo>
                    <a:pt x="64" y="81"/>
                    <a:pt x="63" y="81"/>
                    <a:pt x="63" y="80"/>
                  </a:cubicBezTo>
                  <a:cubicBezTo>
                    <a:pt x="66" y="77"/>
                    <a:pt x="70" y="74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1" y="70"/>
                    <a:pt x="70" y="72"/>
                    <a:pt x="70" y="73"/>
                  </a:cubicBezTo>
                  <a:cubicBezTo>
                    <a:pt x="67" y="75"/>
                    <a:pt x="65" y="77"/>
                    <a:pt x="63" y="79"/>
                  </a:cubicBezTo>
                  <a:cubicBezTo>
                    <a:pt x="63" y="79"/>
                    <a:pt x="62" y="78"/>
                    <a:pt x="62" y="77"/>
                  </a:cubicBezTo>
                  <a:cubicBezTo>
                    <a:pt x="65" y="73"/>
                    <a:pt x="69" y="70"/>
                    <a:pt x="72" y="66"/>
                  </a:cubicBezTo>
                  <a:cubicBezTo>
                    <a:pt x="70" y="65"/>
                    <a:pt x="70" y="68"/>
                    <a:pt x="69" y="69"/>
                  </a:cubicBezTo>
                  <a:cubicBezTo>
                    <a:pt x="68" y="70"/>
                    <a:pt x="66" y="71"/>
                    <a:pt x="66" y="72"/>
                  </a:cubicBezTo>
                  <a:cubicBezTo>
                    <a:pt x="64" y="73"/>
                    <a:pt x="64" y="75"/>
                    <a:pt x="62" y="76"/>
                  </a:cubicBezTo>
                  <a:cubicBezTo>
                    <a:pt x="62" y="75"/>
                    <a:pt x="62" y="75"/>
                    <a:pt x="62" y="74"/>
                  </a:cubicBezTo>
                  <a:cubicBezTo>
                    <a:pt x="65" y="71"/>
                    <a:pt x="69" y="68"/>
                    <a:pt x="72" y="65"/>
                  </a:cubicBezTo>
                  <a:cubicBezTo>
                    <a:pt x="71" y="64"/>
                    <a:pt x="69" y="65"/>
                    <a:pt x="69" y="66"/>
                  </a:cubicBezTo>
                  <a:cubicBezTo>
                    <a:pt x="67" y="69"/>
                    <a:pt x="64" y="71"/>
                    <a:pt x="62" y="73"/>
                  </a:cubicBezTo>
                  <a:cubicBezTo>
                    <a:pt x="61" y="73"/>
                    <a:pt x="61" y="72"/>
                    <a:pt x="61" y="71"/>
                  </a:cubicBezTo>
                  <a:cubicBezTo>
                    <a:pt x="63" y="69"/>
                    <a:pt x="65" y="67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5"/>
                    <a:pt x="69" y="64"/>
                    <a:pt x="70" y="62"/>
                  </a:cubicBezTo>
                  <a:cubicBezTo>
                    <a:pt x="72" y="63"/>
                    <a:pt x="74" y="61"/>
                    <a:pt x="76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7" y="62"/>
                    <a:pt x="78" y="62"/>
                  </a:cubicBezTo>
                  <a:cubicBezTo>
                    <a:pt x="78" y="64"/>
                    <a:pt x="79" y="66"/>
                    <a:pt x="81" y="66"/>
                  </a:cubicBezTo>
                  <a:cubicBezTo>
                    <a:pt x="82" y="66"/>
                    <a:pt x="82" y="65"/>
                    <a:pt x="83" y="65"/>
                  </a:cubicBezTo>
                  <a:cubicBezTo>
                    <a:pt x="86" y="64"/>
                    <a:pt x="84" y="69"/>
                    <a:pt x="86" y="72"/>
                  </a:cubicBezTo>
                  <a:cubicBezTo>
                    <a:pt x="86" y="72"/>
                    <a:pt x="86" y="72"/>
                    <a:pt x="87" y="72"/>
                  </a:cubicBezTo>
                  <a:cubicBezTo>
                    <a:pt x="88" y="74"/>
                    <a:pt x="89" y="77"/>
                    <a:pt x="90" y="79"/>
                  </a:cubicBezTo>
                  <a:cubicBezTo>
                    <a:pt x="90" y="78"/>
                    <a:pt x="87" y="74"/>
                    <a:pt x="88" y="71"/>
                  </a:cubicBezTo>
                  <a:cubicBezTo>
                    <a:pt x="89" y="73"/>
                    <a:pt x="90" y="76"/>
                    <a:pt x="92" y="76"/>
                  </a:cubicBezTo>
                  <a:cubicBezTo>
                    <a:pt x="92" y="76"/>
                    <a:pt x="91" y="75"/>
                    <a:pt x="92" y="75"/>
                  </a:cubicBezTo>
                  <a:cubicBezTo>
                    <a:pt x="92" y="76"/>
                    <a:pt x="93" y="77"/>
                    <a:pt x="94" y="78"/>
                  </a:cubicBezTo>
                  <a:cubicBezTo>
                    <a:pt x="94" y="79"/>
                    <a:pt x="94" y="81"/>
                    <a:pt x="96" y="81"/>
                  </a:cubicBezTo>
                  <a:cubicBezTo>
                    <a:pt x="96" y="80"/>
                    <a:pt x="96" y="80"/>
                    <a:pt x="95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7"/>
                    <a:pt x="95" y="75"/>
                    <a:pt x="94" y="73"/>
                  </a:cubicBezTo>
                  <a:cubicBezTo>
                    <a:pt x="94" y="73"/>
                    <a:pt x="95" y="74"/>
                    <a:pt x="95" y="75"/>
                  </a:cubicBezTo>
                  <a:cubicBezTo>
                    <a:pt x="96" y="75"/>
                    <a:pt x="96" y="78"/>
                    <a:pt x="98" y="78"/>
                  </a:cubicBezTo>
                  <a:cubicBezTo>
                    <a:pt x="98" y="77"/>
                    <a:pt x="97" y="76"/>
                    <a:pt x="97" y="75"/>
                  </a:cubicBezTo>
                  <a:cubicBezTo>
                    <a:pt x="97" y="76"/>
                    <a:pt x="99" y="78"/>
                    <a:pt x="99" y="79"/>
                  </a:cubicBezTo>
                  <a:cubicBezTo>
                    <a:pt x="100" y="80"/>
                    <a:pt x="100" y="81"/>
                    <a:pt x="101" y="81"/>
                  </a:cubicBezTo>
                  <a:cubicBezTo>
                    <a:pt x="100" y="79"/>
                    <a:pt x="99" y="75"/>
                    <a:pt x="97" y="73"/>
                  </a:cubicBezTo>
                  <a:cubicBezTo>
                    <a:pt x="97" y="72"/>
                    <a:pt x="96" y="72"/>
                    <a:pt x="97" y="71"/>
                  </a:cubicBezTo>
                  <a:cubicBezTo>
                    <a:pt x="98" y="74"/>
                    <a:pt x="100" y="76"/>
                    <a:pt x="101" y="79"/>
                  </a:cubicBezTo>
                  <a:cubicBezTo>
                    <a:pt x="102" y="81"/>
                    <a:pt x="102" y="83"/>
                    <a:pt x="102" y="84"/>
                  </a:cubicBezTo>
                  <a:cubicBezTo>
                    <a:pt x="103" y="87"/>
                    <a:pt x="103" y="90"/>
                    <a:pt x="103" y="93"/>
                  </a:cubicBezTo>
                  <a:cubicBezTo>
                    <a:pt x="105" y="94"/>
                    <a:pt x="106" y="95"/>
                    <a:pt x="108" y="96"/>
                  </a:cubicBezTo>
                  <a:cubicBezTo>
                    <a:pt x="108" y="98"/>
                    <a:pt x="110" y="99"/>
                    <a:pt x="110" y="100"/>
                  </a:cubicBezTo>
                  <a:cubicBezTo>
                    <a:pt x="108" y="98"/>
                    <a:pt x="107" y="97"/>
                    <a:pt x="106" y="96"/>
                  </a:cubicBezTo>
                  <a:cubicBezTo>
                    <a:pt x="105" y="97"/>
                    <a:pt x="106" y="98"/>
                    <a:pt x="107" y="99"/>
                  </a:cubicBezTo>
                  <a:cubicBezTo>
                    <a:pt x="109" y="101"/>
                    <a:pt x="112" y="103"/>
                    <a:pt x="113" y="107"/>
                  </a:cubicBezTo>
                  <a:cubicBezTo>
                    <a:pt x="110" y="104"/>
                    <a:pt x="108" y="100"/>
                    <a:pt x="104" y="97"/>
                  </a:cubicBezTo>
                  <a:cubicBezTo>
                    <a:pt x="103" y="97"/>
                    <a:pt x="104" y="98"/>
                    <a:pt x="104" y="99"/>
                  </a:cubicBezTo>
                  <a:cubicBezTo>
                    <a:pt x="105" y="99"/>
                    <a:pt x="106" y="101"/>
                    <a:pt x="107" y="102"/>
                  </a:cubicBezTo>
                  <a:cubicBezTo>
                    <a:pt x="108" y="103"/>
                    <a:pt x="109" y="104"/>
                    <a:pt x="110" y="105"/>
                  </a:cubicBezTo>
                  <a:cubicBezTo>
                    <a:pt x="107" y="103"/>
                    <a:pt x="105" y="100"/>
                    <a:pt x="103" y="98"/>
                  </a:cubicBezTo>
                  <a:cubicBezTo>
                    <a:pt x="103" y="96"/>
                    <a:pt x="102" y="92"/>
                    <a:pt x="100" y="91"/>
                  </a:cubicBezTo>
                  <a:cubicBezTo>
                    <a:pt x="101" y="93"/>
                    <a:pt x="102" y="96"/>
                    <a:pt x="102" y="98"/>
                  </a:cubicBezTo>
                  <a:cubicBezTo>
                    <a:pt x="102" y="97"/>
                    <a:pt x="101" y="97"/>
                    <a:pt x="101" y="97"/>
                  </a:cubicBezTo>
                  <a:cubicBezTo>
                    <a:pt x="100" y="98"/>
                    <a:pt x="103" y="99"/>
                    <a:pt x="101" y="100"/>
                  </a:cubicBezTo>
                  <a:cubicBezTo>
                    <a:pt x="101" y="99"/>
                    <a:pt x="101" y="100"/>
                    <a:pt x="100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100"/>
                    <a:pt x="101" y="100"/>
                    <a:pt x="101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0" y="101"/>
                    <a:pt x="100" y="100"/>
                    <a:pt x="99" y="100"/>
                  </a:cubicBezTo>
                  <a:cubicBezTo>
                    <a:pt x="97" y="97"/>
                    <a:pt x="99" y="94"/>
                    <a:pt x="98" y="92"/>
                  </a:cubicBezTo>
                  <a:cubicBezTo>
                    <a:pt x="97" y="93"/>
                    <a:pt x="98" y="95"/>
                    <a:pt x="97" y="96"/>
                  </a:cubicBezTo>
                  <a:cubicBezTo>
                    <a:pt x="97" y="93"/>
                    <a:pt x="94" y="91"/>
                    <a:pt x="96" y="88"/>
                  </a:cubicBezTo>
                  <a:cubicBezTo>
                    <a:pt x="96" y="89"/>
                    <a:pt x="97" y="91"/>
                    <a:pt x="98" y="92"/>
                  </a:cubicBezTo>
                  <a:cubicBezTo>
                    <a:pt x="100" y="90"/>
                    <a:pt x="100" y="87"/>
                    <a:pt x="98" y="84"/>
                  </a:cubicBezTo>
                  <a:cubicBezTo>
                    <a:pt x="97" y="82"/>
                    <a:pt x="94" y="80"/>
                    <a:pt x="93" y="81"/>
                  </a:cubicBezTo>
                  <a:cubicBezTo>
                    <a:pt x="92" y="81"/>
                    <a:pt x="92" y="82"/>
                    <a:pt x="92" y="83"/>
                  </a:cubicBezTo>
                  <a:cubicBezTo>
                    <a:pt x="96" y="79"/>
                    <a:pt x="101" y="87"/>
                    <a:pt x="98" y="91"/>
                  </a:cubicBezTo>
                  <a:cubicBezTo>
                    <a:pt x="96" y="88"/>
                    <a:pt x="95" y="83"/>
                    <a:pt x="92" y="83"/>
                  </a:cubicBezTo>
                  <a:cubicBezTo>
                    <a:pt x="93" y="84"/>
                    <a:pt x="95" y="85"/>
                    <a:pt x="95" y="87"/>
                  </a:cubicBezTo>
                  <a:cubicBezTo>
                    <a:pt x="95" y="87"/>
                    <a:pt x="95" y="88"/>
                    <a:pt x="94" y="89"/>
                  </a:cubicBezTo>
                  <a:cubicBezTo>
                    <a:pt x="94" y="87"/>
                    <a:pt x="95" y="86"/>
                    <a:pt x="94" y="85"/>
                  </a:cubicBezTo>
                  <a:cubicBezTo>
                    <a:pt x="94" y="85"/>
                    <a:pt x="93" y="85"/>
                    <a:pt x="93" y="85"/>
                  </a:cubicBezTo>
                  <a:cubicBezTo>
                    <a:pt x="93" y="85"/>
                    <a:pt x="93" y="84"/>
                    <a:pt x="93" y="84"/>
                  </a:cubicBezTo>
                  <a:cubicBezTo>
                    <a:pt x="92" y="84"/>
                    <a:pt x="92" y="85"/>
                    <a:pt x="92" y="85"/>
                  </a:cubicBezTo>
                  <a:cubicBezTo>
                    <a:pt x="92" y="82"/>
                    <a:pt x="91" y="82"/>
                    <a:pt x="89" y="80"/>
                  </a:cubicBezTo>
                  <a:cubicBezTo>
                    <a:pt x="88" y="78"/>
                    <a:pt x="87" y="76"/>
                    <a:pt x="86" y="75"/>
                  </a:cubicBezTo>
                  <a:cubicBezTo>
                    <a:pt x="85" y="74"/>
                    <a:pt x="85" y="73"/>
                    <a:pt x="84" y="72"/>
                  </a:cubicBezTo>
                  <a:cubicBezTo>
                    <a:pt x="84" y="71"/>
                    <a:pt x="84" y="69"/>
                    <a:pt x="82" y="69"/>
                  </a:cubicBezTo>
                  <a:cubicBezTo>
                    <a:pt x="84" y="73"/>
                    <a:pt x="86" y="76"/>
                    <a:pt x="88" y="79"/>
                  </a:cubicBezTo>
                  <a:cubicBezTo>
                    <a:pt x="87" y="79"/>
                    <a:pt x="86" y="78"/>
                    <a:pt x="85" y="79"/>
                  </a:cubicBezTo>
                  <a:cubicBezTo>
                    <a:pt x="84" y="78"/>
                    <a:pt x="83" y="77"/>
                    <a:pt x="82" y="75"/>
                  </a:cubicBezTo>
                  <a:cubicBezTo>
                    <a:pt x="81" y="73"/>
                    <a:pt x="81" y="70"/>
                    <a:pt x="80" y="70"/>
                  </a:cubicBezTo>
                  <a:cubicBezTo>
                    <a:pt x="81" y="74"/>
                    <a:pt x="83" y="78"/>
                    <a:pt x="85" y="81"/>
                  </a:cubicBezTo>
                  <a:cubicBezTo>
                    <a:pt x="85" y="81"/>
                    <a:pt x="85" y="81"/>
                    <a:pt x="85" y="82"/>
                  </a:cubicBezTo>
                  <a:cubicBezTo>
                    <a:pt x="85" y="82"/>
                    <a:pt x="85" y="83"/>
                    <a:pt x="85" y="84"/>
                  </a:cubicBezTo>
                  <a:cubicBezTo>
                    <a:pt x="84" y="82"/>
                    <a:pt x="82" y="81"/>
                    <a:pt x="81" y="81"/>
                  </a:cubicBezTo>
                  <a:cubicBezTo>
                    <a:pt x="81" y="80"/>
                    <a:pt x="80" y="80"/>
                    <a:pt x="80" y="79"/>
                  </a:cubicBezTo>
                  <a:cubicBezTo>
                    <a:pt x="80" y="79"/>
                    <a:pt x="80" y="80"/>
                    <a:pt x="79" y="80"/>
                  </a:cubicBezTo>
                  <a:cubicBezTo>
                    <a:pt x="79" y="79"/>
                    <a:pt x="79" y="78"/>
                    <a:pt x="78" y="78"/>
                  </a:cubicBezTo>
                  <a:cubicBezTo>
                    <a:pt x="77" y="76"/>
                    <a:pt x="77" y="73"/>
                    <a:pt x="75" y="73"/>
                  </a:cubicBezTo>
                  <a:cubicBezTo>
                    <a:pt x="76" y="76"/>
                    <a:pt x="78" y="79"/>
                    <a:pt x="80" y="81"/>
                  </a:cubicBezTo>
                  <a:cubicBezTo>
                    <a:pt x="80" y="82"/>
                    <a:pt x="79" y="82"/>
                    <a:pt x="80" y="83"/>
                  </a:cubicBezTo>
                  <a:cubicBezTo>
                    <a:pt x="81" y="83"/>
                    <a:pt x="80" y="82"/>
                    <a:pt x="81" y="82"/>
                  </a:cubicBezTo>
                  <a:cubicBezTo>
                    <a:pt x="84" y="81"/>
                    <a:pt x="86" y="87"/>
                    <a:pt x="84" y="88"/>
                  </a:cubicBezTo>
                  <a:cubicBezTo>
                    <a:pt x="84" y="87"/>
                    <a:pt x="83" y="88"/>
                    <a:pt x="83" y="87"/>
                  </a:cubicBezTo>
                  <a:cubicBezTo>
                    <a:pt x="82" y="85"/>
                    <a:pt x="81" y="83"/>
                    <a:pt x="79" y="83"/>
                  </a:cubicBezTo>
                  <a:cubicBezTo>
                    <a:pt x="78" y="81"/>
                    <a:pt x="77" y="78"/>
                    <a:pt x="76" y="76"/>
                  </a:cubicBezTo>
                  <a:cubicBezTo>
                    <a:pt x="75" y="74"/>
                    <a:pt x="75" y="72"/>
                    <a:pt x="74" y="72"/>
                  </a:cubicBezTo>
                  <a:cubicBezTo>
                    <a:pt x="75" y="75"/>
                    <a:pt x="75" y="78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80"/>
                    <a:pt x="77" y="81"/>
                  </a:cubicBezTo>
                  <a:cubicBezTo>
                    <a:pt x="78" y="82"/>
                    <a:pt x="78" y="83"/>
                    <a:pt x="79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9" y="86"/>
                    <a:pt x="78" y="88"/>
                    <a:pt x="78" y="89"/>
                  </a:cubicBezTo>
                  <a:cubicBezTo>
                    <a:pt x="76" y="90"/>
                    <a:pt x="77" y="93"/>
                    <a:pt x="76" y="93"/>
                  </a:cubicBezTo>
                  <a:cubicBezTo>
                    <a:pt x="76" y="92"/>
                    <a:pt x="77" y="90"/>
                    <a:pt x="76" y="90"/>
                  </a:cubicBezTo>
                  <a:cubicBezTo>
                    <a:pt x="76" y="92"/>
                    <a:pt x="75" y="94"/>
                    <a:pt x="76" y="95"/>
                  </a:cubicBezTo>
                  <a:cubicBezTo>
                    <a:pt x="77" y="95"/>
                    <a:pt x="76" y="94"/>
                    <a:pt x="77" y="93"/>
                  </a:cubicBezTo>
                  <a:cubicBezTo>
                    <a:pt x="77" y="93"/>
                    <a:pt x="78" y="94"/>
                    <a:pt x="78" y="94"/>
                  </a:cubicBezTo>
                  <a:cubicBezTo>
                    <a:pt x="78" y="94"/>
                    <a:pt x="77" y="93"/>
                    <a:pt x="77" y="92"/>
                  </a:cubicBezTo>
                  <a:cubicBezTo>
                    <a:pt x="77" y="92"/>
                    <a:pt x="77" y="91"/>
                    <a:pt x="78" y="90"/>
                  </a:cubicBezTo>
                  <a:cubicBezTo>
                    <a:pt x="83" y="89"/>
                    <a:pt x="80" y="96"/>
                    <a:pt x="81" y="98"/>
                  </a:cubicBezTo>
                  <a:cubicBezTo>
                    <a:pt x="80" y="98"/>
                    <a:pt x="81" y="99"/>
                    <a:pt x="81" y="99"/>
                  </a:cubicBezTo>
                  <a:cubicBezTo>
                    <a:pt x="80" y="98"/>
                    <a:pt x="80" y="98"/>
                    <a:pt x="79" y="98"/>
                  </a:cubicBezTo>
                  <a:cubicBezTo>
                    <a:pt x="79" y="99"/>
                    <a:pt x="79" y="98"/>
                    <a:pt x="78" y="99"/>
                  </a:cubicBezTo>
                  <a:cubicBezTo>
                    <a:pt x="80" y="101"/>
                    <a:pt x="78" y="106"/>
                    <a:pt x="82" y="107"/>
                  </a:cubicBezTo>
                  <a:cubicBezTo>
                    <a:pt x="83" y="106"/>
                    <a:pt x="83" y="104"/>
                    <a:pt x="84" y="104"/>
                  </a:cubicBezTo>
                  <a:cubicBezTo>
                    <a:pt x="83" y="106"/>
                    <a:pt x="83" y="108"/>
                    <a:pt x="83" y="110"/>
                  </a:cubicBezTo>
                  <a:cubicBezTo>
                    <a:pt x="82" y="108"/>
                    <a:pt x="81" y="108"/>
                    <a:pt x="79" y="107"/>
                  </a:cubicBezTo>
                  <a:cubicBezTo>
                    <a:pt x="79" y="109"/>
                    <a:pt x="81" y="109"/>
                    <a:pt x="82" y="110"/>
                  </a:cubicBezTo>
                  <a:cubicBezTo>
                    <a:pt x="83" y="112"/>
                    <a:pt x="82" y="115"/>
                    <a:pt x="81" y="116"/>
                  </a:cubicBezTo>
                  <a:cubicBezTo>
                    <a:pt x="80" y="115"/>
                    <a:pt x="80" y="112"/>
                    <a:pt x="78" y="112"/>
                  </a:cubicBezTo>
                  <a:cubicBezTo>
                    <a:pt x="78" y="113"/>
                    <a:pt x="79" y="114"/>
                    <a:pt x="80" y="115"/>
                  </a:cubicBezTo>
                  <a:cubicBezTo>
                    <a:pt x="79" y="116"/>
                    <a:pt x="80" y="117"/>
                    <a:pt x="79" y="117"/>
                  </a:cubicBezTo>
                  <a:cubicBezTo>
                    <a:pt x="78" y="118"/>
                    <a:pt x="78" y="115"/>
                    <a:pt x="77" y="115"/>
                  </a:cubicBezTo>
                  <a:cubicBezTo>
                    <a:pt x="77" y="117"/>
                    <a:pt x="78" y="119"/>
                    <a:pt x="80" y="118"/>
                  </a:cubicBezTo>
                  <a:cubicBezTo>
                    <a:pt x="80" y="118"/>
                    <a:pt x="79" y="119"/>
                    <a:pt x="80" y="119"/>
                  </a:cubicBezTo>
                  <a:cubicBezTo>
                    <a:pt x="80" y="118"/>
                    <a:pt x="80" y="117"/>
                    <a:pt x="81" y="117"/>
                  </a:cubicBezTo>
                  <a:cubicBezTo>
                    <a:pt x="81" y="119"/>
                    <a:pt x="82" y="119"/>
                    <a:pt x="82" y="120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0" y="119"/>
                    <a:pt x="79" y="119"/>
                    <a:pt x="78" y="119"/>
                  </a:cubicBezTo>
                  <a:cubicBezTo>
                    <a:pt x="78" y="120"/>
                    <a:pt x="78" y="120"/>
                    <a:pt x="79" y="121"/>
                  </a:cubicBezTo>
                  <a:cubicBezTo>
                    <a:pt x="79" y="122"/>
                    <a:pt x="78" y="123"/>
                    <a:pt x="78" y="124"/>
                  </a:cubicBezTo>
                  <a:cubicBezTo>
                    <a:pt x="76" y="125"/>
                    <a:pt x="73" y="127"/>
                    <a:pt x="70" y="127"/>
                  </a:cubicBezTo>
                  <a:cubicBezTo>
                    <a:pt x="69" y="128"/>
                    <a:pt x="67" y="127"/>
                    <a:pt x="66" y="128"/>
                  </a:cubicBezTo>
                  <a:cubicBezTo>
                    <a:pt x="65" y="128"/>
                    <a:pt x="64" y="128"/>
                    <a:pt x="65" y="129"/>
                  </a:cubicBezTo>
                  <a:cubicBezTo>
                    <a:pt x="67" y="128"/>
                    <a:pt x="68" y="129"/>
                    <a:pt x="70" y="129"/>
                  </a:cubicBezTo>
                  <a:cubicBezTo>
                    <a:pt x="71" y="129"/>
                    <a:pt x="73" y="128"/>
                    <a:pt x="75" y="128"/>
                  </a:cubicBezTo>
                  <a:cubicBezTo>
                    <a:pt x="75" y="128"/>
                    <a:pt x="75" y="129"/>
                    <a:pt x="76" y="129"/>
                  </a:cubicBezTo>
                  <a:cubicBezTo>
                    <a:pt x="77" y="129"/>
                    <a:pt x="80" y="129"/>
                    <a:pt x="82" y="130"/>
                  </a:cubicBezTo>
                  <a:cubicBezTo>
                    <a:pt x="82" y="130"/>
                    <a:pt x="84" y="131"/>
                    <a:pt x="84" y="133"/>
                  </a:cubicBezTo>
                  <a:cubicBezTo>
                    <a:pt x="84" y="134"/>
                    <a:pt x="82" y="135"/>
                    <a:pt x="83" y="137"/>
                  </a:cubicBezTo>
                  <a:cubicBezTo>
                    <a:pt x="84" y="137"/>
                    <a:pt x="84" y="136"/>
                    <a:pt x="85" y="13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6"/>
                    <a:pt x="87" y="134"/>
                    <a:pt x="89" y="134"/>
                  </a:cubicBezTo>
                  <a:cubicBezTo>
                    <a:pt x="91" y="133"/>
                    <a:pt x="95" y="133"/>
                    <a:pt x="96" y="134"/>
                  </a:cubicBezTo>
                  <a:cubicBezTo>
                    <a:pt x="97" y="136"/>
                    <a:pt x="98" y="140"/>
                    <a:pt x="98" y="140"/>
                  </a:cubicBezTo>
                  <a:cubicBezTo>
                    <a:pt x="98" y="140"/>
                    <a:pt x="98" y="140"/>
                    <a:pt x="98" y="140"/>
                  </a:cubicBezTo>
                  <a:cubicBezTo>
                    <a:pt x="99" y="140"/>
                    <a:pt x="98" y="138"/>
                    <a:pt x="98" y="138"/>
                  </a:cubicBezTo>
                  <a:cubicBezTo>
                    <a:pt x="99" y="138"/>
                    <a:pt x="100" y="137"/>
                    <a:pt x="101" y="137"/>
                  </a:cubicBezTo>
                  <a:cubicBezTo>
                    <a:pt x="101" y="136"/>
                    <a:pt x="102" y="136"/>
                    <a:pt x="102" y="135"/>
                  </a:cubicBezTo>
                  <a:cubicBezTo>
                    <a:pt x="104" y="137"/>
                    <a:pt x="103" y="140"/>
                    <a:pt x="102" y="141"/>
                  </a:cubicBezTo>
                  <a:cubicBezTo>
                    <a:pt x="102" y="141"/>
                    <a:pt x="102" y="141"/>
                    <a:pt x="101" y="141"/>
                  </a:cubicBezTo>
                  <a:cubicBezTo>
                    <a:pt x="101" y="141"/>
                    <a:pt x="102" y="142"/>
                    <a:pt x="101" y="142"/>
                  </a:cubicBezTo>
                  <a:cubicBezTo>
                    <a:pt x="98" y="144"/>
                    <a:pt x="95" y="145"/>
                    <a:pt x="92" y="146"/>
                  </a:cubicBezTo>
                  <a:cubicBezTo>
                    <a:pt x="94" y="149"/>
                    <a:pt x="97" y="147"/>
                    <a:pt x="99" y="150"/>
                  </a:cubicBezTo>
                  <a:cubicBezTo>
                    <a:pt x="99" y="154"/>
                    <a:pt x="100" y="158"/>
                    <a:pt x="98" y="160"/>
                  </a:cubicBezTo>
                  <a:cubicBezTo>
                    <a:pt x="98" y="160"/>
                    <a:pt x="98" y="160"/>
                    <a:pt x="97" y="160"/>
                  </a:cubicBezTo>
                  <a:cubicBezTo>
                    <a:pt x="99" y="162"/>
                    <a:pt x="95" y="162"/>
                    <a:pt x="95" y="164"/>
                  </a:cubicBezTo>
                  <a:cubicBezTo>
                    <a:pt x="96" y="164"/>
                    <a:pt x="98" y="163"/>
                    <a:pt x="99" y="163"/>
                  </a:cubicBezTo>
                  <a:cubicBezTo>
                    <a:pt x="102" y="164"/>
                    <a:pt x="102" y="174"/>
                    <a:pt x="101" y="175"/>
                  </a:cubicBezTo>
                  <a:cubicBezTo>
                    <a:pt x="101" y="175"/>
                    <a:pt x="100" y="176"/>
                    <a:pt x="100" y="176"/>
                  </a:cubicBezTo>
                  <a:cubicBezTo>
                    <a:pt x="100" y="176"/>
                    <a:pt x="102" y="176"/>
                    <a:pt x="101" y="177"/>
                  </a:cubicBezTo>
                  <a:cubicBezTo>
                    <a:pt x="100" y="176"/>
                    <a:pt x="99" y="176"/>
                    <a:pt x="99" y="175"/>
                  </a:cubicBezTo>
                  <a:cubicBezTo>
                    <a:pt x="99" y="175"/>
                    <a:pt x="100" y="174"/>
                    <a:pt x="100" y="173"/>
                  </a:cubicBezTo>
                  <a:cubicBezTo>
                    <a:pt x="99" y="172"/>
                    <a:pt x="98" y="174"/>
                    <a:pt x="97" y="174"/>
                  </a:cubicBezTo>
                  <a:cubicBezTo>
                    <a:pt x="97" y="174"/>
                    <a:pt x="97" y="173"/>
                    <a:pt x="97" y="172"/>
                  </a:cubicBezTo>
                  <a:cubicBezTo>
                    <a:pt x="97" y="171"/>
                    <a:pt x="99" y="171"/>
                    <a:pt x="99" y="169"/>
                  </a:cubicBezTo>
                  <a:cubicBezTo>
                    <a:pt x="98" y="170"/>
                    <a:pt x="97" y="170"/>
                    <a:pt x="98" y="171"/>
                  </a:cubicBezTo>
                  <a:cubicBezTo>
                    <a:pt x="97" y="171"/>
                    <a:pt x="97" y="172"/>
                    <a:pt x="96" y="172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96" y="170"/>
                    <a:pt x="97" y="170"/>
                    <a:pt x="97" y="169"/>
                  </a:cubicBezTo>
                  <a:cubicBezTo>
                    <a:pt x="95" y="170"/>
                    <a:pt x="94" y="172"/>
                    <a:pt x="93" y="173"/>
                  </a:cubicBezTo>
                  <a:cubicBezTo>
                    <a:pt x="92" y="172"/>
                    <a:pt x="92" y="172"/>
                    <a:pt x="92" y="171"/>
                  </a:cubicBezTo>
                  <a:cubicBezTo>
                    <a:pt x="92" y="170"/>
                    <a:pt x="94" y="170"/>
                    <a:pt x="94" y="168"/>
                  </a:cubicBezTo>
                  <a:cubicBezTo>
                    <a:pt x="93" y="169"/>
                    <a:pt x="93" y="170"/>
                    <a:pt x="91" y="170"/>
                  </a:cubicBezTo>
                  <a:cubicBezTo>
                    <a:pt x="91" y="171"/>
                    <a:pt x="91" y="172"/>
                    <a:pt x="90" y="172"/>
                  </a:cubicBezTo>
                  <a:cubicBezTo>
                    <a:pt x="90" y="171"/>
                    <a:pt x="90" y="171"/>
                    <a:pt x="89" y="170"/>
                  </a:cubicBezTo>
                  <a:cubicBezTo>
                    <a:pt x="90" y="169"/>
                    <a:pt x="91" y="169"/>
                    <a:pt x="91" y="168"/>
                  </a:cubicBezTo>
                  <a:cubicBezTo>
                    <a:pt x="89" y="169"/>
                    <a:pt x="88" y="171"/>
                    <a:pt x="86" y="172"/>
                  </a:cubicBezTo>
                  <a:cubicBezTo>
                    <a:pt x="86" y="171"/>
                    <a:pt x="86" y="169"/>
                    <a:pt x="85" y="168"/>
                  </a:cubicBezTo>
                  <a:cubicBezTo>
                    <a:pt x="85" y="169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1"/>
                    <a:pt x="86" y="171"/>
                    <a:pt x="86" y="172"/>
                  </a:cubicBezTo>
                  <a:cubicBezTo>
                    <a:pt x="85" y="173"/>
                    <a:pt x="85" y="174"/>
                    <a:pt x="84" y="175"/>
                  </a:cubicBezTo>
                  <a:cubicBezTo>
                    <a:pt x="83" y="175"/>
                    <a:pt x="83" y="174"/>
                    <a:pt x="82" y="174"/>
                  </a:cubicBezTo>
                  <a:cubicBezTo>
                    <a:pt x="82" y="175"/>
                    <a:pt x="84" y="175"/>
                    <a:pt x="83" y="175"/>
                  </a:cubicBezTo>
                  <a:cubicBezTo>
                    <a:pt x="83" y="175"/>
                    <a:pt x="83" y="176"/>
                    <a:pt x="82" y="177"/>
                  </a:cubicBezTo>
                  <a:cubicBezTo>
                    <a:pt x="79" y="176"/>
                    <a:pt x="79" y="171"/>
                    <a:pt x="76" y="169"/>
                  </a:cubicBezTo>
                  <a:cubicBezTo>
                    <a:pt x="76" y="170"/>
                    <a:pt x="79" y="174"/>
                    <a:pt x="79" y="176"/>
                  </a:cubicBezTo>
                  <a:cubicBezTo>
                    <a:pt x="77" y="175"/>
                    <a:pt x="76" y="175"/>
                    <a:pt x="74" y="175"/>
                  </a:cubicBezTo>
                  <a:cubicBezTo>
                    <a:pt x="73" y="173"/>
                    <a:pt x="72" y="170"/>
                    <a:pt x="71" y="169"/>
                  </a:cubicBezTo>
                  <a:cubicBezTo>
                    <a:pt x="73" y="167"/>
                    <a:pt x="74" y="166"/>
                    <a:pt x="75" y="165"/>
                  </a:cubicBezTo>
                  <a:cubicBezTo>
                    <a:pt x="73" y="165"/>
                    <a:pt x="73" y="167"/>
                    <a:pt x="71" y="168"/>
                  </a:cubicBezTo>
                  <a:cubicBezTo>
                    <a:pt x="71" y="168"/>
                    <a:pt x="71" y="167"/>
                    <a:pt x="71" y="167"/>
                  </a:cubicBezTo>
                  <a:cubicBezTo>
                    <a:pt x="71" y="166"/>
                    <a:pt x="73" y="165"/>
                    <a:pt x="72" y="164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1" y="166"/>
                    <a:pt x="71" y="165"/>
                    <a:pt x="71" y="166"/>
                  </a:cubicBezTo>
                  <a:cubicBezTo>
                    <a:pt x="71" y="166"/>
                    <a:pt x="71" y="166"/>
                    <a:pt x="70" y="167"/>
                  </a:cubicBezTo>
                  <a:cubicBezTo>
                    <a:pt x="70" y="166"/>
                    <a:pt x="71" y="166"/>
                    <a:pt x="71" y="166"/>
                  </a:cubicBezTo>
                  <a:cubicBezTo>
                    <a:pt x="70" y="166"/>
                    <a:pt x="71" y="166"/>
                    <a:pt x="70" y="166"/>
                  </a:cubicBezTo>
                  <a:cubicBezTo>
                    <a:pt x="70" y="165"/>
                    <a:pt x="70" y="165"/>
                    <a:pt x="70" y="164"/>
                  </a:cubicBezTo>
                  <a:cubicBezTo>
                    <a:pt x="70" y="164"/>
                    <a:pt x="70" y="164"/>
                    <a:pt x="69" y="164"/>
                  </a:cubicBezTo>
                  <a:cubicBezTo>
                    <a:pt x="69" y="164"/>
                    <a:pt x="69" y="163"/>
                    <a:pt x="69" y="164"/>
                  </a:cubicBezTo>
                  <a:cubicBezTo>
                    <a:pt x="69" y="164"/>
                    <a:pt x="69" y="166"/>
                    <a:pt x="68" y="166"/>
                  </a:cubicBezTo>
                  <a:cubicBezTo>
                    <a:pt x="67" y="164"/>
                    <a:pt x="68" y="164"/>
                    <a:pt x="67" y="163"/>
                  </a:cubicBezTo>
                  <a:cubicBezTo>
                    <a:pt x="67" y="162"/>
                    <a:pt x="68" y="163"/>
                    <a:pt x="68" y="162"/>
                  </a:cubicBezTo>
                  <a:cubicBezTo>
                    <a:pt x="68" y="161"/>
                    <a:pt x="66" y="161"/>
                    <a:pt x="65" y="160"/>
                  </a:cubicBezTo>
                  <a:cubicBezTo>
                    <a:pt x="67" y="160"/>
                    <a:pt x="69" y="161"/>
                    <a:pt x="70" y="160"/>
                  </a:cubicBezTo>
                  <a:cubicBezTo>
                    <a:pt x="68" y="160"/>
                    <a:pt x="66" y="159"/>
                    <a:pt x="64" y="159"/>
                  </a:cubicBezTo>
                  <a:cubicBezTo>
                    <a:pt x="66" y="155"/>
                    <a:pt x="67" y="151"/>
                    <a:pt x="70" y="147"/>
                  </a:cubicBezTo>
                  <a:cubicBezTo>
                    <a:pt x="70" y="148"/>
                    <a:pt x="71" y="149"/>
                    <a:pt x="71" y="150"/>
                  </a:cubicBezTo>
                  <a:cubicBezTo>
                    <a:pt x="72" y="152"/>
                    <a:pt x="74" y="155"/>
                    <a:pt x="75" y="158"/>
                  </a:cubicBezTo>
                  <a:cubicBezTo>
                    <a:pt x="75" y="158"/>
                    <a:pt x="76" y="159"/>
                    <a:pt x="76" y="158"/>
                  </a:cubicBezTo>
                  <a:cubicBezTo>
                    <a:pt x="76" y="158"/>
                    <a:pt x="75" y="158"/>
                    <a:pt x="75" y="158"/>
                  </a:cubicBezTo>
                  <a:cubicBezTo>
                    <a:pt x="74" y="154"/>
                    <a:pt x="72" y="150"/>
                    <a:pt x="70" y="146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2" y="141"/>
                    <a:pt x="76" y="133"/>
                    <a:pt x="83" y="133"/>
                  </a:cubicBezTo>
                  <a:cubicBezTo>
                    <a:pt x="82" y="132"/>
                    <a:pt x="82" y="132"/>
                    <a:pt x="81" y="132"/>
                  </a:cubicBezTo>
                  <a:cubicBezTo>
                    <a:pt x="77" y="133"/>
                    <a:pt x="73" y="138"/>
                    <a:pt x="71" y="142"/>
                  </a:cubicBezTo>
                  <a:cubicBezTo>
                    <a:pt x="70" y="143"/>
                    <a:pt x="69" y="146"/>
                    <a:pt x="68" y="148"/>
                  </a:cubicBezTo>
                  <a:cubicBezTo>
                    <a:pt x="67" y="151"/>
                    <a:pt x="65" y="153"/>
                    <a:pt x="65" y="15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65" y="156"/>
                    <a:pt x="65" y="156"/>
                    <a:pt x="64" y="156"/>
                  </a:cubicBezTo>
                  <a:cubicBezTo>
                    <a:pt x="60" y="165"/>
                    <a:pt x="54" y="173"/>
                    <a:pt x="46" y="180"/>
                  </a:cubicBezTo>
                  <a:cubicBezTo>
                    <a:pt x="44" y="182"/>
                    <a:pt x="41" y="183"/>
                    <a:pt x="40" y="186"/>
                  </a:cubicBezTo>
                  <a:cubicBezTo>
                    <a:pt x="40" y="186"/>
                    <a:pt x="41" y="187"/>
                    <a:pt x="40" y="188"/>
                  </a:cubicBezTo>
                  <a:cubicBezTo>
                    <a:pt x="40" y="188"/>
                    <a:pt x="40" y="189"/>
                    <a:pt x="40" y="189"/>
                  </a:cubicBezTo>
                  <a:cubicBezTo>
                    <a:pt x="40" y="192"/>
                    <a:pt x="41" y="195"/>
                    <a:pt x="42" y="198"/>
                  </a:cubicBezTo>
                  <a:cubicBezTo>
                    <a:pt x="46" y="205"/>
                    <a:pt x="53" y="209"/>
                    <a:pt x="58" y="212"/>
                  </a:cubicBezTo>
                  <a:cubicBezTo>
                    <a:pt x="58" y="212"/>
                    <a:pt x="58" y="212"/>
                    <a:pt x="58" y="213"/>
                  </a:cubicBezTo>
                  <a:cubicBezTo>
                    <a:pt x="59" y="213"/>
                    <a:pt x="59" y="212"/>
                    <a:pt x="59" y="212"/>
                  </a:cubicBezTo>
                  <a:cubicBezTo>
                    <a:pt x="66" y="215"/>
                    <a:pt x="73" y="219"/>
                    <a:pt x="81" y="219"/>
                  </a:cubicBezTo>
                  <a:cubicBezTo>
                    <a:pt x="83" y="222"/>
                    <a:pt x="86" y="224"/>
                    <a:pt x="90" y="223"/>
                  </a:cubicBezTo>
                  <a:cubicBezTo>
                    <a:pt x="90" y="224"/>
                    <a:pt x="91" y="226"/>
                    <a:pt x="90" y="226"/>
                  </a:cubicBezTo>
                  <a:cubicBezTo>
                    <a:pt x="90" y="227"/>
                    <a:pt x="91" y="226"/>
                    <a:pt x="91" y="227"/>
                  </a:cubicBezTo>
                  <a:cubicBezTo>
                    <a:pt x="92" y="234"/>
                    <a:pt x="91" y="243"/>
                    <a:pt x="88" y="250"/>
                  </a:cubicBezTo>
                  <a:cubicBezTo>
                    <a:pt x="86" y="255"/>
                    <a:pt x="82" y="259"/>
                    <a:pt x="79" y="265"/>
                  </a:cubicBezTo>
                  <a:cubicBezTo>
                    <a:pt x="78" y="267"/>
                    <a:pt x="77" y="270"/>
                    <a:pt x="76" y="272"/>
                  </a:cubicBezTo>
                  <a:cubicBezTo>
                    <a:pt x="76" y="273"/>
                    <a:pt x="75" y="274"/>
                    <a:pt x="75" y="274"/>
                  </a:cubicBezTo>
                  <a:cubicBezTo>
                    <a:pt x="73" y="281"/>
                    <a:pt x="71" y="289"/>
                    <a:pt x="71" y="297"/>
                  </a:cubicBezTo>
                  <a:cubicBezTo>
                    <a:pt x="70" y="303"/>
                    <a:pt x="71" y="309"/>
                    <a:pt x="74" y="316"/>
                  </a:cubicBezTo>
                  <a:cubicBezTo>
                    <a:pt x="75" y="318"/>
                    <a:pt x="76" y="320"/>
                    <a:pt x="78" y="320"/>
                  </a:cubicBezTo>
                  <a:cubicBezTo>
                    <a:pt x="79" y="316"/>
                    <a:pt x="78" y="310"/>
                    <a:pt x="82" y="307"/>
                  </a:cubicBezTo>
                  <a:cubicBezTo>
                    <a:pt x="84" y="308"/>
                    <a:pt x="87" y="309"/>
                    <a:pt x="89" y="311"/>
                  </a:cubicBezTo>
                  <a:cubicBezTo>
                    <a:pt x="90" y="311"/>
                    <a:pt x="89" y="310"/>
                    <a:pt x="90" y="310"/>
                  </a:cubicBezTo>
                  <a:cubicBezTo>
                    <a:pt x="89" y="308"/>
                    <a:pt x="88" y="306"/>
                    <a:pt x="87" y="303"/>
                  </a:cubicBezTo>
                  <a:cubicBezTo>
                    <a:pt x="85" y="295"/>
                    <a:pt x="87" y="286"/>
                    <a:pt x="89" y="279"/>
                  </a:cubicBezTo>
                  <a:cubicBezTo>
                    <a:pt x="89" y="276"/>
                    <a:pt x="90" y="274"/>
                    <a:pt x="91" y="272"/>
                  </a:cubicBezTo>
                  <a:cubicBezTo>
                    <a:pt x="93" y="266"/>
                    <a:pt x="96" y="261"/>
                    <a:pt x="99" y="255"/>
                  </a:cubicBezTo>
                  <a:cubicBezTo>
                    <a:pt x="102" y="249"/>
                    <a:pt x="105" y="243"/>
                    <a:pt x="106" y="236"/>
                  </a:cubicBezTo>
                  <a:cubicBezTo>
                    <a:pt x="106" y="237"/>
                    <a:pt x="105" y="238"/>
                    <a:pt x="106" y="238"/>
                  </a:cubicBezTo>
                  <a:cubicBezTo>
                    <a:pt x="106" y="233"/>
                    <a:pt x="106" y="227"/>
                    <a:pt x="105" y="222"/>
                  </a:cubicBezTo>
                  <a:cubicBezTo>
                    <a:pt x="105" y="221"/>
                    <a:pt x="106" y="218"/>
                    <a:pt x="104" y="218"/>
                  </a:cubicBezTo>
                  <a:cubicBezTo>
                    <a:pt x="104" y="219"/>
                    <a:pt x="105" y="220"/>
                    <a:pt x="104" y="220"/>
                  </a:cubicBezTo>
                  <a:cubicBezTo>
                    <a:pt x="104" y="220"/>
                    <a:pt x="104" y="219"/>
                    <a:pt x="104" y="219"/>
                  </a:cubicBezTo>
                  <a:cubicBezTo>
                    <a:pt x="103" y="219"/>
                    <a:pt x="103" y="218"/>
                    <a:pt x="102" y="218"/>
                  </a:cubicBezTo>
                  <a:cubicBezTo>
                    <a:pt x="102" y="219"/>
                    <a:pt x="102" y="219"/>
                    <a:pt x="102" y="219"/>
                  </a:cubicBezTo>
                  <a:cubicBezTo>
                    <a:pt x="100" y="219"/>
                    <a:pt x="100" y="220"/>
                    <a:pt x="98" y="220"/>
                  </a:cubicBezTo>
                  <a:cubicBezTo>
                    <a:pt x="98" y="220"/>
                    <a:pt x="98" y="219"/>
                    <a:pt x="98" y="219"/>
                  </a:cubicBezTo>
                  <a:cubicBezTo>
                    <a:pt x="101" y="218"/>
                    <a:pt x="105" y="217"/>
                    <a:pt x="108" y="215"/>
                  </a:cubicBezTo>
                  <a:cubicBezTo>
                    <a:pt x="108" y="215"/>
                    <a:pt x="108" y="216"/>
                    <a:pt x="108" y="215"/>
                  </a:cubicBezTo>
                  <a:cubicBezTo>
                    <a:pt x="109" y="216"/>
                    <a:pt x="109" y="214"/>
                    <a:pt x="109" y="215"/>
                  </a:cubicBezTo>
                  <a:cubicBezTo>
                    <a:pt x="110" y="226"/>
                    <a:pt x="110" y="237"/>
                    <a:pt x="107" y="246"/>
                  </a:cubicBezTo>
                  <a:cubicBezTo>
                    <a:pt x="107" y="248"/>
                    <a:pt x="107" y="250"/>
                    <a:pt x="108" y="252"/>
                  </a:cubicBezTo>
                  <a:cubicBezTo>
                    <a:pt x="111" y="256"/>
                    <a:pt x="114" y="257"/>
                    <a:pt x="118" y="258"/>
                  </a:cubicBezTo>
                  <a:cubicBezTo>
                    <a:pt x="118" y="258"/>
                    <a:pt x="118" y="259"/>
                    <a:pt x="118" y="259"/>
                  </a:cubicBezTo>
                  <a:cubicBezTo>
                    <a:pt x="119" y="259"/>
                    <a:pt x="119" y="259"/>
                    <a:pt x="119" y="259"/>
                  </a:cubicBezTo>
                  <a:cubicBezTo>
                    <a:pt x="120" y="260"/>
                    <a:pt x="122" y="259"/>
                    <a:pt x="122" y="260"/>
                  </a:cubicBezTo>
                  <a:cubicBezTo>
                    <a:pt x="123" y="260"/>
                    <a:pt x="122" y="260"/>
                    <a:pt x="123" y="260"/>
                  </a:cubicBezTo>
                  <a:cubicBezTo>
                    <a:pt x="127" y="260"/>
                    <a:pt x="131" y="261"/>
                    <a:pt x="136" y="260"/>
                  </a:cubicBezTo>
                  <a:cubicBezTo>
                    <a:pt x="138" y="261"/>
                    <a:pt x="141" y="262"/>
                    <a:pt x="144" y="261"/>
                  </a:cubicBezTo>
                  <a:cubicBezTo>
                    <a:pt x="147" y="260"/>
                    <a:pt x="149" y="256"/>
                    <a:pt x="149" y="253"/>
                  </a:cubicBezTo>
                  <a:cubicBezTo>
                    <a:pt x="149" y="250"/>
                    <a:pt x="147" y="247"/>
                    <a:pt x="144" y="247"/>
                  </a:cubicBezTo>
                  <a:cubicBezTo>
                    <a:pt x="149" y="249"/>
                    <a:pt x="149" y="258"/>
                    <a:pt x="144" y="260"/>
                  </a:cubicBezTo>
                  <a:cubicBezTo>
                    <a:pt x="141" y="261"/>
                    <a:pt x="139" y="260"/>
                    <a:pt x="137" y="259"/>
                  </a:cubicBezTo>
                  <a:cubicBezTo>
                    <a:pt x="135" y="258"/>
                    <a:pt x="133" y="254"/>
                    <a:pt x="135" y="253"/>
                  </a:cubicBezTo>
                  <a:cubicBezTo>
                    <a:pt x="135" y="253"/>
                    <a:pt x="134" y="254"/>
                    <a:pt x="135" y="254"/>
                  </a:cubicBezTo>
                  <a:cubicBezTo>
                    <a:pt x="135" y="252"/>
                    <a:pt x="135" y="250"/>
                    <a:pt x="137" y="249"/>
                  </a:cubicBezTo>
                  <a:cubicBezTo>
                    <a:pt x="137" y="248"/>
                    <a:pt x="136" y="249"/>
                    <a:pt x="135" y="250"/>
                  </a:cubicBezTo>
                  <a:cubicBezTo>
                    <a:pt x="135" y="249"/>
                    <a:pt x="135" y="248"/>
                    <a:pt x="136" y="247"/>
                  </a:cubicBezTo>
                  <a:cubicBezTo>
                    <a:pt x="135" y="247"/>
                    <a:pt x="134" y="248"/>
                    <a:pt x="133" y="249"/>
                  </a:cubicBezTo>
                  <a:cubicBezTo>
                    <a:pt x="133" y="247"/>
                    <a:pt x="134" y="246"/>
                    <a:pt x="134" y="245"/>
                  </a:cubicBezTo>
                  <a:cubicBezTo>
                    <a:pt x="134" y="245"/>
                    <a:pt x="133" y="244"/>
                    <a:pt x="134" y="244"/>
                  </a:cubicBezTo>
                  <a:cubicBezTo>
                    <a:pt x="133" y="243"/>
                    <a:pt x="133" y="245"/>
                    <a:pt x="133" y="244"/>
                  </a:cubicBezTo>
                  <a:cubicBezTo>
                    <a:pt x="133" y="244"/>
                    <a:pt x="133" y="243"/>
                    <a:pt x="133" y="243"/>
                  </a:cubicBezTo>
                  <a:cubicBezTo>
                    <a:pt x="133" y="243"/>
                    <a:pt x="134" y="244"/>
                    <a:pt x="134" y="243"/>
                  </a:cubicBezTo>
                  <a:cubicBezTo>
                    <a:pt x="135" y="243"/>
                    <a:pt x="133" y="242"/>
                    <a:pt x="135" y="242"/>
                  </a:cubicBezTo>
                  <a:cubicBezTo>
                    <a:pt x="136" y="243"/>
                    <a:pt x="135" y="246"/>
                    <a:pt x="136" y="248"/>
                  </a:cubicBezTo>
                  <a:cubicBezTo>
                    <a:pt x="138" y="248"/>
                    <a:pt x="137" y="246"/>
                    <a:pt x="137" y="245"/>
                  </a:cubicBezTo>
                  <a:cubicBezTo>
                    <a:pt x="136" y="244"/>
                    <a:pt x="136" y="242"/>
                    <a:pt x="135" y="240"/>
                  </a:cubicBezTo>
                  <a:cubicBezTo>
                    <a:pt x="135" y="240"/>
                    <a:pt x="135" y="239"/>
                    <a:pt x="136" y="239"/>
                  </a:cubicBezTo>
                  <a:cubicBezTo>
                    <a:pt x="134" y="238"/>
                    <a:pt x="135" y="235"/>
                    <a:pt x="134" y="234"/>
                  </a:cubicBezTo>
                  <a:cubicBezTo>
                    <a:pt x="133" y="235"/>
                    <a:pt x="133" y="236"/>
                    <a:pt x="132" y="236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2" y="235"/>
                    <a:pt x="133" y="234"/>
                    <a:pt x="133" y="233"/>
                  </a:cubicBezTo>
                  <a:cubicBezTo>
                    <a:pt x="134" y="232"/>
                    <a:pt x="137" y="231"/>
                    <a:pt x="139" y="231"/>
                  </a:cubicBezTo>
                  <a:cubicBezTo>
                    <a:pt x="140" y="234"/>
                    <a:pt x="140" y="239"/>
                    <a:pt x="141" y="243"/>
                  </a:cubicBezTo>
                  <a:cubicBezTo>
                    <a:pt x="141" y="244"/>
                    <a:pt x="142" y="246"/>
                    <a:pt x="143" y="246"/>
                  </a:cubicBezTo>
                  <a:cubicBezTo>
                    <a:pt x="142" y="242"/>
                    <a:pt x="141" y="235"/>
                    <a:pt x="140" y="231"/>
                  </a:cubicBezTo>
                  <a:cubicBezTo>
                    <a:pt x="140" y="230"/>
                    <a:pt x="141" y="230"/>
                    <a:pt x="141" y="230"/>
                  </a:cubicBezTo>
                  <a:cubicBezTo>
                    <a:pt x="141" y="232"/>
                    <a:pt x="141" y="234"/>
                    <a:pt x="141" y="235"/>
                  </a:cubicBezTo>
                  <a:cubicBezTo>
                    <a:pt x="142" y="234"/>
                    <a:pt x="143" y="232"/>
                    <a:pt x="143" y="230"/>
                  </a:cubicBezTo>
                  <a:cubicBezTo>
                    <a:pt x="142" y="230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43" y="229"/>
                    <a:pt x="144" y="229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44" y="230"/>
                    <a:pt x="144" y="229"/>
                    <a:pt x="144" y="229"/>
                  </a:cubicBezTo>
                  <a:cubicBezTo>
                    <a:pt x="145" y="229"/>
                    <a:pt x="146" y="228"/>
                    <a:pt x="147" y="229"/>
                  </a:cubicBezTo>
                  <a:cubicBezTo>
                    <a:pt x="146" y="229"/>
                    <a:pt x="147" y="229"/>
                    <a:pt x="146" y="229"/>
                  </a:cubicBezTo>
                  <a:cubicBezTo>
                    <a:pt x="147" y="230"/>
                    <a:pt x="146" y="231"/>
                    <a:pt x="145" y="231"/>
                  </a:cubicBezTo>
                  <a:cubicBezTo>
                    <a:pt x="145" y="231"/>
                    <a:pt x="145" y="230"/>
                    <a:pt x="144" y="231"/>
                  </a:cubicBezTo>
                  <a:cubicBezTo>
                    <a:pt x="144" y="231"/>
                    <a:pt x="145" y="231"/>
                    <a:pt x="145" y="232"/>
                  </a:cubicBezTo>
                  <a:cubicBezTo>
                    <a:pt x="145" y="232"/>
                    <a:pt x="144" y="234"/>
                    <a:pt x="144" y="234"/>
                  </a:cubicBezTo>
                  <a:cubicBezTo>
                    <a:pt x="144" y="235"/>
                    <a:pt x="143" y="236"/>
                    <a:pt x="144" y="236"/>
                  </a:cubicBezTo>
                  <a:cubicBezTo>
                    <a:pt x="144" y="235"/>
                    <a:pt x="145" y="233"/>
                    <a:pt x="145" y="232"/>
                  </a:cubicBezTo>
                  <a:cubicBezTo>
                    <a:pt x="145" y="232"/>
                    <a:pt x="145" y="232"/>
                    <a:pt x="145" y="233"/>
                  </a:cubicBezTo>
                  <a:cubicBezTo>
                    <a:pt x="145" y="233"/>
                    <a:pt x="146" y="233"/>
                    <a:pt x="146" y="233"/>
                  </a:cubicBezTo>
                  <a:cubicBezTo>
                    <a:pt x="146" y="235"/>
                    <a:pt x="145" y="236"/>
                    <a:pt x="145" y="237"/>
                  </a:cubicBezTo>
                  <a:cubicBezTo>
                    <a:pt x="146" y="236"/>
                    <a:pt x="146" y="234"/>
                    <a:pt x="147" y="233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47" y="234"/>
                    <a:pt x="146" y="234"/>
                    <a:pt x="146" y="235"/>
                  </a:cubicBezTo>
                  <a:cubicBezTo>
                    <a:pt x="146" y="236"/>
                    <a:pt x="147" y="235"/>
                    <a:pt x="147" y="235"/>
                  </a:cubicBezTo>
                  <a:cubicBezTo>
                    <a:pt x="146" y="237"/>
                    <a:pt x="145" y="238"/>
                    <a:pt x="146" y="240"/>
                  </a:cubicBezTo>
                  <a:cubicBezTo>
                    <a:pt x="146" y="238"/>
                    <a:pt x="146" y="235"/>
                    <a:pt x="148" y="234"/>
                  </a:cubicBezTo>
                  <a:cubicBezTo>
                    <a:pt x="148" y="234"/>
                    <a:pt x="147" y="235"/>
                    <a:pt x="147" y="236"/>
                  </a:cubicBezTo>
                  <a:cubicBezTo>
                    <a:pt x="148" y="236"/>
                    <a:pt x="148" y="235"/>
                    <a:pt x="149" y="234"/>
                  </a:cubicBezTo>
                  <a:cubicBezTo>
                    <a:pt x="149" y="235"/>
                    <a:pt x="149" y="234"/>
                    <a:pt x="150" y="235"/>
                  </a:cubicBezTo>
                  <a:cubicBezTo>
                    <a:pt x="150" y="236"/>
                    <a:pt x="149" y="237"/>
                    <a:pt x="148" y="237"/>
                  </a:cubicBezTo>
                  <a:cubicBezTo>
                    <a:pt x="148" y="238"/>
                    <a:pt x="149" y="238"/>
                    <a:pt x="149" y="238"/>
                  </a:cubicBezTo>
                  <a:cubicBezTo>
                    <a:pt x="148" y="239"/>
                    <a:pt x="147" y="241"/>
                    <a:pt x="148" y="242"/>
                  </a:cubicBezTo>
                  <a:cubicBezTo>
                    <a:pt x="148" y="240"/>
                    <a:pt x="149" y="239"/>
                    <a:pt x="150" y="237"/>
                  </a:cubicBezTo>
                  <a:cubicBezTo>
                    <a:pt x="150" y="237"/>
                    <a:pt x="150" y="237"/>
                    <a:pt x="150" y="238"/>
                  </a:cubicBezTo>
                  <a:cubicBezTo>
                    <a:pt x="150" y="238"/>
                    <a:pt x="149" y="238"/>
                    <a:pt x="150" y="239"/>
                  </a:cubicBezTo>
                  <a:cubicBezTo>
                    <a:pt x="150" y="239"/>
                    <a:pt x="150" y="238"/>
                    <a:pt x="151" y="238"/>
                  </a:cubicBezTo>
                  <a:cubicBezTo>
                    <a:pt x="151" y="239"/>
                    <a:pt x="151" y="239"/>
                    <a:pt x="150" y="239"/>
                  </a:cubicBezTo>
                  <a:cubicBezTo>
                    <a:pt x="151" y="240"/>
                    <a:pt x="150" y="240"/>
                    <a:pt x="149" y="241"/>
                  </a:cubicBezTo>
                  <a:cubicBezTo>
                    <a:pt x="149" y="241"/>
                    <a:pt x="150" y="241"/>
                    <a:pt x="150" y="241"/>
                  </a:cubicBezTo>
                  <a:cubicBezTo>
                    <a:pt x="149" y="243"/>
                    <a:pt x="148" y="245"/>
                    <a:pt x="148" y="247"/>
                  </a:cubicBezTo>
                  <a:cubicBezTo>
                    <a:pt x="147" y="247"/>
                    <a:pt x="147" y="248"/>
                    <a:pt x="148" y="248"/>
                  </a:cubicBezTo>
                  <a:cubicBezTo>
                    <a:pt x="148" y="247"/>
                    <a:pt x="149" y="246"/>
                    <a:pt x="149" y="245"/>
                  </a:cubicBezTo>
                  <a:cubicBezTo>
                    <a:pt x="150" y="243"/>
                    <a:pt x="150" y="242"/>
                    <a:pt x="151" y="240"/>
                  </a:cubicBezTo>
                  <a:cubicBezTo>
                    <a:pt x="151" y="241"/>
                    <a:pt x="150" y="241"/>
                    <a:pt x="151" y="241"/>
                  </a:cubicBezTo>
                  <a:cubicBezTo>
                    <a:pt x="151" y="241"/>
                    <a:pt x="151" y="240"/>
                    <a:pt x="151" y="240"/>
                  </a:cubicBezTo>
                  <a:cubicBezTo>
                    <a:pt x="152" y="240"/>
                    <a:pt x="152" y="240"/>
                    <a:pt x="152" y="241"/>
                  </a:cubicBezTo>
                  <a:cubicBezTo>
                    <a:pt x="151" y="244"/>
                    <a:pt x="150" y="247"/>
                    <a:pt x="149" y="250"/>
                  </a:cubicBezTo>
                  <a:cubicBezTo>
                    <a:pt x="150" y="250"/>
                    <a:pt x="150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5"/>
                    <a:pt x="152" y="243"/>
                    <a:pt x="153" y="241"/>
                  </a:cubicBezTo>
                  <a:cubicBezTo>
                    <a:pt x="153" y="241"/>
                    <a:pt x="154" y="241"/>
                    <a:pt x="155" y="242"/>
                  </a:cubicBezTo>
                  <a:cubicBezTo>
                    <a:pt x="154" y="243"/>
                    <a:pt x="154" y="244"/>
                    <a:pt x="154" y="245"/>
                  </a:cubicBezTo>
                  <a:cubicBezTo>
                    <a:pt x="153" y="244"/>
                    <a:pt x="153" y="244"/>
                    <a:pt x="152" y="244"/>
                  </a:cubicBezTo>
                  <a:cubicBezTo>
                    <a:pt x="152" y="245"/>
                    <a:pt x="154" y="245"/>
                    <a:pt x="154" y="246"/>
                  </a:cubicBezTo>
                  <a:cubicBezTo>
                    <a:pt x="154" y="246"/>
                    <a:pt x="153" y="247"/>
                    <a:pt x="154" y="248"/>
                  </a:cubicBezTo>
                  <a:cubicBezTo>
                    <a:pt x="154" y="247"/>
                    <a:pt x="154" y="246"/>
                    <a:pt x="155" y="246"/>
                  </a:cubicBezTo>
                  <a:cubicBezTo>
                    <a:pt x="156" y="247"/>
                    <a:pt x="154" y="248"/>
                    <a:pt x="155" y="249"/>
                  </a:cubicBezTo>
                  <a:cubicBezTo>
                    <a:pt x="155" y="248"/>
                    <a:pt x="155" y="247"/>
                    <a:pt x="155" y="246"/>
                  </a:cubicBezTo>
                  <a:cubicBezTo>
                    <a:pt x="156" y="247"/>
                    <a:pt x="157" y="247"/>
                    <a:pt x="157" y="248"/>
                  </a:cubicBezTo>
                  <a:cubicBezTo>
                    <a:pt x="157" y="248"/>
                    <a:pt x="156" y="248"/>
                    <a:pt x="156" y="249"/>
                  </a:cubicBezTo>
                  <a:cubicBezTo>
                    <a:pt x="157" y="249"/>
                    <a:pt x="158" y="248"/>
                    <a:pt x="159" y="249"/>
                  </a:cubicBezTo>
                  <a:cubicBezTo>
                    <a:pt x="158" y="249"/>
                    <a:pt x="158" y="250"/>
                    <a:pt x="157" y="250"/>
                  </a:cubicBezTo>
                  <a:cubicBezTo>
                    <a:pt x="156" y="249"/>
                    <a:pt x="156" y="249"/>
                    <a:pt x="155" y="248"/>
                  </a:cubicBezTo>
                  <a:cubicBezTo>
                    <a:pt x="155" y="249"/>
                    <a:pt x="156" y="250"/>
                    <a:pt x="156" y="250"/>
                  </a:cubicBezTo>
                  <a:cubicBezTo>
                    <a:pt x="155" y="251"/>
                    <a:pt x="154" y="249"/>
                    <a:pt x="154" y="248"/>
                  </a:cubicBezTo>
                  <a:cubicBezTo>
                    <a:pt x="153" y="249"/>
                    <a:pt x="154" y="250"/>
                    <a:pt x="155" y="251"/>
                  </a:cubicBezTo>
                  <a:cubicBezTo>
                    <a:pt x="154" y="251"/>
                    <a:pt x="154" y="251"/>
                    <a:pt x="153" y="252"/>
                  </a:cubicBezTo>
                  <a:cubicBezTo>
                    <a:pt x="153" y="251"/>
                    <a:pt x="153" y="251"/>
                    <a:pt x="152" y="251"/>
                  </a:cubicBezTo>
                  <a:cubicBezTo>
                    <a:pt x="153" y="252"/>
                    <a:pt x="154" y="252"/>
                    <a:pt x="154" y="253"/>
                  </a:cubicBezTo>
                  <a:cubicBezTo>
                    <a:pt x="153" y="253"/>
                    <a:pt x="152" y="253"/>
                    <a:pt x="152" y="254"/>
                  </a:cubicBezTo>
                  <a:cubicBezTo>
                    <a:pt x="152" y="255"/>
                    <a:pt x="154" y="254"/>
                    <a:pt x="155" y="254"/>
                  </a:cubicBezTo>
                  <a:cubicBezTo>
                    <a:pt x="153" y="255"/>
                    <a:pt x="151" y="255"/>
                    <a:pt x="151" y="256"/>
                  </a:cubicBezTo>
                  <a:cubicBezTo>
                    <a:pt x="152" y="257"/>
                    <a:pt x="155" y="255"/>
                    <a:pt x="155" y="255"/>
                  </a:cubicBezTo>
                  <a:cubicBezTo>
                    <a:pt x="156" y="256"/>
                    <a:pt x="157" y="257"/>
                    <a:pt x="157" y="259"/>
                  </a:cubicBezTo>
                  <a:cubicBezTo>
                    <a:pt x="156" y="257"/>
                    <a:pt x="156" y="256"/>
                    <a:pt x="155" y="256"/>
                  </a:cubicBezTo>
                  <a:cubicBezTo>
                    <a:pt x="160" y="264"/>
                    <a:pt x="159" y="274"/>
                    <a:pt x="158" y="281"/>
                  </a:cubicBezTo>
                  <a:cubicBezTo>
                    <a:pt x="158" y="286"/>
                    <a:pt x="157" y="291"/>
                    <a:pt x="157" y="295"/>
                  </a:cubicBezTo>
                  <a:cubicBezTo>
                    <a:pt x="157" y="299"/>
                    <a:pt x="157" y="303"/>
                    <a:pt x="156" y="306"/>
                  </a:cubicBezTo>
                  <a:cubicBezTo>
                    <a:pt x="156" y="306"/>
                    <a:pt x="156" y="307"/>
                    <a:pt x="156" y="307"/>
                  </a:cubicBezTo>
                  <a:cubicBezTo>
                    <a:pt x="156" y="309"/>
                    <a:pt x="157" y="310"/>
                    <a:pt x="157" y="311"/>
                  </a:cubicBezTo>
                  <a:cubicBezTo>
                    <a:pt x="157" y="311"/>
                    <a:pt x="157" y="312"/>
                    <a:pt x="157" y="312"/>
                  </a:cubicBezTo>
                  <a:cubicBezTo>
                    <a:pt x="159" y="320"/>
                    <a:pt x="162" y="326"/>
                    <a:pt x="167" y="330"/>
                  </a:cubicBezTo>
                  <a:cubicBezTo>
                    <a:pt x="167" y="330"/>
                    <a:pt x="167" y="331"/>
                    <a:pt x="168" y="331"/>
                  </a:cubicBezTo>
                  <a:cubicBezTo>
                    <a:pt x="167" y="326"/>
                    <a:pt x="167" y="321"/>
                    <a:pt x="168" y="317"/>
                  </a:cubicBezTo>
                  <a:cubicBezTo>
                    <a:pt x="169" y="317"/>
                    <a:pt x="169" y="319"/>
                    <a:pt x="169" y="319"/>
                  </a:cubicBezTo>
                  <a:cubicBezTo>
                    <a:pt x="170" y="319"/>
                    <a:pt x="169" y="318"/>
                    <a:pt x="170" y="318"/>
                  </a:cubicBezTo>
                  <a:cubicBezTo>
                    <a:pt x="173" y="320"/>
                    <a:pt x="177" y="322"/>
                    <a:pt x="181" y="320"/>
                  </a:cubicBezTo>
                  <a:cubicBezTo>
                    <a:pt x="181" y="319"/>
                    <a:pt x="180" y="319"/>
                    <a:pt x="180" y="319"/>
                  </a:cubicBezTo>
                  <a:cubicBezTo>
                    <a:pt x="178" y="318"/>
                    <a:pt x="177" y="317"/>
                    <a:pt x="176" y="315"/>
                  </a:cubicBezTo>
                  <a:cubicBezTo>
                    <a:pt x="171" y="306"/>
                    <a:pt x="173" y="297"/>
                    <a:pt x="174" y="289"/>
                  </a:cubicBezTo>
                  <a:cubicBezTo>
                    <a:pt x="176" y="278"/>
                    <a:pt x="175" y="267"/>
                    <a:pt x="170" y="252"/>
                  </a:cubicBezTo>
                  <a:cubicBezTo>
                    <a:pt x="170" y="252"/>
                    <a:pt x="171" y="252"/>
                    <a:pt x="171" y="251"/>
                  </a:cubicBezTo>
                  <a:cubicBezTo>
                    <a:pt x="171" y="251"/>
                    <a:pt x="170" y="251"/>
                    <a:pt x="170" y="251"/>
                  </a:cubicBezTo>
                  <a:cubicBezTo>
                    <a:pt x="170" y="250"/>
                    <a:pt x="169" y="250"/>
                    <a:pt x="170" y="250"/>
                  </a:cubicBezTo>
                  <a:cubicBezTo>
                    <a:pt x="174" y="248"/>
                    <a:pt x="177" y="244"/>
                    <a:pt x="180" y="241"/>
                  </a:cubicBezTo>
                  <a:cubicBezTo>
                    <a:pt x="180" y="242"/>
                    <a:pt x="180" y="242"/>
                    <a:pt x="180" y="243"/>
                  </a:cubicBezTo>
                  <a:cubicBezTo>
                    <a:pt x="181" y="242"/>
                    <a:pt x="180" y="241"/>
                    <a:pt x="181" y="239"/>
                  </a:cubicBezTo>
                  <a:cubicBezTo>
                    <a:pt x="182" y="236"/>
                    <a:pt x="184" y="230"/>
                    <a:pt x="181" y="226"/>
                  </a:cubicBezTo>
                  <a:cubicBezTo>
                    <a:pt x="181" y="225"/>
                    <a:pt x="180" y="225"/>
                    <a:pt x="179" y="225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76" y="223"/>
                    <a:pt x="173" y="220"/>
                    <a:pt x="171" y="216"/>
                  </a:cubicBezTo>
                  <a:cubicBezTo>
                    <a:pt x="171" y="215"/>
                    <a:pt x="172" y="215"/>
                    <a:pt x="172" y="215"/>
                  </a:cubicBezTo>
                  <a:cubicBezTo>
                    <a:pt x="171" y="215"/>
                    <a:pt x="172" y="215"/>
                    <a:pt x="171" y="215"/>
                  </a:cubicBezTo>
                  <a:cubicBezTo>
                    <a:pt x="168" y="210"/>
                    <a:pt x="166" y="202"/>
                    <a:pt x="163" y="195"/>
                  </a:cubicBezTo>
                  <a:cubicBezTo>
                    <a:pt x="161" y="190"/>
                    <a:pt x="158" y="184"/>
                    <a:pt x="155" y="180"/>
                  </a:cubicBezTo>
                  <a:cubicBezTo>
                    <a:pt x="159" y="178"/>
                    <a:pt x="163" y="175"/>
                    <a:pt x="168" y="173"/>
                  </a:cubicBezTo>
                  <a:cubicBezTo>
                    <a:pt x="168" y="173"/>
                    <a:pt x="167" y="173"/>
                    <a:pt x="168" y="174"/>
                  </a:cubicBezTo>
                  <a:cubicBezTo>
                    <a:pt x="168" y="174"/>
                    <a:pt x="168" y="173"/>
                    <a:pt x="169" y="173"/>
                  </a:cubicBezTo>
                  <a:cubicBezTo>
                    <a:pt x="170" y="172"/>
                    <a:pt x="172" y="172"/>
                    <a:pt x="173" y="170"/>
                  </a:cubicBezTo>
                  <a:cubicBezTo>
                    <a:pt x="175" y="170"/>
                    <a:pt x="177" y="169"/>
                    <a:pt x="178" y="167"/>
                  </a:cubicBezTo>
                  <a:cubicBezTo>
                    <a:pt x="174" y="168"/>
                    <a:pt x="172" y="172"/>
                    <a:pt x="169" y="172"/>
                  </a:cubicBezTo>
                  <a:cubicBezTo>
                    <a:pt x="168" y="172"/>
                    <a:pt x="168" y="172"/>
                    <a:pt x="167" y="172"/>
                  </a:cubicBezTo>
                  <a:cubicBezTo>
                    <a:pt x="165" y="173"/>
                    <a:pt x="162" y="176"/>
                    <a:pt x="159" y="177"/>
                  </a:cubicBezTo>
                  <a:cubicBezTo>
                    <a:pt x="159" y="176"/>
                    <a:pt x="159" y="176"/>
                    <a:pt x="159" y="175"/>
                  </a:cubicBezTo>
                  <a:cubicBezTo>
                    <a:pt x="159" y="174"/>
                    <a:pt x="159" y="172"/>
                    <a:pt x="158" y="172"/>
                  </a:cubicBezTo>
                  <a:cubicBezTo>
                    <a:pt x="158" y="174"/>
                    <a:pt x="158" y="176"/>
                    <a:pt x="159" y="177"/>
                  </a:cubicBezTo>
                  <a:cubicBezTo>
                    <a:pt x="158" y="177"/>
                    <a:pt x="158" y="178"/>
                    <a:pt x="158" y="178"/>
                  </a:cubicBezTo>
                  <a:cubicBezTo>
                    <a:pt x="158" y="177"/>
                    <a:pt x="158" y="177"/>
                    <a:pt x="158" y="176"/>
                  </a:cubicBezTo>
                  <a:cubicBezTo>
                    <a:pt x="158" y="176"/>
                    <a:pt x="158" y="177"/>
                    <a:pt x="157" y="177"/>
                  </a:cubicBezTo>
                  <a:cubicBezTo>
                    <a:pt x="157" y="175"/>
                    <a:pt x="157" y="173"/>
                    <a:pt x="157" y="171"/>
                  </a:cubicBezTo>
                  <a:cubicBezTo>
                    <a:pt x="156" y="172"/>
                    <a:pt x="157" y="175"/>
                    <a:pt x="157" y="176"/>
                  </a:cubicBezTo>
                  <a:cubicBezTo>
                    <a:pt x="156" y="175"/>
                    <a:pt x="156" y="173"/>
                    <a:pt x="156" y="172"/>
                  </a:cubicBezTo>
                  <a:cubicBezTo>
                    <a:pt x="156" y="171"/>
                    <a:pt x="156" y="172"/>
                    <a:pt x="155" y="172"/>
                  </a:cubicBezTo>
                  <a:cubicBezTo>
                    <a:pt x="155" y="172"/>
                    <a:pt x="155" y="171"/>
                    <a:pt x="154" y="172"/>
                  </a:cubicBezTo>
                  <a:cubicBezTo>
                    <a:pt x="156" y="174"/>
                    <a:pt x="156" y="177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2" y="181"/>
                    <a:pt x="152" y="183"/>
                    <a:pt x="151" y="184"/>
                  </a:cubicBezTo>
                  <a:cubicBezTo>
                    <a:pt x="151" y="183"/>
                    <a:pt x="152" y="182"/>
                    <a:pt x="152" y="180"/>
                  </a:cubicBezTo>
                  <a:cubicBezTo>
                    <a:pt x="150" y="182"/>
                    <a:pt x="150" y="185"/>
                    <a:pt x="150" y="188"/>
                  </a:cubicBezTo>
                  <a:cubicBezTo>
                    <a:pt x="148" y="187"/>
                    <a:pt x="147" y="185"/>
                    <a:pt x="145" y="184"/>
                  </a:cubicBezTo>
                  <a:cubicBezTo>
                    <a:pt x="146" y="186"/>
                    <a:pt x="149" y="187"/>
                    <a:pt x="150" y="189"/>
                  </a:cubicBezTo>
                  <a:cubicBezTo>
                    <a:pt x="148" y="189"/>
                    <a:pt x="147" y="187"/>
                    <a:pt x="146" y="186"/>
                  </a:cubicBezTo>
                  <a:cubicBezTo>
                    <a:pt x="146" y="187"/>
                    <a:pt x="148" y="188"/>
                    <a:pt x="148" y="189"/>
                  </a:cubicBezTo>
                  <a:cubicBezTo>
                    <a:pt x="144" y="191"/>
                    <a:pt x="143" y="196"/>
                    <a:pt x="140" y="199"/>
                  </a:cubicBezTo>
                  <a:cubicBezTo>
                    <a:pt x="139" y="198"/>
                    <a:pt x="138" y="198"/>
                    <a:pt x="139" y="197"/>
                  </a:cubicBezTo>
                  <a:cubicBezTo>
                    <a:pt x="139" y="197"/>
                    <a:pt x="139" y="198"/>
                    <a:pt x="140" y="198"/>
                  </a:cubicBezTo>
                  <a:cubicBezTo>
                    <a:pt x="140" y="197"/>
                    <a:pt x="140" y="197"/>
                    <a:pt x="140" y="196"/>
                  </a:cubicBezTo>
                  <a:cubicBezTo>
                    <a:pt x="139" y="195"/>
                    <a:pt x="138" y="194"/>
                    <a:pt x="137" y="193"/>
                  </a:cubicBezTo>
                  <a:cubicBezTo>
                    <a:pt x="139" y="194"/>
                    <a:pt x="140" y="197"/>
                    <a:pt x="141" y="196"/>
                  </a:cubicBezTo>
                  <a:cubicBezTo>
                    <a:pt x="139" y="194"/>
                    <a:pt x="137" y="191"/>
                    <a:pt x="136" y="189"/>
                  </a:cubicBezTo>
                  <a:cubicBezTo>
                    <a:pt x="135" y="188"/>
                    <a:pt x="135" y="186"/>
                    <a:pt x="134" y="185"/>
                  </a:cubicBezTo>
                  <a:cubicBezTo>
                    <a:pt x="133" y="184"/>
                    <a:pt x="132" y="184"/>
                    <a:pt x="133" y="183"/>
                  </a:cubicBezTo>
                  <a:cubicBezTo>
                    <a:pt x="133" y="184"/>
                    <a:pt x="134" y="184"/>
                    <a:pt x="134" y="184"/>
                  </a:cubicBezTo>
                  <a:cubicBezTo>
                    <a:pt x="135" y="184"/>
                    <a:pt x="134" y="183"/>
                    <a:pt x="134" y="184"/>
                  </a:cubicBezTo>
                  <a:cubicBezTo>
                    <a:pt x="133" y="183"/>
                    <a:pt x="132" y="182"/>
                    <a:pt x="131" y="181"/>
                  </a:cubicBezTo>
                  <a:cubicBezTo>
                    <a:pt x="132" y="178"/>
                    <a:pt x="131" y="176"/>
                    <a:pt x="131" y="174"/>
                  </a:cubicBezTo>
                  <a:cubicBezTo>
                    <a:pt x="129" y="172"/>
                    <a:pt x="127" y="171"/>
                    <a:pt x="126" y="169"/>
                  </a:cubicBezTo>
                  <a:cubicBezTo>
                    <a:pt x="127" y="170"/>
                    <a:pt x="128" y="172"/>
                    <a:pt x="130" y="172"/>
                  </a:cubicBezTo>
                  <a:cubicBezTo>
                    <a:pt x="129" y="171"/>
                    <a:pt x="130" y="171"/>
                    <a:pt x="129" y="171"/>
                  </a:cubicBezTo>
                  <a:cubicBezTo>
                    <a:pt x="128" y="171"/>
                    <a:pt x="127" y="168"/>
                    <a:pt x="125" y="167"/>
                  </a:cubicBezTo>
                  <a:cubicBezTo>
                    <a:pt x="126" y="167"/>
                    <a:pt x="126" y="166"/>
                    <a:pt x="126" y="166"/>
                  </a:cubicBezTo>
                  <a:cubicBezTo>
                    <a:pt x="128" y="168"/>
                    <a:pt x="129" y="171"/>
                    <a:pt x="131" y="171"/>
                  </a:cubicBezTo>
                  <a:cubicBezTo>
                    <a:pt x="130" y="169"/>
                    <a:pt x="128" y="167"/>
                    <a:pt x="126" y="165"/>
                  </a:cubicBezTo>
                  <a:cubicBezTo>
                    <a:pt x="126" y="164"/>
                    <a:pt x="126" y="163"/>
                    <a:pt x="127" y="162"/>
                  </a:cubicBezTo>
                  <a:cubicBezTo>
                    <a:pt x="127" y="163"/>
                    <a:pt x="127" y="163"/>
                    <a:pt x="127" y="163"/>
                  </a:cubicBezTo>
                  <a:cubicBezTo>
                    <a:pt x="127" y="164"/>
                    <a:pt x="126" y="164"/>
                    <a:pt x="127" y="164"/>
                  </a:cubicBezTo>
                  <a:cubicBezTo>
                    <a:pt x="129" y="165"/>
                    <a:pt x="130" y="168"/>
                    <a:pt x="132" y="169"/>
                  </a:cubicBezTo>
                  <a:cubicBezTo>
                    <a:pt x="128" y="166"/>
                    <a:pt x="127" y="161"/>
                    <a:pt x="125" y="155"/>
                  </a:cubicBezTo>
                  <a:cubicBezTo>
                    <a:pt x="126" y="155"/>
                    <a:pt x="126" y="155"/>
                    <a:pt x="126" y="154"/>
                  </a:cubicBezTo>
                  <a:cubicBezTo>
                    <a:pt x="126" y="155"/>
                    <a:pt x="127" y="155"/>
                    <a:pt x="128" y="156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30" y="155"/>
                    <a:pt x="129" y="157"/>
                    <a:pt x="129" y="157"/>
                  </a:cubicBezTo>
                  <a:cubicBezTo>
                    <a:pt x="130" y="157"/>
                    <a:pt x="130" y="156"/>
                    <a:pt x="130" y="156"/>
                  </a:cubicBezTo>
                  <a:cubicBezTo>
                    <a:pt x="131" y="156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8"/>
                    <a:pt x="131" y="159"/>
                  </a:cubicBezTo>
                  <a:cubicBezTo>
                    <a:pt x="131" y="159"/>
                    <a:pt x="131" y="158"/>
                    <a:pt x="132" y="159"/>
                  </a:cubicBezTo>
                  <a:cubicBezTo>
                    <a:pt x="131" y="160"/>
                    <a:pt x="131" y="161"/>
                    <a:pt x="131" y="162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0" y="163"/>
                    <a:pt x="129" y="164"/>
                    <a:pt x="129" y="165"/>
                  </a:cubicBezTo>
                  <a:cubicBezTo>
                    <a:pt x="131" y="163"/>
                    <a:pt x="132" y="160"/>
                    <a:pt x="133" y="157"/>
                  </a:cubicBezTo>
                  <a:cubicBezTo>
                    <a:pt x="133" y="158"/>
                    <a:pt x="134" y="158"/>
                    <a:pt x="134" y="158"/>
                  </a:cubicBezTo>
                  <a:cubicBezTo>
                    <a:pt x="134" y="158"/>
                    <a:pt x="133" y="159"/>
                    <a:pt x="134" y="159"/>
                  </a:cubicBezTo>
                  <a:cubicBezTo>
                    <a:pt x="134" y="159"/>
                    <a:pt x="134" y="158"/>
                    <a:pt x="135" y="158"/>
                  </a:cubicBezTo>
                  <a:cubicBezTo>
                    <a:pt x="135" y="159"/>
                    <a:pt x="136" y="159"/>
                    <a:pt x="136" y="159"/>
                  </a:cubicBezTo>
                  <a:cubicBezTo>
                    <a:pt x="136" y="159"/>
                    <a:pt x="136" y="160"/>
                    <a:pt x="135" y="160"/>
                  </a:cubicBezTo>
                  <a:cubicBezTo>
                    <a:pt x="135" y="160"/>
                    <a:pt x="134" y="159"/>
                    <a:pt x="134" y="159"/>
                  </a:cubicBezTo>
                  <a:cubicBezTo>
                    <a:pt x="133" y="160"/>
                    <a:pt x="132" y="161"/>
                    <a:pt x="132" y="163"/>
                  </a:cubicBezTo>
                  <a:cubicBezTo>
                    <a:pt x="134" y="162"/>
                    <a:pt x="133" y="160"/>
                    <a:pt x="134" y="160"/>
                  </a:cubicBezTo>
                  <a:cubicBezTo>
                    <a:pt x="135" y="160"/>
                    <a:pt x="135" y="160"/>
                    <a:pt x="136" y="161"/>
                  </a:cubicBezTo>
                  <a:cubicBezTo>
                    <a:pt x="135" y="162"/>
                    <a:pt x="134" y="164"/>
                    <a:pt x="135" y="165"/>
                  </a:cubicBezTo>
                  <a:cubicBezTo>
                    <a:pt x="135" y="166"/>
                    <a:pt x="135" y="167"/>
                    <a:pt x="136" y="167"/>
                  </a:cubicBezTo>
                  <a:cubicBezTo>
                    <a:pt x="136" y="167"/>
                    <a:pt x="136" y="166"/>
                    <a:pt x="137" y="166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7" y="170"/>
                    <a:pt x="135" y="175"/>
                    <a:pt x="135" y="179"/>
                  </a:cubicBezTo>
                  <a:cubicBezTo>
                    <a:pt x="134" y="178"/>
                    <a:pt x="134" y="177"/>
                    <a:pt x="133" y="176"/>
                  </a:cubicBezTo>
                  <a:cubicBezTo>
                    <a:pt x="134" y="179"/>
                    <a:pt x="136" y="181"/>
                    <a:pt x="138" y="181"/>
                  </a:cubicBezTo>
                  <a:cubicBezTo>
                    <a:pt x="137" y="181"/>
                    <a:pt x="136" y="180"/>
                    <a:pt x="136" y="179"/>
                  </a:cubicBezTo>
                  <a:cubicBezTo>
                    <a:pt x="136" y="176"/>
                    <a:pt x="137" y="172"/>
                    <a:pt x="138" y="169"/>
                  </a:cubicBezTo>
                  <a:cubicBezTo>
                    <a:pt x="139" y="169"/>
                    <a:pt x="140" y="170"/>
                    <a:pt x="139" y="171"/>
                  </a:cubicBezTo>
                  <a:cubicBezTo>
                    <a:pt x="139" y="171"/>
                    <a:pt x="140" y="171"/>
                    <a:pt x="139" y="170"/>
                  </a:cubicBezTo>
                  <a:cubicBezTo>
                    <a:pt x="139" y="172"/>
                    <a:pt x="138" y="170"/>
                    <a:pt x="137" y="171"/>
                  </a:cubicBezTo>
                  <a:cubicBezTo>
                    <a:pt x="138" y="171"/>
                    <a:pt x="139" y="172"/>
                    <a:pt x="139" y="173"/>
                  </a:cubicBezTo>
                  <a:cubicBezTo>
                    <a:pt x="139" y="172"/>
                    <a:pt x="140" y="173"/>
                    <a:pt x="140" y="173"/>
                  </a:cubicBezTo>
                  <a:cubicBezTo>
                    <a:pt x="140" y="174"/>
                    <a:pt x="140" y="178"/>
                    <a:pt x="140" y="181"/>
                  </a:cubicBezTo>
                  <a:cubicBezTo>
                    <a:pt x="141" y="183"/>
                    <a:pt x="140" y="184"/>
                    <a:pt x="140" y="186"/>
                  </a:cubicBezTo>
                  <a:cubicBezTo>
                    <a:pt x="142" y="183"/>
                    <a:pt x="140" y="179"/>
                    <a:pt x="141" y="176"/>
                  </a:cubicBezTo>
                  <a:cubicBezTo>
                    <a:pt x="142" y="177"/>
                    <a:pt x="142" y="179"/>
                    <a:pt x="143" y="179"/>
                  </a:cubicBezTo>
                  <a:cubicBezTo>
                    <a:pt x="143" y="179"/>
                    <a:pt x="143" y="178"/>
                    <a:pt x="143" y="178"/>
                  </a:cubicBezTo>
                  <a:cubicBezTo>
                    <a:pt x="145" y="180"/>
                    <a:pt x="147" y="181"/>
                    <a:pt x="149" y="182"/>
                  </a:cubicBezTo>
                  <a:cubicBezTo>
                    <a:pt x="148" y="181"/>
                    <a:pt x="147" y="181"/>
                    <a:pt x="148" y="180"/>
                  </a:cubicBezTo>
                  <a:cubicBezTo>
                    <a:pt x="145" y="179"/>
                    <a:pt x="143" y="178"/>
                    <a:pt x="142" y="175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41" y="175"/>
                    <a:pt x="141" y="174"/>
                    <a:pt x="141" y="174"/>
                  </a:cubicBezTo>
                  <a:cubicBezTo>
                    <a:pt x="142" y="174"/>
                    <a:pt x="142" y="174"/>
                    <a:pt x="142" y="175"/>
                  </a:cubicBezTo>
                  <a:cubicBezTo>
                    <a:pt x="143" y="175"/>
                    <a:pt x="142" y="175"/>
                    <a:pt x="143" y="175"/>
                  </a:cubicBezTo>
                  <a:cubicBezTo>
                    <a:pt x="144" y="176"/>
                    <a:pt x="145" y="176"/>
                    <a:pt x="146" y="177"/>
                  </a:cubicBezTo>
                  <a:cubicBezTo>
                    <a:pt x="145" y="175"/>
                    <a:pt x="144" y="175"/>
                    <a:pt x="143" y="174"/>
                  </a:cubicBezTo>
                  <a:cubicBezTo>
                    <a:pt x="143" y="173"/>
                    <a:pt x="143" y="173"/>
                    <a:pt x="143" y="172"/>
                  </a:cubicBezTo>
                  <a:cubicBezTo>
                    <a:pt x="145" y="173"/>
                    <a:pt x="147" y="175"/>
                    <a:pt x="148" y="175"/>
                  </a:cubicBezTo>
                  <a:cubicBezTo>
                    <a:pt x="147" y="173"/>
                    <a:pt x="145" y="173"/>
                    <a:pt x="143" y="171"/>
                  </a:cubicBezTo>
                  <a:cubicBezTo>
                    <a:pt x="144" y="171"/>
                    <a:pt x="144" y="170"/>
                    <a:pt x="144" y="170"/>
                  </a:cubicBezTo>
                  <a:cubicBezTo>
                    <a:pt x="144" y="171"/>
                    <a:pt x="146" y="171"/>
                    <a:pt x="146" y="172"/>
                  </a:cubicBezTo>
                  <a:cubicBezTo>
                    <a:pt x="145" y="172"/>
                    <a:pt x="145" y="171"/>
                    <a:pt x="144" y="171"/>
                  </a:cubicBezTo>
                  <a:cubicBezTo>
                    <a:pt x="144" y="172"/>
                    <a:pt x="145" y="172"/>
                    <a:pt x="146" y="172"/>
                  </a:cubicBezTo>
                  <a:cubicBezTo>
                    <a:pt x="147" y="172"/>
                    <a:pt x="148" y="174"/>
                    <a:pt x="149" y="173"/>
                  </a:cubicBezTo>
                  <a:cubicBezTo>
                    <a:pt x="148" y="172"/>
                    <a:pt x="145" y="171"/>
                    <a:pt x="144" y="169"/>
                  </a:cubicBezTo>
                  <a:cubicBezTo>
                    <a:pt x="144" y="168"/>
                    <a:pt x="145" y="166"/>
                    <a:pt x="145" y="166"/>
                  </a:cubicBezTo>
                  <a:cubicBezTo>
                    <a:pt x="146" y="167"/>
                    <a:pt x="145" y="168"/>
                    <a:pt x="145" y="170"/>
                  </a:cubicBezTo>
                  <a:cubicBezTo>
                    <a:pt x="146" y="169"/>
                    <a:pt x="146" y="167"/>
                    <a:pt x="146" y="166"/>
                  </a:cubicBezTo>
                  <a:cubicBezTo>
                    <a:pt x="146" y="166"/>
                    <a:pt x="147" y="167"/>
                    <a:pt x="147" y="166"/>
                  </a:cubicBezTo>
                  <a:cubicBezTo>
                    <a:pt x="147" y="166"/>
                    <a:pt x="146" y="166"/>
                    <a:pt x="146" y="165"/>
                  </a:cubicBezTo>
                  <a:cubicBezTo>
                    <a:pt x="146" y="164"/>
                    <a:pt x="146" y="163"/>
                    <a:pt x="146" y="161"/>
                  </a:cubicBezTo>
                  <a:cubicBezTo>
                    <a:pt x="145" y="162"/>
                    <a:pt x="146" y="163"/>
                    <a:pt x="145" y="164"/>
                  </a:cubicBezTo>
                  <a:cubicBezTo>
                    <a:pt x="144" y="163"/>
                    <a:pt x="144" y="160"/>
                    <a:pt x="145" y="160"/>
                  </a:cubicBezTo>
                  <a:cubicBezTo>
                    <a:pt x="148" y="162"/>
                    <a:pt x="150" y="165"/>
                    <a:pt x="148" y="168"/>
                  </a:cubicBezTo>
                  <a:cubicBezTo>
                    <a:pt x="152" y="167"/>
                    <a:pt x="148" y="162"/>
                    <a:pt x="146" y="160"/>
                  </a:cubicBezTo>
                  <a:cubicBezTo>
                    <a:pt x="147" y="159"/>
                    <a:pt x="147" y="158"/>
                    <a:pt x="147" y="157"/>
                  </a:cubicBezTo>
                  <a:cubicBezTo>
                    <a:pt x="148" y="157"/>
                    <a:pt x="148" y="156"/>
                    <a:pt x="149" y="157"/>
                  </a:cubicBezTo>
                  <a:cubicBezTo>
                    <a:pt x="149" y="157"/>
                    <a:pt x="148" y="158"/>
                    <a:pt x="149" y="158"/>
                  </a:cubicBezTo>
                  <a:cubicBezTo>
                    <a:pt x="149" y="158"/>
                    <a:pt x="149" y="157"/>
                    <a:pt x="150" y="157"/>
                  </a:cubicBezTo>
                  <a:cubicBezTo>
                    <a:pt x="149" y="158"/>
                    <a:pt x="149" y="159"/>
                    <a:pt x="149" y="160"/>
                  </a:cubicBezTo>
                  <a:cubicBezTo>
                    <a:pt x="149" y="160"/>
                    <a:pt x="150" y="160"/>
                    <a:pt x="150" y="160"/>
                  </a:cubicBezTo>
                  <a:cubicBezTo>
                    <a:pt x="150" y="161"/>
                    <a:pt x="149" y="162"/>
                    <a:pt x="150" y="162"/>
                  </a:cubicBezTo>
                  <a:cubicBezTo>
                    <a:pt x="150" y="160"/>
                    <a:pt x="151" y="158"/>
                    <a:pt x="152" y="157"/>
                  </a:cubicBezTo>
                  <a:cubicBezTo>
                    <a:pt x="150" y="157"/>
                    <a:pt x="151" y="159"/>
                    <a:pt x="150" y="160"/>
                  </a:cubicBezTo>
                  <a:cubicBezTo>
                    <a:pt x="150" y="158"/>
                    <a:pt x="151" y="157"/>
                    <a:pt x="150" y="15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50" y="156"/>
                    <a:pt x="149" y="155"/>
                    <a:pt x="150" y="155"/>
                  </a:cubicBezTo>
                  <a:cubicBezTo>
                    <a:pt x="152" y="156"/>
                    <a:pt x="157" y="156"/>
                    <a:pt x="160" y="154"/>
                  </a:cubicBezTo>
                  <a:cubicBezTo>
                    <a:pt x="162" y="153"/>
                    <a:pt x="162" y="151"/>
                    <a:pt x="163" y="150"/>
                  </a:cubicBezTo>
                  <a:cubicBezTo>
                    <a:pt x="163" y="149"/>
                    <a:pt x="162" y="149"/>
                    <a:pt x="163" y="149"/>
                  </a:cubicBezTo>
                  <a:cubicBezTo>
                    <a:pt x="163" y="152"/>
                    <a:pt x="162" y="155"/>
                    <a:pt x="163" y="157"/>
                  </a:cubicBezTo>
                  <a:cubicBezTo>
                    <a:pt x="163" y="157"/>
                    <a:pt x="163" y="155"/>
                    <a:pt x="163" y="154"/>
                  </a:cubicBezTo>
                  <a:cubicBezTo>
                    <a:pt x="164" y="152"/>
                    <a:pt x="164" y="151"/>
                    <a:pt x="164" y="149"/>
                  </a:cubicBezTo>
                  <a:cubicBezTo>
                    <a:pt x="164" y="149"/>
                    <a:pt x="164" y="150"/>
                    <a:pt x="163" y="149"/>
                  </a:cubicBezTo>
                  <a:cubicBezTo>
                    <a:pt x="164" y="149"/>
                    <a:pt x="163" y="148"/>
                    <a:pt x="164" y="148"/>
                  </a:cubicBezTo>
                  <a:cubicBezTo>
                    <a:pt x="166" y="151"/>
                    <a:pt x="169" y="154"/>
                    <a:pt x="173" y="154"/>
                  </a:cubicBezTo>
                  <a:cubicBezTo>
                    <a:pt x="172" y="156"/>
                    <a:pt x="172" y="158"/>
                    <a:pt x="173" y="161"/>
                  </a:cubicBezTo>
                  <a:cubicBezTo>
                    <a:pt x="172" y="161"/>
                    <a:pt x="172" y="162"/>
                    <a:pt x="172" y="161"/>
                  </a:cubicBezTo>
                  <a:cubicBezTo>
                    <a:pt x="172" y="160"/>
                    <a:pt x="172" y="158"/>
                    <a:pt x="172" y="157"/>
                  </a:cubicBezTo>
                  <a:cubicBezTo>
                    <a:pt x="171" y="157"/>
                    <a:pt x="171" y="158"/>
                    <a:pt x="171" y="158"/>
                  </a:cubicBezTo>
                  <a:cubicBezTo>
                    <a:pt x="171" y="159"/>
                    <a:pt x="171" y="161"/>
                    <a:pt x="171" y="162"/>
                  </a:cubicBezTo>
                  <a:cubicBezTo>
                    <a:pt x="171" y="162"/>
                    <a:pt x="171" y="162"/>
                    <a:pt x="170" y="162"/>
                  </a:cubicBezTo>
                  <a:cubicBezTo>
                    <a:pt x="170" y="160"/>
                    <a:pt x="171" y="158"/>
                    <a:pt x="171" y="156"/>
                  </a:cubicBezTo>
                  <a:cubicBezTo>
                    <a:pt x="169" y="158"/>
                    <a:pt x="170" y="159"/>
                    <a:pt x="170" y="161"/>
                  </a:cubicBezTo>
                  <a:cubicBezTo>
                    <a:pt x="170" y="161"/>
                    <a:pt x="170" y="162"/>
                    <a:pt x="170" y="163"/>
                  </a:cubicBezTo>
                  <a:cubicBezTo>
                    <a:pt x="167" y="164"/>
                    <a:pt x="165" y="164"/>
                    <a:pt x="162" y="165"/>
                  </a:cubicBezTo>
                  <a:cubicBezTo>
                    <a:pt x="162" y="165"/>
                    <a:pt x="161" y="165"/>
                    <a:pt x="161" y="165"/>
                  </a:cubicBezTo>
                  <a:cubicBezTo>
                    <a:pt x="161" y="164"/>
                    <a:pt x="161" y="163"/>
                    <a:pt x="160" y="163"/>
                  </a:cubicBezTo>
                  <a:cubicBezTo>
                    <a:pt x="160" y="164"/>
                    <a:pt x="160" y="163"/>
                    <a:pt x="160" y="165"/>
                  </a:cubicBezTo>
                  <a:cubicBezTo>
                    <a:pt x="158" y="164"/>
                    <a:pt x="156" y="162"/>
                    <a:pt x="153" y="162"/>
                  </a:cubicBezTo>
                  <a:cubicBezTo>
                    <a:pt x="153" y="163"/>
                    <a:pt x="154" y="163"/>
                    <a:pt x="155" y="163"/>
                  </a:cubicBezTo>
                  <a:cubicBezTo>
                    <a:pt x="157" y="164"/>
                    <a:pt x="159" y="165"/>
                    <a:pt x="160" y="165"/>
                  </a:cubicBezTo>
                  <a:cubicBezTo>
                    <a:pt x="161" y="166"/>
                    <a:pt x="161" y="166"/>
                    <a:pt x="161" y="167"/>
                  </a:cubicBezTo>
                  <a:cubicBezTo>
                    <a:pt x="160" y="166"/>
                    <a:pt x="161" y="166"/>
                    <a:pt x="160" y="165"/>
                  </a:cubicBezTo>
                  <a:cubicBezTo>
                    <a:pt x="160" y="166"/>
                    <a:pt x="160" y="166"/>
                    <a:pt x="160" y="167"/>
                  </a:cubicBezTo>
                  <a:cubicBezTo>
                    <a:pt x="159" y="169"/>
                    <a:pt x="157" y="169"/>
                    <a:pt x="155" y="170"/>
                  </a:cubicBezTo>
                  <a:cubicBezTo>
                    <a:pt x="157" y="170"/>
                    <a:pt x="159" y="169"/>
                    <a:pt x="160" y="168"/>
                  </a:cubicBezTo>
                  <a:cubicBezTo>
                    <a:pt x="160" y="169"/>
                    <a:pt x="160" y="171"/>
                    <a:pt x="161" y="172"/>
                  </a:cubicBezTo>
                  <a:cubicBezTo>
                    <a:pt x="162" y="171"/>
                    <a:pt x="161" y="169"/>
                    <a:pt x="161" y="167"/>
                  </a:cubicBezTo>
                  <a:cubicBezTo>
                    <a:pt x="161" y="167"/>
                    <a:pt x="161" y="167"/>
                    <a:pt x="162" y="167"/>
                  </a:cubicBezTo>
                  <a:cubicBezTo>
                    <a:pt x="162" y="166"/>
                    <a:pt x="161" y="166"/>
                    <a:pt x="162" y="166"/>
                  </a:cubicBezTo>
                  <a:cubicBezTo>
                    <a:pt x="164" y="166"/>
                    <a:pt x="168" y="164"/>
                    <a:pt x="170" y="163"/>
                  </a:cubicBezTo>
                  <a:cubicBezTo>
                    <a:pt x="170" y="166"/>
                    <a:pt x="166" y="168"/>
                    <a:pt x="166" y="170"/>
                  </a:cubicBezTo>
                  <a:cubicBezTo>
                    <a:pt x="168" y="169"/>
                    <a:pt x="169" y="166"/>
                    <a:pt x="171" y="164"/>
                  </a:cubicBezTo>
                  <a:cubicBezTo>
                    <a:pt x="172" y="165"/>
                    <a:pt x="171" y="167"/>
                    <a:pt x="172" y="167"/>
                  </a:cubicBezTo>
                  <a:cubicBezTo>
                    <a:pt x="173" y="166"/>
                    <a:pt x="171" y="164"/>
                    <a:pt x="172" y="163"/>
                  </a:cubicBezTo>
                  <a:cubicBezTo>
                    <a:pt x="172" y="162"/>
                    <a:pt x="171" y="162"/>
                    <a:pt x="172" y="162"/>
                  </a:cubicBezTo>
                  <a:cubicBezTo>
                    <a:pt x="173" y="163"/>
                    <a:pt x="172" y="166"/>
                    <a:pt x="173" y="167"/>
                  </a:cubicBezTo>
                  <a:cubicBezTo>
                    <a:pt x="173" y="165"/>
                    <a:pt x="173" y="163"/>
                    <a:pt x="173" y="161"/>
                  </a:cubicBezTo>
                  <a:cubicBezTo>
                    <a:pt x="173" y="161"/>
                    <a:pt x="173" y="160"/>
                    <a:pt x="174" y="161"/>
                  </a:cubicBezTo>
                  <a:cubicBezTo>
                    <a:pt x="174" y="162"/>
                    <a:pt x="173" y="165"/>
                    <a:pt x="173" y="167"/>
                  </a:cubicBezTo>
                  <a:cubicBezTo>
                    <a:pt x="175" y="165"/>
                    <a:pt x="173" y="162"/>
                    <a:pt x="174" y="160"/>
                  </a:cubicBezTo>
                  <a:cubicBezTo>
                    <a:pt x="175" y="163"/>
                    <a:pt x="174" y="166"/>
                    <a:pt x="175" y="167"/>
                  </a:cubicBezTo>
                  <a:cubicBezTo>
                    <a:pt x="176" y="167"/>
                    <a:pt x="175" y="166"/>
                    <a:pt x="175" y="165"/>
                  </a:cubicBezTo>
                  <a:cubicBezTo>
                    <a:pt x="175" y="163"/>
                    <a:pt x="175" y="160"/>
                    <a:pt x="175" y="158"/>
                  </a:cubicBezTo>
                  <a:cubicBezTo>
                    <a:pt x="174" y="159"/>
                    <a:pt x="175" y="159"/>
                    <a:pt x="174" y="160"/>
                  </a:cubicBezTo>
                  <a:cubicBezTo>
                    <a:pt x="174" y="159"/>
                    <a:pt x="174" y="158"/>
                    <a:pt x="174" y="158"/>
                  </a:cubicBezTo>
                  <a:cubicBezTo>
                    <a:pt x="173" y="158"/>
                    <a:pt x="174" y="161"/>
                    <a:pt x="173" y="161"/>
                  </a:cubicBezTo>
                  <a:cubicBezTo>
                    <a:pt x="173" y="158"/>
                    <a:pt x="173" y="156"/>
                    <a:pt x="173" y="154"/>
                  </a:cubicBezTo>
                  <a:cubicBezTo>
                    <a:pt x="170" y="153"/>
                    <a:pt x="167" y="152"/>
                    <a:pt x="165" y="149"/>
                  </a:cubicBezTo>
                  <a:cubicBezTo>
                    <a:pt x="164" y="147"/>
                    <a:pt x="162" y="146"/>
                    <a:pt x="162" y="143"/>
                  </a:cubicBezTo>
                  <a:cubicBezTo>
                    <a:pt x="162" y="144"/>
                    <a:pt x="162" y="145"/>
                    <a:pt x="162" y="146"/>
                  </a:cubicBezTo>
                  <a:cubicBezTo>
                    <a:pt x="162" y="149"/>
                    <a:pt x="161" y="153"/>
                    <a:pt x="158" y="154"/>
                  </a:cubicBezTo>
                  <a:cubicBezTo>
                    <a:pt x="155" y="156"/>
                    <a:pt x="151" y="155"/>
                    <a:pt x="148" y="153"/>
                  </a:cubicBezTo>
                  <a:cubicBezTo>
                    <a:pt x="148" y="152"/>
                    <a:pt x="148" y="152"/>
                    <a:pt x="147" y="152"/>
                  </a:cubicBezTo>
                  <a:cubicBezTo>
                    <a:pt x="148" y="153"/>
                    <a:pt x="148" y="154"/>
                    <a:pt x="148" y="155"/>
                  </a:cubicBezTo>
                  <a:cubicBezTo>
                    <a:pt x="147" y="156"/>
                    <a:pt x="146" y="156"/>
                    <a:pt x="145" y="156"/>
                  </a:cubicBezTo>
                  <a:cubicBezTo>
                    <a:pt x="145" y="155"/>
                    <a:pt x="145" y="154"/>
                    <a:pt x="146" y="154"/>
                  </a:cubicBezTo>
                  <a:cubicBezTo>
                    <a:pt x="146" y="154"/>
                    <a:pt x="147" y="156"/>
                    <a:pt x="147" y="155"/>
                  </a:cubicBezTo>
                  <a:cubicBezTo>
                    <a:pt x="146" y="154"/>
                    <a:pt x="146" y="153"/>
                    <a:pt x="146" y="151"/>
                  </a:cubicBezTo>
                  <a:cubicBezTo>
                    <a:pt x="146" y="151"/>
                    <a:pt x="146" y="152"/>
                    <a:pt x="145" y="151"/>
                  </a:cubicBezTo>
                  <a:cubicBezTo>
                    <a:pt x="145" y="151"/>
                    <a:pt x="146" y="150"/>
                    <a:pt x="145" y="150"/>
                  </a:cubicBezTo>
                  <a:cubicBezTo>
                    <a:pt x="144" y="150"/>
                    <a:pt x="145" y="150"/>
                    <a:pt x="144" y="151"/>
                  </a:cubicBezTo>
                  <a:cubicBezTo>
                    <a:pt x="143" y="149"/>
                    <a:pt x="143" y="147"/>
                    <a:pt x="142" y="146"/>
                  </a:cubicBezTo>
                  <a:cubicBezTo>
                    <a:pt x="145" y="146"/>
                    <a:pt x="146" y="143"/>
                    <a:pt x="146" y="141"/>
                  </a:cubicBezTo>
                  <a:cubicBezTo>
                    <a:pt x="147" y="142"/>
                    <a:pt x="147" y="143"/>
                    <a:pt x="147" y="144"/>
                  </a:cubicBezTo>
                  <a:cubicBezTo>
                    <a:pt x="148" y="144"/>
                    <a:pt x="148" y="144"/>
                    <a:pt x="149" y="144"/>
                  </a:cubicBezTo>
                  <a:cubicBezTo>
                    <a:pt x="149" y="143"/>
                    <a:pt x="148" y="142"/>
                    <a:pt x="148" y="141"/>
                  </a:cubicBezTo>
                  <a:cubicBezTo>
                    <a:pt x="149" y="141"/>
                    <a:pt x="150" y="140"/>
                    <a:pt x="150" y="139"/>
                  </a:cubicBezTo>
                  <a:cubicBezTo>
                    <a:pt x="151" y="140"/>
                    <a:pt x="153" y="140"/>
                    <a:pt x="153" y="139"/>
                  </a:cubicBezTo>
                  <a:cubicBezTo>
                    <a:pt x="154" y="142"/>
                    <a:pt x="150" y="146"/>
                    <a:pt x="147" y="145"/>
                  </a:cubicBezTo>
                  <a:cubicBezTo>
                    <a:pt x="150" y="148"/>
                    <a:pt x="155" y="142"/>
                    <a:pt x="154" y="140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39"/>
                    <a:pt x="154" y="139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3" y="137"/>
                    <a:pt x="154" y="135"/>
                    <a:pt x="154" y="133"/>
                  </a:cubicBezTo>
                  <a:cubicBezTo>
                    <a:pt x="153" y="130"/>
                    <a:pt x="151" y="129"/>
                    <a:pt x="149" y="129"/>
                  </a:cubicBezTo>
                  <a:cubicBezTo>
                    <a:pt x="149" y="129"/>
                    <a:pt x="149" y="129"/>
                    <a:pt x="150" y="129"/>
                  </a:cubicBezTo>
                  <a:cubicBezTo>
                    <a:pt x="151" y="130"/>
                    <a:pt x="152" y="130"/>
                    <a:pt x="152" y="131"/>
                  </a:cubicBezTo>
                  <a:cubicBezTo>
                    <a:pt x="154" y="134"/>
                    <a:pt x="153" y="141"/>
                    <a:pt x="151" y="139"/>
                  </a:cubicBezTo>
                  <a:cubicBezTo>
                    <a:pt x="151" y="137"/>
                    <a:pt x="150" y="136"/>
                    <a:pt x="149" y="136"/>
                  </a:cubicBezTo>
                  <a:cubicBezTo>
                    <a:pt x="148" y="134"/>
                    <a:pt x="148" y="133"/>
                    <a:pt x="148" y="131"/>
                  </a:cubicBezTo>
                  <a:cubicBezTo>
                    <a:pt x="148" y="130"/>
                    <a:pt x="148" y="128"/>
                    <a:pt x="147" y="127"/>
                  </a:cubicBezTo>
                  <a:cubicBezTo>
                    <a:pt x="149" y="124"/>
                    <a:pt x="153" y="123"/>
                    <a:pt x="155" y="126"/>
                  </a:cubicBezTo>
                  <a:cubicBezTo>
                    <a:pt x="156" y="127"/>
                    <a:pt x="154" y="130"/>
                    <a:pt x="154" y="132"/>
                  </a:cubicBezTo>
                  <a:cubicBezTo>
                    <a:pt x="155" y="131"/>
                    <a:pt x="156" y="128"/>
                    <a:pt x="156" y="126"/>
                  </a:cubicBezTo>
                  <a:cubicBezTo>
                    <a:pt x="155" y="123"/>
                    <a:pt x="151" y="123"/>
                    <a:pt x="149" y="124"/>
                  </a:cubicBezTo>
                  <a:cubicBezTo>
                    <a:pt x="148" y="125"/>
                    <a:pt x="147" y="126"/>
                    <a:pt x="146" y="126"/>
                  </a:cubicBezTo>
                  <a:cubicBezTo>
                    <a:pt x="146" y="124"/>
                    <a:pt x="147" y="123"/>
                    <a:pt x="147" y="121"/>
                  </a:cubicBezTo>
                  <a:cubicBezTo>
                    <a:pt x="146" y="122"/>
                    <a:pt x="146" y="122"/>
                    <a:pt x="146" y="123"/>
                  </a:cubicBezTo>
                  <a:cubicBezTo>
                    <a:pt x="145" y="122"/>
                    <a:pt x="146" y="121"/>
                    <a:pt x="146" y="120"/>
                  </a:cubicBezTo>
                  <a:cubicBezTo>
                    <a:pt x="147" y="121"/>
                    <a:pt x="148" y="121"/>
                    <a:pt x="148" y="121"/>
                  </a:cubicBezTo>
                  <a:cubicBezTo>
                    <a:pt x="148" y="118"/>
                    <a:pt x="146" y="118"/>
                    <a:pt x="143" y="117"/>
                  </a:cubicBezTo>
                  <a:cubicBezTo>
                    <a:pt x="143" y="116"/>
                    <a:pt x="143" y="116"/>
                    <a:pt x="144" y="116"/>
                  </a:cubicBezTo>
                  <a:cubicBezTo>
                    <a:pt x="144" y="114"/>
                    <a:pt x="145" y="113"/>
                    <a:pt x="144" y="112"/>
                  </a:cubicBezTo>
                  <a:cubicBezTo>
                    <a:pt x="141" y="111"/>
                    <a:pt x="132" y="113"/>
                    <a:pt x="134" y="117"/>
                  </a:cubicBezTo>
                  <a:cubicBezTo>
                    <a:pt x="134" y="113"/>
                    <a:pt x="141" y="111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0" y="113"/>
                    <a:pt x="135" y="116"/>
                    <a:pt x="134" y="118"/>
                  </a:cubicBezTo>
                  <a:cubicBezTo>
                    <a:pt x="133" y="116"/>
                    <a:pt x="131" y="115"/>
                    <a:pt x="129" y="115"/>
                  </a:cubicBezTo>
                  <a:cubicBezTo>
                    <a:pt x="129" y="115"/>
                    <a:pt x="129" y="115"/>
                    <a:pt x="129" y="114"/>
                  </a:cubicBezTo>
                  <a:cubicBezTo>
                    <a:pt x="127" y="115"/>
                    <a:pt x="124" y="118"/>
                    <a:pt x="121" y="121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0" y="120"/>
                    <a:pt x="119" y="122"/>
                    <a:pt x="119" y="121"/>
                  </a:cubicBezTo>
                  <a:cubicBezTo>
                    <a:pt x="122" y="118"/>
                    <a:pt x="125" y="116"/>
                    <a:pt x="129" y="113"/>
                  </a:cubicBezTo>
                  <a:cubicBezTo>
                    <a:pt x="129" y="113"/>
                    <a:pt x="129" y="112"/>
                    <a:pt x="129" y="112"/>
                  </a:cubicBezTo>
                  <a:cubicBezTo>
                    <a:pt x="130" y="112"/>
                    <a:pt x="130" y="113"/>
                    <a:pt x="130" y="113"/>
                  </a:cubicBezTo>
                  <a:cubicBezTo>
                    <a:pt x="133" y="113"/>
                    <a:pt x="135" y="111"/>
                    <a:pt x="137" y="110"/>
                  </a:cubicBezTo>
                  <a:cubicBezTo>
                    <a:pt x="138" y="110"/>
                    <a:pt x="139" y="111"/>
                    <a:pt x="140" y="111"/>
                  </a:cubicBezTo>
                  <a:cubicBezTo>
                    <a:pt x="138" y="108"/>
                    <a:pt x="134" y="112"/>
                    <a:pt x="131" y="112"/>
                  </a:cubicBezTo>
                  <a:cubicBezTo>
                    <a:pt x="131" y="111"/>
                    <a:pt x="131" y="111"/>
                    <a:pt x="131" y="110"/>
                  </a:cubicBezTo>
                  <a:cubicBezTo>
                    <a:pt x="133" y="107"/>
                    <a:pt x="138" y="109"/>
                    <a:pt x="140" y="110"/>
                  </a:cubicBezTo>
                  <a:cubicBezTo>
                    <a:pt x="139" y="108"/>
                    <a:pt x="138" y="109"/>
                    <a:pt x="137" y="108"/>
                  </a:cubicBezTo>
                  <a:cubicBezTo>
                    <a:pt x="137" y="108"/>
                    <a:pt x="137" y="108"/>
                    <a:pt x="137" y="107"/>
                  </a:cubicBezTo>
                  <a:cubicBezTo>
                    <a:pt x="135" y="107"/>
                    <a:pt x="134" y="105"/>
                    <a:pt x="133" y="104"/>
                  </a:cubicBezTo>
                  <a:cubicBezTo>
                    <a:pt x="132" y="102"/>
                    <a:pt x="130" y="101"/>
                    <a:pt x="129" y="101"/>
                  </a:cubicBezTo>
                  <a:cubicBezTo>
                    <a:pt x="129" y="100"/>
                    <a:pt x="128" y="99"/>
                    <a:pt x="127" y="99"/>
                  </a:cubicBezTo>
                  <a:cubicBezTo>
                    <a:pt x="128" y="102"/>
                    <a:pt x="130" y="103"/>
                    <a:pt x="131" y="105"/>
                  </a:cubicBezTo>
                  <a:cubicBezTo>
                    <a:pt x="130" y="105"/>
                    <a:pt x="129" y="105"/>
                    <a:pt x="129" y="105"/>
                  </a:cubicBezTo>
                  <a:cubicBezTo>
                    <a:pt x="128" y="103"/>
                    <a:pt x="127" y="101"/>
                    <a:pt x="125" y="101"/>
                  </a:cubicBezTo>
                  <a:cubicBezTo>
                    <a:pt x="124" y="101"/>
                    <a:pt x="124" y="98"/>
                    <a:pt x="123" y="99"/>
                  </a:cubicBezTo>
                  <a:cubicBezTo>
                    <a:pt x="124" y="100"/>
                    <a:pt x="125" y="101"/>
                    <a:pt x="125" y="103"/>
                  </a:cubicBezTo>
                  <a:cubicBezTo>
                    <a:pt x="127" y="105"/>
                    <a:pt x="130" y="108"/>
                    <a:pt x="130" y="111"/>
                  </a:cubicBezTo>
                  <a:cubicBezTo>
                    <a:pt x="127" y="107"/>
                    <a:pt x="125" y="103"/>
                    <a:pt x="121" y="99"/>
                  </a:cubicBezTo>
                  <a:cubicBezTo>
                    <a:pt x="121" y="99"/>
                    <a:pt x="121" y="98"/>
                    <a:pt x="121" y="98"/>
                  </a:cubicBezTo>
                  <a:cubicBezTo>
                    <a:pt x="120" y="98"/>
                    <a:pt x="120" y="99"/>
                    <a:pt x="120" y="99"/>
                  </a:cubicBezTo>
                  <a:cubicBezTo>
                    <a:pt x="120" y="99"/>
                    <a:pt x="120" y="99"/>
                    <a:pt x="119" y="99"/>
                  </a:cubicBezTo>
                  <a:cubicBezTo>
                    <a:pt x="119" y="101"/>
                    <a:pt x="121" y="102"/>
                    <a:pt x="122" y="103"/>
                  </a:cubicBezTo>
                  <a:cubicBezTo>
                    <a:pt x="122" y="103"/>
                    <a:pt x="123" y="104"/>
                    <a:pt x="123" y="104"/>
                  </a:cubicBezTo>
                  <a:cubicBezTo>
                    <a:pt x="124" y="106"/>
                    <a:pt x="126" y="108"/>
                    <a:pt x="127" y="110"/>
                  </a:cubicBezTo>
                  <a:cubicBezTo>
                    <a:pt x="123" y="106"/>
                    <a:pt x="121" y="103"/>
                    <a:pt x="117" y="98"/>
                  </a:cubicBezTo>
                  <a:cubicBezTo>
                    <a:pt x="117" y="98"/>
                    <a:pt x="117" y="98"/>
                    <a:pt x="116" y="98"/>
                  </a:cubicBezTo>
                  <a:cubicBezTo>
                    <a:pt x="119" y="103"/>
                    <a:pt x="122" y="104"/>
                    <a:pt x="124" y="108"/>
                  </a:cubicBezTo>
                  <a:cubicBezTo>
                    <a:pt x="124" y="108"/>
                    <a:pt x="124" y="107"/>
                    <a:pt x="124" y="107"/>
                  </a:cubicBezTo>
                  <a:cubicBezTo>
                    <a:pt x="125" y="109"/>
                    <a:pt x="127" y="111"/>
                    <a:pt x="128" y="112"/>
                  </a:cubicBezTo>
                  <a:cubicBezTo>
                    <a:pt x="128" y="113"/>
                    <a:pt x="128" y="112"/>
                    <a:pt x="127" y="113"/>
                  </a:cubicBezTo>
                  <a:cubicBezTo>
                    <a:pt x="127" y="112"/>
                    <a:pt x="128" y="112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2"/>
                    <a:pt x="125" y="112"/>
                  </a:cubicBezTo>
                  <a:cubicBezTo>
                    <a:pt x="126" y="112"/>
                    <a:pt x="125" y="111"/>
                    <a:pt x="126" y="111"/>
                  </a:cubicBezTo>
                  <a:cubicBezTo>
                    <a:pt x="125" y="111"/>
                    <a:pt x="125" y="111"/>
                    <a:pt x="124" y="111"/>
                  </a:cubicBezTo>
                  <a:cubicBezTo>
                    <a:pt x="122" y="108"/>
                    <a:pt x="119" y="106"/>
                    <a:pt x="118" y="103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2"/>
                    <a:pt x="117" y="103"/>
                    <a:pt x="117" y="102"/>
                  </a:cubicBezTo>
                  <a:cubicBezTo>
                    <a:pt x="117" y="100"/>
                    <a:pt x="114" y="99"/>
                    <a:pt x="114" y="97"/>
                  </a:cubicBezTo>
                  <a:cubicBezTo>
                    <a:pt x="122" y="97"/>
                    <a:pt x="132" y="91"/>
                    <a:pt x="138" y="87"/>
                  </a:cubicBezTo>
                  <a:cubicBezTo>
                    <a:pt x="139" y="89"/>
                    <a:pt x="141" y="91"/>
                    <a:pt x="141" y="94"/>
                  </a:cubicBezTo>
                  <a:cubicBezTo>
                    <a:pt x="141" y="92"/>
                    <a:pt x="140" y="92"/>
                    <a:pt x="140" y="91"/>
                  </a:cubicBezTo>
                  <a:cubicBezTo>
                    <a:pt x="139" y="90"/>
                    <a:pt x="138" y="88"/>
                    <a:pt x="137" y="88"/>
                  </a:cubicBezTo>
                  <a:cubicBezTo>
                    <a:pt x="138" y="90"/>
                    <a:pt x="140" y="92"/>
                    <a:pt x="140" y="93"/>
                  </a:cubicBezTo>
                  <a:cubicBezTo>
                    <a:pt x="139" y="92"/>
                    <a:pt x="138" y="90"/>
                    <a:pt x="137" y="89"/>
                  </a:cubicBezTo>
                  <a:cubicBezTo>
                    <a:pt x="137" y="92"/>
                    <a:pt x="140" y="94"/>
                    <a:pt x="140" y="97"/>
                  </a:cubicBezTo>
                  <a:cubicBezTo>
                    <a:pt x="139" y="95"/>
                    <a:pt x="137" y="93"/>
                    <a:pt x="135" y="91"/>
                  </a:cubicBezTo>
                  <a:cubicBezTo>
                    <a:pt x="135" y="92"/>
                    <a:pt x="136" y="93"/>
                    <a:pt x="137" y="94"/>
                  </a:cubicBezTo>
                  <a:cubicBezTo>
                    <a:pt x="138" y="96"/>
                    <a:pt x="139" y="98"/>
                    <a:pt x="141" y="100"/>
                  </a:cubicBezTo>
                  <a:cubicBezTo>
                    <a:pt x="140" y="101"/>
                    <a:pt x="141" y="101"/>
                    <a:pt x="141" y="102"/>
                  </a:cubicBezTo>
                  <a:cubicBezTo>
                    <a:pt x="139" y="99"/>
                    <a:pt x="137" y="95"/>
                    <a:pt x="134" y="93"/>
                  </a:cubicBezTo>
                  <a:cubicBezTo>
                    <a:pt x="133" y="94"/>
                    <a:pt x="134" y="94"/>
                    <a:pt x="135" y="95"/>
                  </a:cubicBezTo>
                  <a:cubicBezTo>
                    <a:pt x="137" y="98"/>
                    <a:pt x="140" y="101"/>
                    <a:pt x="142" y="104"/>
                  </a:cubicBezTo>
                  <a:cubicBezTo>
                    <a:pt x="142" y="104"/>
                    <a:pt x="142" y="105"/>
                    <a:pt x="143" y="105"/>
                  </a:cubicBezTo>
                  <a:cubicBezTo>
                    <a:pt x="143" y="104"/>
                    <a:pt x="141" y="103"/>
                    <a:pt x="141" y="102"/>
                  </a:cubicBezTo>
                  <a:cubicBezTo>
                    <a:pt x="143" y="102"/>
                    <a:pt x="143" y="103"/>
                    <a:pt x="144" y="103"/>
                  </a:cubicBezTo>
                  <a:cubicBezTo>
                    <a:pt x="144" y="103"/>
                    <a:pt x="143" y="103"/>
                    <a:pt x="144" y="104"/>
                  </a:cubicBezTo>
                  <a:cubicBezTo>
                    <a:pt x="146" y="104"/>
                    <a:pt x="148" y="102"/>
                    <a:pt x="150" y="103"/>
                  </a:cubicBezTo>
                  <a:cubicBezTo>
                    <a:pt x="148" y="103"/>
                    <a:pt x="146" y="103"/>
                    <a:pt x="145" y="105"/>
                  </a:cubicBezTo>
                  <a:cubicBezTo>
                    <a:pt x="145" y="106"/>
                    <a:pt x="147" y="105"/>
                    <a:pt x="147" y="105"/>
                  </a:cubicBezTo>
                  <a:cubicBezTo>
                    <a:pt x="146" y="106"/>
                    <a:pt x="144" y="106"/>
                    <a:pt x="144" y="107"/>
                  </a:cubicBezTo>
                  <a:cubicBezTo>
                    <a:pt x="143" y="107"/>
                    <a:pt x="142" y="108"/>
                    <a:pt x="142" y="108"/>
                  </a:cubicBezTo>
                  <a:cubicBezTo>
                    <a:pt x="142" y="109"/>
                    <a:pt x="141" y="109"/>
                    <a:pt x="142" y="110"/>
                  </a:cubicBezTo>
                  <a:cubicBezTo>
                    <a:pt x="145" y="108"/>
                    <a:pt x="148" y="113"/>
                    <a:pt x="151" y="114"/>
                  </a:cubicBezTo>
                  <a:cubicBezTo>
                    <a:pt x="152" y="114"/>
                    <a:pt x="152" y="113"/>
                    <a:pt x="152" y="113"/>
                  </a:cubicBezTo>
                  <a:cubicBezTo>
                    <a:pt x="152" y="113"/>
                    <a:pt x="152" y="114"/>
                    <a:pt x="152" y="115"/>
                  </a:cubicBezTo>
                  <a:cubicBezTo>
                    <a:pt x="150" y="114"/>
                    <a:pt x="148" y="113"/>
                    <a:pt x="146" y="114"/>
                  </a:cubicBezTo>
                  <a:cubicBezTo>
                    <a:pt x="146" y="115"/>
                    <a:pt x="147" y="114"/>
                    <a:pt x="148" y="114"/>
                  </a:cubicBezTo>
                  <a:cubicBezTo>
                    <a:pt x="151" y="114"/>
                    <a:pt x="156" y="119"/>
                    <a:pt x="151" y="122"/>
                  </a:cubicBezTo>
                  <a:cubicBezTo>
                    <a:pt x="150" y="120"/>
                    <a:pt x="148" y="115"/>
                    <a:pt x="145" y="116"/>
                  </a:cubicBezTo>
                  <a:cubicBezTo>
                    <a:pt x="147" y="117"/>
                    <a:pt x="149" y="119"/>
                    <a:pt x="150" y="121"/>
                  </a:cubicBezTo>
                  <a:cubicBezTo>
                    <a:pt x="150" y="121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3"/>
                  </a:cubicBezTo>
                  <a:cubicBezTo>
                    <a:pt x="153" y="122"/>
                    <a:pt x="154" y="121"/>
                    <a:pt x="154" y="119"/>
                  </a:cubicBezTo>
                  <a:cubicBezTo>
                    <a:pt x="155" y="120"/>
                    <a:pt x="155" y="119"/>
                    <a:pt x="155" y="119"/>
                  </a:cubicBezTo>
                  <a:cubicBezTo>
                    <a:pt x="158" y="119"/>
                    <a:pt x="161" y="128"/>
                    <a:pt x="159" y="129"/>
                  </a:cubicBezTo>
                  <a:cubicBezTo>
                    <a:pt x="158" y="128"/>
                    <a:pt x="158" y="125"/>
                    <a:pt x="157" y="123"/>
                  </a:cubicBezTo>
                  <a:cubicBezTo>
                    <a:pt x="157" y="122"/>
                    <a:pt x="156" y="121"/>
                    <a:pt x="155" y="121"/>
                  </a:cubicBezTo>
                  <a:cubicBezTo>
                    <a:pt x="158" y="124"/>
                    <a:pt x="157" y="128"/>
                    <a:pt x="158" y="130"/>
                  </a:cubicBezTo>
                  <a:cubicBezTo>
                    <a:pt x="159" y="130"/>
                    <a:pt x="159" y="129"/>
                    <a:pt x="159" y="130"/>
                  </a:cubicBezTo>
                  <a:cubicBezTo>
                    <a:pt x="159" y="131"/>
                    <a:pt x="159" y="132"/>
                    <a:pt x="159" y="132"/>
                  </a:cubicBezTo>
                  <a:cubicBezTo>
                    <a:pt x="159" y="131"/>
                    <a:pt x="157" y="129"/>
                    <a:pt x="156" y="130"/>
                  </a:cubicBezTo>
                  <a:cubicBezTo>
                    <a:pt x="159" y="130"/>
                    <a:pt x="159" y="137"/>
                    <a:pt x="156" y="137"/>
                  </a:cubicBezTo>
                  <a:cubicBezTo>
                    <a:pt x="156" y="135"/>
                    <a:pt x="157" y="134"/>
                    <a:pt x="157" y="132"/>
                  </a:cubicBezTo>
                  <a:cubicBezTo>
                    <a:pt x="156" y="132"/>
                    <a:pt x="156" y="133"/>
                    <a:pt x="156" y="134"/>
                  </a:cubicBezTo>
                  <a:cubicBezTo>
                    <a:pt x="155" y="136"/>
                    <a:pt x="155" y="138"/>
                    <a:pt x="157" y="138"/>
                  </a:cubicBezTo>
                  <a:cubicBezTo>
                    <a:pt x="158" y="138"/>
                    <a:pt x="159" y="136"/>
                    <a:pt x="159" y="135"/>
                  </a:cubicBezTo>
                  <a:cubicBezTo>
                    <a:pt x="159" y="137"/>
                    <a:pt x="159" y="139"/>
                    <a:pt x="159" y="141"/>
                  </a:cubicBezTo>
                  <a:cubicBezTo>
                    <a:pt x="159" y="141"/>
                    <a:pt x="159" y="142"/>
                    <a:pt x="160" y="141"/>
                  </a:cubicBezTo>
                  <a:cubicBezTo>
                    <a:pt x="160" y="138"/>
                    <a:pt x="159" y="133"/>
                    <a:pt x="160" y="130"/>
                  </a:cubicBezTo>
                  <a:cubicBezTo>
                    <a:pt x="161" y="134"/>
                    <a:pt x="161" y="137"/>
                    <a:pt x="161" y="140"/>
                  </a:cubicBezTo>
                  <a:cubicBezTo>
                    <a:pt x="161" y="140"/>
                    <a:pt x="160" y="142"/>
                    <a:pt x="161" y="142"/>
                  </a:cubicBezTo>
                  <a:cubicBezTo>
                    <a:pt x="161" y="138"/>
                    <a:pt x="162" y="133"/>
                    <a:pt x="161" y="129"/>
                  </a:cubicBezTo>
                  <a:cubicBezTo>
                    <a:pt x="161" y="129"/>
                    <a:pt x="160" y="129"/>
                    <a:pt x="160" y="129"/>
                  </a:cubicBezTo>
                  <a:cubicBezTo>
                    <a:pt x="160" y="128"/>
                    <a:pt x="160" y="127"/>
                    <a:pt x="160" y="127"/>
                  </a:cubicBezTo>
                  <a:cubicBezTo>
                    <a:pt x="161" y="127"/>
                    <a:pt x="161" y="127"/>
                    <a:pt x="161" y="126"/>
                  </a:cubicBezTo>
                  <a:cubicBezTo>
                    <a:pt x="160" y="124"/>
                    <a:pt x="160" y="120"/>
                    <a:pt x="160" y="118"/>
                  </a:cubicBezTo>
                  <a:cubicBezTo>
                    <a:pt x="162" y="121"/>
                    <a:pt x="164" y="123"/>
                    <a:pt x="163" y="126"/>
                  </a:cubicBezTo>
                  <a:cubicBezTo>
                    <a:pt x="163" y="126"/>
                    <a:pt x="162" y="125"/>
                    <a:pt x="162" y="125"/>
                  </a:cubicBezTo>
                  <a:cubicBezTo>
                    <a:pt x="163" y="130"/>
                    <a:pt x="162" y="136"/>
                    <a:pt x="163" y="141"/>
                  </a:cubicBezTo>
                  <a:cubicBezTo>
                    <a:pt x="164" y="140"/>
                    <a:pt x="163" y="137"/>
                    <a:pt x="163" y="135"/>
                  </a:cubicBezTo>
                  <a:cubicBezTo>
                    <a:pt x="163" y="132"/>
                    <a:pt x="163" y="129"/>
                    <a:pt x="164" y="126"/>
                  </a:cubicBezTo>
                  <a:cubicBezTo>
                    <a:pt x="164" y="129"/>
                    <a:pt x="164" y="131"/>
                    <a:pt x="164" y="133"/>
                  </a:cubicBezTo>
                  <a:cubicBezTo>
                    <a:pt x="164" y="136"/>
                    <a:pt x="164" y="138"/>
                    <a:pt x="164" y="141"/>
                  </a:cubicBezTo>
                  <a:cubicBezTo>
                    <a:pt x="164" y="142"/>
                    <a:pt x="164" y="143"/>
                    <a:pt x="164" y="144"/>
                  </a:cubicBezTo>
                  <a:cubicBezTo>
                    <a:pt x="165" y="143"/>
                    <a:pt x="164" y="142"/>
                    <a:pt x="164" y="142"/>
                  </a:cubicBezTo>
                  <a:cubicBezTo>
                    <a:pt x="164" y="140"/>
                    <a:pt x="165" y="139"/>
                    <a:pt x="165" y="137"/>
                  </a:cubicBezTo>
                  <a:cubicBezTo>
                    <a:pt x="165" y="134"/>
                    <a:pt x="164" y="132"/>
                    <a:pt x="164" y="129"/>
                  </a:cubicBezTo>
                  <a:cubicBezTo>
                    <a:pt x="165" y="129"/>
                    <a:pt x="166" y="128"/>
                    <a:pt x="166" y="128"/>
                  </a:cubicBezTo>
                  <a:cubicBezTo>
                    <a:pt x="167" y="132"/>
                    <a:pt x="166" y="136"/>
                    <a:pt x="166" y="140"/>
                  </a:cubicBezTo>
                  <a:cubicBezTo>
                    <a:pt x="166" y="141"/>
                    <a:pt x="166" y="143"/>
                    <a:pt x="167" y="144"/>
                  </a:cubicBezTo>
                  <a:cubicBezTo>
                    <a:pt x="168" y="144"/>
                    <a:pt x="168" y="142"/>
                    <a:pt x="168" y="141"/>
                  </a:cubicBezTo>
                  <a:cubicBezTo>
                    <a:pt x="167" y="141"/>
                    <a:pt x="168" y="142"/>
                    <a:pt x="167" y="143"/>
                  </a:cubicBezTo>
                  <a:cubicBezTo>
                    <a:pt x="167" y="140"/>
                    <a:pt x="167" y="137"/>
                    <a:pt x="167" y="135"/>
                  </a:cubicBezTo>
                  <a:cubicBezTo>
                    <a:pt x="167" y="134"/>
                    <a:pt x="167" y="133"/>
                    <a:pt x="167" y="132"/>
                  </a:cubicBezTo>
                  <a:cubicBezTo>
                    <a:pt x="167" y="131"/>
                    <a:pt x="167" y="131"/>
                    <a:pt x="167" y="130"/>
                  </a:cubicBezTo>
                  <a:cubicBezTo>
                    <a:pt x="167" y="129"/>
                    <a:pt x="167" y="128"/>
                    <a:pt x="167" y="127"/>
                  </a:cubicBezTo>
                  <a:cubicBezTo>
                    <a:pt x="168" y="126"/>
                    <a:pt x="169" y="126"/>
                    <a:pt x="169" y="126"/>
                  </a:cubicBezTo>
                  <a:cubicBezTo>
                    <a:pt x="168" y="128"/>
                    <a:pt x="168" y="130"/>
                    <a:pt x="169" y="132"/>
                  </a:cubicBezTo>
                  <a:cubicBezTo>
                    <a:pt x="168" y="133"/>
                    <a:pt x="169" y="135"/>
                    <a:pt x="168" y="136"/>
                  </a:cubicBezTo>
                  <a:cubicBezTo>
                    <a:pt x="169" y="137"/>
                    <a:pt x="168" y="138"/>
                    <a:pt x="168" y="139"/>
                  </a:cubicBezTo>
                  <a:cubicBezTo>
                    <a:pt x="168" y="140"/>
                    <a:pt x="168" y="140"/>
                    <a:pt x="168" y="141"/>
                  </a:cubicBezTo>
                  <a:cubicBezTo>
                    <a:pt x="169" y="139"/>
                    <a:pt x="168" y="137"/>
                    <a:pt x="169" y="135"/>
                  </a:cubicBezTo>
                  <a:cubicBezTo>
                    <a:pt x="169" y="138"/>
                    <a:pt x="169" y="140"/>
                    <a:pt x="170" y="144"/>
                  </a:cubicBezTo>
                  <a:cubicBezTo>
                    <a:pt x="172" y="143"/>
                    <a:pt x="171" y="140"/>
                    <a:pt x="172" y="138"/>
                  </a:cubicBezTo>
                  <a:cubicBezTo>
                    <a:pt x="172" y="139"/>
                    <a:pt x="172" y="140"/>
                    <a:pt x="172" y="140"/>
                  </a:cubicBezTo>
                  <a:cubicBezTo>
                    <a:pt x="172" y="140"/>
                    <a:pt x="172" y="140"/>
                    <a:pt x="172" y="140"/>
                  </a:cubicBezTo>
                  <a:cubicBezTo>
                    <a:pt x="172" y="142"/>
                    <a:pt x="172" y="143"/>
                    <a:pt x="172" y="145"/>
                  </a:cubicBezTo>
                  <a:cubicBezTo>
                    <a:pt x="172" y="145"/>
                    <a:pt x="172" y="147"/>
                    <a:pt x="173" y="147"/>
                  </a:cubicBezTo>
                  <a:cubicBezTo>
                    <a:pt x="174" y="146"/>
                    <a:pt x="174" y="144"/>
                    <a:pt x="174" y="143"/>
                  </a:cubicBezTo>
                  <a:cubicBezTo>
                    <a:pt x="174" y="144"/>
                    <a:pt x="174" y="145"/>
                    <a:pt x="173" y="146"/>
                  </a:cubicBezTo>
                  <a:cubicBezTo>
                    <a:pt x="172" y="141"/>
                    <a:pt x="172" y="134"/>
                    <a:pt x="172" y="129"/>
                  </a:cubicBezTo>
                  <a:cubicBezTo>
                    <a:pt x="173" y="130"/>
                    <a:pt x="173" y="130"/>
                    <a:pt x="173" y="131"/>
                  </a:cubicBezTo>
                  <a:cubicBezTo>
                    <a:pt x="173" y="131"/>
                    <a:pt x="174" y="131"/>
                    <a:pt x="174" y="131"/>
                  </a:cubicBezTo>
                  <a:cubicBezTo>
                    <a:pt x="175" y="135"/>
                    <a:pt x="174" y="139"/>
                    <a:pt x="174" y="143"/>
                  </a:cubicBezTo>
                  <a:cubicBezTo>
                    <a:pt x="175" y="142"/>
                    <a:pt x="174" y="140"/>
                    <a:pt x="175" y="139"/>
                  </a:cubicBezTo>
                  <a:cubicBezTo>
                    <a:pt x="175" y="141"/>
                    <a:pt x="175" y="144"/>
                    <a:pt x="175" y="147"/>
                  </a:cubicBezTo>
                  <a:cubicBezTo>
                    <a:pt x="176" y="147"/>
                    <a:pt x="176" y="148"/>
                    <a:pt x="176" y="147"/>
                  </a:cubicBezTo>
                  <a:cubicBezTo>
                    <a:pt x="176" y="146"/>
                    <a:pt x="177" y="144"/>
                    <a:pt x="176" y="143"/>
                  </a:cubicBezTo>
                  <a:cubicBezTo>
                    <a:pt x="176" y="144"/>
                    <a:pt x="176" y="145"/>
                    <a:pt x="176" y="146"/>
                  </a:cubicBezTo>
                  <a:cubicBezTo>
                    <a:pt x="175" y="141"/>
                    <a:pt x="176" y="135"/>
                    <a:pt x="175" y="130"/>
                  </a:cubicBezTo>
                  <a:cubicBezTo>
                    <a:pt x="176" y="129"/>
                    <a:pt x="175" y="128"/>
                    <a:pt x="175" y="127"/>
                  </a:cubicBezTo>
                  <a:cubicBezTo>
                    <a:pt x="176" y="128"/>
                    <a:pt x="178" y="128"/>
                    <a:pt x="178" y="129"/>
                  </a:cubicBezTo>
                  <a:cubicBezTo>
                    <a:pt x="182" y="130"/>
                    <a:pt x="186" y="131"/>
                    <a:pt x="190" y="133"/>
                  </a:cubicBezTo>
                  <a:cubicBezTo>
                    <a:pt x="190" y="134"/>
                    <a:pt x="190" y="135"/>
                    <a:pt x="190" y="134"/>
                  </a:cubicBezTo>
                  <a:cubicBezTo>
                    <a:pt x="190" y="135"/>
                    <a:pt x="190" y="136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40"/>
                    <a:pt x="190" y="142"/>
                    <a:pt x="191" y="143"/>
                  </a:cubicBezTo>
                  <a:cubicBezTo>
                    <a:pt x="191" y="142"/>
                    <a:pt x="190" y="142"/>
                    <a:pt x="190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38"/>
                    <a:pt x="190" y="136"/>
                    <a:pt x="191" y="133"/>
                  </a:cubicBezTo>
                  <a:cubicBezTo>
                    <a:pt x="191" y="133"/>
                    <a:pt x="191" y="134"/>
                    <a:pt x="192" y="134"/>
                  </a:cubicBezTo>
                  <a:cubicBezTo>
                    <a:pt x="192" y="134"/>
                    <a:pt x="192" y="134"/>
                    <a:pt x="191" y="134"/>
                  </a:cubicBezTo>
                  <a:cubicBezTo>
                    <a:pt x="192" y="137"/>
                    <a:pt x="192" y="140"/>
                    <a:pt x="193" y="145"/>
                  </a:cubicBezTo>
                  <a:cubicBezTo>
                    <a:pt x="192" y="144"/>
                    <a:pt x="191" y="145"/>
                    <a:pt x="191" y="144"/>
                  </a:cubicBezTo>
                  <a:cubicBezTo>
                    <a:pt x="191" y="144"/>
                    <a:pt x="191" y="143"/>
                    <a:pt x="190" y="143"/>
                  </a:cubicBezTo>
                  <a:cubicBezTo>
                    <a:pt x="190" y="143"/>
                    <a:pt x="190" y="144"/>
                    <a:pt x="190" y="145"/>
                  </a:cubicBezTo>
                  <a:cubicBezTo>
                    <a:pt x="190" y="145"/>
                    <a:pt x="189" y="145"/>
                    <a:pt x="188" y="145"/>
                  </a:cubicBezTo>
                  <a:cubicBezTo>
                    <a:pt x="187" y="141"/>
                    <a:pt x="188" y="137"/>
                    <a:pt x="187" y="133"/>
                  </a:cubicBezTo>
                  <a:cubicBezTo>
                    <a:pt x="187" y="133"/>
                    <a:pt x="187" y="133"/>
                    <a:pt x="187" y="133"/>
                  </a:cubicBezTo>
                  <a:cubicBezTo>
                    <a:pt x="187" y="135"/>
                    <a:pt x="187" y="136"/>
                    <a:pt x="187" y="137"/>
                  </a:cubicBezTo>
                  <a:cubicBezTo>
                    <a:pt x="187" y="137"/>
                    <a:pt x="187" y="137"/>
                    <a:pt x="187" y="137"/>
                  </a:cubicBezTo>
                  <a:cubicBezTo>
                    <a:pt x="187" y="139"/>
                    <a:pt x="187" y="143"/>
                    <a:pt x="188" y="145"/>
                  </a:cubicBezTo>
                  <a:cubicBezTo>
                    <a:pt x="187" y="146"/>
                    <a:pt x="186" y="147"/>
                    <a:pt x="186" y="147"/>
                  </a:cubicBezTo>
                  <a:cubicBezTo>
                    <a:pt x="185" y="142"/>
                    <a:pt x="186" y="138"/>
                    <a:pt x="185" y="133"/>
                  </a:cubicBezTo>
                  <a:cubicBezTo>
                    <a:pt x="183" y="133"/>
                    <a:pt x="185" y="135"/>
                    <a:pt x="184" y="136"/>
                  </a:cubicBezTo>
                  <a:cubicBezTo>
                    <a:pt x="185" y="140"/>
                    <a:pt x="184" y="143"/>
                    <a:pt x="185" y="146"/>
                  </a:cubicBezTo>
                  <a:cubicBezTo>
                    <a:pt x="185" y="146"/>
                    <a:pt x="185" y="146"/>
                    <a:pt x="185" y="147"/>
                  </a:cubicBezTo>
                  <a:cubicBezTo>
                    <a:pt x="186" y="149"/>
                    <a:pt x="183" y="152"/>
                    <a:pt x="185" y="155"/>
                  </a:cubicBezTo>
                  <a:cubicBezTo>
                    <a:pt x="183" y="161"/>
                    <a:pt x="175" y="160"/>
                    <a:pt x="174" y="155"/>
                  </a:cubicBezTo>
                  <a:cubicBezTo>
                    <a:pt x="174" y="152"/>
                    <a:pt x="175" y="149"/>
                    <a:pt x="178" y="148"/>
                  </a:cubicBezTo>
                  <a:cubicBezTo>
                    <a:pt x="179" y="148"/>
                    <a:pt x="181" y="147"/>
                    <a:pt x="182" y="148"/>
                  </a:cubicBezTo>
                  <a:cubicBezTo>
                    <a:pt x="182" y="148"/>
                    <a:pt x="182" y="148"/>
                    <a:pt x="182" y="149"/>
                  </a:cubicBezTo>
                  <a:cubicBezTo>
                    <a:pt x="184" y="147"/>
                    <a:pt x="180" y="146"/>
                    <a:pt x="179" y="146"/>
                  </a:cubicBezTo>
                  <a:cubicBezTo>
                    <a:pt x="180" y="144"/>
                    <a:pt x="180" y="141"/>
                    <a:pt x="180" y="138"/>
                  </a:cubicBezTo>
                  <a:cubicBezTo>
                    <a:pt x="180" y="138"/>
                    <a:pt x="180" y="137"/>
                    <a:pt x="180" y="136"/>
                  </a:cubicBezTo>
                  <a:cubicBezTo>
                    <a:pt x="180" y="139"/>
                    <a:pt x="180" y="143"/>
                    <a:pt x="181" y="146"/>
                  </a:cubicBezTo>
                  <a:cubicBezTo>
                    <a:pt x="181" y="146"/>
                    <a:pt x="181" y="146"/>
                    <a:pt x="182" y="146"/>
                  </a:cubicBezTo>
                  <a:cubicBezTo>
                    <a:pt x="182" y="145"/>
                    <a:pt x="182" y="143"/>
                    <a:pt x="182" y="141"/>
                  </a:cubicBezTo>
                  <a:cubicBezTo>
                    <a:pt x="183" y="143"/>
                    <a:pt x="182" y="145"/>
                    <a:pt x="183" y="147"/>
                  </a:cubicBezTo>
                  <a:cubicBezTo>
                    <a:pt x="183" y="147"/>
                    <a:pt x="183" y="149"/>
                    <a:pt x="184" y="148"/>
                  </a:cubicBezTo>
                  <a:cubicBezTo>
                    <a:pt x="182" y="143"/>
                    <a:pt x="183" y="137"/>
                    <a:pt x="182" y="131"/>
                  </a:cubicBezTo>
                  <a:cubicBezTo>
                    <a:pt x="182" y="131"/>
                    <a:pt x="182" y="131"/>
                    <a:pt x="181" y="131"/>
                  </a:cubicBezTo>
                  <a:cubicBezTo>
                    <a:pt x="182" y="136"/>
                    <a:pt x="182" y="140"/>
                    <a:pt x="182" y="144"/>
                  </a:cubicBezTo>
                  <a:cubicBezTo>
                    <a:pt x="180" y="140"/>
                    <a:pt x="181" y="135"/>
                    <a:pt x="180" y="130"/>
                  </a:cubicBezTo>
                  <a:cubicBezTo>
                    <a:pt x="180" y="130"/>
                    <a:pt x="180" y="131"/>
                    <a:pt x="179" y="131"/>
                  </a:cubicBezTo>
                  <a:cubicBezTo>
                    <a:pt x="179" y="132"/>
                    <a:pt x="179" y="133"/>
                    <a:pt x="180" y="134"/>
                  </a:cubicBezTo>
                  <a:cubicBezTo>
                    <a:pt x="179" y="134"/>
                    <a:pt x="179" y="135"/>
                    <a:pt x="179" y="135"/>
                  </a:cubicBezTo>
                  <a:cubicBezTo>
                    <a:pt x="180" y="137"/>
                    <a:pt x="179" y="140"/>
                    <a:pt x="179" y="142"/>
                  </a:cubicBezTo>
                  <a:cubicBezTo>
                    <a:pt x="179" y="143"/>
                    <a:pt x="180" y="145"/>
                    <a:pt x="178" y="147"/>
                  </a:cubicBezTo>
                  <a:cubicBezTo>
                    <a:pt x="178" y="146"/>
                    <a:pt x="178" y="146"/>
                    <a:pt x="178" y="145"/>
                  </a:cubicBezTo>
                  <a:cubicBezTo>
                    <a:pt x="178" y="145"/>
                    <a:pt x="178" y="145"/>
                    <a:pt x="178" y="145"/>
                  </a:cubicBezTo>
                  <a:cubicBezTo>
                    <a:pt x="177" y="140"/>
                    <a:pt x="178" y="136"/>
                    <a:pt x="177" y="132"/>
                  </a:cubicBezTo>
                  <a:cubicBezTo>
                    <a:pt x="178" y="131"/>
                    <a:pt x="177" y="131"/>
                    <a:pt x="177" y="130"/>
                  </a:cubicBezTo>
                  <a:cubicBezTo>
                    <a:pt x="176" y="130"/>
                    <a:pt x="176" y="131"/>
                    <a:pt x="176" y="132"/>
                  </a:cubicBezTo>
                  <a:cubicBezTo>
                    <a:pt x="177" y="134"/>
                    <a:pt x="177" y="137"/>
                    <a:pt x="176" y="140"/>
                  </a:cubicBezTo>
                  <a:cubicBezTo>
                    <a:pt x="177" y="141"/>
                    <a:pt x="176" y="142"/>
                    <a:pt x="177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5"/>
                    <a:pt x="177" y="146"/>
                    <a:pt x="177" y="147"/>
                  </a:cubicBezTo>
                  <a:cubicBezTo>
                    <a:pt x="170" y="150"/>
                    <a:pt x="174" y="164"/>
                    <a:pt x="183" y="159"/>
                  </a:cubicBezTo>
                  <a:cubicBezTo>
                    <a:pt x="184" y="159"/>
                    <a:pt x="185" y="157"/>
                    <a:pt x="185" y="156"/>
                  </a:cubicBezTo>
                  <a:cubicBezTo>
                    <a:pt x="187" y="158"/>
                    <a:pt x="188" y="159"/>
                    <a:pt x="190" y="159"/>
                  </a:cubicBezTo>
                  <a:cubicBezTo>
                    <a:pt x="189" y="159"/>
                    <a:pt x="190" y="159"/>
                    <a:pt x="190" y="160"/>
                  </a:cubicBezTo>
                  <a:cubicBezTo>
                    <a:pt x="193" y="162"/>
                    <a:pt x="190" y="170"/>
                    <a:pt x="186" y="168"/>
                  </a:cubicBezTo>
                  <a:cubicBezTo>
                    <a:pt x="183" y="169"/>
                    <a:pt x="178" y="165"/>
                    <a:pt x="180" y="161"/>
                  </a:cubicBezTo>
                  <a:cubicBezTo>
                    <a:pt x="180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8" y="161"/>
                    <a:pt x="178" y="162"/>
                    <a:pt x="178" y="161"/>
                  </a:cubicBezTo>
                  <a:cubicBezTo>
                    <a:pt x="177" y="161"/>
                    <a:pt x="177" y="160"/>
                    <a:pt x="177" y="160"/>
                  </a:cubicBezTo>
                  <a:cubicBezTo>
                    <a:pt x="177" y="161"/>
                    <a:pt x="177" y="161"/>
                    <a:pt x="176" y="161"/>
                  </a:cubicBezTo>
                  <a:cubicBezTo>
                    <a:pt x="176" y="161"/>
                    <a:pt x="176" y="160"/>
                    <a:pt x="176" y="160"/>
                  </a:cubicBezTo>
                  <a:cubicBezTo>
                    <a:pt x="176" y="163"/>
                    <a:pt x="175" y="165"/>
                    <a:pt x="176" y="167"/>
                  </a:cubicBezTo>
                  <a:cubicBezTo>
                    <a:pt x="177" y="166"/>
                    <a:pt x="175" y="163"/>
                    <a:pt x="177" y="162"/>
                  </a:cubicBezTo>
                  <a:cubicBezTo>
                    <a:pt x="177" y="163"/>
                    <a:pt x="177" y="165"/>
                    <a:pt x="177" y="166"/>
                  </a:cubicBezTo>
                  <a:cubicBezTo>
                    <a:pt x="178" y="167"/>
                    <a:pt x="177" y="165"/>
                    <a:pt x="178" y="165"/>
                  </a:cubicBezTo>
                  <a:cubicBezTo>
                    <a:pt x="178" y="166"/>
                    <a:pt x="177" y="166"/>
                    <a:pt x="178" y="167"/>
                  </a:cubicBezTo>
                  <a:cubicBezTo>
                    <a:pt x="179" y="166"/>
                    <a:pt x="178" y="165"/>
                    <a:pt x="179" y="164"/>
                  </a:cubicBezTo>
                  <a:cubicBezTo>
                    <a:pt x="180" y="168"/>
                    <a:pt x="183" y="169"/>
                    <a:pt x="186" y="170"/>
                  </a:cubicBezTo>
                  <a:cubicBezTo>
                    <a:pt x="186" y="170"/>
                    <a:pt x="186" y="170"/>
                    <a:pt x="186" y="171"/>
                  </a:cubicBezTo>
                  <a:cubicBezTo>
                    <a:pt x="185" y="172"/>
                    <a:pt x="185" y="174"/>
                    <a:pt x="184" y="175"/>
                  </a:cubicBezTo>
                  <a:cubicBezTo>
                    <a:pt x="181" y="178"/>
                    <a:pt x="176" y="179"/>
                    <a:pt x="172" y="181"/>
                  </a:cubicBezTo>
                  <a:cubicBezTo>
                    <a:pt x="170" y="180"/>
                    <a:pt x="169" y="178"/>
                    <a:pt x="167" y="179"/>
                  </a:cubicBezTo>
                  <a:cubicBezTo>
                    <a:pt x="169" y="180"/>
                    <a:pt x="171" y="180"/>
                    <a:pt x="171" y="183"/>
                  </a:cubicBezTo>
                  <a:cubicBezTo>
                    <a:pt x="173" y="183"/>
                    <a:pt x="175" y="185"/>
                    <a:pt x="176" y="187"/>
                  </a:cubicBezTo>
                  <a:cubicBezTo>
                    <a:pt x="177" y="192"/>
                    <a:pt x="176" y="198"/>
                    <a:pt x="171" y="200"/>
                  </a:cubicBezTo>
                  <a:cubicBezTo>
                    <a:pt x="171" y="200"/>
                    <a:pt x="172" y="200"/>
                    <a:pt x="172" y="201"/>
                  </a:cubicBezTo>
                  <a:cubicBezTo>
                    <a:pt x="173" y="200"/>
                    <a:pt x="174" y="200"/>
                    <a:pt x="176" y="200"/>
                  </a:cubicBezTo>
                  <a:cubicBezTo>
                    <a:pt x="178" y="204"/>
                    <a:pt x="180" y="210"/>
                    <a:pt x="179" y="214"/>
                  </a:cubicBezTo>
                  <a:cubicBezTo>
                    <a:pt x="180" y="214"/>
                    <a:pt x="180" y="214"/>
                    <a:pt x="181" y="214"/>
                  </a:cubicBezTo>
                  <a:cubicBezTo>
                    <a:pt x="182" y="214"/>
                    <a:pt x="182" y="215"/>
                    <a:pt x="183" y="215"/>
                  </a:cubicBezTo>
                  <a:cubicBezTo>
                    <a:pt x="184" y="220"/>
                    <a:pt x="183" y="225"/>
                    <a:pt x="183" y="229"/>
                  </a:cubicBezTo>
                  <a:cubicBezTo>
                    <a:pt x="184" y="229"/>
                    <a:pt x="184" y="227"/>
                    <a:pt x="184" y="226"/>
                  </a:cubicBezTo>
                  <a:cubicBezTo>
                    <a:pt x="184" y="226"/>
                    <a:pt x="184" y="226"/>
                    <a:pt x="185" y="226"/>
                  </a:cubicBezTo>
                  <a:cubicBezTo>
                    <a:pt x="185" y="223"/>
                    <a:pt x="187" y="219"/>
                    <a:pt x="189" y="215"/>
                  </a:cubicBezTo>
                  <a:cubicBezTo>
                    <a:pt x="190" y="213"/>
                    <a:pt x="190" y="210"/>
                    <a:pt x="194" y="211"/>
                  </a:cubicBezTo>
                  <a:cubicBezTo>
                    <a:pt x="194" y="211"/>
                    <a:pt x="195" y="212"/>
                    <a:pt x="197" y="212"/>
                  </a:cubicBezTo>
                  <a:cubicBezTo>
                    <a:pt x="197" y="209"/>
                    <a:pt x="198" y="207"/>
                    <a:pt x="201" y="206"/>
                  </a:cubicBezTo>
                  <a:cubicBezTo>
                    <a:pt x="202" y="206"/>
                    <a:pt x="203" y="206"/>
                    <a:pt x="204" y="206"/>
                  </a:cubicBezTo>
                  <a:cubicBezTo>
                    <a:pt x="203" y="205"/>
                    <a:pt x="202" y="204"/>
                    <a:pt x="201" y="203"/>
                  </a:cubicBezTo>
                  <a:cubicBezTo>
                    <a:pt x="200" y="200"/>
                    <a:pt x="200" y="197"/>
                    <a:pt x="199" y="195"/>
                  </a:cubicBezTo>
                  <a:cubicBezTo>
                    <a:pt x="200" y="192"/>
                    <a:pt x="200" y="190"/>
                    <a:pt x="203" y="188"/>
                  </a:cubicBezTo>
                  <a:cubicBezTo>
                    <a:pt x="203" y="188"/>
                    <a:pt x="204" y="189"/>
                    <a:pt x="205" y="189"/>
                  </a:cubicBezTo>
                  <a:cubicBezTo>
                    <a:pt x="206" y="189"/>
                    <a:pt x="206" y="190"/>
                    <a:pt x="207" y="190"/>
                  </a:cubicBezTo>
                  <a:cubicBezTo>
                    <a:pt x="206" y="189"/>
                    <a:pt x="204" y="188"/>
                    <a:pt x="204" y="186"/>
                  </a:cubicBezTo>
                  <a:cubicBezTo>
                    <a:pt x="205" y="187"/>
                    <a:pt x="206" y="190"/>
                    <a:pt x="208" y="189"/>
                  </a:cubicBezTo>
                  <a:cubicBezTo>
                    <a:pt x="206" y="188"/>
                    <a:pt x="205" y="186"/>
                    <a:pt x="204" y="185"/>
                  </a:cubicBezTo>
                  <a:cubicBezTo>
                    <a:pt x="204" y="185"/>
                    <a:pt x="204" y="185"/>
                    <a:pt x="204" y="184"/>
                  </a:cubicBezTo>
                  <a:cubicBezTo>
                    <a:pt x="204" y="184"/>
                    <a:pt x="203" y="184"/>
                    <a:pt x="203" y="184"/>
                  </a:cubicBezTo>
                  <a:cubicBezTo>
                    <a:pt x="200" y="179"/>
                    <a:pt x="196" y="172"/>
                    <a:pt x="193" y="166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4"/>
                    <a:pt x="192" y="163"/>
                    <a:pt x="192" y="161"/>
                  </a:cubicBezTo>
                  <a:cubicBezTo>
                    <a:pt x="192" y="163"/>
                    <a:pt x="194" y="164"/>
                    <a:pt x="194" y="165"/>
                  </a:cubicBezTo>
                  <a:cubicBezTo>
                    <a:pt x="194" y="165"/>
                    <a:pt x="193" y="165"/>
                    <a:pt x="193" y="166"/>
                  </a:cubicBezTo>
                  <a:cubicBezTo>
                    <a:pt x="194" y="166"/>
                    <a:pt x="194" y="166"/>
                    <a:pt x="194" y="167"/>
                  </a:cubicBezTo>
                  <a:cubicBezTo>
                    <a:pt x="195" y="165"/>
                    <a:pt x="194" y="163"/>
                    <a:pt x="194" y="161"/>
                  </a:cubicBezTo>
                  <a:cubicBezTo>
                    <a:pt x="193" y="161"/>
                    <a:pt x="194" y="163"/>
                    <a:pt x="193" y="163"/>
                  </a:cubicBezTo>
                  <a:cubicBezTo>
                    <a:pt x="193" y="162"/>
                    <a:pt x="193" y="161"/>
                    <a:pt x="193" y="160"/>
                  </a:cubicBezTo>
                  <a:cubicBezTo>
                    <a:pt x="195" y="161"/>
                    <a:pt x="197" y="163"/>
                    <a:pt x="199" y="165"/>
                  </a:cubicBezTo>
                  <a:cubicBezTo>
                    <a:pt x="199" y="168"/>
                    <a:pt x="199" y="170"/>
                    <a:pt x="200" y="173"/>
                  </a:cubicBezTo>
                  <a:cubicBezTo>
                    <a:pt x="200" y="170"/>
                    <a:pt x="199" y="168"/>
                    <a:pt x="199" y="165"/>
                  </a:cubicBezTo>
                  <a:cubicBezTo>
                    <a:pt x="203" y="169"/>
                    <a:pt x="202" y="174"/>
                    <a:pt x="203" y="178"/>
                  </a:cubicBezTo>
                  <a:cubicBezTo>
                    <a:pt x="204" y="177"/>
                    <a:pt x="203" y="175"/>
                    <a:pt x="203" y="173"/>
                  </a:cubicBezTo>
                  <a:cubicBezTo>
                    <a:pt x="203" y="171"/>
                    <a:pt x="202" y="170"/>
                    <a:pt x="202" y="169"/>
                  </a:cubicBezTo>
                  <a:cubicBezTo>
                    <a:pt x="204" y="170"/>
                    <a:pt x="204" y="172"/>
                    <a:pt x="205" y="174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8" y="177"/>
                    <a:pt x="210" y="181"/>
                    <a:pt x="212" y="185"/>
                  </a:cubicBezTo>
                  <a:cubicBezTo>
                    <a:pt x="210" y="187"/>
                    <a:pt x="210" y="189"/>
                    <a:pt x="211" y="192"/>
                  </a:cubicBezTo>
                  <a:cubicBezTo>
                    <a:pt x="210" y="194"/>
                    <a:pt x="210" y="197"/>
                    <a:pt x="210" y="200"/>
                  </a:cubicBezTo>
                  <a:cubicBezTo>
                    <a:pt x="208" y="197"/>
                    <a:pt x="210" y="195"/>
                    <a:pt x="210" y="193"/>
                  </a:cubicBezTo>
                  <a:cubicBezTo>
                    <a:pt x="209" y="194"/>
                    <a:pt x="209" y="196"/>
                    <a:pt x="209" y="197"/>
                  </a:cubicBezTo>
                  <a:cubicBezTo>
                    <a:pt x="208" y="197"/>
                    <a:pt x="208" y="196"/>
                    <a:pt x="208" y="196"/>
                  </a:cubicBezTo>
                  <a:cubicBezTo>
                    <a:pt x="208" y="195"/>
                    <a:pt x="208" y="194"/>
                    <a:pt x="208" y="193"/>
                  </a:cubicBezTo>
                  <a:cubicBezTo>
                    <a:pt x="209" y="192"/>
                    <a:pt x="209" y="191"/>
                    <a:pt x="209" y="191"/>
                  </a:cubicBezTo>
                  <a:cubicBezTo>
                    <a:pt x="208" y="192"/>
                    <a:pt x="208" y="194"/>
                    <a:pt x="207" y="195"/>
                  </a:cubicBezTo>
                  <a:cubicBezTo>
                    <a:pt x="206" y="193"/>
                    <a:pt x="204" y="189"/>
                    <a:pt x="202" y="189"/>
                  </a:cubicBezTo>
                  <a:cubicBezTo>
                    <a:pt x="204" y="191"/>
                    <a:pt x="207" y="193"/>
                    <a:pt x="207" y="196"/>
                  </a:cubicBezTo>
                  <a:cubicBezTo>
                    <a:pt x="209" y="197"/>
                    <a:pt x="209" y="199"/>
                    <a:pt x="208" y="201"/>
                  </a:cubicBezTo>
                  <a:cubicBezTo>
                    <a:pt x="209" y="201"/>
                    <a:pt x="209" y="200"/>
                    <a:pt x="209" y="201"/>
                  </a:cubicBezTo>
                  <a:cubicBezTo>
                    <a:pt x="209" y="202"/>
                    <a:pt x="209" y="204"/>
                    <a:pt x="209" y="206"/>
                  </a:cubicBezTo>
                  <a:cubicBezTo>
                    <a:pt x="209" y="206"/>
                    <a:pt x="208" y="207"/>
                    <a:pt x="209" y="208"/>
                  </a:cubicBezTo>
                  <a:cubicBezTo>
                    <a:pt x="210" y="208"/>
                    <a:pt x="209" y="207"/>
                    <a:pt x="210" y="207"/>
                  </a:cubicBezTo>
                  <a:cubicBezTo>
                    <a:pt x="211" y="206"/>
                    <a:pt x="212" y="205"/>
                    <a:pt x="213" y="204"/>
                  </a:cubicBezTo>
                  <a:cubicBezTo>
                    <a:pt x="214" y="204"/>
                    <a:pt x="215" y="205"/>
                    <a:pt x="216" y="205"/>
                  </a:cubicBezTo>
                  <a:cubicBezTo>
                    <a:pt x="216" y="206"/>
                    <a:pt x="216" y="207"/>
                    <a:pt x="216" y="207"/>
                  </a:cubicBezTo>
                  <a:cubicBezTo>
                    <a:pt x="217" y="207"/>
                    <a:pt x="216" y="206"/>
                    <a:pt x="217" y="206"/>
                  </a:cubicBezTo>
                  <a:cubicBezTo>
                    <a:pt x="220" y="208"/>
                    <a:pt x="222" y="212"/>
                    <a:pt x="224" y="214"/>
                  </a:cubicBezTo>
                  <a:cubicBezTo>
                    <a:pt x="224" y="213"/>
                    <a:pt x="222" y="212"/>
                    <a:pt x="223" y="210"/>
                  </a:cubicBezTo>
                  <a:cubicBezTo>
                    <a:pt x="224" y="213"/>
                    <a:pt x="225" y="216"/>
                    <a:pt x="226" y="218"/>
                  </a:cubicBezTo>
                  <a:cubicBezTo>
                    <a:pt x="226" y="216"/>
                    <a:pt x="225" y="214"/>
                    <a:pt x="224" y="212"/>
                  </a:cubicBezTo>
                  <a:cubicBezTo>
                    <a:pt x="223" y="209"/>
                    <a:pt x="224" y="206"/>
                    <a:pt x="224" y="203"/>
                  </a:cubicBezTo>
                  <a:cubicBezTo>
                    <a:pt x="226" y="201"/>
                    <a:pt x="226" y="197"/>
                    <a:pt x="230" y="196"/>
                  </a:cubicBezTo>
                  <a:cubicBezTo>
                    <a:pt x="231" y="196"/>
                    <a:pt x="233" y="196"/>
                    <a:pt x="233" y="194"/>
                  </a:cubicBezTo>
                  <a:cubicBezTo>
                    <a:pt x="233" y="195"/>
                    <a:pt x="231" y="195"/>
                    <a:pt x="231" y="195"/>
                  </a:cubicBezTo>
                  <a:cubicBezTo>
                    <a:pt x="231" y="195"/>
                    <a:pt x="231" y="195"/>
                    <a:pt x="231" y="194"/>
                  </a:cubicBezTo>
                  <a:cubicBezTo>
                    <a:pt x="228" y="193"/>
                    <a:pt x="224" y="189"/>
                    <a:pt x="225" y="185"/>
                  </a:cubicBezTo>
                  <a:cubicBezTo>
                    <a:pt x="226" y="184"/>
                    <a:pt x="227" y="184"/>
                    <a:pt x="227" y="183"/>
                  </a:cubicBezTo>
                  <a:cubicBezTo>
                    <a:pt x="227" y="182"/>
                    <a:pt x="228" y="182"/>
                    <a:pt x="228" y="181"/>
                  </a:cubicBezTo>
                  <a:cubicBezTo>
                    <a:pt x="226" y="181"/>
                    <a:pt x="223" y="180"/>
                    <a:pt x="221" y="179"/>
                  </a:cubicBezTo>
                  <a:cubicBezTo>
                    <a:pt x="219" y="178"/>
                    <a:pt x="219" y="176"/>
                    <a:pt x="219" y="173"/>
                  </a:cubicBezTo>
                  <a:cubicBezTo>
                    <a:pt x="218" y="172"/>
                    <a:pt x="218" y="172"/>
                    <a:pt x="218" y="170"/>
                  </a:cubicBezTo>
                  <a:cubicBezTo>
                    <a:pt x="218" y="166"/>
                    <a:pt x="217" y="161"/>
                    <a:pt x="217" y="156"/>
                  </a:cubicBezTo>
                  <a:cubicBezTo>
                    <a:pt x="217" y="153"/>
                    <a:pt x="216" y="150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9" y="152"/>
                    <a:pt x="218" y="158"/>
                    <a:pt x="220" y="162"/>
                  </a:cubicBezTo>
                  <a:cubicBezTo>
                    <a:pt x="221" y="161"/>
                    <a:pt x="221" y="158"/>
                    <a:pt x="221" y="156"/>
                  </a:cubicBezTo>
                  <a:cubicBezTo>
                    <a:pt x="220" y="158"/>
                    <a:pt x="221" y="160"/>
                    <a:pt x="220" y="161"/>
                  </a:cubicBezTo>
                  <a:cubicBezTo>
                    <a:pt x="219" y="158"/>
                    <a:pt x="219" y="152"/>
                    <a:pt x="219" y="149"/>
                  </a:cubicBezTo>
                  <a:cubicBezTo>
                    <a:pt x="219" y="149"/>
                    <a:pt x="219" y="150"/>
                    <a:pt x="220" y="150"/>
                  </a:cubicBezTo>
                  <a:cubicBezTo>
                    <a:pt x="220" y="152"/>
                    <a:pt x="220" y="154"/>
                    <a:pt x="221" y="156"/>
                  </a:cubicBezTo>
                  <a:cubicBezTo>
                    <a:pt x="221" y="154"/>
                    <a:pt x="220" y="153"/>
                    <a:pt x="220" y="152"/>
                  </a:cubicBezTo>
                  <a:cubicBezTo>
                    <a:pt x="221" y="155"/>
                    <a:pt x="221" y="157"/>
                    <a:pt x="222" y="160"/>
                  </a:cubicBezTo>
                  <a:cubicBezTo>
                    <a:pt x="222" y="160"/>
                    <a:pt x="222" y="160"/>
                    <a:pt x="221" y="160"/>
                  </a:cubicBezTo>
                  <a:cubicBezTo>
                    <a:pt x="221" y="161"/>
                    <a:pt x="222" y="161"/>
                    <a:pt x="222" y="161"/>
                  </a:cubicBezTo>
                  <a:cubicBezTo>
                    <a:pt x="222" y="162"/>
                    <a:pt x="222" y="164"/>
                    <a:pt x="222" y="165"/>
                  </a:cubicBezTo>
                  <a:cubicBezTo>
                    <a:pt x="222" y="166"/>
                    <a:pt x="222" y="168"/>
                    <a:pt x="224" y="168"/>
                  </a:cubicBezTo>
                  <a:cubicBezTo>
                    <a:pt x="224" y="168"/>
                    <a:pt x="224" y="167"/>
                    <a:pt x="224" y="166"/>
                  </a:cubicBezTo>
                  <a:cubicBezTo>
                    <a:pt x="224" y="166"/>
                    <a:pt x="224" y="167"/>
                    <a:pt x="223" y="168"/>
                  </a:cubicBezTo>
                  <a:cubicBezTo>
                    <a:pt x="222" y="162"/>
                    <a:pt x="222" y="156"/>
                    <a:pt x="221" y="151"/>
                  </a:cubicBezTo>
                  <a:cubicBezTo>
                    <a:pt x="222" y="151"/>
                    <a:pt x="222" y="151"/>
                    <a:pt x="223" y="152"/>
                  </a:cubicBezTo>
                  <a:cubicBezTo>
                    <a:pt x="224" y="155"/>
                    <a:pt x="224" y="158"/>
                    <a:pt x="224" y="161"/>
                  </a:cubicBezTo>
                  <a:cubicBezTo>
                    <a:pt x="224" y="160"/>
                    <a:pt x="224" y="159"/>
                    <a:pt x="224" y="158"/>
                  </a:cubicBezTo>
                  <a:cubicBezTo>
                    <a:pt x="225" y="160"/>
                    <a:pt x="225" y="163"/>
                    <a:pt x="225" y="165"/>
                  </a:cubicBezTo>
                  <a:cubicBezTo>
                    <a:pt x="225" y="165"/>
                    <a:pt x="225" y="164"/>
                    <a:pt x="225" y="165"/>
                  </a:cubicBezTo>
                  <a:cubicBezTo>
                    <a:pt x="225" y="166"/>
                    <a:pt x="225" y="167"/>
                    <a:pt x="226" y="169"/>
                  </a:cubicBezTo>
                  <a:cubicBezTo>
                    <a:pt x="226" y="170"/>
                    <a:pt x="225" y="172"/>
                    <a:pt x="227" y="173"/>
                  </a:cubicBezTo>
                  <a:cubicBezTo>
                    <a:pt x="227" y="173"/>
                    <a:pt x="227" y="171"/>
                    <a:pt x="227" y="171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26" y="171"/>
                    <a:pt x="226" y="169"/>
                    <a:pt x="226" y="168"/>
                  </a:cubicBezTo>
                  <a:cubicBezTo>
                    <a:pt x="226" y="165"/>
                    <a:pt x="225" y="159"/>
                    <a:pt x="225" y="156"/>
                  </a:cubicBezTo>
                  <a:cubicBezTo>
                    <a:pt x="225" y="156"/>
                    <a:pt x="225" y="157"/>
                    <a:pt x="225" y="157"/>
                  </a:cubicBezTo>
                  <a:cubicBezTo>
                    <a:pt x="225" y="155"/>
                    <a:pt x="224" y="154"/>
                    <a:pt x="225" y="153"/>
                  </a:cubicBezTo>
                  <a:cubicBezTo>
                    <a:pt x="225" y="153"/>
                    <a:pt x="226" y="153"/>
                    <a:pt x="226" y="154"/>
                  </a:cubicBezTo>
                  <a:cubicBezTo>
                    <a:pt x="226" y="154"/>
                    <a:pt x="226" y="155"/>
                    <a:pt x="226" y="155"/>
                  </a:cubicBezTo>
                  <a:cubicBezTo>
                    <a:pt x="227" y="159"/>
                    <a:pt x="227" y="160"/>
                    <a:pt x="227" y="163"/>
                  </a:cubicBezTo>
                  <a:cubicBezTo>
                    <a:pt x="227" y="164"/>
                    <a:pt x="227" y="164"/>
                    <a:pt x="228" y="165"/>
                  </a:cubicBezTo>
                  <a:cubicBezTo>
                    <a:pt x="227" y="167"/>
                    <a:pt x="228" y="169"/>
                    <a:pt x="228" y="170"/>
                  </a:cubicBezTo>
                  <a:cubicBezTo>
                    <a:pt x="229" y="171"/>
                    <a:pt x="228" y="174"/>
                    <a:pt x="230" y="174"/>
                  </a:cubicBezTo>
                  <a:cubicBezTo>
                    <a:pt x="228" y="172"/>
                    <a:pt x="229" y="168"/>
                    <a:pt x="228" y="165"/>
                  </a:cubicBezTo>
                  <a:cubicBezTo>
                    <a:pt x="228" y="162"/>
                    <a:pt x="227" y="158"/>
                    <a:pt x="227" y="154"/>
                  </a:cubicBezTo>
                  <a:cubicBezTo>
                    <a:pt x="227" y="155"/>
                    <a:pt x="228" y="155"/>
                    <a:pt x="229" y="156"/>
                  </a:cubicBezTo>
                  <a:cubicBezTo>
                    <a:pt x="229" y="159"/>
                    <a:pt x="229" y="162"/>
                    <a:pt x="230" y="165"/>
                  </a:cubicBezTo>
                  <a:cubicBezTo>
                    <a:pt x="230" y="168"/>
                    <a:pt x="231" y="171"/>
                    <a:pt x="230" y="174"/>
                  </a:cubicBezTo>
                  <a:cubicBezTo>
                    <a:pt x="231" y="175"/>
                    <a:pt x="231" y="175"/>
                    <a:pt x="231" y="176"/>
                  </a:cubicBezTo>
                  <a:cubicBezTo>
                    <a:pt x="231" y="170"/>
                    <a:pt x="230" y="162"/>
                    <a:pt x="230" y="156"/>
                  </a:cubicBezTo>
                  <a:cubicBezTo>
                    <a:pt x="230" y="156"/>
                    <a:pt x="230" y="156"/>
                    <a:pt x="230" y="157"/>
                  </a:cubicBezTo>
                  <a:cubicBezTo>
                    <a:pt x="231" y="157"/>
                    <a:pt x="231" y="157"/>
                    <a:pt x="231" y="157"/>
                  </a:cubicBezTo>
                  <a:cubicBezTo>
                    <a:pt x="232" y="162"/>
                    <a:pt x="233" y="166"/>
                    <a:pt x="233" y="170"/>
                  </a:cubicBezTo>
                  <a:cubicBezTo>
                    <a:pt x="233" y="171"/>
                    <a:pt x="233" y="173"/>
                    <a:pt x="234" y="175"/>
                  </a:cubicBezTo>
                  <a:cubicBezTo>
                    <a:pt x="234" y="176"/>
                    <a:pt x="234" y="178"/>
                    <a:pt x="235" y="178"/>
                  </a:cubicBezTo>
                  <a:cubicBezTo>
                    <a:pt x="233" y="171"/>
                    <a:pt x="234" y="165"/>
                    <a:pt x="232" y="158"/>
                  </a:cubicBezTo>
                  <a:cubicBezTo>
                    <a:pt x="234" y="159"/>
                    <a:pt x="234" y="162"/>
                    <a:pt x="235" y="164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35" y="164"/>
                    <a:pt x="235" y="165"/>
                    <a:pt x="236" y="166"/>
                  </a:cubicBezTo>
                  <a:cubicBezTo>
                    <a:pt x="236" y="168"/>
                    <a:pt x="236" y="170"/>
                    <a:pt x="236" y="172"/>
                  </a:cubicBezTo>
                  <a:cubicBezTo>
                    <a:pt x="236" y="173"/>
                    <a:pt x="236" y="175"/>
                    <a:pt x="237" y="177"/>
                  </a:cubicBezTo>
                  <a:cubicBezTo>
                    <a:pt x="237" y="177"/>
                    <a:pt x="237" y="179"/>
                    <a:pt x="238" y="179"/>
                  </a:cubicBezTo>
                  <a:cubicBezTo>
                    <a:pt x="238" y="178"/>
                    <a:pt x="238" y="177"/>
                    <a:pt x="238" y="176"/>
                  </a:cubicBezTo>
                  <a:cubicBezTo>
                    <a:pt x="238" y="177"/>
                    <a:pt x="238" y="177"/>
                    <a:pt x="238" y="178"/>
                  </a:cubicBezTo>
                  <a:cubicBezTo>
                    <a:pt x="237" y="171"/>
                    <a:pt x="236" y="166"/>
                    <a:pt x="235" y="160"/>
                  </a:cubicBezTo>
                  <a:cubicBezTo>
                    <a:pt x="236" y="161"/>
                    <a:pt x="236" y="161"/>
                    <a:pt x="237" y="161"/>
                  </a:cubicBezTo>
                  <a:cubicBezTo>
                    <a:pt x="237" y="161"/>
                    <a:pt x="236" y="162"/>
                    <a:pt x="236" y="162"/>
                  </a:cubicBezTo>
                  <a:cubicBezTo>
                    <a:pt x="236" y="162"/>
                    <a:pt x="237" y="162"/>
                    <a:pt x="237" y="162"/>
                  </a:cubicBezTo>
                  <a:cubicBezTo>
                    <a:pt x="237" y="165"/>
                    <a:pt x="238" y="168"/>
                    <a:pt x="238" y="170"/>
                  </a:cubicBezTo>
                  <a:cubicBezTo>
                    <a:pt x="238" y="170"/>
                    <a:pt x="238" y="170"/>
                    <a:pt x="238" y="171"/>
                  </a:cubicBezTo>
                  <a:cubicBezTo>
                    <a:pt x="238" y="171"/>
                    <a:pt x="238" y="171"/>
                    <a:pt x="238" y="171"/>
                  </a:cubicBezTo>
                  <a:cubicBezTo>
                    <a:pt x="239" y="174"/>
                    <a:pt x="238" y="180"/>
                    <a:pt x="240" y="182"/>
                  </a:cubicBezTo>
                  <a:cubicBezTo>
                    <a:pt x="241" y="182"/>
                    <a:pt x="241" y="181"/>
                    <a:pt x="241" y="181"/>
                  </a:cubicBezTo>
                  <a:cubicBezTo>
                    <a:pt x="240" y="181"/>
                    <a:pt x="241" y="181"/>
                    <a:pt x="240" y="181"/>
                  </a:cubicBezTo>
                  <a:cubicBezTo>
                    <a:pt x="239" y="175"/>
                    <a:pt x="239" y="168"/>
                    <a:pt x="238" y="162"/>
                  </a:cubicBezTo>
                  <a:cubicBezTo>
                    <a:pt x="238" y="162"/>
                    <a:pt x="239" y="162"/>
                    <a:pt x="240" y="163"/>
                  </a:cubicBezTo>
                  <a:cubicBezTo>
                    <a:pt x="239" y="163"/>
                    <a:pt x="240" y="164"/>
                    <a:pt x="240" y="165"/>
                  </a:cubicBezTo>
                  <a:cubicBezTo>
                    <a:pt x="241" y="166"/>
                    <a:pt x="241" y="170"/>
                    <a:pt x="241" y="172"/>
                  </a:cubicBezTo>
                  <a:cubicBezTo>
                    <a:pt x="241" y="174"/>
                    <a:pt x="242" y="175"/>
                    <a:pt x="242" y="176"/>
                  </a:cubicBezTo>
                  <a:cubicBezTo>
                    <a:pt x="242" y="177"/>
                    <a:pt x="242" y="178"/>
                    <a:pt x="242" y="179"/>
                  </a:cubicBezTo>
                  <a:cubicBezTo>
                    <a:pt x="242" y="181"/>
                    <a:pt x="242" y="184"/>
                    <a:pt x="244" y="184"/>
                  </a:cubicBezTo>
                  <a:cubicBezTo>
                    <a:pt x="242" y="177"/>
                    <a:pt x="242" y="170"/>
                    <a:pt x="241" y="164"/>
                  </a:cubicBezTo>
                  <a:cubicBezTo>
                    <a:pt x="241" y="164"/>
                    <a:pt x="242" y="164"/>
                    <a:pt x="242" y="164"/>
                  </a:cubicBezTo>
                  <a:cubicBezTo>
                    <a:pt x="241" y="164"/>
                    <a:pt x="241" y="164"/>
                    <a:pt x="241" y="165"/>
                  </a:cubicBezTo>
                  <a:cubicBezTo>
                    <a:pt x="242" y="165"/>
                    <a:pt x="243" y="165"/>
                    <a:pt x="243" y="165"/>
                  </a:cubicBezTo>
                  <a:cubicBezTo>
                    <a:pt x="242" y="166"/>
                    <a:pt x="243" y="168"/>
                    <a:pt x="243" y="169"/>
                  </a:cubicBezTo>
                  <a:cubicBezTo>
                    <a:pt x="244" y="169"/>
                    <a:pt x="243" y="168"/>
                    <a:pt x="244" y="167"/>
                  </a:cubicBezTo>
                  <a:cubicBezTo>
                    <a:pt x="244" y="169"/>
                    <a:pt x="244" y="172"/>
                    <a:pt x="245" y="173"/>
                  </a:cubicBezTo>
                  <a:cubicBezTo>
                    <a:pt x="245" y="176"/>
                    <a:pt x="245" y="179"/>
                    <a:pt x="245" y="181"/>
                  </a:cubicBezTo>
                  <a:cubicBezTo>
                    <a:pt x="245" y="182"/>
                    <a:pt x="245" y="184"/>
                    <a:pt x="246" y="185"/>
                  </a:cubicBezTo>
                  <a:cubicBezTo>
                    <a:pt x="245" y="178"/>
                    <a:pt x="245" y="172"/>
                    <a:pt x="244" y="165"/>
                  </a:cubicBezTo>
                  <a:cubicBezTo>
                    <a:pt x="245" y="166"/>
                    <a:pt x="245" y="168"/>
                    <a:pt x="245" y="169"/>
                  </a:cubicBezTo>
                  <a:cubicBezTo>
                    <a:pt x="247" y="171"/>
                    <a:pt x="246" y="173"/>
                    <a:pt x="247" y="176"/>
                  </a:cubicBezTo>
                  <a:cubicBezTo>
                    <a:pt x="247" y="178"/>
                    <a:pt x="247" y="181"/>
                    <a:pt x="248" y="182"/>
                  </a:cubicBezTo>
                  <a:cubicBezTo>
                    <a:pt x="248" y="184"/>
                    <a:pt x="248" y="186"/>
                    <a:pt x="249" y="186"/>
                  </a:cubicBezTo>
                  <a:cubicBezTo>
                    <a:pt x="247" y="179"/>
                    <a:pt x="247" y="173"/>
                    <a:pt x="246" y="167"/>
                  </a:cubicBezTo>
                  <a:cubicBezTo>
                    <a:pt x="247" y="167"/>
                    <a:pt x="247" y="168"/>
                    <a:pt x="248" y="168"/>
                  </a:cubicBezTo>
                  <a:cubicBezTo>
                    <a:pt x="248" y="172"/>
                    <a:pt x="248" y="176"/>
                    <a:pt x="249" y="180"/>
                  </a:cubicBezTo>
                  <a:cubicBezTo>
                    <a:pt x="249" y="181"/>
                    <a:pt x="249" y="184"/>
                    <a:pt x="250" y="186"/>
                  </a:cubicBezTo>
                  <a:cubicBezTo>
                    <a:pt x="249" y="180"/>
                    <a:pt x="249" y="175"/>
                    <a:pt x="249" y="169"/>
                  </a:cubicBezTo>
                  <a:cubicBezTo>
                    <a:pt x="249" y="171"/>
                    <a:pt x="250" y="173"/>
                    <a:pt x="250" y="174"/>
                  </a:cubicBezTo>
                  <a:cubicBezTo>
                    <a:pt x="250" y="175"/>
                    <a:pt x="250" y="176"/>
                    <a:pt x="250" y="177"/>
                  </a:cubicBezTo>
                  <a:cubicBezTo>
                    <a:pt x="251" y="178"/>
                    <a:pt x="250" y="178"/>
                    <a:pt x="250" y="179"/>
                  </a:cubicBezTo>
                  <a:cubicBezTo>
                    <a:pt x="250" y="180"/>
                    <a:pt x="251" y="182"/>
                    <a:pt x="251" y="184"/>
                  </a:cubicBezTo>
                  <a:cubicBezTo>
                    <a:pt x="251" y="186"/>
                    <a:pt x="251" y="189"/>
                    <a:pt x="252" y="190"/>
                  </a:cubicBezTo>
                  <a:cubicBezTo>
                    <a:pt x="252" y="188"/>
                    <a:pt x="252" y="187"/>
                    <a:pt x="252" y="186"/>
                  </a:cubicBezTo>
                  <a:cubicBezTo>
                    <a:pt x="252" y="182"/>
                    <a:pt x="251" y="178"/>
                    <a:pt x="250" y="174"/>
                  </a:cubicBezTo>
                  <a:cubicBezTo>
                    <a:pt x="250" y="173"/>
                    <a:pt x="250" y="172"/>
                    <a:pt x="250" y="171"/>
                  </a:cubicBezTo>
                  <a:cubicBezTo>
                    <a:pt x="251" y="173"/>
                    <a:pt x="251" y="173"/>
                    <a:pt x="252" y="175"/>
                  </a:cubicBezTo>
                  <a:cubicBezTo>
                    <a:pt x="252" y="178"/>
                    <a:pt x="252" y="182"/>
                    <a:pt x="253" y="185"/>
                  </a:cubicBezTo>
                  <a:cubicBezTo>
                    <a:pt x="253" y="186"/>
                    <a:pt x="253" y="186"/>
                    <a:pt x="253" y="187"/>
                  </a:cubicBezTo>
                  <a:cubicBezTo>
                    <a:pt x="254" y="187"/>
                    <a:pt x="254" y="188"/>
                    <a:pt x="254" y="188"/>
                  </a:cubicBezTo>
                  <a:cubicBezTo>
                    <a:pt x="254" y="184"/>
                    <a:pt x="252" y="178"/>
                    <a:pt x="252" y="174"/>
                  </a:cubicBezTo>
                  <a:cubicBezTo>
                    <a:pt x="254" y="180"/>
                    <a:pt x="255" y="186"/>
                    <a:pt x="257" y="190"/>
                  </a:cubicBezTo>
                  <a:cubicBezTo>
                    <a:pt x="257" y="188"/>
                    <a:pt x="256" y="187"/>
                    <a:pt x="256" y="185"/>
                  </a:cubicBezTo>
                  <a:cubicBezTo>
                    <a:pt x="255" y="184"/>
                    <a:pt x="256" y="183"/>
                    <a:pt x="255" y="182"/>
                  </a:cubicBezTo>
                  <a:cubicBezTo>
                    <a:pt x="255" y="180"/>
                    <a:pt x="253" y="176"/>
                    <a:pt x="253" y="174"/>
                  </a:cubicBezTo>
                  <a:cubicBezTo>
                    <a:pt x="255" y="175"/>
                    <a:pt x="255" y="176"/>
                    <a:pt x="256" y="178"/>
                  </a:cubicBezTo>
                  <a:cubicBezTo>
                    <a:pt x="255" y="177"/>
                    <a:pt x="256" y="178"/>
                    <a:pt x="255" y="178"/>
                  </a:cubicBezTo>
                  <a:cubicBezTo>
                    <a:pt x="257" y="181"/>
                    <a:pt x="257" y="184"/>
                    <a:pt x="258" y="186"/>
                  </a:cubicBezTo>
                  <a:cubicBezTo>
                    <a:pt x="259" y="185"/>
                    <a:pt x="258" y="183"/>
                    <a:pt x="258" y="182"/>
                  </a:cubicBezTo>
                  <a:cubicBezTo>
                    <a:pt x="259" y="183"/>
                    <a:pt x="260" y="188"/>
                    <a:pt x="263" y="189"/>
                  </a:cubicBezTo>
                  <a:cubicBezTo>
                    <a:pt x="262" y="188"/>
                    <a:pt x="261" y="186"/>
                    <a:pt x="260" y="184"/>
                  </a:cubicBezTo>
                  <a:cubicBezTo>
                    <a:pt x="258" y="182"/>
                    <a:pt x="256" y="177"/>
                    <a:pt x="255" y="175"/>
                  </a:cubicBezTo>
                  <a:cubicBezTo>
                    <a:pt x="256" y="176"/>
                    <a:pt x="257" y="177"/>
                    <a:pt x="257" y="177"/>
                  </a:cubicBezTo>
                  <a:cubicBezTo>
                    <a:pt x="257" y="178"/>
                    <a:pt x="258" y="177"/>
                    <a:pt x="258" y="178"/>
                  </a:cubicBezTo>
                  <a:cubicBezTo>
                    <a:pt x="259" y="179"/>
                    <a:pt x="262" y="181"/>
                    <a:pt x="263" y="182"/>
                  </a:cubicBezTo>
                  <a:cubicBezTo>
                    <a:pt x="264" y="183"/>
                    <a:pt x="267" y="185"/>
                    <a:pt x="269" y="187"/>
                  </a:cubicBezTo>
                  <a:cubicBezTo>
                    <a:pt x="269" y="188"/>
                    <a:pt x="269" y="189"/>
                    <a:pt x="270" y="188"/>
                  </a:cubicBezTo>
                  <a:cubicBezTo>
                    <a:pt x="265" y="182"/>
                    <a:pt x="258" y="178"/>
                    <a:pt x="253" y="17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7"/>
                    <a:pt x="239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8" y="157"/>
                    <a:pt x="238" y="157"/>
                    <a:pt x="237" y="157"/>
                  </a:cubicBezTo>
                  <a:cubicBezTo>
                    <a:pt x="237" y="156"/>
                    <a:pt x="239" y="157"/>
                    <a:pt x="238" y="157"/>
                  </a:cubicBezTo>
                  <a:close/>
                  <a:moveTo>
                    <a:pt x="216" y="122"/>
                  </a:moveTo>
                  <a:cubicBezTo>
                    <a:pt x="216" y="122"/>
                    <a:pt x="216" y="123"/>
                    <a:pt x="216" y="123"/>
                  </a:cubicBezTo>
                  <a:cubicBezTo>
                    <a:pt x="216" y="123"/>
                    <a:pt x="215" y="123"/>
                    <a:pt x="216" y="122"/>
                  </a:cubicBezTo>
                  <a:cubicBezTo>
                    <a:pt x="216" y="122"/>
                    <a:pt x="216" y="122"/>
                    <a:pt x="216" y="122"/>
                  </a:cubicBezTo>
                  <a:close/>
                  <a:moveTo>
                    <a:pt x="215" y="122"/>
                  </a:moveTo>
                  <a:cubicBezTo>
                    <a:pt x="215" y="122"/>
                    <a:pt x="214" y="121"/>
                    <a:pt x="214" y="121"/>
                  </a:cubicBezTo>
                  <a:cubicBezTo>
                    <a:pt x="214" y="120"/>
                    <a:pt x="215" y="122"/>
                    <a:pt x="215" y="12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2" y="119"/>
                  </a:cubicBezTo>
                  <a:cubicBezTo>
                    <a:pt x="213" y="119"/>
                    <a:pt x="213" y="120"/>
                    <a:pt x="214" y="120"/>
                  </a:cubicBezTo>
                  <a:close/>
                  <a:moveTo>
                    <a:pt x="214" y="117"/>
                  </a:moveTo>
                  <a:cubicBezTo>
                    <a:pt x="214" y="118"/>
                    <a:pt x="215" y="118"/>
                    <a:pt x="215" y="119"/>
                  </a:cubicBezTo>
                  <a:cubicBezTo>
                    <a:pt x="215" y="119"/>
                    <a:pt x="215" y="119"/>
                    <a:pt x="216" y="119"/>
                  </a:cubicBezTo>
                  <a:cubicBezTo>
                    <a:pt x="215" y="119"/>
                    <a:pt x="213" y="117"/>
                    <a:pt x="214" y="117"/>
                  </a:cubicBezTo>
                  <a:close/>
                  <a:moveTo>
                    <a:pt x="234" y="103"/>
                  </a:moveTo>
                  <a:cubicBezTo>
                    <a:pt x="235" y="103"/>
                    <a:pt x="235" y="103"/>
                    <a:pt x="235" y="103"/>
                  </a:cubicBezTo>
                  <a:cubicBezTo>
                    <a:pt x="235" y="103"/>
                    <a:pt x="234" y="104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lose/>
                  <a:moveTo>
                    <a:pt x="232" y="102"/>
                  </a:moveTo>
                  <a:cubicBezTo>
                    <a:pt x="233" y="101"/>
                    <a:pt x="232" y="102"/>
                    <a:pt x="233" y="102"/>
                  </a:cubicBezTo>
                  <a:cubicBezTo>
                    <a:pt x="232" y="102"/>
                    <a:pt x="232" y="103"/>
                    <a:pt x="231" y="103"/>
                  </a:cubicBezTo>
                  <a:cubicBezTo>
                    <a:pt x="231" y="103"/>
                    <a:pt x="232" y="102"/>
                    <a:pt x="232" y="102"/>
                  </a:cubicBezTo>
                  <a:close/>
                  <a:moveTo>
                    <a:pt x="226" y="107"/>
                  </a:moveTo>
                  <a:cubicBezTo>
                    <a:pt x="226" y="108"/>
                    <a:pt x="226" y="108"/>
                    <a:pt x="226" y="108"/>
                  </a:cubicBezTo>
                  <a:cubicBezTo>
                    <a:pt x="226" y="108"/>
                    <a:pt x="226" y="107"/>
                    <a:pt x="225" y="108"/>
                  </a:cubicBezTo>
                  <a:cubicBezTo>
                    <a:pt x="225" y="107"/>
                    <a:pt x="225" y="108"/>
                    <a:pt x="226" y="107"/>
                  </a:cubicBezTo>
                  <a:close/>
                  <a:moveTo>
                    <a:pt x="223" y="109"/>
                  </a:moveTo>
                  <a:cubicBezTo>
                    <a:pt x="222" y="110"/>
                    <a:pt x="221" y="110"/>
                    <a:pt x="219" y="111"/>
                  </a:cubicBezTo>
                  <a:cubicBezTo>
                    <a:pt x="220" y="110"/>
                    <a:pt x="222" y="110"/>
                    <a:pt x="223" y="109"/>
                  </a:cubicBezTo>
                  <a:close/>
                  <a:moveTo>
                    <a:pt x="215" y="111"/>
                  </a:moveTo>
                  <a:cubicBezTo>
                    <a:pt x="216" y="112"/>
                    <a:pt x="216" y="111"/>
                    <a:pt x="216" y="112"/>
                  </a:cubicBezTo>
                  <a:cubicBezTo>
                    <a:pt x="216" y="112"/>
                    <a:pt x="216" y="112"/>
                    <a:pt x="215" y="112"/>
                  </a:cubicBezTo>
                  <a:cubicBezTo>
                    <a:pt x="215" y="112"/>
                    <a:pt x="216" y="112"/>
                    <a:pt x="215" y="111"/>
                  </a:cubicBezTo>
                  <a:close/>
                  <a:moveTo>
                    <a:pt x="211" y="113"/>
                  </a:moveTo>
                  <a:cubicBezTo>
                    <a:pt x="211" y="113"/>
                    <a:pt x="212" y="113"/>
                    <a:pt x="212" y="114"/>
                  </a:cubicBezTo>
                  <a:cubicBezTo>
                    <a:pt x="212" y="114"/>
                    <a:pt x="211" y="114"/>
                    <a:pt x="211" y="114"/>
                  </a:cubicBezTo>
                  <a:cubicBezTo>
                    <a:pt x="211" y="114"/>
                    <a:pt x="211" y="114"/>
                    <a:pt x="211" y="114"/>
                  </a:cubicBezTo>
                  <a:cubicBezTo>
                    <a:pt x="211" y="113"/>
                    <a:pt x="211" y="113"/>
                    <a:pt x="211" y="113"/>
                  </a:cubicBezTo>
                  <a:close/>
                  <a:moveTo>
                    <a:pt x="210" y="113"/>
                  </a:moveTo>
                  <a:cubicBezTo>
                    <a:pt x="210" y="114"/>
                    <a:pt x="209" y="114"/>
                    <a:pt x="210" y="115"/>
                  </a:cubicBezTo>
                  <a:cubicBezTo>
                    <a:pt x="208" y="116"/>
                    <a:pt x="206" y="117"/>
                    <a:pt x="205" y="115"/>
                  </a:cubicBezTo>
                  <a:cubicBezTo>
                    <a:pt x="207" y="114"/>
                    <a:pt x="207" y="114"/>
                    <a:pt x="210" y="113"/>
                  </a:cubicBezTo>
                  <a:close/>
                  <a:moveTo>
                    <a:pt x="206" y="55"/>
                  </a:moveTo>
                  <a:cubicBezTo>
                    <a:pt x="206" y="56"/>
                    <a:pt x="206" y="57"/>
                    <a:pt x="206" y="58"/>
                  </a:cubicBezTo>
                  <a:cubicBezTo>
                    <a:pt x="205" y="58"/>
                    <a:pt x="206" y="56"/>
                    <a:pt x="206" y="55"/>
                  </a:cubicBezTo>
                  <a:close/>
                  <a:moveTo>
                    <a:pt x="210" y="63"/>
                  </a:moveTo>
                  <a:cubicBezTo>
                    <a:pt x="210" y="64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5"/>
                    <a:pt x="209" y="64"/>
                    <a:pt x="210" y="63"/>
                  </a:cubicBezTo>
                  <a:close/>
                  <a:moveTo>
                    <a:pt x="206" y="59"/>
                  </a:moveTo>
                  <a:cubicBezTo>
                    <a:pt x="207" y="59"/>
                    <a:pt x="207" y="59"/>
                    <a:pt x="207" y="60"/>
                  </a:cubicBezTo>
                  <a:cubicBezTo>
                    <a:pt x="208" y="63"/>
                    <a:pt x="209" y="66"/>
                    <a:pt x="209" y="69"/>
                  </a:cubicBezTo>
                  <a:cubicBezTo>
                    <a:pt x="207" y="67"/>
                    <a:pt x="207" y="62"/>
                    <a:pt x="206" y="59"/>
                  </a:cubicBezTo>
                  <a:close/>
                  <a:moveTo>
                    <a:pt x="208" y="58"/>
                  </a:moveTo>
                  <a:cubicBezTo>
                    <a:pt x="208" y="59"/>
                    <a:pt x="207" y="59"/>
                    <a:pt x="207" y="59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8"/>
                    <a:pt x="207" y="58"/>
                    <a:pt x="208" y="58"/>
                  </a:cubicBezTo>
                  <a:cubicBezTo>
                    <a:pt x="207" y="58"/>
                    <a:pt x="207" y="58"/>
                    <a:pt x="208" y="58"/>
                  </a:cubicBezTo>
                  <a:close/>
                  <a:moveTo>
                    <a:pt x="209" y="63"/>
                  </a:moveTo>
                  <a:cubicBezTo>
                    <a:pt x="208" y="63"/>
                    <a:pt x="209" y="61"/>
                    <a:pt x="208" y="61"/>
                  </a:cubicBezTo>
                  <a:cubicBezTo>
                    <a:pt x="209" y="61"/>
                    <a:pt x="209" y="62"/>
                    <a:pt x="209" y="63"/>
                  </a:cubicBezTo>
                  <a:close/>
                  <a:moveTo>
                    <a:pt x="209" y="58"/>
                  </a:moveTo>
                  <a:cubicBezTo>
                    <a:pt x="208" y="58"/>
                    <a:pt x="209" y="58"/>
                    <a:pt x="209" y="57"/>
                  </a:cubicBezTo>
                  <a:cubicBezTo>
                    <a:pt x="209" y="57"/>
                    <a:pt x="209" y="58"/>
                    <a:pt x="209" y="58"/>
                  </a:cubicBezTo>
                  <a:cubicBezTo>
                    <a:pt x="209" y="58"/>
                    <a:pt x="209" y="58"/>
                    <a:pt x="209" y="58"/>
                  </a:cubicBezTo>
                  <a:close/>
                  <a:moveTo>
                    <a:pt x="210" y="54"/>
                  </a:moveTo>
                  <a:cubicBezTo>
                    <a:pt x="211" y="55"/>
                    <a:pt x="212" y="55"/>
                    <a:pt x="213" y="56"/>
                  </a:cubicBezTo>
                  <a:cubicBezTo>
                    <a:pt x="212" y="56"/>
                    <a:pt x="212" y="57"/>
                    <a:pt x="211" y="57"/>
                  </a:cubicBezTo>
                  <a:cubicBezTo>
                    <a:pt x="211" y="56"/>
                    <a:pt x="211" y="55"/>
                    <a:pt x="211" y="55"/>
                  </a:cubicBezTo>
                  <a:cubicBezTo>
                    <a:pt x="210" y="55"/>
                    <a:pt x="210" y="56"/>
                    <a:pt x="210" y="56"/>
                  </a:cubicBezTo>
                  <a:cubicBezTo>
                    <a:pt x="209" y="56"/>
                    <a:pt x="210" y="55"/>
                    <a:pt x="209" y="55"/>
                  </a:cubicBezTo>
                  <a:cubicBezTo>
                    <a:pt x="208" y="55"/>
                    <a:pt x="208" y="56"/>
                    <a:pt x="208" y="57"/>
                  </a:cubicBezTo>
                  <a:cubicBezTo>
                    <a:pt x="208" y="56"/>
                    <a:pt x="209" y="55"/>
                    <a:pt x="208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7" y="54"/>
                    <a:pt x="207" y="54"/>
                    <a:pt x="207" y="55"/>
                  </a:cubicBezTo>
                  <a:cubicBezTo>
                    <a:pt x="207" y="54"/>
                    <a:pt x="207" y="53"/>
                    <a:pt x="206" y="53"/>
                  </a:cubicBezTo>
                  <a:cubicBezTo>
                    <a:pt x="206" y="53"/>
                    <a:pt x="209" y="54"/>
                    <a:pt x="210" y="54"/>
                  </a:cubicBezTo>
                  <a:close/>
                  <a:moveTo>
                    <a:pt x="199" y="48"/>
                  </a:moveTo>
                  <a:cubicBezTo>
                    <a:pt x="198" y="46"/>
                    <a:pt x="198" y="45"/>
                    <a:pt x="198" y="44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9" y="43"/>
                    <a:pt x="199" y="46"/>
                    <a:pt x="199" y="48"/>
                  </a:cubicBezTo>
                  <a:cubicBezTo>
                    <a:pt x="199" y="48"/>
                    <a:pt x="199" y="48"/>
                    <a:pt x="199" y="48"/>
                  </a:cubicBezTo>
                  <a:close/>
                  <a:moveTo>
                    <a:pt x="199" y="42"/>
                  </a:moveTo>
                  <a:cubicBezTo>
                    <a:pt x="200" y="43"/>
                    <a:pt x="200" y="45"/>
                    <a:pt x="200" y="47"/>
                  </a:cubicBezTo>
                  <a:cubicBezTo>
                    <a:pt x="199" y="45"/>
                    <a:pt x="199" y="44"/>
                    <a:pt x="199" y="42"/>
                  </a:cubicBezTo>
                  <a:close/>
                  <a:moveTo>
                    <a:pt x="201" y="45"/>
                  </a:moveTo>
                  <a:cubicBezTo>
                    <a:pt x="201" y="44"/>
                    <a:pt x="201" y="43"/>
                    <a:pt x="201" y="42"/>
                  </a:cubicBezTo>
                  <a:cubicBezTo>
                    <a:pt x="201" y="42"/>
                    <a:pt x="201" y="43"/>
                    <a:pt x="202" y="42"/>
                  </a:cubicBezTo>
                  <a:cubicBezTo>
                    <a:pt x="201" y="43"/>
                    <a:pt x="201" y="44"/>
                    <a:pt x="201" y="45"/>
                  </a:cubicBezTo>
                  <a:close/>
                  <a:moveTo>
                    <a:pt x="204" y="52"/>
                  </a:moveTo>
                  <a:cubicBezTo>
                    <a:pt x="205" y="53"/>
                    <a:pt x="204" y="54"/>
                    <a:pt x="205" y="55"/>
                  </a:cubicBezTo>
                  <a:cubicBezTo>
                    <a:pt x="204" y="55"/>
                    <a:pt x="204" y="53"/>
                    <a:pt x="204" y="52"/>
                  </a:cubicBezTo>
                  <a:close/>
                  <a:moveTo>
                    <a:pt x="202" y="49"/>
                  </a:moveTo>
                  <a:cubicBezTo>
                    <a:pt x="204" y="51"/>
                    <a:pt x="203" y="54"/>
                    <a:pt x="204" y="57"/>
                  </a:cubicBezTo>
                  <a:cubicBezTo>
                    <a:pt x="202" y="56"/>
                    <a:pt x="203" y="52"/>
                    <a:pt x="202" y="49"/>
                  </a:cubicBezTo>
                  <a:close/>
                  <a:moveTo>
                    <a:pt x="180" y="49"/>
                  </a:moveTo>
                  <a:cubicBezTo>
                    <a:pt x="180" y="50"/>
                    <a:pt x="180" y="51"/>
                    <a:pt x="180" y="51"/>
                  </a:cubicBezTo>
                  <a:cubicBezTo>
                    <a:pt x="179" y="51"/>
                    <a:pt x="179" y="49"/>
                    <a:pt x="180" y="49"/>
                  </a:cubicBezTo>
                  <a:close/>
                  <a:moveTo>
                    <a:pt x="179" y="49"/>
                  </a:moveTo>
                  <a:cubicBezTo>
                    <a:pt x="179" y="50"/>
                    <a:pt x="179" y="50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8" y="49"/>
                    <a:pt x="179" y="49"/>
                  </a:cubicBezTo>
                  <a:close/>
                  <a:moveTo>
                    <a:pt x="179" y="52"/>
                  </a:moveTo>
                  <a:cubicBezTo>
                    <a:pt x="179" y="52"/>
                    <a:pt x="179" y="53"/>
                    <a:pt x="179" y="53"/>
                  </a:cubicBezTo>
                  <a:cubicBezTo>
                    <a:pt x="178" y="53"/>
                    <a:pt x="179" y="52"/>
                    <a:pt x="179" y="52"/>
                  </a:cubicBezTo>
                  <a:close/>
                  <a:moveTo>
                    <a:pt x="178" y="47"/>
                  </a:moveTo>
                  <a:cubicBezTo>
                    <a:pt x="178" y="47"/>
                    <a:pt x="178" y="49"/>
                    <a:pt x="178" y="49"/>
                  </a:cubicBezTo>
                  <a:cubicBezTo>
                    <a:pt x="178" y="48"/>
                    <a:pt x="178" y="47"/>
                    <a:pt x="178" y="47"/>
                  </a:cubicBezTo>
                  <a:close/>
                  <a:moveTo>
                    <a:pt x="178" y="50"/>
                  </a:moveTo>
                  <a:cubicBezTo>
                    <a:pt x="178" y="50"/>
                    <a:pt x="178" y="50"/>
                    <a:pt x="178" y="51"/>
                  </a:cubicBezTo>
                  <a:cubicBezTo>
                    <a:pt x="177" y="51"/>
                    <a:pt x="178" y="50"/>
                    <a:pt x="177" y="50"/>
                  </a:cubicBezTo>
                  <a:cubicBezTo>
                    <a:pt x="178" y="50"/>
                    <a:pt x="178" y="50"/>
                    <a:pt x="178" y="50"/>
                  </a:cubicBezTo>
                  <a:close/>
                  <a:moveTo>
                    <a:pt x="174" y="55"/>
                  </a:moveTo>
                  <a:cubicBezTo>
                    <a:pt x="174" y="55"/>
                    <a:pt x="173" y="55"/>
                    <a:pt x="173" y="56"/>
                  </a:cubicBezTo>
                  <a:cubicBezTo>
                    <a:pt x="172" y="57"/>
                    <a:pt x="171" y="57"/>
                    <a:pt x="169" y="57"/>
                  </a:cubicBezTo>
                  <a:cubicBezTo>
                    <a:pt x="169" y="57"/>
                    <a:pt x="169" y="56"/>
                    <a:pt x="169" y="55"/>
                  </a:cubicBezTo>
                  <a:cubicBezTo>
                    <a:pt x="170" y="55"/>
                    <a:pt x="170" y="56"/>
                    <a:pt x="170" y="56"/>
                  </a:cubicBezTo>
                  <a:cubicBezTo>
                    <a:pt x="170" y="56"/>
                    <a:pt x="171" y="56"/>
                    <a:pt x="171" y="56"/>
                  </a:cubicBezTo>
                  <a:cubicBezTo>
                    <a:pt x="171" y="56"/>
                    <a:pt x="171" y="57"/>
                    <a:pt x="172" y="56"/>
                  </a:cubicBezTo>
                  <a:cubicBezTo>
                    <a:pt x="173" y="55"/>
                    <a:pt x="172" y="53"/>
                    <a:pt x="173" y="52"/>
                  </a:cubicBezTo>
                  <a:cubicBezTo>
                    <a:pt x="173" y="53"/>
                    <a:pt x="173" y="54"/>
                    <a:pt x="173" y="55"/>
                  </a:cubicBezTo>
                  <a:cubicBezTo>
                    <a:pt x="174" y="54"/>
                    <a:pt x="173" y="53"/>
                    <a:pt x="174" y="52"/>
                  </a:cubicBezTo>
                  <a:cubicBezTo>
                    <a:pt x="174" y="52"/>
                    <a:pt x="174" y="52"/>
                    <a:pt x="174" y="51"/>
                  </a:cubicBezTo>
                  <a:cubicBezTo>
                    <a:pt x="175" y="52"/>
                    <a:pt x="174" y="54"/>
                    <a:pt x="174" y="55"/>
                  </a:cubicBezTo>
                  <a:close/>
                  <a:moveTo>
                    <a:pt x="170" y="54"/>
                  </a:moveTo>
                  <a:cubicBezTo>
                    <a:pt x="171" y="53"/>
                    <a:pt x="171" y="55"/>
                    <a:pt x="171" y="55"/>
                  </a:cubicBezTo>
                  <a:cubicBezTo>
                    <a:pt x="170" y="55"/>
                    <a:pt x="170" y="54"/>
                    <a:pt x="170" y="54"/>
                  </a:cubicBezTo>
                  <a:close/>
                  <a:moveTo>
                    <a:pt x="173" y="47"/>
                  </a:moveTo>
                  <a:cubicBezTo>
                    <a:pt x="173" y="48"/>
                    <a:pt x="173" y="49"/>
                    <a:pt x="172" y="50"/>
                  </a:cubicBezTo>
                  <a:cubicBezTo>
                    <a:pt x="172" y="49"/>
                    <a:pt x="171" y="47"/>
                    <a:pt x="173" y="47"/>
                  </a:cubicBezTo>
                  <a:close/>
                  <a:moveTo>
                    <a:pt x="174" y="51"/>
                  </a:moveTo>
                  <a:cubicBezTo>
                    <a:pt x="173" y="49"/>
                    <a:pt x="173" y="47"/>
                    <a:pt x="174" y="46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8"/>
                    <a:pt x="175" y="50"/>
                    <a:pt x="174" y="51"/>
                  </a:cubicBezTo>
                  <a:close/>
                  <a:moveTo>
                    <a:pt x="175" y="56"/>
                  </a:moveTo>
                  <a:cubicBezTo>
                    <a:pt x="175" y="54"/>
                    <a:pt x="175" y="53"/>
                    <a:pt x="175" y="51"/>
                  </a:cubicBezTo>
                  <a:cubicBezTo>
                    <a:pt x="176" y="51"/>
                    <a:pt x="176" y="50"/>
                    <a:pt x="176" y="50"/>
                  </a:cubicBezTo>
                  <a:cubicBezTo>
                    <a:pt x="177" y="52"/>
                    <a:pt x="176" y="54"/>
                    <a:pt x="177" y="56"/>
                  </a:cubicBezTo>
                  <a:cubicBezTo>
                    <a:pt x="176" y="56"/>
                    <a:pt x="175" y="55"/>
                    <a:pt x="175" y="56"/>
                  </a:cubicBezTo>
                  <a:close/>
                  <a:moveTo>
                    <a:pt x="176" y="46"/>
                  </a:moveTo>
                  <a:cubicBezTo>
                    <a:pt x="177" y="47"/>
                    <a:pt x="176" y="48"/>
                    <a:pt x="176" y="50"/>
                  </a:cubicBezTo>
                  <a:cubicBezTo>
                    <a:pt x="176" y="50"/>
                    <a:pt x="175" y="50"/>
                    <a:pt x="175" y="50"/>
                  </a:cubicBezTo>
                  <a:cubicBezTo>
                    <a:pt x="175" y="49"/>
                    <a:pt x="175" y="46"/>
                    <a:pt x="176" y="46"/>
                  </a:cubicBezTo>
                  <a:close/>
                  <a:moveTo>
                    <a:pt x="181" y="27"/>
                  </a:moveTo>
                  <a:cubicBezTo>
                    <a:pt x="182" y="28"/>
                    <a:pt x="180" y="28"/>
                    <a:pt x="180" y="29"/>
                  </a:cubicBezTo>
                  <a:cubicBezTo>
                    <a:pt x="180" y="28"/>
                    <a:pt x="181" y="28"/>
                    <a:pt x="181" y="27"/>
                  </a:cubicBezTo>
                  <a:close/>
                  <a:moveTo>
                    <a:pt x="177" y="29"/>
                  </a:moveTo>
                  <a:cubicBezTo>
                    <a:pt x="177" y="29"/>
                    <a:pt x="177" y="30"/>
                    <a:pt x="177" y="31"/>
                  </a:cubicBezTo>
                  <a:cubicBezTo>
                    <a:pt x="176" y="30"/>
                    <a:pt x="177" y="29"/>
                    <a:pt x="176" y="29"/>
                  </a:cubicBezTo>
                  <a:cubicBezTo>
                    <a:pt x="177" y="29"/>
                    <a:pt x="177" y="29"/>
                    <a:pt x="177" y="29"/>
                  </a:cubicBezTo>
                  <a:close/>
                  <a:moveTo>
                    <a:pt x="172" y="19"/>
                  </a:moveTo>
                  <a:cubicBezTo>
                    <a:pt x="173" y="19"/>
                    <a:pt x="172" y="20"/>
                    <a:pt x="172" y="20"/>
                  </a:cubicBezTo>
                  <a:cubicBezTo>
                    <a:pt x="172" y="21"/>
                    <a:pt x="172" y="19"/>
                    <a:pt x="171" y="19"/>
                  </a:cubicBezTo>
                  <a:cubicBezTo>
                    <a:pt x="172" y="19"/>
                    <a:pt x="172" y="19"/>
                    <a:pt x="172" y="19"/>
                  </a:cubicBezTo>
                  <a:close/>
                  <a:moveTo>
                    <a:pt x="151" y="42"/>
                  </a:moveTo>
                  <a:cubicBezTo>
                    <a:pt x="150" y="40"/>
                    <a:pt x="148" y="39"/>
                    <a:pt x="147" y="36"/>
                  </a:cubicBezTo>
                  <a:cubicBezTo>
                    <a:pt x="149" y="36"/>
                    <a:pt x="148" y="39"/>
                    <a:pt x="150" y="39"/>
                  </a:cubicBezTo>
                  <a:cubicBezTo>
                    <a:pt x="150" y="38"/>
                    <a:pt x="151" y="38"/>
                    <a:pt x="151" y="38"/>
                  </a:cubicBezTo>
                  <a:cubicBezTo>
                    <a:pt x="150" y="38"/>
                    <a:pt x="150" y="38"/>
                    <a:pt x="150" y="38"/>
                  </a:cubicBezTo>
                  <a:cubicBezTo>
                    <a:pt x="150" y="38"/>
                    <a:pt x="149" y="37"/>
                    <a:pt x="149" y="38"/>
                  </a:cubicBezTo>
                  <a:cubicBezTo>
                    <a:pt x="150" y="37"/>
                    <a:pt x="151" y="38"/>
                    <a:pt x="151" y="38"/>
                  </a:cubicBezTo>
                  <a:cubicBezTo>
                    <a:pt x="152" y="39"/>
                    <a:pt x="150" y="40"/>
                    <a:pt x="151" y="41"/>
                  </a:cubicBezTo>
                  <a:cubicBezTo>
                    <a:pt x="152" y="40"/>
                    <a:pt x="152" y="38"/>
                    <a:pt x="153" y="38"/>
                  </a:cubicBezTo>
                  <a:cubicBezTo>
                    <a:pt x="152" y="39"/>
                    <a:pt x="152" y="41"/>
                    <a:pt x="151" y="42"/>
                  </a:cubicBezTo>
                  <a:close/>
                  <a:moveTo>
                    <a:pt x="160" y="41"/>
                  </a:moveTo>
                  <a:cubicBezTo>
                    <a:pt x="159" y="41"/>
                    <a:pt x="160" y="39"/>
                    <a:pt x="161" y="39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1"/>
                    <a:pt x="160" y="41"/>
                  </a:cubicBezTo>
                  <a:close/>
                  <a:moveTo>
                    <a:pt x="161" y="41"/>
                  </a:moveTo>
                  <a:cubicBezTo>
                    <a:pt x="161" y="40"/>
                    <a:pt x="161" y="40"/>
                    <a:pt x="162" y="40"/>
                  </a:cubicBezTo>
                  <a:cubicBezTo>
                    <a:pt x="162" y="40"/>
                    <a:pt x="162" y="40"/>
                    <a:pt x="161" y="41"/>
                  </a:cubicBezTo>
                  <a:close/>
                  <a:moveTo>
                    <a:pt x="162" y="41"/>
                  </a:moveTo>
                  <a:cubicBezTo>
                    <a:pt x="163" y="40"/>
                    <a:pt x="163" y="39"/>
                    <a:pt x="163" y="38"/>
                  </a:cubicBezTo>
                  <a:cubicBezTo>
                    <a:pt x="164" y="39"/>
                    <a:pt x="163" y="40"/>
                    <a:pt x="162" y="41"/>
                  </a:cubicBezTo>
                  <a:close/>
                  <a:moveTo>
                    <a:pt x="168" y="49"/>
                  </a:moveTo>
                  <a:cubicBezTo>
                    <a:pt x="168" y="49"/>
                    <a:pt x="167" y="48"/>
                    <a:pt x="166" y="47"/>
                  </a:cubicBezTo>
                  <a:cubicBezTo>
                    <a:pt x="167" y="45"/>
                    <a:pt x="165" y="42"/>
                    <a:pt x="163" y="41"/>
                  </a:cubicBezTo>
                  <a:cubicBezTo>
                    <a:pt x="164" y="39"/>
                    <a:pt x="164" y="37"/>
                    <a:pt x="166" y="36"/>
                  </a:cubicBezTo>
                  <a:cubicBezTo>
                    <a:pt x="165" y="36"/>
                    <a:pt x="165" y="36"/>
                    <a:pt x="165" y="35"/>
                  </a:cubicBezTo>
                  <a:cubicBezTo>
                    <a:pt x="167" y="31"/>
                    <a:pt x="166" y="26"/>
                    <a:pt x="164" y="21"/>
                  </a:cubicBezTo>
                  <a:cubicBezTo>
                    <a:pt x="165" y="26"/>
                    <a:pt x="166" y="32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7"/>
                    <a:pt x="163" y="38"/>
                    <a:pt x="162" y="40"/>
                  </a:cubicBezTo>
                  <a:cubicBezTo>
                    <a:pt x="162" y="39"/>
                    <a:pt x="163" y="38"/>
                    <a:pt x="163" y="37"/>
                  </a:cubicBezTo>
                  <a:cubicBezTo>
                    <a:pt x="162" y="37"/>
                    <a:pt x="162" y="38"/>
                    <a:pt x="161" y="39"/>
                  </a:cubicBezTo>
                  <a:cubicBezTo>
                    <a:pt x="160" y="36"/>
                    <a:pt x="159" y="35"/>
                    <a:pt x="159" y="32"/>
                  </a:cubicBezTo>
                  <a:cubicBezTo>
                    <a:pt x="158" y="33"/>
                    <a:pt x="159" y="36"/>
                    <a:pt x="160" y="38"/>
                  </a:cubicBezTo>
                  <a:cubicBezTo>
                    <a:pt x="159" y="40"/>
                    <a:pt x="157" y="42"/>
                    <a:pt x="157" y="45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5"/>
                    <a:pt x="156" y="45"/>
                    <a:pt x="156" y="44"/>
                  </a:cubicBezTo>
                  <a:cubicBezTo>
                    <a:pt x="157" y="43"/>
                    <a:pt x="157" y="40"/>
                    <a:pt x="158" y="39"/>
                  </a:cubicBezTo>
                  <a:cubicBezTo>
                    <a:pt x="157" y="38"/>
                    <a:pt x="157" y="40"/>
                    <a:pt x="157" y="39"/>
                  </a:cubicBezTo>
                  <a:cubicBezTo>
                    <a:pt x="156" y="42"/>
                    <a:pt x="156" y="45"/>
                    <a:pt x="153" y="46"/>
                  </a:cubicBezTo>
                  <a:cubicBezTo>
                    <a:pt x="152" y="42"/>
                    <a:pt x="154" y="40"/>
                    <a:pt x="155" y="37"/>
                  </a:cubicBezTo>
                  <a:cubicBezTo>
                    <a:pt x="154" y="39"/>
                    <a:pt x="153" y="41"/>
                    <a:pt x="152" y="43"/>
                  </a:cubicBezTo>
                  <a:cubicBezTo>
                    <a:pt x="152" y="44"/>
                    <a:pt x="152" y="43"/>
                    <a:pt x="152" y="43"/>
                  </a:cubicBezTo>
                  <a:cubicBezTo>
                    <a:pt x="152" y="41"/>
                    <a:pt x="153" y="39"/>
                    <a:pt x="153" y="37"/>
                  </a:cubicBezTo>
                  <a:cubicBezTo>
                    <a:pt x="157" y="35"/>
                    <a:pt x="155" y="29"/>
                    <a:pt x="155" y="25"/>
                  </a:cubicBezTo>
                  <a:cubicBezTo>
                    <a:pt x="156" y="25"/>
                    <a:pt x="156" y="26"/>
                    <a:pt x="157" y="27"/>
                  </a:cubicBezTo>
                  <a:cubicBezTo>
                    <a:pt x="163" y="24"/>
                    <a:pt x="160" y="16"/>
                    <a:pt x="163" y="11"/>
                  </a:cubicBezTo>
                  <a:cubicBezTo>
                    <a:pt x="164" y="10"/>
                    <a:pt x="164" y="10"/>
                    <a:pt x="165" y="9"/>
                  </a:cubicBezTo>
                  <a:cubicBezTo>
                    <a:pt x="165" y="8"/>
                    <a:pt x="165" y="7"/>
                    <a:pt x="166" y="6"/>
                  </a:cubicBezTo>
                  <a:cubicBezTo>
                    <a:pt x="166" y="8"/>
                    <a:pt x="165" y="10"/>
                    <a:pt x="164" y="11"/>
                  </a:cubicBezTo>
                  <a:cubicBezTo>
                    <a:pt x="164" y="12"/>
                    <a:pt x="165" y="12"/>
                    <a:pt x="165" y="12"/>
                  </a:cubicBezTo>
                  <a:cubicBezTo>
                    <a:pt x="164" y="13"/>
                    <a:pt x="163" y="14"/>
                    <a:pt x="163" y="15"/>
                  </a:cubicBezTo>
                  <a:cubicBezTo>
                    <a:pt x="165" y="15"/>
                    <a:pt x="166" y="12"/>
                    <a:pt x="167" y="11"/>
                  </a:cubicBezTo>
                  <a:cubicBezTo>
                    <a:pt x="167" y="10"/>
                    <a:pt x="166" y="11"/>
                    <a:pt x="166" y="11"/>
                  </a:cubicBezTo>
                  <a:cubicBezTo>
                    <a:pt x="166" y="10"/>
                    <a:pt x="167" y="9"/>
                    <a:pt x="167" y="9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7" y="7"/>
                    <a:pt x="168" y="5"/>
                    <a:pt x="168" y="3"/>
                  </a:cubicBezTo>
                  <a:cubicBezTo>
                    <a:pt x="168" y="5"/>
                    <a:pt x="168" y="7"/>
                    <a:pt x="168" y="10"/>
                  </a:cubicBezTo>
                  <a:cubicBezTo>
                    <a:pt x="167" y="12"/>
                    <a:pt x="167" y="15"/>
                    <a:pt x="167" y="17"/>
                  </a:cubicBezTo>
                  <a:cubicBezTo>
                    <a:pt x="167" y="18"/>
                    <a:pt x="168" y="19"/>
                    <a:pt x="169" y="20"/>
                  </a:cubicBezTo>
                  <a:cubicBezTo>
                    <a:pt x="169" y="23"/>
                    <a:pt x="169" y="25"/>
                    <a:pt x="170" y="28"/>
                  </a:cubicBezTo>
                  <a:cubicBezTo>
                    <a:pt x="170" y="26"/>
                    <a:pt x="170" y="22"/>
                    <a:pt x="170" y="20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71" y="22"/>
                    <a:pt x="170" y="23"/>
                    <a:pt x="171" y="25"/>
                  </a:cubicBezTo>
                  <a:cubicBezTo>
                    <a:pt x="171" y="25"/>
                    <a:pt x="172" y="25"/>
                    <a:pt x="172" y="24"/>
                  </a:cubicBezTo>
                  <a:cubicBezTo>
                    <a:pt x="172" y="26"/>
                    <a:pt x="174" y="28"/>
                    <a:pt x="176" y="29"/>
                  </a:cubicBezTo>
                  <a:cubicBezTo>
                    <a:pt x="176" y="30"/>
                    <a:pt x="175" y="31"/>
                    <a:pt x="176" y="33"/>
                  </a:cubicBezTo>
                  <a:cubicBezTo>
                    <a:pt x="177" y="32"/>
                    <a:pt x="177" y="31"/>
                    <a:pt x="177" y="31"/>
                  </a:cubicBezTo>
                  <a:cubicBezTo>
                    <a:pt x="178" y="31"/>
                    <a:pt x="178" y="30"/>
                    <a:pt x="179" y="29"/>
                  </a:cubicBezTo>
                  <a:cubicBezTo>
                    <a:pt x="179" y="29"/>
                    <a:pt x="179" y="30"/>
                    <a:pt x="180" y="30"/>
                  </a:cubicBezTo>
                  <a:cubicBezTo>
                    <a:pt x="176" y="33"/>
                    <a:pt x="173" y="38"/>
                    <a:pt x="174" y="44"/>
                  </a:cubicBezTo>
                  <a:cubicBezTo>
                    <a:pt x="175" y="44"/>
                    <a:pt x="174" y="42"/>
                    <a:pt x="175" y="42"/>
                  </a:cubicBezTo>
                  <a:cubicBezTo>
                    <a:pt x="176" y="43"/>
                    <a:pt x="177" y="43"/>
                    <a:pt x="179" y="43"/>
                  </a:cubicBezTo>
                  <a:cubicBezTo>
                    <a:pt x="177" y="45"/>
                    <a:pt x="175" y="45"/>
                    <a:pt x="172" y="46"/>
                  </a:cubicBezTo>
                  <a:cubicBezTo>
                    <a:pt x="172" y="46"/>
                    <a:pt x="172" y="46"/>
                    <a:pt x="172" y="45"/>
                  </a:cubicBezTo>
                  <a:cubicBezTo>
                    <a:pt x="173" y="44"/>
                    <a:pt x="173" y="42"/>
                    <a:pt x="173" y="40"/>
                  </a:cubicBezTo>
                  <a:cubicBezTo>
                    <a:pt x="173" y="40"/>
                    <a:pt x="172" y="41"/>
                    <a:pt x="173" y="42"/>
                  </a:cubicBezTo>
                  <a:cubicBezTo>
                    <a:pt x="170" y="43"/>
                    <a:pt x="173" y="46"/>
                    <a:pt x="170" y="47"/>
                  </a:cubicBezTo>
                  <a:cubicBezTo>
                    <a:pt x="170" y="48"/>
                    <a:pt x="171" y="48"/>
                    <a:pt x="171" y="48"/>
                  </a:cubicBezTo>
                  <a:cubicBezTo>
                    <a:pt x="171" y="50"/>
                    <a:pt x="171" y="51"/>
                    <a:pt x="171" y="52"/>
                  </a:cubicBezTo>
                  <a:cubicBezTo>
                    <a:pt x="170" y="51"/>
                    <a:pt x="171" y="48"/>
                    <a:pt x="170" y="47"/>
                  </a:cubicBezTo>
                  <a:cubicBezTo>
                    <a:pt x="169" y="48"/>
                    <a:pt x="170" y="49"/>
                    <a:pt x="170" y="50"/>
                  </a:cubicBezTo>
                  <a:cubicBezTo>
                    <a:pt x="169" y="50"/>
                    <a:pt x="169" y="48"/>
                    <a:pt x="169" y="48"/>
                  </a:cubicBezTo>
                  <a:cubicBezTo>
                    <a:pt x="168" y="48"/>
                    <a:pt x="168" y="49"/>
                    <a:pt x="168" y="49"/>
                  </a:cubicBezTo>
                  <a:close/>
                  <a:moveTo>
                    <a:pt x="169" y="57"/>
                  </a:moveTo>
                  <a:cubicBezTo>
                    <a:pt x="169" y="57"/>
                    <a:pt x="168" y="57"/>
                    <a:pt x="169" y="58"/>
                  </a:cubicBezTo>
                  <a:cubicBezTo>
                    <a:pt x="168" y="57"/>
                    <a:pt x="168" y="57"/>
                    <a:pt x="168" y="58"/>
                  </a:cubicBezTo>
                  <a:cubicBezTo>
                    <a:pt x="168" y="57"/>
                    <a:pt x="168" y="57"/>
                    <a:pt x="169" y="57"/>
                  </a:cubicBezTo>
                  <a:close/>
                  <a:moveTo>
                    <a:pt x="102" y="41"/>
                  </a:moveTo>
                  <a:cubicBezTo>
                    <a:pt x="102" y="42"/>
                    <a:pt x="102" y="43"/>
                    <a:pt x="102" y="43"/>
                  </a:cubicBezTo>
                  <a:cubicBezTo>
                    <a:pt x="101" y="43"/>
                    <a:pt x="102" y="42"/>
                    <a:pt x="102" y="41"/>
                  </a:cubicBezTo>
                  <a:close/>
                  <a:moveTo>
                    <a:pt x="102" y="39"/>
                  </a:moveTo>
                  <a:cubicBezTo>
                    <a:pt x="101" y="40"/>
                    <a:pt x="102" y="41"/>
                    <a:pt x="101" y="41"/>
                  </a:cubicBezTo>
                  <a:cubicBezTo>
                    <a:pt x="101" y="40"/>
                    <a:pt x="101" y="40"/>
                    <a:pt x="102" y="39"/>
                  </a:cubicBezTo>
                  <a:close/>
                  <a:moveTo>
                    <a:pt x="100" y="44"/>
                  </a:moveTo>
                  <a:cubicBezTo>
                    <a:pt x="100" y="43"/>
                    <a:pt x="100" y="42"/>
                    <a:pt x="101" y="41"/>
                  </a:cubicBezTo>
                  <a:cubicBezTo>
                    <a:pt x="101" y="42"/>
                    <a:pt x="102" y="44"/>
                    <a:pt x="100" y="44"/>
                  </a:cubicBezTo>
                  <a:close/>
                  <a:moveTo>
                    <a:pt x="100" y="38"/>
                  </a:moveTo>
                  <a:cubicBezTo>
                    <a:pt x="101" y="38"/>
                    <a:pt x="101" y="39"/>
                    <a:pt x="101" y="40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100" y="39"/>
                    <a:pt x="100" y="38"/>
                    <a:pt x="100" y="38"/>
                  </a:cubicBezTo>
                  <a:close/>
                  <a:moveTo>
                    <a:pt x="100" y="41"/>
                  </a:moveTo>
                  <a:cubicBezTo>
                    <a:pt x="99" y="41"/>
                    <a:pt x="100" y="41"/>
                    <a:pt x="100" y="40"/>
                  </a:cubicBezTo>
                  <a:cubicBezTo>
                    <a:pt x="100" y="40"/>
                    <a:pt x="100" y="41"/>
                    <a:pt x="100" y="41"/>
                  </a:cubicBezTo>
                  <a:close/>
                  <a:moveTo>
                    <a:pt x="99" y="44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98" y="43"/>
                    <a:pt x="99" y="43"/>
                    <a:pt x="99" y="43"/>
                  </a:cubicBezTo>
                  <a:cubicBezTo>
                    <a:pt x="99" y="43"/>
                    <a:pt x="99" y="44"/>
                    <a:pt x="99" y="44"/>
                  </a:cubicBezTo>
                  <a:close/>
                  <a:moveTo>
                    <a:pt x="99" y="42"/>
                  </a:moveTo>
                  <a:cubicBezTo>
                    <a:pt x="99" y="41"/>
                    <a:pt x="99" y="42"/>
                    <a:pt x="99" y="42"/>
                  </a:cubicBezTo>
                  <a:cubicBezTo>
                    <a:pt x="99" y="42"/>
                    <a:pt x="99" y="43"/>
                    <a:pt x="99" y="43"/>
                  </a:cubicBezTo>
                  <a:cubicBezTo>
                    <a:pt x="99" y="42"/>
                    <a:pt x="99" y="42"/>
                    <a:pt x="99" y="42"/>
                  </a:cubicBezTo>
                  <a:close/>
                  <a:moveTo>
                    <a:pt x="96" y="45"/>
                  </a:moveTo>
                  <a:cubicBezTo>
                    <a:pt x="95" y="44"/>
                    <a:pt x="96" y="43"/>
                    <a:pt x="96" y="43"/>
                  </a:cubicBezTo>
                  <a:cubicBezTo>
                    <a:pt x="96" y="44"/>
                    <a:pt x="96" y="44"/>
                    <a:pt x="96" y="45"/>
                  </a:cubicBezTo>
                  <a:close/>
                  <a:moveTo>
                    <a:pt x="97" y="44"/>
                  </a:move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8" y="44"/>
                    <a:pt x="97" y="44"/>
                    <a:pt x="97" y="44"/>
                  </a:cubicBezTo>
                  <a:close/>
                  <a:moveTo>
                    <a:pt x="98" y="42"/>
                  </a:moveTo>
                  <a:cubicBezTo>
                    <a:pt x="97" y="41"/>
                    <a:pt x="97" y="40"/>
                    <a:pt x="97" y="39"/>
                  </a:cubicBezTo>
                  <a:cubicBezTo>
                    <a:pt x="98" y="40"/>
                    <a:pt x="98" y="41"/>
                    <a:pt x="98" y="42"/>
                  </a:cubicBezTo>
                  <a:close/>
                  <a:moveTo>
                    <a:pt x="97" y="37"/>
                  </a:moveTo>
                  <a:cubicBezTo>
                    <a:pt x="97" y="37"/>
                    <a:pt x="97" y="37"/>
                    <a:pt x="97" y="38"/>
                  </a:cubicBezTo>
                  <a:cubicBezTo>
                    <a:pt x="98" y="38"/>
                    <a:pt x="97" y="38"/>
                    <a:pt x="97" y="39"/>
                  </a:cubicBezTo>
                  <a:cubicBezTo>
                    <a:pt x="96" y="38"/>
                    <a:pt x="96" y="38"/>
                    <a:pt x="97" y="37"/>
                  </a:cubicBezTo>
                  <a:close/>
                  <a:moveTo>
                    <a:pt x="95" y="36"/>
                  </a:moveTo>
                  <a:cubicBezTo>
                    <a:pt x="96" y="36"/>
                    <a:pt x="96" y="37"/>
                    <a:pt x="96" y="37"/>
                  </a:cubicBezTo>
                  <a:cubicBezTo>
                    <a:pt x="96" y="37"/>
                    <a:pt x="96" y="37"/>
                    <a:pt x="95" y="37"/>
                  </a:cubicBezTo>
                  <a:cubicBezTo>
                    <a:pt x="95" y="37"/>
                    <a:pt x="95" y="36"/>
                    <a:pt x="95" y="36"/>
                  </a:cubicBezTo>
                  <a:close/>
                  <a:moveTo>
                    <a:pt x="100" y="19"/>
                  </a:moveTo>
                  <a:cubicBezTo>
                    <a:pt x="101" y="19"/>
                    <a:pt x="100" y="21"/>
                    <a:pt x="101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0"/>
                    <a:pt x="100" y="19"/>
                    <a:pt x="100" y="19"/>
                  </a:cubicBezTo>
                  <a:close/>
                  <a:moveTo>
                    <a:pt x="89" y="22"/>
                  </a:moveTo>
                  <a:cubicBezTo>
                    <a:pt x="89" y="22"/>
                    <a:pt x="90" y="22"/>
                    <a:pt x="89" y="22"/>
                  </a:cubicBezTo>
                  <a:cubicBezTo>
                    <a:pt x="90" y="22"/>
                    <a:pt x="90" y="23"/>
                    <a:pt x="90" y="24"/>
                  </a:cubicBezTo>
                  <a:cubicBezTo>
                    <a:pt x="89" y="24"/>
                    <a:pt x="89" y="23"/>
                    <a:pt x="89" y="22"/>
                  </a:cubicBezTo>
                  <a:close/>
                  <a:moveTo>
                    <a:pt x="90" y="36"/>
                  </a:moveTo>
                  <a:cubicBezTo>
                    <a:pt x="90" y="36"/>
                    <a:pt x="91" y="36"/>
                    <a:pt x="91" y="36"/>
                  </a:cubicBezTo>
                  <a:cubicBezTo>
                    <a:pt x="91" y="37"/>
                    <a:pt x="91" y="37"/>
                    <a:pt x="91" y="38"/>
                  </a:cubicBezTo>
                  <a:cubicBezTo>
                    <a:pt x="91" y="37"/>
                    <a:pt x="90" y="37"/>
                    <a:pt x="90" y="36"/>
                  </a:cubicBezTo>
                  <a:close/>
                  <a:moveTo>
                    <a:pt x="91" y="36"/>
                  </a:moveTo>
                  <a:cubicBezTo>
                    <a:pt x="91" y="36"/>
                    <a:pt x="90" y="36"/>
                    <a:pt x="90" y="36"/>
                  </a:cubicBezTo>
                  <a:cubicBezTo>
                    <a:pt x="90" y="35"/>
                    <a:pt x="90" y="35"/>
                    <a:pt x="90" y="34"/>
                  </a:cubicBezTo>
                  <a:cubicBezTo>
                    <a:pt x="91" y="34"/>
                    <a:pt x="91" y="33"/>
                    <a:pt x="91" y="33"/>
                  </a:cubicBezTo>
                  <a:cubicBezTo>
                    <a:pt x="91" y="34"/>
                    <a:pt x="91" y="35"/>
                    <a:pt x="91" y="36"/>
                  </a:cubicBezTo>
                  <a:close/>
                  <a:moveTo>
                    <a:pt x="17" y="55"/>
                  </a:moveTo>
                  <a:cubicBezTo>
                    <a:pt x="16" y="55"/>
                    <a:pt x="15" y="56"/>
                    <a:pt x="14" y="57"/>
                  </a:cubicBezTo>
                  <a:cubicBezTo>
                    <a:pt x="15" y="55"/>
                    <a:pt x="17" y="53"/>
                    <a:pt x="19" y="53"/>
                  </a:cubicBezTo>
                  <a:cubicBezTo>
                    <a:pt x="19" y="54"/>
                    <a:pt x="17" y="54"/>
                    <a:pt x="17" y="55"/>
                  </a:cubicBezTo>
                  <a:close/>
                  <a:moveTo>
                    <a:pt x="24" y="57"/>
                  </a:moveTo>
                  <a:cubicBezTo>
                    <a:pt x="23" y="57"/>
                    <a:pt x="23" y="56"/>
                    <a:pt x="23" y="55"/>
                  </a:cubicBezTo>
                  <a:cubicBezTo>
                    <a:pt x="23" y="55"/>
                    <a:pt x="24" y="55"/>
                    <a:pt x="24" y="56"/>
                  </a:cubicBezTo>
                  <a:cubicBezTo>
                    <a:pt x="24" y="56"/>
                    <a:pt x="23" y="56"/>
                    <a:pt x="24" y="57"/>
                  </a:cubicBezTo>
                  <a:close/>
                  <a:moveTo>
                    <a:pt x="27" y="57"/>
                  </a:move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8" y="57"/>
                    <a:pt x="28" y="57"/>
                  </a:cubicBezTo>
                  <a:cubicBezTo>
                    <a:pt x="27" y="58"/>
                    <a:pt x="27" y="57"/>
                    <a:pt x="27" y="57"/>
                  </a:cubicBezTo>
                  <a:close/>
                  <a:moveTo>
                    <a:pt x="27" y="94"/>
                  </a:moveTo>
                  <a:cubicBezTo>
                    <a:pt x="26" y="94"/>
                    <a:pt x="26" y="93"/>
                    <a:pt x="25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3"/>
                    <a:pt x="26" y="92"/>
                    <a:pt x="26" y="92"/>
                  </a:cubicBezTo>
                  <a:cubicBezTo>
                    <a:pt x="26" y="92"/>
                    <a:pt x="26" y="92"/>
                    <a:pt x="25" y="91"/>
                  </a:cubicBezTo>
                  <a:cubicBezTo>
                    <a:pt x="27" y="91"/>
                    <a:pt x="27" y="91"/>
                    <a:pt x="28" y="90"/>
                  </a:cubicBezTo>
                  <a:cubicBezTo>
                    <a:pt x="28" y="91"/>
                    <a:pt x="27" y="92"/>
                    <a:pt x="27" y="94"/>
                  </a:cubicBezTo>
                  <a:close/>
                  <a:moveTo>
                    <a:pt x="27" y="98"/>
                  </a:moveTo>
                  <a:cubicBezTo>
                    <a:pt x="27" y="96"/>
                    <a:pt x="28" y="95"/>
                    <a:pt x="29" y="94"/>
                  </a:cubicBezTo>
                  <a:cubicBezTo>
                    <a:pt x="28" y="95"/>
                    <a:pt x="28" y="97"/>
                    <a:pt x="27" y="98"/>
                  </a:cubicBezTo>
                  <a:close/>
                  <a:moveTo>
                    <a:pt x="43" y="118"/>
                  </a:moveTo>
                  <a:cubicBezTo>
                    <a:pt x="43" y="117"/>
                    <a:pt x="43" y="116"/>
                    <a:pt x="44" y="116"/>
                  </a:cubicBezTo>
                  <a:cubicBezTo>
                    <a:pt x="43" y="116"/>
                    <a:pt x="43" y="117"/>
                    <a:pt x="43" y="118"/>
                  </a:cubicBezTo>
                  <a:close/>
                  <a:moveTo>
                    <a:pt x="45" y="113"/>
                  </a:moveTo>
                  <a:cubicBezTo>
                    <a:pt x="44" y="113"/>
                    <a:pt x="44" y="112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1" y="112"/>
                    <a:pt x="38" y="111"/>
                    <a:pt x="36" y="110"/>
                  </a:cubicBezTo>
                  <a:cubicBezTo>
                    <a:pt x="39" y="110"/>
                    <a:pt x="42" y="112"/>
                    <a:pt x="45" y="112"/>
                  </a:cubicBezTo>
                  <a:cubicBezTo>
                    <a:pt x="45" y="112"/>
                    <a:pt x="45" y="112"/>
                    <a:pt x="45" y="113"/>
                  </a:cubicBezTo>
                  <a:close/>
                  <a:moveTo>
                    <a:pt x="51" y="137"/>
                  </a:moveTo>
                  <a:cubicBezTo>
                    <a:pt x="50" y="138"/>
                    <a:pt x="50" y="137"/>
                    <a:pt x="50" y="137"/>
                  </a:cubicBezTo>
                  <a:cubicBezTo>
                    <a:pt x="50" y="137"/>
                    <a:pt x="50" y="137"/>
                    <a:pt x="51" y="136"/>
                  </a:cubicBezTo>
                  <a:cubicBezTo>
                    <a:pt x="50" y="137"/>
                    <a:pt x="51" y="137"/>
                    <a:pt x="51" y="137"/>
                  </a:cubicBezTo>
                  <a:close/>
                  <a:moveTo>
                    <a:pt x="52" y="143"/>
                  </a:moveTo>
                  <a:cubicBezTo>
                    <a:pt x="52" y="144"/>
                    <a:pt x="52" y="145"/>
                    <a:pt x="52" y="145"/>
                  </a:cubicBezTo>
                  <a:cubicBezTo>
                    <a:pt x="52" y="145"/>
                    <a:pt x="53" y="146"/>
                    <a:pt x="52" y="147"/>
                  </a:cubicBezTo>
                  <a:cubicBezTo>
                    <a:pt x="52" y="146"/>
                    <a:pt x="52" y="144"/>
                    <a:pt x="52" y="143"/>
                  </a:cubicBezTo>
                  <a:close/>
                  <a:moveTo>
                    <a:pt x="52" y="127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1" y="127"/>
                    <a:pt x="52" y="127"/>
                    <a:pt x="51" y="126"/>
                  </a:cubicBezTo>
                  <a:cubicBezTo>
                    <a:pt x="52" y="126"/>
                    <a:pt x="52" y="127"/>
                    <a:pt x="52" y="127"/>
                  </a:cubicBezTo>
                  <a:close/>
                  <a:moveTo>
                    <a:pt x="70" y="47"/>
                  </a:moveTo>
                  <a:cubicBezTo>
                    <a:pt x="71" y="48"/>
                    <a:pt x="70" y="51"/>
                    <a:pt x="70" y="53"/>
                  </a:cubicBezTo>
                  <a:cubicBezTo>
                    <a:pt x="69" y="51"/>
                    <a:pt x="70" y="49"/>
                    <a:pt x="70" y="47"/>
                  </a:cubicBezTo>
                  <a:close/>
                  <a:moveTo>
                    <a:pt x="69" y="48"/>
                  </a:moveTo>
                  <a:cubicBezTo>
                    <a:pt x="69" y="50"/>
                    <a:pt x="70" y="53"/>
                    <a:pt x="68" y="54"/>
                  </a:cubicBezTo>
                  <a:cubicBezTo>
                    <a:pt x="67" y="51"/>
                    <a:pt x="67" y="49"/>
                    <a:pt x="69" y="48"/>
                  </a:cubicBezTo>
                  <a:close/>
                  <a:moveTo>
                    <a:pt x="68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56"/>
                    <a:pt x="68" y="56"/>
                    <a:pt x="68" y="55"/>
                  </a:cubicBezTo>
                  <a:cubicBezTo>
                    <a:pt x="68" y="55"/>
                    <a:pt x="68" y="55"/>
                    <a:pt x="68" y="56"/>
                  </a:cubicBezTo>
                  <a:close/>
                  <a:moveTo>
                    <a:pt x="67" y="47"/>
                  </a:moveTo>
                  <a:cubicBezTo>
                    <a:pt x="68" y="47"/>
                    <a:pt x="67" y="47"/>
                    <a:pt x="67" y="48"/>
                  </a:cubicBezTo>
                  <a:cubicBezTo>
                    <a:pt x="67" y="48"/>
                    <a:pt x="67" y="47"/>
                    <a:pt x="67" y="47"/>
                  </a:cubicBezTo>
                  <a:close/>
                  <a:moveTo>
                    <a:pt x="67" y="51"/>
                  </a:moveTo>
                  <a:cubicBezTo>
                    <a:pt x="67" y="52"/>
                    <a:pt x="67" y="53"/>
                    <a:pt x="67" y="55"/>
                  </a:cubicBezTo>
                  <a:cubicBezTo>
                    <a:pt x="67" y="53"/>
                    <a:pt x="66" y="52"/>
                    <a:pt x="67" y="51"/>
                  </a:cubicBezTo>
                  <a:close/>
                  <a:moveTo>
                    <a:pt x="66" y="46"/>
                  </a:moveTo>
                  <a:cubicBezTo>
                    <a:pt x="66" y="47"/>
                    <a:pt x="67" y="48"/>
                    <a:pt x="66" y="48"/>
                  </a:cubicBezTo>
                  <a:cubicBezTo>
                    <a:pt x="64" y="51"/>
                    <a:pt x="61" y="54"/>
                    <a:pt x="59" y="58"/>
                  </a:cubicBezTo>
                  <a:cubicBezTo>
                    <a:pt x="60" y="58"/>
                    <a:pt x="59" y="59"/>
                    <a:pt x="59" y="59"/>
                  </a:cubicBezTo>
                  <a:cubicBezTo>
                    <a:pt x="58" y="60"/>
                    <a:pt x="58" y="58"/>
                    <a:pt x="58" y="57"/>
                  </a:cubicBezTo>
                  <a:cubicBezTo>
                    <a:pt x="61" y="54"/>
                    <a:pt x="63" y="50"/>
                    <a:pt x="66" y="46"/>
                  </a:cubicBezTo>
                  <a:close/>
                  <a:moveTo>
                    <a:pt x="65" y="51"/>
                  </a:moveTo>
                  <a:cubicBezTo>
                    <a:pt x="65" y="53"/>
                    <a:pt x="63" y="53"/>
                    <a:pt x="62" y="55"/>
                  </a:cubicBezTo>
                  <a:cubicBezTo>
                    <a:pt x="62" y="55"/>
                    <a:pt x="61" y="55"/>
                    <a:pt x="62" y="56"/>
                  </a:cubicBezTo>
                  <a:cubicBezTo>
                    <a:pt x="61" y="55"/>
                    <a:pt x="62" y="54"/>
                    <a:pt x="63" y="54"/>
                  </a:cubicBezTo>
                  <a:cubicBezTo>
                    <a:pt x="64" y="53"/>
                    <a:pt x="64" y="51"/>
                    <a:pt x="65" y="51"/>
                  </a:cubicBezTo>
                  <a:close/>
                  <a:moveTo>
                    <a:pt x="59" y="54"/>
                  </a:moveTo>
                  <a:cubicBezTo>
                    <a:pt x="61" y="51"/>
                    <a:pt x="62" y="48"/>
                    <a:pt x="65" y="45"/>
                  </a:cubicBezTo>
                  <a:cubicBezTo>
                    <a:pt x="65" y="45"/>
                    <a:pt x="65" y="46"/>
                    <a:pt x="65" y="46"/>
                  </a:cubicBezTo>
                  <a:cubicBezTo>
                    <a:pt x="63" y="49"/>
                    <a:pt x="60" y="53"/>
                    <a:pt x="58" y="56"/>
                  </a:cubicBezTo>
                  <a:cubicBezTo>
                    <a:pt x="58" y="56"/>
                    <a:pt x="58" y="57"/>
                    <a:pt x="58" y="57"/>
                  </a:cubicBezTo>
                  <a:cubicBezTo>
                    <a:pt x="57" y="55"/>
                    <a:pt x="58" y="55"/>
                    <a:pt x="59" y="54"/>
                  </a:cubicBezTo>
                  <a:close/>
                  <a:moveTo>
                    <a:pt x="57" y="56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7" y="57"/>
                    <a:pt x="57" y="56"/>
                    <a:pt x="57" y="56"/>
                  </a:cubicBezTo>
                  <a:close/>
                  <a:moveTo>
                    <a:pt x="56" y="49"/>
                  </a:moveTo>
                  <a:cubicBezTo>
                    <a:pt x="55" y="49"/>
                    <a:pt x="55" y="47"/>
                    <a:pt x="55" y="47"/>
                  </a:cubicBezTo>
                  <a:cubicBezTo>
                    <a:pt x="56" y="47"/>
                    <a:pt x="56" y="48"/>
                    <a:pt x="56" y="47"/>
                  </a:cubicBezTo>
                  <a:cubicBezTo>
                    <a:pt x="56" y="48"/>
                    <a:pt x="56" y="48"/>
                    <a:pt x="56" y="49"/>
                  </a:cubicBezTo>
                  <a:close/>
                  <a:moveTo>
                    <a:pt x="58" y="62"/>
                  </a:moveTo>
                  <a:cubicBezTo>
                    <a:pt x="58" y="60"/>
                    <a:pt x="56" y="59"/>
                    <a:pt x="56" y="57"/>
                  </a:cubicBezTo>
                  <a:cubicBezTo>
                    <a:pt x="57" y="59"/>
                    <a:pt x="59" y="60"/>
                    <a:pt x="58" y="62"/>
                  </a:cubicBezTo>
                  <a:close/>
                  <a:moveTo>
                    <a:pt x="59" y="62"/>
                  </a:moveTo>
                  <a:cubicBezTo>
                    <a:pt x="59" y="61"/>
                    <a:pt x="59" y="61"/>
                    <a:pt x="58" y="60"/>
                  </a:cubicBezTo>
                  <a:cubicBezTo>
                    <a:pt x="61" y="57"/>
                    <a:pt x="63" y="54"/>
                    <a:pt x="66" y="52"/>
                  </a:cubicBezTo>
                  <a:cubicBezTo>
                    <a:pt x="66" y="53"/>
                    <a:pt x="67" y="54"/>
                    <a:pt x="67" y="55"/>
                  </a:cubicBezTo>
                  <a:cubicBezTo>
                    <a:pt x="64" y="58"/>
                    <a:pt x="62" y="60"/>
                    <a:pt x="59" y="62"/>
                  </a:cubicBezTo>
                  <a:close/>
                  <a:moveTo>
                    <a:pt x="59" y="63"/>
                  </a:moveTo>
                  <a:cubicBezTo>
                    <a:pt x="61" y="62"/>
                    <a:pt x="61" y="61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60"/>
                    <a:pt x="65" y="57"/>
                    <a:pt x="67" y="56"/>
                  </a:cubicBezTo>
                  <a:cubicBezTo>
                    <a:pt x="68" y="56"/>
                    <a:pt x="67" y="56"/>
                    <a:pt x="67" y="57"/>
                  </a:cubicBezTo>
                  <a:cubicBezTo>
                    <a:pt x="65" y="60"/>
                    <a:pt x="63" y="62"/>
                    <a:pt x="60" y="64"/>
                  </a:cubicBezTo>
                  <a:cubicBezTo>
                    <a:pt x="59" y="64"/>
                    <a:pt x="59" y="63"/>
                    <a:pt x="59" y="63"/>
                  </a:cubicBezTo>
                  <a:close/>
                  <a:moveTo>
                    <a:pt x="60" y="73"/>
                  </a:moveTo>
                  <a:cubicBezTo>
                    <a:pt x="60" y="74"/>
                    <a:pt x="60" y="74"/>
                    <a:pt x="60" y="75"/>
                  </a:cubicBezTo>
                  <a:cubicBezTo>
                    <a:pt x="60" y="75"/>
                    <a:pt x="59" y="73"/>
                    <a:pt x="60" y="73"/>
                  </a:cubicBezTo>
                  <a:close/>
                  <a:moveTo>
                    <a:pt x="60" y="69"/>
                  </a:moveTo>
                  <a:cubicBezTo>
                    <a:pt x="59" y="67"/>
                    <a:pt x="60" y="66"/>
                    <a:pt x="59" y="65"/>
                  </a:cubicBezTo>
                  <a:cubicBezTo>
                    <a:pt x="63" y="63"/>
                    <a:pt x="65" y="60"/>
                    <a:pt x="68" y="58"/>
                  </a:cubicBezTo>
                  <a:cubicBezTo>
                    <a:pt x="68" y="58"/>
                    <a:pt x="68" y="58"/>
                    <a:pt x="68" y="59"/>
                  </a:cubicBezTo>
                  <a:cubicBezTo>
                    <a:pt x="65" y="62"/>
                    <a:pt x="63" y="65"/>
                    <a:pt x="60" y="69"/>
                  </a:cubicBezTo>
                  <a:close/>
                  <a:moveTo>
                    <a:pt x="61" y="80"/>
                  </a:moveTo>
                  <a:cubicBezTo>
                    <a:pt x="61" y="80"/>
                    <a:pt x="60" y="80"/>
                    <a:pt x="60" y="79"/>
                  </a:cubicBezTo>
                  <a:cubicBezTo>
                    <a:pt x="61" y="79"/>
                    <a:pt x="61" y="79"/>
                    <a:pt x="61" y="80"/>
                  </a:cubicBezTo>
                  <a:close/>
                  <a:moveTo>
                    <a:pt x="54" y="70"/>
                  </a:moveTo>
                  <a:cubicBezTo>
                    <a:pt x="55" y="73"/>
                    <a:pt x="59" y="75"/>
                    <a:pt x="60" y="79"/>
                  </a:cubicBezTo>
                  <a:cubicBezTo>
                    <a:pt x="57" y="75"/>
                    <a:pt x="53" y="73"/>
                    <a:pt x="51" y="67"/>
                  </a:cubicBezTo>
                  <a:cubicBezTo>
                    <a:pt x="52" y="68"/>
                    <a:pt x="52" y="69"/>
                    <a:pt x="54" y="70"/>
                  </a:cubicBezTo>
                  <a:close/>
                  <a:moveTo>
                    <a:pt x="48" y="63"/>
                  </a:moveTo>
                  <a:cubicBezTo>
                    <a:pt x="49" y="65"/>
                    <a:pt x="50" y="66"/>
                    <a:pt x="51" y="69"/>
                  </a:cubicBezTo>
                  <a:cubicBezTo>
                    <a:pt x="49" y="69"/>
                    <a:pt x="48" y="65"/>
                    <a:pt x="48" y="63"/>
                  </a:cubicBezTo>
                  <a:close/>
                  <a:moveTo>
                    <a:pt x="49" y="68"/>
                  </a:moveTo>
                  <a:cubicBezTo>
                    <a:pt x="52" y="70"/>
                    <a:pt x="52" y="73"/>
                    <a:pt x="53" y="76"/>
                  </a:cubicBezTo>
                  <a:cubicBezTo>
                    <a:pt x="50" y="76"/>
                    <a:pt x="50" y="71"/>
                    <a:pt x="49" y="68"/>
                  </a:cubicBezTo>
                  <a:close/>
                  <a:moveTo>
                    <a:pt x="60" y="99"/>
                  </a:moveTo>
                  <a:cubicBezTo>
                    <a:pt x="59" y="98"/>
                    <a:pt x="58" y="97"/>
                    <a:pt x="57" y="95"/>
                  </a:cubicBezTo>
                  <a:cubicBezTo>
                    <a:pt x="58" y="95"/>
                    <a:pt x="58" y="95"/>
                    <a:pt x="58" y="94"/>
                  </a:cubicBezTo>
                  <a:cubicBezTo>
                    <a:pt x="60" y="96"/>
                    <a:pt x="59" y="97"/>
                    <a:pt x="60" y="99"/>
                  </a:cubicBezTo>
                  <a:close/>
                  <a:moveTo>
                    <a:pt x="59" y="94"/>
                  </a:moveTo>
                  <a:cubicBezTo>
                    <a:pt x="59" y="94"/>
                    <a:pt x="60" y="94"/>
                    <a:pt x="60" y="95"/>
                  </a:cubicBezTo>
                  <a:cubicBezTo>
                    <a:pt x="60" y="95"/>
                    <a:pt x="59" y="95"/>
                    <a:pt x="59" y="94"/>
                  </a:cubicBezTo>
                  <a:close/>
                  <a:moveTo>
                    <a:pt x="53" y="115"/>
                  </a:moveTo>
                  <a:cubicBezTo>
                    <a:pt x="54" y="112"/>
                    <a:pt x="55" y="112"/>
                    <a:pt x="55" y="110"/>
                  </a:cubicBezTo>
                  <a:cubicBezTo>
                    <a:pt x="56" y="110"/>
                    <a:pt x="57" y="108"/>
                    <a:pt x="57" y="107"/>
                  </a:cubicBezTo>
                  <a:cubicBezTo>
                    <a:pt x="57" y="107"/>
                    <a:pt x="57" y="106"/>
                    <a:pt x="57" y="106"/>
                  </a:cubicBezTo>
                  <a:cubicBezTo>
                    <a:pt x="57" y="106"/>
                    <a:pt x="58" y="106"/>
                    <a:pt x="58" y="106"/>
                  </a:cubicBezTo>
                  <a:cubicBezTo>
                    <a:pt x="58" y="105"/>
                    <a:pt x="58" y="104"/>
                    <a:pt x="59" y="103"/>
                  </a:cubicBezTo>
                  <a:cubicBezTo>
                    <a:pt x="60" y="103"/>
                    <a:pt x="60" y="104"/>
                    <a:pt x="60" y="104"/>
                  </a:cubicBezTo>
                  <a:cubicBezTo>
                    <a:pt x="59" y="107"/>
                    <a:pt x="57" y="109"/>
                    <a:pt x="56" y="112"/>
                  </a:cubicBezTo>
                  <a:cubicBezTo>
                    <a:pt x="55" y="112"/>
                    <a:pt x="55" y="113"/>
                    <a:pt x="55" y="115"/>
                  </a:cubicBezTo>
                  <a:cubicBezTo>
                    <a:pt x="54" y="115"/>
                    <a:pt x="54" y="114"/>
                    <a:pt x="53" y="115"/>
                  </a:cubicBezTo>
                  <a:close/>
                  <a:moveTo>
                    <a:pt x="54" y="116"/>
                  </a:moveTo>
                  <a:cubicBezTo>
                    <a:pt x="54" y="117"/>
                    <a:pt x="53" y="117"/>
                    <a:pt x="52" y="118"/>
                  </a:cubicBezTo>
                  <a:cubicBezTo>
                    <a:pt x="52" y="117"/>
                    <a:pt x="52" y="116"/>
                    <a:pt x="53" y="115"/>
                  </a:cubicBezTo>
                  <a:cubicBezTo>
                    <a:pt x="53" y="116"/>
                    <a:pt x="54" y="115"/>
                    <a:pt x="54" y="116"/>
                  </a:cubicBezTo>
                  <a:close/>
                  <a:moveTo>
                    <a:pt x="39" y="84"/>
                  </a:moveTo>
                  <a:cubicBezTo>
                    <a:pt x="39" y="84"/>
                    <a:pt x="40" y="84"/>
                    <a:pt x="40" y="84"/>
                  </a:cubicBezTo>
                  <a:cubicBezTo>
                    <a:pt x="41" y="84"/>
                    <a:pt x="41" y="85"/>
                    <a:pt x="42" y="85"/>
                  </a:cubicBezTo>
                  <a:cubicBezTo>
                    <a:pt x="41" y="88"/>
                    <a:pt x="40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2"/>
                    <a:pt x="41" y="89"/>
                    <a:pt x="41" y="86"/>
                  </a:cubicBezTo>
                  <a:cubicBezTo>
                    <a:pt x="40" y="86"/>
                    <a:pt x="40" y="85"/>
                    <a:pt x="39" y="84"/>
                  </a:cubicBezTo>
                  <a:close/>
                  <a:moveTo>
                    <a:pt x="43" y="75"/>
                  </a:moveTo>
                  <a:cubicBezTo>
                    <a:pt x="43" y="75"/>
                    <a:pt x="43" y="75"/>
                    <a:pt x="43" y="75"/>
                  </a:cubicBezTo>
                  <a:cubicBezTo>
                    <a:pt x="44" y="75"/>
                    <a:pt x="43" y="74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4"/>
                    <a:pt x="46" y="75"/>
                    <a:pt x="45" y="76"/>
                  </a:cubicBezTo>
                  <a:cubicBezTo>
                    <a:pt x="45" y="76"/>
                    <a:pt x="46" y="76"/>
                    <a:pt x="46" y="77"/>
                  </a:cubicBezTo>
                  <a:cubicBezTo>
                    <a:pt x="45" y="77"/>
                    <a:pt x="45" y="76"/>
                    <a:pt x="44" y="75"/>
                  </a:cubicBezTo>
                  <a:cubicBezTo>
                    <a:pt x="44" y="76"/>
                    <a:pt x="45" y="76"/>
                    <a:pt x="45" y="77"/>
                  </a:cubicBezTo>
                  <a:cubicBezTo>
                    <a:pt x="45" y="78"/>
                    <a:pt x="45" y="78"/>
                    <a:pt x="45" y="79"/>
                  </a:cubicBezTo>
                  <a:cubicBezTo>
                    <a:pt x="45" y="79"/>
                    <a:pt x="45" y="78"/>
                    <a:pt x="46" y="78"/>
                  </a:cubicBezTo>
                  <a:cubicBezTo>
                    <a:pt x="46" y="78"/>
                    <a:pt x="47" y="79"/>
                    <a:pt x="47" y="78"/>
                  </a:cubicBezTo>
                  <a:cubicBezTo>
                    <a:pt x="47" y="80"/>
                    <a:pt x="46" y="79"/>
                    <a:pt x="46" y="80"/>
                  </a:cubicBezTo>
                  <a:cubicBezTo>
                    <a:pt x="44" y="79"/>
                    <a:pt x="43" y="77"/>
                    <a:pt x="42" y="76"/>
                  </a:cubicBezTo>
                  <a:cubicBezTo>
                    <a:pt x="42" y="75"/>
                    <a:pt x="43" y="75"/>
                    <a:pt x="43" y="75"/>
                  </a:cubicBezTo>
                  <a:close/>
                  <a:moveTo>
                    <a:pt x="46" y="77"/>
                  </a:moveTo>
                  <a:cubicBezTo>
                    <a:pt x="46" y="77"/>
                    <a:pt x="47" y="78"/>
                    <a:pt x="47" y="78"/>
                  </a:cubicBezTo>
                  <a:cubicBezTo>
                    <a:pt x="47" y="78"/>
                    <a:pt x="47" y="78"/>
                    <a:pt x="46" y="77"/>
                  </a:cubicBezTo>
                  <a:close/>
                  <a:moveTo>
                    <a:pt x="48" y="87"/>
                  </a:moveTo>
                  <a:cubicBezTo>
                    <a:pt x="47" y="89"/>
                    <a:pt x="47" y="92"/>
                    <a:pt x="47" y="95"/>
                  </a:cubicBezTo>
                  <a:cubicBezTo>
                    <a:pt x="46" y="95"/>
                    <a:pt x="46" y="94"/>
                    <a:pt x="45" y="93"/>
                  </a:cubicBezTo>
                  <a:cubicBezTo>
                    <a:pt x="45" y="92"/>
                    <a:pt x="46" y="90"/>
                    <a:pt x="46" y="88"/>
                  </a:cubicBezTo>
                  <a:cubicBezTo>
                    <a:pt x="47" y="88"/>
                    <a:pt x="47" y="88"/>
                    <a:pt x="48" y="87"/>
                  </a:cubicBezTo>
                  <a:close/>
                  <a:moveTo>
                    <a:pt x="47" y="87"/>
                  </a:moveTo>
                  <a:cubicBezTo>
                    <a:pt x="47" y="86"/>
                    <a:pt x="47" y="83"/>
                    <a:pt x="49" y="82"/>
                  </a:cubicBezTo>
                  <a:cubicBezTo>
                    <a:pt x="49" y="83"/>
                    <a:pt x="48" y="86"/>
                    <a:pt x="47" y="87"/>
                  </a:cubicBezTo>
                  <a:close/>
                  <a:moveTo>
                    <a:pt x="44" y="92"/>
                  </a:moveTo>
                  <a:cubicBezTo>
                    <a:pt x="44" y="93"/>
                    <a:pt x="44" y="92"/>
                    <a:pt x="44" y="92"/>
                  </a:cubicBezTo>
                  <a:cubicBezTo>
                    <a:pt x="44" y="93"/>
                    <a:pt x="44" y="94"/>
                    <a:pt x="44" y="94"/>
                  </a:cubicBezTo>
                  <a:cubicBezTo>
                    <a:pt x="44" y="94"/>
                    <a:pt x="44" y="94"/>
                    <a:pt x="44" y="95"/>
                  </a:cubicBezTo>
                  <a:cubicBezTo>
                    <a:pt x="43" y="95"/>
                    <a:pt x="43" y="94"/>
                    <a:pt x="43" y="95"/>
                  </a:cubicBezTo>
                  <a:cubicBezTo>
                    <a:pt x="43" y="91"/>
                    <a:pt x="45" y="88"/>
                    <a:pt x="45" y="85"/>
                  </a:cubicBezTo>
                  <a:cubicBezTo>
                    <a:pt x="46" y="85"/>
                    <a:pt x="46" y="84"/>
                    <a:pt x="47" y="84"/>
                  </a:cubicBezTo>
                  <a:cubicBezTo>
                    <a:pt x="46" y="87"/>
                    <a:pt x="45" y="89"/>
                    <a:pt x="44" y="92"/>
                  </a:cubicBezTo>
                  <a:close/>
                  <a:moveTo>
                    <a:pt x="39" y="77"/>
                  </a:moveTo>
                  <a:cubicBezTo>
                    <a:pt x="40" y="80"/>
                    <a:pt x="41" y="80"/>
                    <a:pt x="43" y="82"/>
                  </a:cubicBezTo>
                  <a:cubicBezTo>
                    <a:pt x="42" y="82"/>
                    <a:pt x="42" y="82"/>
                    <a:pt x="41" y="82"/>
                  </a:cubicBezTo>
                  <a:cubicBezTo>
                    <a:pt x="40" y="80"/>
                    <a:pt x="39" y="80"/>
                    <a:pt x="38" y="78"/>
                  </a:cubicBezTo>
                  <a:cubicBezTo>
                    <a:pt x="38" y="78"/>
                    <a:pt x="38" y="77"/>
                    <a:pt x="38" y="77"/>
                  </a:cubicBezTo>
                  <a:cubicBezTo>
                    <a:pt x="38" y="77"/>
                    <a:pt x="39" y="78"/>
                    <a:pt x="39" y="77"/>
                  </a:cubicBezTo>
                  <a:close/>
                  <a:moveTo>
                    <a:pt x="39" y="76"/>
                  </a:moveTo>
                  <a:cubicBezTo>
                    <a:pt x="39" y="77"/>
                    <a:pt x="40" y="78"/>
                    <a:pt x="40" y="78"/>
                  </a:cubicBezTo>
                  <a:cubicBezTo>
                    <a:pt x="40" y="78"/>
                    <a:pt x="39" y="77"/>
                    <a:pt x="39" y="76"/>
                  </a:cubicBezTo>
                  <a:close/>
                  <a:moveTo>
                    <a:pt x="41" y="78"/>
                  </a:moveTo>
                  <a:cubicBezTo>
                    <a:pt x="43" y="78"/>
                    <a:pt x="43" y="80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0"/>
                    <a:pt x="42" y="79"/>
                    <a:pt x="41" y="78"/>
                  </a:cubicBezTo>
                  <a:close/>
                  <a:moveTo>
                    <a:pt x="42" y="76"/>
                  </a:moveTo>
                  <a:cubicBezTo>
                    <a:pt x="43" y="77"/>
                    <a:pt x="43" y="78"/>
                    <a:pt x="44" y="79"/>
                  </a:cubicBezTo>
                  <a:cubicBezTo>
                    <a:pt x="43" y="79"/>
                    <a:pt x="42" y="78"/>
                    <a:pt x="42" y="77"/>
                  </a:cubicBezTo>
                  <a:cubicBezTo>
                    <a:pt x="41" y="77"/>
                    <a:pt x="42" y="77"/>
                    <a:pt x="42" y="76"/>
                  </a:cubicBezTo>
                  <a:close/>
                  <a:moveTo>
                    <a:pt x="42" y="75"/>
                  </a:moveTo>
                  <a:cubicBezTo>
                    <a:pt x="41" y="75"/>
                    <a:pt x="41" y="74"/>
                    <a:pt x="40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3"/>
                    <a:pt x="42" y="74"/>
                    <a:pt x="42" y="74"/>
                  </a:cubicBezTo>
                  <a:cubicBezTo>
                    <a:pt x="42" y="74"/>
                    <a:pt x="42" y="75"/>
                    <a:pt x="42" y="75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6"/>
                    <a:pt x="40" y="76"/>
                  </a:cubicBezTo>
                  <a:cubicBezTo>
                    <a:pt x="40" y="75"/>
                    <a:pt x="40" y="76"/>
                    <a:pt x="39" y="75"/>
                  </a:cubicBezTo>
                  <a:cubicBezTo>
                    <a:pt x="40" y="75"/>
                    <a:pt x="40" y="74"/>
                    <a:pt x="40" y="74"/>
                  </a:cubicBezTo>
                  <a:cubicBezTo>
                    <a:pt x="41" y="75"/>
                    <a:pt x="42" y="76"/>
                    <a:pt x="41" y="77"/>
                  </a:cubicBezTo>
                  <a:close/>
                  <a:moveTo>
                    <a:pt x="39" y="71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39" y="72"/>
                    <a:pt x="40" y="72"/>
                    <a:pt x="39" y="71"/>
                  </a:cubicBezTo>
                  <a:close/>
                  <a:moveTo>
                    <a:pt x="40" y="73"/>
                  </a:moveTo>
                  <a:cubicBezTo>
                    <a:pt x="39" y="74"/>
                    <a:pt x="39" y="74"/>
                    <a:pt x="39" y="75"/>
                  </a:cubicBezTo>
                  <a:cubicBezTo>
                    <a:pt x="38" y="74"/>
                    <a:pt x="38" y="74"/>
                    <a:pt x="37" y="7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2"/>
                    <a:pt x="39" y="73"/>
                    <a:pt x="40" y="73"/>
                  </a:cubicBezTo>
                  <a:close/>
                  <a:moveTo>
                    <a:pt x="38" y="76"/>
                  </a:moveTo>
                  <a:cubicBezTo>
                    <a:pt x="38" y="76"/>
                    <a:pt x="38" y="76"/>
                    <a:pt x="37" y="76"/>
                  </a:cubicBezTo>
                  <a:cubicBezTo>
                    <a:pt x="37" y="76"/>
                    <a:pt x="38" y="77"/>
                    <a:pt x="37" y="77"/>
                  </a:cubicBezTo>
                  <a:cubicBezTo>
                    <a:pt x="37" y="77"/>
                    <a:pt x="36" y="76"/>
                    <a:pt x="36" y="75"/>
                  </a:cubicBezTo>
                  <a:cubicBezTo>
                    <a:pt x="36" y="75"/>
                    <a:pt x="37" y="75"/>
                    <a:pt x="37" y="76"/>
                  </a:cubicBezTo>
                  <a:cubicBezTo>
                    <a:pt x="38" y="75"/>
                    <a:pt x="36" y="75"/>
                    <a:pt x="36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75"/>
                    <a:pt x="38" y="75"/>
                    <a:pt x="38" y="76"/>
                  </a:cubicBezTo>
                  <a:close/>
                  <a:moveTo>
                    <a:pt x="35" y="77"/>
                  </a:moveTo>
                  <a:cubicBezTo>
                    <a:pt x="35" y="77"/>
                    <a:pt x="35" y="77"/>
                    <a:pt x="35" y="76"/>
                  </a:cubicBezTo>
                  <a:cubicBezTo>
                    <a:pt x="36" y="76"/>
                    <a:pt x="36" y="78"/>
                    <a:pt x="37" y="78"/>
                  </a:cubicBezTo>
                  <a:cubicBezTo>
                    <a:pt x="37" y="78"/>
                    <a:pt x="37" y="78"/>
                    <a:pt x="36" y="79"/>
                  </a:cubicBezTo>
                  <a:cubicBezTo>
                    <a:pt x="36" y="78"/>
                    <a:pt x="35" y="78"/>
                    <a:pt x="35" y="77"/>
                  </a:cubicBezTo>
                  <a:close/>
                  <a:moveTo>
                    <a:pt x="36" y="79"/>
                  </a:moveTo>
                  <a:cubicBezTo>
                    <a:pt x="36" y="79"/>
                    <a:pt x="36" y="80"/>
                    <a:pt x="36" y="80"/>
                  </a:cubicBezTo>
                  <a:cubicBezTo>
                    <a:pt x="35" y="79"/>
                    <a:pt x="34" y="78"/>
                    <a:pt x="35" y="78"/>
                  </a:cubicBezTo>
                  <a:cubicBezTo>
                    <a:pt x="35" y="78"/>
                    <a:pt x="35" y="78"/>
                    <a:pt x="36" y="79"/>
                  </a:cubicBezTo>
                  <a:close/>
                  <a:moveTo>
                    <a:pt x="37" y="72"/>
                  </a:moveTo>
                  <a:cubicBezTo>
                    <a:pt x="36" y="72"/>
                    <a:pt x="36" y="71"/>
                    <a:pt x="35" y="71"/>
                  </a:cubicBezTo>
                  <a:cubicBezTo>
                    <a:pt x="36" y="70"/>
                    <a:pt x="36" y="70"/>
                    <a:pt x="37" y="69"/>
                  </a:cubicBezTo>
                  <a:cubicBezTo>
                    <a:pt x="38" y="70"/>
                    <a:pt x="38" y="71"/>
                    <a:pt x="37" y="72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5" y="74"/>
                    <a:pt x="35" y="73"/>
                    <a:pt x="34" y="73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2"/>
                    <a:pt x="36" y="73"/>
                    <a:pt x="36" y="74"/>
                  </a:cubicBezTo>
                  <a:close/>
                  <a:moveTo>
                    <a:pt x="34" y="77"/>
                  </a:moveTo>
                  <a:cubicBezTo>
                    <a:pt x="34" y="76"/>
                    <a:pt x="33" y="76"/>
                    <a:pt x="33" y="75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4" y="74"/>
                    <a:pt x="35" y="76"/>
                    <a:pt x="34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2" y="77"/>
                    <a:pt x="32" y="76"/>
                  </a:cubicBezTo>
                  <a:cubicBezTo>
                    <a:pt x="32" y="77"/>
                    <a:pt x="33" y="78"/>
                    <a:pt x="33" y="79"/>
                  </a:cubicBezTo>
                  <a:cubicBezTo>
                    <a:pt x="33" y="79"/>
                    <a:pt x="33" y="79"/>
                    <a:pt x="33" y="80"/>
                  </a:cubicBezTo>
                  <a:cubicBezTo>
                    <a:pt x="32" y="79"/>
                    <a:pt x="32" y="79"/>
                    <a:pt x="31" y="78"/>
                  </a:cubicBezTo>
                  <a:cubicBezTo>
                    <a:pt x="32" y="78"/>
                    <a:pt x="32" y="78"/>
                    <a:pt x="33" y="79"/>
                  </a:cubicBezTo>
                  <a:cubicBezTo>
                    <a:pt x="33" y="78"/>
                    <a:pt x="32" y="78"/>
                    <a:pt x="31" y="77"/>
                  </a:cubicBezTo>
                  <a:close/>
                  <a:moveTo>
                    <a:pt x="32" y="76"/>
                  </a:moveTo>
                  <a:cubicBezTo>
                    <a:pt x="33" y="75"/>
                    <a:pt x="33" y="77"/>
                    <a:pt x="34" y="77"/>
                  </a:cubicBezTo>
                  <a:cubicBezTo>
                    <a:pt x="34" y="77"/>
                    <a:pt x="34" y="77"/>
                    <a:pt x="34" y="78"/>
                  </a:cubicBezTo>
                  <a:cubicBezTo>
                    <a:pt x="33" y="77"/>
                    <a:pt x="33" y="76"/>
                    <a:pt x="32" y="76"/>
                  </a:cubicBezTo>
                  <a:close/>
                  <a:moveTo>
                    <a:pt x="34" y="72"/>
                  </a:moveTo>
                  <a:cubicBezTo>
                    <a:pt x="33" y="72"/>
                    <a:pt x="33" y="71"/>
                    <a:pt x="32" y="71"/>
                  </a:cubicBezTo>
                  <a:cubicBezTo>
                    <a:pt x="33" y="71"/>
                    <a:pt x="33" y="70"/>
                    <a:pt x="33" y="70"/>
                  </a:cubicBezTo>
                  <a:cubicBezTo>
                    <a:pt x="33" y="71"/>
                    <a:pt x="34" y="71"/>
                    <a:pt x="34" y="72"/>
                  </a:cubicBezTo>
                  <a:close/>
                  <a:moveTo>
                    <a:pt x="33" y="73"/>
                  </a:moveTo>
                  <a:cubicBezTo>
                    <a:pt x="33" y="73"/>
                    <a:pt x="32" y="74"/>
                    <a:pt x="32" y="75"/>
                  </a:cubicBezTo>
                  <a:cubicBezTo>
                    <a:pt x="32" y="74"/>
                    <a:pt x="31" y="74"/>
                    <a:pt x="31" y="74"/>
                  </a:cubicBezTo>
                  <a:cubicBezTo>
                    <a:pt x="31" y="73"/>
                    <a:pt x="32" y="72"/>
                    <a:pt x="32" y="72"/>
                  </a:cubicBezTo>
                  <a:cubicBezTo>
                    <a:pt x="32" y="72"/>
                    <a:pt x="33" y="72"/>
                    <a:pt x="33" y="73"/>
                  </a:cubicBezTo>
                  <a:close/>
                  <a:moveTo>
                    <a:pt x="30" y="77"/>
                  </a:moveTo>
                  <a:cubicBezTo>
                    <a:pt x="30" y="76"/>
                    <a:pt x="30" y="76"/>
                    <a:pt x="29" y="76"/>
                  </a:cubicBezTo>
                  <a:cubicBezTo>
                    <a:pt x="29" y="75"/>
                    <a:pt x="30" y="75"/>
                    <a:pt x="30" y="74"/>
                  </a:cubicBezTo>
                  <a:cubicBezTo>
                    <a:pt x="31" y="75"/>
                    <a:pt x="32" y="76"/>
                    <a:pt x="30" y="77"/>
                  </a:cubicBezTo>
                  <a:close/>
                  <a:moveTo>
                    <a:pt x="29" y="75"/>
                  </a:moveTo>
                  <a:cubicBezTo>
                    <a:pt x="28" y="74"/>
                    <a:pt x="28" y="73"/>
                    <a:pt x="27" y="73"/>
                  </a:cubicBezTo>
                  <a:cubicBezTo>
                    <a:pt x="27" y="72"/>
                    <a:pt x="27" y="72"/>
                    <a:pt x="28" y="71"/>
                  </a:cubicBezTo>
                  <a:cubicBezTo>
                    <a:pt x="28" y="72"/>
                    <a:pt x="29" y="73"/>
                    <a:pt x="30" y="74"/>
                  </a:cubicBezTo>
                  <a:cubicBezTo>
                    <a:pt x="29" y="74"/>
                    <a:pt x="29" y="74"/>
                    <a:pt x="29" y="75"/>
                  </a:cubicBezTo>
                  <a:close/>
                  <a:moveTo>
                    <a:pt x="28" y="75"/>
                  </a:moveTo>
                  <a:cubicBezTo>
                    <a:pt x="28" y="78"/>
                    <a:pt x="27" y="76"/>
                    <a:pt x="26" y="75"/>
                  </a:cubicBezTo>
                  <a:cubicBezTo>
                    <a:pt x="26" y="74"/>
                    <a:pt x="26" y="74"/>
                    <a:pt x="26" y="73"/>
                  </a:cubicBezTo>
                  <a:cubicBezTo>
                    <a:pt x="27" y="74"/>
                    <a:pt x="27" y="75"/>
                    <a:pt x="28" y="75"/>
                  </a:cubicBezTo>
                  <a:close/>
                  <a:moveTo>
                    <a:pt x="29" y="76"/>
                  </a:moveTo>
                  <a:cubicBezTo>
                    <a:pt x="29" y="77"/>
                    <a:pt x="30" y="77"/>
                    <a:pt x="30" y="78"/>
                  </a:cubicBezTo>
                  <a:cubicBezTo>
                    <a:pt x="30" y="78"/>
                    <a:pt x="29" y="78"/>
                    <a:pt x="30" y="79"/>
                  </a:cubicBezTo>
                  <a:cubicBezTo>
                    <a:pt x="30" y="80"/>
                    <a:pt x="30" y="79"/>
                    <a:pt x="31" y="79"/>
                  </a:cubicBezTo>
                  <a:cubicBezTo>
                    <a:pt x="33" y="81"/>
                    <a:pt x="35" y="83"/>
                    <a:pt x="36" y="85"/>
                  </a:cubicBezTo>
                  <a:cubicBezTo>
                    <a:pt x="36" y="86"/>
                    <a:pt x="36" y="86"/>
                    <a:pt x="35" y="86"/>
                  </a:cubicBezTo>
                  <a:cubicBezTo>
                    <a:pt x="33" y="83"/>
                    <a:pt x="30" y="80"/>
                    <a:pt x="28" y="77"/>
                  </a:cubicBezTo>
                  <a:cubicBezTo>
                    <a:pt x="29" y="77"/>
                    <a:pt x="28" y="76"/>
                    <a:pt x="29" y="76"/>
                  </a:cubicBezTo>
                  <a:close/>
                  <a:moveTo>
                    <a:pt x="36" y="87"/>
                  </a:moveTo>
                  <a:cubicBezTo>
                    <a:pt x="37" y="87"/>
                    <a:pt x="36" y="88"/>
                    <a:pt x="36" y="88"/>
                  </a:cubicBezTo>
                  <a:cubicBezTo>
                    <a:pt x="36" y="88"/>
                    <a:pt x="36" y="88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lose/>
                  <a:moveTo>
                    <a:pt x="33" y="80"/>
                  </a:moveTo>
                  <a:cubicBezTo>
                    <a:pt x="33" y="81"/>
                    <a:pt x="33" y="79"/>
                    <a:pt x="34" y="80"/>
                  </a:cubicBezTo>
                  <a:cubicBezTo>
                    <a:pt x="34" y="80"/>
                    <a:pt x="34" y="80"/>
                    <a:pt x="34" y="79"/>
                  </a:cubicBezTo>
                  <a:cubicBezTo>
                    <a:pt x="35" y="80"/>
                    <a:pt x="36" y="82"/>
                    <a:pt x="37" y="83"/>
                  </a:cubicBezTo>
                  <a:cubicBezTo>
                    <a:pt x="36" y="83"/>
                    <a:pt x="38" y="84"/>
                    <a:pt x="38" y="84"/>
                  </a:cubicBezTo>
                  <a:cubicBezTo>
                    <a:pt x="38" y="85"/>
                    <a:pt x="37" y="85"/>
                    <a:pt x="37" y="85"/>
                  </a:cubicBezTo>
                  <a:cubicBezTo>
                    <a:pt x="35" y="83"/>
                    <a:pt x="34" y="82"/>
                    <a:pt x="33" y="80"/>
                  </a:cubicBezTo>
                  <a:close/>
                  <a:moveTo>
                    <a:pt x="38" y="85"/>
                  </a:moveTo>
                  <a:cubicBezTo>
                    <a:pt x="38" y="85"/>
                    <a:pt x="39" y="85"/>
                    <a:pt x="39" y="86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7" y="86"/>
                    <a:pt x="37" y="85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39" y="84"/>
                  </a:moveTo>
                  <a:cubicBezTo>
                    <a:pt x="38" y="82"/>
                    <a:pt x="37" y="82"/>
                    <a:pt x="36" y="80"/>
                  </a:cubicBezTo>
                  <a:cubicBezTo>
                    <a:pt x="36" y="80"/>
                    <a:pt x="36" y="80"/>
                    <a:pt x="37" y="80"/>
                  </a:cubicBezTo>
                  <a:cubicBezTo>
                    <a:pt x="37" y="79"/>
                    <a:pt x="37" y="79"/>
                    <a:pt x="37" y="78"/>
                  </a:cubicBezTo>
                  <a:cubicBezTo>
                    <a:pt x="38" y="80"/>
                    <a:pt x="40" y="81"/>
                    <a:pt x="40" y="83"/>
                  </a:cubicBezTo>
                  <a:cubicBezTo>
                    <a:pt x="39" y="82"/>
                    <a:pt x="39" y="81"/>
                    <a:pt x="38" y="80"/>
                  </a:cubicBezTo>
                  <a:cubicBezTo>
                    <a:pt x="39" y="81"/>
                    <a:pt x="39" y="82"/>
                    <a:pt x="40" y="83"/>
                  </a:cubicBezTo>
                  <a:cubicBezTo>
                    <a:pt x="40" y="83"/>
                    <a:pt x="39" y="84"/>
                    <a:pt x="39" y="84"/>
                  </a:cubicBezTo>
                  <a:close/>
                  <a:moveTo>
                    <a:pt x="44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3" y="84"/>
                    <a:pt x="42" y="84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4" y="83"/>
                    <a:pt x="44" y="8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1"/>
                    <a:pt x="44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4"/>
                    <a:pt x="43" y="87"/>
                    <a:pt x="43" y="90"/>
                  </a:cubicBezTo>
                  <a:cubicBezTo>
                    <a:pt x="43" y="89"/>
                    <a:pt x="43" y="88"/>
                    <a:pt x="44" y="88"/>
                  </a:cubicBezTo>
                  <a:cubicBezTo>
                    <a:pt x="43" y="90"/>
                    <a:pt x="43" y="92"/>
                    <a:pt x="42" y="94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3"/>
                    <a:pt x="42" y="94"/>
                    <a:pt x="41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1" y="96"/>
                    <a:pt x="40" y="96"/>
                  </a:cubicBezTo>
                  <a:cubicBezTo>
                    <a:pt x="41" y="92"/>
                    <a:pt x="43" y="88"/>
                    <a:pt x="44" y="83"/>
                  </a:cubicBezTo>
                  <a:close/>
                  <a:moveTo>
                    <a:pt x="43" y="95"/>
                  </a:moveTo>
                  <a:cubicBezTo>
                    <a:pt x="44" y="95"/>
                    <a:pt x="43" y="96"/>
                    <a:pt x="42" y="97"/>
                  </a:cubicBezTo>
                  <a:cubicBezTo>
                    <a:pt x="42" y="96"/>
                    <a:pt x="42" y="97"/>
                    <a:pt x="42" y="96"/>
                  </a:cubicBezTo>
                  <a:cubicBezTo>
                    <a:pt x="43" y="96"/>
                    <a:pt x="42" y="95"/>
                    <a:pt x="43" y="95"/>
                  </a:cubicBezTo>
                  <a:close/>
                  <a:moveTo>
                    <a:pt x="43" y="96"/>
                  </a:moveTo>
                  <a:cubicBezTo>
                    <a:pt x="44" y="96"/>
                    <a:pt x="43" y="97"/>
                    <a:pt x="43" y="97"/>
                  </a:cubicBezTo>
                  <a:cubicBezTo>
                    <a:pt x="43" y="97"/>
                    <a:pt x="44" y="97"/>
                    <a:pt x="44" y="97"/>
                  </a:cubicBezTo>
                  <a:cubicBezTo>
                    <a:pt x="44" y="97"/>
                    <a:pt x="44" y="96"/>
                    <a:pt x="44" y="96"/>
                  </a:cubicBezTo>
                  <a:cubicBezTo>
                    <a:pt x="47" y="98"/>
                    <a:pt x="49" y="100"/>
                    <a:pt x="52" y="101"/>
                  </a:cubicBezTo>
                  <a:cubicBezTo>
                    <a:pt x="49" y="101"/>
                    <a:pt x="46" y="99"/>
                    <a:pt x="43" y="97"/>
                  </a:cubicBezTo>
                  <a:cubicBezTo>
                    <a:pt x="43" y="97"/>
                    <a:pt x="43" y="96"/>
                    <a:pt x="43" y="96"/>
                  </a:cubicBezTo>
                  <a:close/>
                  <a:moveTo>
                    <a:pt x="49" y="98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48" y="97"/>
                    <a:pt x="43" y="96"/>
                    <a:pt x="45" y="94"/>
                  </a:cubicBezTo>
                  <a:cubicBezTo>
                    <a:pt x="48" y="97"/>
                    <a:pt x="52" y="100"/>
                    <a:pt x="56" y="102"/>
                  </a:cubicBezTo>
                  <a:cubicBezTo>
                    <a:pt x="54" y="102"/>
                    <a:pt x="51" y="100"/>
                    <a:pt x="49" y="98"/>
                  </a:cubicBezTo>
                  <a:close/>
                  <a:moveTo>
                    <a:pt x="47" y="95"/>
                  </a:moveTo>
                  <a:cubicBezTo>
                    <a:pt x="48" y="91"/>
                    <a:pt x="47" y="86"/>
                    <a:pt x="51" y="83"/>
                  </a:cubicBezTo>
                  <a:cubicBezTo>
                    <a:pt x="51" y="84"/>
                    <a:pt x="50" y="84"/>
                    <a:pt x="51" y="85"/>
                  </a:cubicBezTo>
                  <a:cubicBezTo>
                    <a:pt x="51" y="87"/>
                    <a:pt x="50" y="89"/>
                    <a:pt x="49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91"/>
                    <a:pt x="51" y="92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3" y="93"/>
                    <a:pt x="53" y="94"/>
                  </a:cubicBezTo>
                  <a:cubicBezTo>
                    <a:pt x="54" y="95"/>
                    <a:pt x="53" y="95"/>
                    <a:pt x="53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6"/>
                    <a:pt x="54" y="95"/>
                    <a:pt x="54" y="95"/>
                  </a:cubicBezTo>
                  <a:cubicBezTo>
                    <a:pt x="54" y="95"/>
                    <a:pt x="55" y="95"/>
                    <a:pt x="55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7" y="100"/>
                    <a:pt x="59" y="101"/>
                  </a:cubicBezTo>
                  <a:cubicBezTo>
                    <a:pt x="59" y="101"/>
                    <a:pt x="59" y="101"/>
                    <a:pt x="59" y="102"/>
                  </a:cubicBezTo>
                  <a:cubicBezTo>
                    <a:pt x="55" y="99"/>
                    <a:pt x="52" y="95"/>
                    <a:pt x="48" y="91"/>
                  </a:cubicBezTo>
                  <a:cubicBezTo>
                    <a:pt x="51" y="95"/>
                    <a:pt x="55" y="98"/>
                    <a:pt x="58" y="103"/>
                  </a:cubicBezTo>
                  <a:cubicBezTo>
                    <a:pt x="54" y="101"/>
                    <a:pt x="51" y="98"/>
                    <a:pt x="47" y="95"/>
                  </a:cubicBezTo>
                  <a:close/>
                  <a:moveTo>
                    <a:pt x="52" y="81"/>
                  </a:moveTo>
                  <a:cubicBezTo>
                    <a:pt x="51" y="82"/>
                    <a:pt x="50" y="83"/>
                    <a:pt x="49" y="83"/>
                  </a:cubicBezTo>
                  <a:cubicBezTo>
                    <a:pt x="49" y="82"/>
                    <a:pt x="50" y="81"/>
                    <a:pt x="51" y="80"/>
                  </a:cubicBezTo>
                  <a:cubicBezTo>
                    <a:pt x="52" y="80"/>
                    <a:pt x="51" y="81"/>
                    <a:pt x="52" y="81"/>
                  </a:cubicBezTo>
                  <a:close/>
                  <a:moveTo>
                    <a:pt x="55" y="94"/>
                  </a:moveTo>
                  <a:cubicBezTo>
                    <a:pt x="54" y="94"/>
                    <a:pt x="54" y="93"/>
                    <a:pt x="53" y="93"/>
                  </a:cubicBezTo>
                  <a:cubicBezTo>
                    <a:pt x="54" y="93"/>
                    <a:pt x="54" y="92"/>
                    <a:pt x="54" y="92"/>
                  </a:cubicBezTo>
                  <a:cubicBezTo>
                    <a:pt x="55" y="92"/>
                    <a:pt x="54" y="93"/>
                    <a:pt x="55" y="93"/>
                  </a:cubicBezTo>
                  <a:cubicBezTo>
                    <a:pt x="55" y="93"/>
                    <a:pt x="54" y="93"/>
                    <a:pt x="55" y="94"/>
                  </a:cubicBezTo>
                  <a:close/>
                  <a:moveTo>
                    <a:pt x="53" y="91"/>
                  </a:moveTo>
                  <a:cubicBezTo>
                    <a:pt x="53" y="91"/>
                    <a:pt x="54" y="91"/>
                    <a:pt x="54" y="92"/>
                  </a:cubicBezTo>
                  <a:cubicBezTo>
                    <a:pt x="53" y="93"/>
                    <a:pt x="52" y="92"/>
                    <a:pt x="52" y="91"/>
                  </a:cubicBezTo>
                  <a:cubicBezTo>
                    <a:pt x="53" y="91"/>
                    <a:pt x="53" y="90"/>
                    <a:pt x="54" y="90"/>
                  </a:cubicBezTo>
                  <a:cubicBezTo>
                    <a:pt x="54" y="90"/>
                    <a:pt x="55" y="91"/>
                    <a:pt x="55" y="91"/>
                  </a:cubicBezTo>
                  <a:cubicBezTo>
                    <a:pt x="54" y="92"/>
                    <a:pt x="54" y="91"/>
                    <a:pt x="53" y="91"/>
                  </a:cubicBezTo>
                  <a:close/>
                  <a:moveTo>
                    <a:pt x="56" y="92"/>
                  </a:moveTo>
                  <a:cubicBezTo>
                    <a:pt x="56" y="92"/>
                    <a:pt x="56" y="93"/>
                    <a:pt x="55" y="93"/>
                  </a:cubicBezTo>
                  <a:cubicBezTo>
                    <a:pt x="55" y="92"/>
                    <a:pt x="55" y="93"/>
                    <a:pt x="55" y="92"/>
                  </a:cubicBezTo>
                  <a:cubicBezTo>
                    <a:pt x="55" y="92"/>
                    <a:pt x="56" y="91"/>
                    <a:pt x="56" y="92"/>
                  </a:cubicBezTo>
                  <a:close/>
                  <a:moveTo>
                    <a:pt x="55" y="94"/>
                  </a:moveTo>
                  <a:cubicBezTo>
                    <a:pt x="56" y="94"/>
                    <a:pt x="57" y="95"/>
                    <a:pt x="55" y="95"/>
                  </a:cubicBezTo>
                  <a:cubicBezTo>
                    <a:pt x="55" y="95"/>
                    <a:pt x="55" y="95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59" y="99"/>
                  </a:moveTo>
                  <a:cubicBezTo>
                    <a:pt x="58" y="99"/>
                    <a:pt x="57" y="96"/>
                    <a:pt x="56" y="96"/>
                  </a:cubicBezTo>
                  <a:cubicBezTo>
                    <a:pt x="57" y="95"/>
                    <a:pt x="58" y="98"/>
                    <a:pt x="59" y="99"/>
                  </a:cubicBezTo>
                  <a:close/>
                  <a:moveTo>
                    <a:pt x="56" y="95"/>
                  </a:moveTo>
                  <a:cubicBezTo>
                    <a:pt x="56" y="94"/>
                    <a:pt x="56" y="94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4"/>
                  </a:cubicBezTo>
                  <a:cubicBezTo>
                    <a:pt x="57" y="94"/>
                    <a:pt x="57" y="95"/>
                    <a:pt x="56" y="95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1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6" y="92"/>
                    <a:pt x="56" y="92"/>
                    <a:pt x="56" y="91"/>
                  </a:cubicBezTo>
                  <a:close/>
                  <a:moveTo>
                    <a:pt x="55" y="91"/>
                  </a:moveTo>
                  <a:cubicBezTo>
                    <a:pt x="55" y="90"/>
                    <a:pt x="54" y="90"/>
                    <a:pt x="54" y="90"/>
                  </a:cubicBezTo>
                  <a:cubicBezTo>
                    <a:pt x="54" y="89"/>
                    <a:pt x="55" y="89"/>
                    <a:pt x="55" y="89"/>
                  </a:cubicBezTo>
                  <a:cubicBezTo>
                    <a:pt x="55" y="89"/>
                    <a:pt x="56" y="90"/>
                    <a:pt x="56" y="90"/>
                  </a:cubicBezTo>
                  <a:cubicBezTo>
                    <a:pt x="56" y="90"/>
                    <a:pt x="56" y="91"/>
                    <a:pt x="55" y="91"/>
                  </a:cubicBezTo>
                  <a:close/>
                  <a:moveTo>
                    <a:pt x="53" y="88"/>
                  </a:moveTo>
                  <a:cubicBezTo>
                    <a:pt x="53" y="88"/>
                    <a:pt x="53" y="88"/>
                    <a:pt x="54" y="88"/>
                  </a:cubicBezTo>
                  <a:cubicBezTo>
                    <a:pt x="55" y="88"/>
                    <a:pt x="53" y="90"/>
                    <a:pt x="53" y="88"/>
                  </a:cubicBezTo>
                  <a:close/>
                  <a:moveTo>
                    <a:pt x="53" y="89"/>
                  </a:moveTo>
                  <a:cubicBezTo>
                    <a:pt x="52" y="90"/>
                    <a:pt x="52" y="90"/>
                    <a:pt x="52" y="91"/>
                  </a:cubicBezTo>
                  <a:cubicBezTo>
                    <a:pt x="52" y="91"/>
                    <a:pt x="51" y="90"/>
                    <a:pt x="51" y="90"/>
                  </a:cubicBezTo>
                  <a:cubicBezTo>
                    <a:pt x="51" y="90"/>
                    <a:pt x="52" y="89"/>
                    <a:pt x="52" y="89"/>
                  </a:cubicBezTo>
                  <a:cubicBezTo>
                    <a:pt x="53" y="89"/>
                    <a:pt x="53" y="89"/>
                    <a:pt x="53" y="89"/>
                  </a:cubicBezTo>
                  <a:close/>
                  <a:moveTo>
                    <a:pt x="60" y="103"/>
                  </a:moveTo>
                  <a:cubicBezTo>
                    <a:pt x="59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3"/>
                  </a:cubicBezTo>
                  <a:close/>
                  <a:moveTo>
                    <a:pt x="58" y="93"/>
                  </a:moveTo>
                  <a:cubicBezTo>
                    <a:pt x="57" y="93"/>
                    <a:pt x="58" y="93"/>
                    <a:pt x="57" y="92"/>
                  </a:cubicBezTo>
                  <a:cubicBezTo>
                    <a:pt x="57" y="92"/>
                    <a:pt x="57" y="92"/>
                    <a:pt x="58" y="92"/>
                  </a:cubicBezTo>
                  <a:cubicBezTo>
                    <a:pt x="58" y="92"/>
                    <a:pt x="58" y="93"/>
                    <a:pt x="59" y="93"/>
                  </a:cubicBezTo>
                  <a:cubicBezTo>
                    <a:pt x="59" y="93"/>
                    <a:pt x="58" y="93"/>
                    <a:pt x="58" y="93"/>
                  </a:cubicBezTo>
                  <a:close/>
                  <a:moveTo>
                    <a:pt x="57" y="90"/>
                  </a:moveTo>
                  <a:cubicBezTo>
                    <a:pt x="56" y="90"/>
                    <a:pt x="56" y="89"/>
                    <a:pt x="56" y="89"/>
                  </a:cubicBezTo>
                  <a:cubicBezTo>
                    <a:pt x="57" y="87"/>
                    <a:pt x="59" y="85"/>
                    <a:pt x="61" y="83"/>
                  </a:cubicBezTo>
                  <a:cubicBezTo>
                    <a:pt x="61" y="83"/>
                    <a:pt x="61" y="84"/>
                    <a:pt x="62" y="84"/>
                  </a:cubicBezTo>
                  <a:cubicBezTo>
                    <a:pt x="61" y="86"/>
                    <a:pt x="59" y="88"/>
                    <a:pt x="57" y="90"/>
                  </a:cubicBezTo>
                  <a:close/>
                  <a:moveTo>
                    <a:pt x="59" y="84"/>
                  </a:moveTo>
                  <a:cubicBezTo>
                    <a:pt x="58" y="85"/>
                    <a:pt x="56" y="87"/>
                    <a:pt x="55" y="88"/>
                  </a:cubicBezTo>
                  <a:cubicBezTo>
                    <a:pt x="55" y="87"/>
                    <a:pt x="54" y="88"/>
                    <a:pt x="54" y="87"/>
                  </a:cubicBezTo>
                  <a:cubicBezTo>
                    <a:pt x="55" y="86"/>
                    <a:pt x="57" y="85"/>
                    <a:pt x="58" y="83"/>
                  </a:cubicBezTo>
                  <a:cubicBezTo>
                    <a:pt x="58" y="83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lose/>
                  <a:moveTo>
                    <a:pt x="54" y="85"/>
                  </a:moveTo>
                  <a:cubicBezTo>
                    <a:pt x="53" y="87"/>
                    <a:pt x="52" y="88"/>
                    <a:pt x="51" y="89"/>
                  </a:cubicBezTo>
                  <a:cubicBezTo>
                    <a:pt x="51" y="87"/>
                    <a:pt x="54" y="85"/>
                    <a:pt x="56" y="82"/>
                  </a:cubicBezTo>
                  <a:cubicBezTo>
                    <a:pt x="57" y="82"/>
                    <a:pt x="56" y="83"/>
                    <a:pt x="56" y="83"/>
                  </a:cubicBezTo>
                  <a:cubicBezTo>
                    <a:pt x="57" y="83"/>
                    <a:pt x="57" y="82"/>
                    <a:pt x="59" y="81"/>
                  </a:cubicBezTo>
                  <a:cubicBezTo>
                    <a:pt x="58" y="83"/>
                    <a:pt x="56" y="84"/>
                    <a:pt x="54" y="85"/>
                  </a:cubicBezTo>
                  <a:close/>
                  <a:moveTo>
                    <a:pt x="56" y="81"/>
                  </a:moveTo>
                  <a:cubicBezTo>
                    <a:pt x="56" y="81"/>
                    <a:pt x="55" y="80"/>
                    <a:pt x="55" y="79"/>
                  </a:cubicBezTo>
                  <a:cubicBezTo>
                    <a:pt x="57" y="79"/>
                    <a:pt x="57" y="80"/>
                    <a:pt x="58" y="80"/>
                  </a:cubicBezTo>
                  <a:cubicBezTo>
                    <a:pt x="57" y="81"/>
                    <a:pt x="57" y="81"/>
                    <a:pt x="56" y="81"/>
                  </a:cubicBezTo>
                  <a:close/>
                  <a:moveTo>
                    <a:pt x="56" y="82"/>
                  </a:moveTo>
                  <a:cubicBezTo>
                    <a:pt x="54" y="83"/>
                    <a:pt x="53" y="84"/>
                    <a:pt x="52" y="86"/>
                  </a:cubicBezTo>
                  <a:cubicBezTo>
                    <a:pt x="50" y="84"/>
                    <a:pt x="53" y="81"/>
                    <a:pt x="55" y="80"/>
                  </a:cubicBezTo>
                  <a:cubicBezTo>
                    <a:pt x="55" y="80"/>
                    <a:pt x="55" y="82"/>
                    <a:pt x="56" y="82"/>
                  </a:cubicBezTo>
                  <a:close/>
                  <a:moveTo>
                    <a:pt x="52" y="81"/>
                  </a:moveTo>
                  <a:cubicBezTo>
                    <a:pt x="52" y="80"/>
                    <a:pt x="52" y="80"/>
                    <a:pt x="52" y="79"/>
                  </a:cubicBezTo>
                  <a:cubicBezTo>
                    <a:pt x="52" y="79"/>
                    <a:pt x="53" y="78"/>
                    <a:pt x="53" y="78"/>
                  </a:cubicBezTo>
                  <a:cubicBezTo>
                    <a:pt x="54" y="77"/>
                    <a:pt x="52" y="77"/>
                    <a:pt x="53" y="77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3" y="80"/>
                    <a:pt x="53" y="80"/>
                    <a:pt x="52" y="81"/>
                  </a:cubicBezTo>
                  <a:close/>
                  <a:moveTo>
                    <a:pt x="48" y="73"/>
                  </a:moveTo>
                  <a:cubicBezTo>
                    <a:pt x="49" y="74"/>
                    <a:pt x="49" y="74"/>
                    <a:pt x="50" y="75"/>
                  </a:cubicBezTo>
                  <a:cubicBezTo>
                    <a:pt x="51" y="76"/>
                    <a:pt x="50" y="77"/>
                    <a:pt x="51" y="77"/>
                  </a:cubicBezTo>
                  <a:cubicBezTo>
                    <a:pt x="51" y="77"/>
                    <a:pt x="51" y="76"/>
                    <a:pt x="51" y="76"/>
                  </a:cubicBezTo>
                  <a:cubicBezTo>
                    <a:pt x="53" y="76"/>
                    <a:pt x="52" y="79"/>
                    <a:pt x="51" y="79"/>
                  </a:cubicBezTo>
                  <a:cubicBezTo>
                    <a:pt x="50" y="79"/>
                    <a:pt x="50" y="78"/>
                    <a:pt x="50" y="78"/>
                  </a:cubicBezTo>
                  <a:cubicBezTo>
                    <a:pt x="49" y="79"/>
                    <a:pt x="49" y="80"/>
                    <a:pt x="49" y="81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7" y="81"/>
                    <a:pt x="47" y="83"/>
                    <a:pt x="46" y="83"/>
                  </a:cubicBezTo>
                  <a:cubicBezTo>
                    <a:pt x="46" y="83"/>
                    <a:pt x="46" y="82"/>
                    <a:pt x="46" y="82"/>
                  </a:cubicBezTo>
                  <a:cubicBezTo>
                    <a:pt x="46" y="81"/>
                    <a:pt x="46" y="81"/>
                    <a:pt x="46" y="80"/>
                  </a:cubicBezTo>
                  <a:cubicBezTo>
                    <a:pt x="47" y="80"/>
                    <a:pt x="47" y="80"/>
                    <a:pt x="48" y="79"/>
                  </a:cubicBezTo>
                  <a:cubicBezTo>
                    <a:pt x="48" y="80"/>
                    <a:pt x="48" y="80"/>
                    <a:pt x="49" y="80"/>
                  </a:cubicBezTo>
                  <a:cubicBezTo>
                    <a:pt x="49" y="78"/>
                    <a:pt x="47" y="78"/>
                    <a:pt x="47" y="76"/>
                  </a:cubicBezTo>
                  <a:cubicBezTo>
                    <a:pt x="48" y="77"/>
                    <a:pt x="49" y="78"/>
                    <a:pt x="50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6"/>
                    <a:pt x="49" y="75"/>
                    <a:pt x="48" y="74"/>
                  </a:cubicBezTo>
                  <a:cubicBezTo>
                    <a:pt x="48" y="74"/>
                    <a:pt x="48" y="74"/>
                    <a:pt x="48" y="73"/>
                  </a:cubicBezTo>
                  <a:close/>
                  <a:moveTo>
                    <a:pt x="48" y="75"/>
                  </a:moveTo>
                  <a:cubicBezTo>
                    <a:pt x="48" y="76"/>
                    <a:pt x="49" y="76"/>
                    <a:pt x="49" y="77"/>
                  </a:cubicBezTo>
                  <a:cubicBezTo>
                    <a:pt x="48" y="76"/>
                    <a:pt x="48" y="76"/>
                    <a:pt x="48" y="75"/>
                  </a:cubicBezTo>
                  <a:close/>
                  <a:moveTo>
                    <a:pt x="47" y="73"/>
                  </a:moveTo>
                  <a:cubicBezTo>
                    <a:pt x="46" y="73"/>
                    <a:pt x="46" y="72"/>
                    <a:pt x="45" y="71"/>
                  </a:cubicBezTo>
                  <a:cubicBezTo>
                    <a:pt x="46" y="71"/>
                    <a:pt x="47" y="72"/>
                    <a:pt x="47" y="73"/>
                  </a:cubicBezTo>
                  <a:close/>
                  <a:moveTo>
                    <a:pt x="44" y="72"/>
                  </a:moveTo>
                  <a:cubicBezTo>
                    <a:pt x="46" y="72"/>
                    <a:pt x="46" y="74"/>
                    <a:pt x="47" y="75"/>
                  </a:cubicBezTo>
                  <a:cubicBezTo>
                    <a:pt x="48" y="75"/>
                    <a:pt x="47" y="75"/>
                    <a:pt x="47" y="75"/>
                  </a:cubicBezTo>
                  <a:cubicBezTo>
                    <a:pt x="46" y="74"/>
                    <a:pt x="45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lose/>
                  <a:moveTo>
                    <a:pt x="42" y="70"/>
                  </a:moveTo>
                  <a:cubicBezTo>
                    <a:pt x="43" y="70"/>
                    <a:pt x="43" y="70"/>
                    <a:pt x="44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2" y="71"/>
                    <a:pt x="42" y="70"/>
                    <a:pt x="42" y="70"/>
                  </a:cubicBezTo>
                  <a:close/>
                  <a:moveTo>
                    <a:pt x="42" y="71"/>
                  </a:moveTo>
                  <a:cubicBezTo>
                    <a:pt x="42" y="72"/>
                    <a:pt x="43" y="72"/>
                    <a:pt x="43" y="73"/>
                  </a:cubicBezTo>
                  <a:cubicBezTo>
                    <a:pt x="43" y="73"/>
                    <a:pt x="42" y="73"/>
                    <a:pt x="43" y="74"/>
                  </a:cubicBezTo>
                  <a:cubicBezTo>
                    <a:pt x="42" y="73"/>
                    <a:pt x="41" y="73"/>
                    <a:pt x="41" y="72"/>
                  </a:cubicBezTo>
                  <a:cubicBezTo>
                    <a:pt x="42" y="72"/>
                    <a:pt x="41" y="71"/>
                    <a:pt x="42" y="71"/>
                  </a:cubicBezTo>
                  <a:close/>
                  <a:moveTo>
                    <a:pt x="40" y="67"/>
                  </a:moveTo>
                  <a:cubicBezTo>
                    <a:pt x="41" y="68"/>
                    <a:pt x="41" y="69"/>
                    <a:pt x="41" y="70"/>
                  </a:cubicBezTo>
                  <a:cubicBezTo>
                    <a:pt x="41" y="70"/>
                    <a:pt x="40" y="68"/>
                    <a:pt x="40" y="68"/>
                  </a:cubicBezTo>
                  <a:cubicBezTo>
                    <a:pt x="40" y="68"/>
                    <a:pt x="40" y="68"/>
                    <a:pt x="40" y="67"/>
                  </a:cubicBezTo>
                  <a:close/>
                  <a:moveTo>
                    <a:pt x="40" y="69"/>
                  </a:moveTo>
                  <a:cubicBezTo>
                    <a:pt x="40" y="70"/>
                    <a:pt x="40" y="70"/>
                    <a:pt x="41" y="71"/>
                  </a:cubicBezTo>
                  <a:cubicBezTo>
                    <a:pt x="41" y="72"/>
                    <a:pt x="40" y="71"/>
                    <a:pt x="39" y="70"/>
                  </a:cubicBezTo>
                  <a:cubicBezTo>
                    <a:pt x="39" y="70"/>
                    <a:pt x="39" y="69"/>
                    <a:pt x="40" y="69"/>
                  </a:cubicBezTo>
                  <a:close/>
                  <a:moveTo>
                    <a:pt x="38" y="67"/>
                  </a:moveTo>
                  <a:cubicBezTo>
                    <a:pt x="38" y="67"/>
                    <a:pt x="38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7"/>
                    <a:pt x="38" y="68"/>
                    <a:pt x="38" y="68"/>
                  </a:cubicBezTo>
                  <a:cubicBezTo>
                    <a:pt x="38" y="69"/>
                    <a:pt x="38" y="68"/>
                    <a:pt x="39" y="68"/>
                  </a:cubicBezTo>
                  <a:cubicBezTo>
                    <a:pt x="39" y="68"/>
                    <a:pt x="39" y="69"/>
                    <a:pt x="38" y="70"/>
                  </a:cubicBezTo>
                  <a:cubicBezTo>
                    <a:pt x="38" y="69"/>
                    <a:pt x="37" y="69"/>
                    <a:pt x="37" y="68"/>
                  </a:cubicBezTo>
                  <a:cubicBezTo>
                    <a:pt x="37" y="68"/>
                    <a:pt x="37" y="67"/>
                    <a:pt x="38" y="67"/>
                  </a:cubicBezTo>
                  <a:close/>
                  <a:moveTo>
                    <a:pt x="36" y="64"/>
                  </a:moveTo>
                  <a:cubicBezTo>
                    <a:pt x="38" y="65"/>
                    <a:pt x="36" y="67"/>
                    <a:pt x="35" y="67"/>
                  </a:cubicBezTo>
                  <a:cubicBezTo>
                    <a:pt x="35" y="68"/>
                    <a:pt x="36" y="68"/>
                    <a:pt x="36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4" y="70"/>
                    <a:pt x="34" y="69"/>
                    <a:pt x="34" y="69"/>
                  </a:cubicBezTo>
                  <a:cubicBezTo>
                    <a:pt x="34" y="67"/>
                    <a:pt x="36" y="66"/>
                    <a:pt x="36" y="64"/>
                  </a:cubicBezTo>
                  <a:close/>
                  <a:moveTo>
                    <a:pt x="34" y="64"/>
                  </a:moveTo>
                  <a:cubicBezTo>
                    <a:pt x="35" y="64"/>
                    <a:pt x="34" y="63"/>
                    <a:pt x="35" y="63"/>
                  </a:cubicBezTo>
                  <a:cubicBezTo>
                    <a:pt x="35" y="64"/>
                    <a:pt x="35" y="64"/>
                    <a:pt x="36" y="64"/>
                  </a:cubicBezTo>
                  <a:cubicBezTo>
                    <a:pt x="35" y="66"/>
                    <a:pt x="33" y="68"/>
                    <a:pt x="32" y="70"/>
                  </a:cubicBezTo>
                  <a:cubicBezTo>
                    <a:pt x="32" y="70"/>
                    <a:pt x="31" y="69"/>
                    <a:pt x="30" y="70"/>
                  </a:cubicBezTo>
                  <a:cubicBezTo>
                    <a:pt x="31" y="70"/>
                    <a:pt x="31" y="70"/>
                    <a:pt x="31" y="71"/>
                  </a:cubicBezTo>
                  <a:cubicBezTo>
                    <a:pt x="31" y="71"/>
                    <a:pt x="31" y="72"/>
                    <a:pt x="30" y="73"/>
                  </a:cubicBezTo>
                  <a:cubicBezTo>
                    <a:pt x="29" y="73"/>
                    <a:pt x="29" y="70"/>
                    <a:pt x="28" y="71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31" y="68"/>
                    <a:pt x="32" y="66"/>
                    <a:pt x="34" y="63"/>
                  </a:cubicBezTo>
                  <a:cubicBezTo>
                    <a:pt x="34" y="63"/>
                    <a:pt x="34" y="63"/>
                    <a:pt x="34" y="64"/>
                  </a:cubicBezTo>
                  <a:close/>
                  <a:moveTo>
                    <a:pt x="33" y="59"/>
                  </a:moveTo>
                  <a:cubicBezTo>
                    <a:pt x="34" y="60"/>
                    <a:pt x="34" y="61"/>
                    <a:pt x="34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1"/>
                    <a:pt x="33" y="60"/>
                    <a:pt x="33" y="59"/>
                  </a:cubicBezTo>
                  <a:close/>
                  <a:moveTo>
                    <a:pt x="32" y="60"/>
                  </a:moveTo>
                  <a:cubicBezTo>
                    <a:pt x="33" y="60"/>
                    <a:pt x="32" y="60"/>
                    <a:pt x="32" y="61"/>
                  </a:cubicBezTo>
                  <a:cubicBezTo>
                    <a:pt x="32" y="61"/>
                    <a:pt x="32" y="60"/>
                    <a:pt x="32" y="60"/>
                  </a:cubicBezTo>
                  <a:close/>
                  <a:moveTo>
                    <a:pt x="33" y="87"/>
                  </a:moveTo>
                  <a:cubicBezTo>
                    <a:pt x="29" y="83"/>
                    <a:pt x="26" y="78"/>
                    <a:pt x="22" y="75"/>
                  </a:cubicBezTo>
                  <a:cubicBezTo>
                    <a:pt x="24" y="69"/>
                    <a:pt x="28" y="66"/>
                    <a:pt x="31" y="61"/>
                  </a:cubicBezTo>
                  <a:cubicBezTo>
                    <a:pt x="32" y="61"/>
                    <a:pt x="32" y="62"/>
                    <a:pt x="33" y="62"/>
                  </a:cubicBezTo>
                  <a:cubicBezTo>
                    <a:pt x="33" y="62"/>
                    <a:pt x="33" y="63"/>
                    <a:pt x="32" y="63"/>
                  </a:cubicBezTo>
                  <a:cubicBezTo>
                    <a:pt x="32" y="63"/>
                    <a:pt x="33" y="63"/>
                    <a:pt x="33" y="63"/>
                  </a:cubicBezTo>
                  <a:cubicBezTo>
                    <a:pt x="31" y="66"/>
                    <a:pt x="28" y="69"/>
                    <a:pt x="26" y="72"/>
                  </a:cubicBezTo>
                  <a:cubicBezTo>
                    <a:pt x="26" y="72"/>
                    <a:pt x="26" y="71"/>
                    <a:pt x="26" y="72"/>
                  </a:cubicBezTo>
                  <a:cubicBezTo>
                    <a:pt x="26" y="73"/>
                    <a:pt x="25" y="73"/>
                    <a:pt x="25" y="74"/>
                  </a:cubicBezTo>
                  <a:cubicBezTo>
                    <a:pt x="24" y="74"/>
                    <a:pt x="24" y="73"/>
                    <a:pt x="23" y="73"/>
                  </a:cubicBezTo>
                  <a:cubicBezTo>
                    <a:pt x="24" y="74"/>
                    <a:pt x="24" y="76"/>
                    <a:pt x="26" y="75"/>
                  </a:cubicBezTo>
                  <a:cubicBezTo>
                    <a:pt x="29" y="79"/>
                    <a:pt x="31" y="82"/>
                    <a:pt x="34" y="86"/>
                  </a:cubicBezTo>
                  <a:cubicBezTo>
                    <a:pt x="34" y="87"/>
                    <a:pt x="33" y="87"/>
                    <a:pt x="33" y="87"/>
                  </a:cubicBezTo>
                  <a:close/>
                  <a:moveTo>
                    <a:pt x="31" y="103"/>
                  </a:moveTo>
                  <a:cubicBezTo>
                    <a:pt x="31" y="103"/>
                    <a:pt x="31" y="103"/>
                    <a:pt x="30" y="103"/>
                  </a:cubicBezTo>
                  <a:cubicBezTo>
                    <a:pt x="31" y="98"/>
                    <a:pt x="33" y="94"/>
                    <a:pt x="34" y="89"/>
                  </a:cubicBezTo>
                  <a:cubicBezTo>
                    <a:pt x="34" y="88"/>
                    <a:pt x="33" y="89"/>
                    <a:pt x="33" y="88"/>
                  </a:cubicBezTo>
                  <a:cubicBezTo>
                    <a:pt x="34" y="87"/>
                    <a:pt x="34" y="87"/>
                    <a:pt x="35" y="87"/>
                  </a:cubicBezTo>
                  <a:cubicBezTo>
                    <a:pt x="35" y="88"/>
                    <a:pt x="35" y="89"/>
                    <a:pt x="35" y="90"/>
                  </a:cubicBezTo>
                  <a:cubicBezTo>
                    <a:pt x="35" y="90"/>
                    <a:pt x="35" y="88"/>
                    <a:pt x="36" y="88"/>
                  </a:cubicBezTo>
                  <a:cubicBezTo>
                    <a:pt x="35" y="94"/>
                    <a:pt x="33" y="98"/>
                    <a:pt x="31" y="103"/>
                  </a:cubicBezTo>
                  <a:close/>
                  <a:moveTo>
                    <a:pt x="32" y="104"/>
                  </a:moveTo>
                  <a:cubicBezTo>
                    <a:pt x="34" y="98"/>
                    <a:pt x="36" y="93"/>
                    <a:pt x="38" y="8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7"/>
                    <a:pt x="39" y="87"/>
                  </a:cubicBezTo>
                  <a:cubicBezTo>
                    <a:pt x="37" y="92"/>
                    <a:pt x="35" y="98"/>
                    <a:pt x="33" y="104"/>
                  </a:cubicBezTo>
                  <a:cubicBezTo>
                    <a:pt x="33" y="104"/>
                    <a:pt x="33" y="103"/>
                    <a:pt x="32" y="104"/>
                  </a:cubicBezTo>
                  <a:close/>
                  <a:moveTo>
                    <a:pt x="34" y="104"/>
                  </a:moveTo>
                  <a:cubicBezTo>
                    <a:pt x="36" y="98"/>
                    <a:pt x="37" y="93"/>
                    <a:pt x="40" y="87"/>
                  </a:cubicBezTo>
                  <a:cubicBezTo>
                    <a:pt x="40" y="87"/>
                    <a:pt x="40" y="88"/>
                    <a:pt x="40" y="88"/>
                  </a:cubicBezTo>
                  <a:cubicBezTo>
                    <a:pt x="39" y="88"/>
                    <a:pt x="39" y="89"/>
                    <a:pt x="39" y="89"/>
                  </a:cubicBezTo>
                  <a:cubicBezTo>
                    <a:pt x="39" y="89"/>
                    <a:pt x="39" y="90"/>
                    <a:pt x="39" y="90"/>
                  </a:cubicBezTo>
                  <a:cubicBezTo>
                    <a:pt x="38" y="94"/>
                    <a:pt x="36" y="99"/>
                    <a:pt x="36" y="104"/>
                  </a:cubicBezTo>
                  <a:cubicBezTo>
                    <a:pt x="38" y="104"/>
                    <a:pt x="40" y="105"/>
                    <a:pt x="43" y="106"/>
                  </a:cubicBezTo>
                  <a:cubicBezTo>
                    <a:pt x="40" y="106"/>
                    <a:pt x="37" y="104"/>
                    <a:pt x="34" y="104"/>
                  </a:cubicBezTo>
                  <a:close/>
                  <a:moveTo>
                    <a:pt x="37" y="101"/>
                  </a:moveTo>
                  <a:cubicBezTo>
                    <a:pt x="37" y="101"/>
                    <a:pt x="37" y="101"/>
                    <a:pt x="37" y="100"/>
                  </a:cubicBezTo>
                  <a:cubicBezTo>
                    <a:pt x="38" y="99"/>
                    <a:pt x="37" y="97"/>
                    <a:pt x="39" y="96"/>
                  </a:cubicBezTo>
                  <a:cubicBezTo>
                    <a:pt x="39" y="97"/>
                    <a:pt x="37" y="99"/>
                    <a:pt x="37" y="101"/>
                  </a:cubicBezTo>
                  <a:close/>
                  <a:moveTo>
                    <a:pt x="40" y="105"/>
                  </a:moveTo>
                  <a:cubicBezTo>
                    <a:pt x="39" y="104"/>
                    <a:pt x="38" y="104"/>
                    <a:pt x="37" y="103"/>
                  </a:cubicBezTo>
                  <a:cubicBezTo>
                    <a:pt x="37" y="101"/>
                    <a:pt x="38" y="100"/>
                    <a:pt x="38" y="98"/>
                  </a:cubicBezTo>
                  <a:cubicBezTo>
                    <a:pt x="39" y="98"/>
                    <a:pt x="38" y="100"/>
                    <a:pt x="38" y="100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39" y="99"/>
                    <a:pt x="40" y="99"/>
                  </a:cubicBezTo>
                  <a:cubicBezTo>
                    <a:pt x="40" y="98"/>
                    <a:pt x="40" y="99"/>
                    <a:pt x="39" y="99"/>
                  </a:cubicBezTo>
                  <a:cubicBezTo>
                    <a:pt x="40" y="98"/>
                    <a:pt x="39" y="97"/>
                    <a:pt x="40" y="96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1" y="98"/>
                    <a:pt x="40" y="97"/>
                    <a:pt x="41" y="97"/>
                  </a:cubicBezTo>
                  <a:cubicBezTo>
                    <a:pt x="42" y="98"/>
                    <a:pt x="41" y="99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2" y="100"/>
                    <a:pt x="42" y="98"/>
                    <a:pt x="42" y="98"/>
                  </a:cubicBezTo>
                  <a:cubicBezTo>
                    <a:pt x="43" y="98"/>
                    <a:pt x="45" y="99"/>
                    <a:pt x="46" y="100"/>
                  </a:cubicBezTo>
                  <a:cubicBezTo>
                    <a:pt x="48" y="102"/>
                    <a:pt x="49" y="103"/>
                    <a:pt x="51" y="104"/>
                  </a:cubicBezTo>
                  <a:cubicBezTo>
                    <a:pt x="51" y="102"/>
                    <a:pt x="50" y="102"/>
                    <a:pt x="49" y="101"/>
                  </a:cubicBezTo>
                  <a:cubicBezTo>
                    <a:pt x="51" y="102"/>
                    <a:pt x="54" y="103"/>
                    <a:pt x="56" y="104"/>
                  </a:cubicBezTo>
                  <a:cubicBezTo>
                    <a:pt x="57" y="104"/>
                    <a:pt x="56" y="103"/>
                    <a:pt x="57" y="103"/>
                  </a:cubicBezTo>
                  <a:cubicBezTo>
                    <a:pt x="57" y="104"/>
                    <a:pt x="55" y="105"/>
                    <a:pt x="54" y="105"/>
                  </a:cubicBezTo>
                  <a:cubicBezTo>
                    <a:pt x="54" y="104"/>
                    <a:pt x="55" y="104"/>
                    <a:pt x="55" y="104"/>
                  </a:cubicBezTo>
                  <a:cubicBezTo>
                    <a:pt x="54" y="103"/>
                    <a:pt x="53" y="104"/>
                    <a:pt x="53" y="105"/>
                  </a:cubicBezTo>
                  <a:cubicBezTo>
                    <a:pt x="48" y="104"/>
                    <a:pt x="43" y="103"/>
                    <a:pt x="37" y="102"/>
                  </a:cubicBezTo>
                  <a:cubicBezTo>
                    <a:pt x="42" y="103"/>
                    <a:pt x="48" y="105"/>
                    <a:pt x="53" y="105"/>
                  </a:cubicBezTo>
                  <a:cubicBezTo>
                    <a:pt x="53" y="107"/>
                    <a:pt x="51" y="107"/>
                    <a:pt x="51" y="108"/>
                  </a:cubicBezTo>
                  <a:cubicBezTo>
                    <a:pt x="47" y="107"/>
                    <a:pt x="44" y="106"/>
                    <a:pt x="40" y="105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8"/>
                    <a:pt x="51" y="108"/>
                  </a:cubicBezTo>
                  <a:cubicBezTo>
                    <a:pt x="51" y="108"/>
                    <a:pt x="52" y="108"/>
                    <a:pt x="52" y="107"/>
                  </a:cubicBezTo>
                  <a:cubicBezTo>
                    <a:pt x="53" y="107"/>
                    <a:pt x="52" y="108"/>
                    <a:pt x="52" y="109"/>
                  </a:cubicBezTo>
                  <a:close/>
                  <a:moveTo>
                    <a:pt x="52" y="130"/>
                  </a:moveTo>
                  <a:cubicBezTo>
                    <a:pt x="52" y="130"/>
                    <a:pt x="51" y="130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2" y="130"/>
                    <a:pt x="52" y="130"/>
                    <a:pt x="52" y="130"/>
                  </a:cubicBezTo>
                  <a:close/>
                  <a:moveTo>
                    <a:pt x="51" y="117"/>
                  </a:moveTo>
                  <a:cubicBezTo>
                    <a:pt x="51" y="117"/>
                    <a:pt x="51" y="117"/>
                    <a:pt x="50" y="117"/>
                  </a:cubicBezTo>
                  <a:cubicBezTo>
                    <a:pt x="51" y="120"/>
                    <a:pt x="47" y="122"/>
                    <a:pt x="46" y="124"/>
                  </a:cubicBezTo>
                  <a:cubicBezTo>
                    <a:pt x="46" y="124"/>
                    <a:pt x="46" y="123"/>
                    <a:pt x="46" y="123"/>
                  </a:cubicBezTo>
                  <a:cubicBezTo>
                    <a:pt x="47" y="121"/>
                    <a:pt x="49" y="118"/>
                    <a:pt x="50" y="115"/>
                  </a:cubicBezTo>
                  <a:cubicBezTo>
                    <a:pt x="51" y="114"/>
                    <a:pt x="51" y="112"/>
                    <a:pt x="52" y="110"/>
                  </a:cubicBezTo>
                  <a:cubicBezTo>
                    <a:pt x="53" y="108"/>
                    <a:pt x="53" y="106"/>
                    <a:pt x="56" y="105"/>
                  </a:cubicBezTo>
                  <a:cubicBezTo>
                    <a:pt x="56" y="108"/>
                    <a:pt x="53" y="111"/>
                    <a:pt x="53" y="114"/>
                  </a:cubicBezTo>
                  <a:cubicBezTo>
                    <a:pt x="52" y="114"/>
                    <a:pt x="52" y="114"/>
                    <a:pt x="51" y="114"/>
                  </a:cubicBezTo>
                  <a:cubicBezTo>
                    <a:pt x="52" y="115"/>
                    <a:pt x="52" y="116"/>
                    <a:pt x="51" y="117"/>
                  </a:cubicBezTo>
                  <a:close/>
                  <a:moveTo>
                    <a:pt x="61" y="126"/>
                  </a:moveTo>
                  <a:cubicBezTo>
                    <a:pt x="61" y="127"/>
                    <a:pt x="61" y="127"/>
                    <a:pt x="61" y="127"/>
                  </a:cubicBezTo>
                  <a:cubicBezTo>
                    <a:pt x="58" y="126"/>
                    <a:pt x="55" y="123"/>
                    <a:pt x="52" y="121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5" y="121"/>
                    <a:pt x="58" y="125"/>
                    <a:pt x="61" y="126"/>
                  </a:cubicBezTo>
                  <a:close/>
                  <a:moveTo>
                    <a:pt x="54" y="118"/>
                  </a:moveTo>
                  <a:cubicBezTo>
                    <a:pt x="54" y="118"/>
                    <a:pt x="54" y="118"/>
                    <a:pt x="54" y="119"/>
                  </a:cubicBezTo>
                  <a:cubicBezTo>
                    <a:pt x="53" y="119"/>
                    <a:pt x="53" y="119"/>
                    <a:pt x="53" y="118"/>
                  </a:cubicBezTo>
                  <a:cubicBezTo>
                    <a:pt x="54" y="118"/>
                    <a:pt x="54" y="116"/>
                    <a:pt x="55" y="116"/>
                  </a:cubicBezTo>
                  <a:cubicBezTo>
                    <a:pt x="55" y="117"/>
                    <a:pt x="54" y="117"/>
                    <a:pt x="54" y="118"/>
                  </a:cubicBezTo>
                  <a:close/>
                  <a:moveTo>
                    <a:pt x="55" y="115"/>
                  </a:moveTo>
                  <a:cubicBezTo>
                    <a:pt x="55" y="113"/>
                    <a:pt x="57" y="112"/>
                    <a:pt x="57" y="111"/>
                  </a:cubicBezTo>
                  <a:cubicBezTo>
                    <a:pt x="58" y="111"/>
                    <a:pt x="58" y="109"/>
                    <a:pt x="59" y="108"/>
                  </a:cubicBezTo>
                  <a:cubicBezTo>
                    <a:pt x="58" y="110"/>
                    <a:pt x="57" y="114"/>
                    <a:pt x="55" y="115"/>
                  </a:cubicBezTo>
                  <a:close/>
                  <a:moveTo>
                    <a:pt x="58" y="117"/>
                  </a:moveTo>
                  <a:cubicBezTo>
                    <a:pt x="57" y="117"/>
                    <a:pt x="56" y="116"/>
                    <a:pt x="56" y="115"/>
                  </a:cubicBezTo>
                  <a:cubicBezTo>
                    <a:pt x="58" y="112"/>
                    <a:pt x="60" y="108"/>
                    <a:pt x="61" y="105"/>
                  </a:cubicBezTo>
                  <a:cubicBezTo>
                    <a:pt x="61" y="109"/>
                    <a:pt x="60" y="113"/>
                    <a:pt x="58" y="117"/>
                  </a:cubicBezTo>
                  <a:close/>
                  <a:moveTo>
                    <a:pt x="62" y="98"/>
                  </a:moveTo>
                  <a:cubicBezTo>
                    <a:pt x="62" y="98"/>
                    <a:pt x="62" y="98"/>
                    <a:pt x="61" y="99"/>
                  </a:cubicBezTo>
                  <a:cubicBezTo>
                    <a:pt x="61" y="99"/>
                    <a:pt x="61" y="98"/>
                    <a:pt x="61" y="98"/>
                  </a:cubicBezTo>
                  <a:cubicBezTo>
                    <a:pt x="61" y="97"/>
                    <a:pt x="62" y="98"/>
                    <a:pt x="62" y="98"/>
                  </a:cubicBezTo>
                  <a:close/>
                  <a:moveTo>
                    <a:pt x="61" y="95"/>
                  </a:moveTo>
                  <a:cubicBezTo>
                    <a:pt x="62" y="93"/>
                    <a:pt x="64" y="92"/>
                    <a:pt x="66" y="90"/>
                  </a:cubicBezTo>
                  <a:cubicBezTo>
                    <a:pt x="65" y="92"/>
                    <a:pt x="63" y="94"/>
                    <a:pt x="61" y="96"/>
                  </a:cubicBezTo>
                  <a:cubicBezTo>
                    <a:pt x="61" y="96"/>
                    <a:pt x="61" y="95"/>
                    <a:pt x="61" y="95"/>
                  </a:cubicBezTo>
                  <a:close/>
                  <a:moveTo>
                    <a:pt x="58" y="118"/>
                  </a:moveTo>
                  <a:cubicBezTo>
                    <a:pt x="60" y="115"/>
                    <a:pt x="60" y="112"/>
                    <a:pt x="62" y="109"/>
                  </a:cubicBezTo>
                  <a:cubicBezTo>
                    <a:pt x="62" y="110"/>
                    <a:pt x="61" y="111"/>
                    <a:pt x="61" y="112"/>
                  </a:cubicBezTo>
                  <a:cubicBezTo>
                    <a:pt x="60" y="114"/>
                    <a:pt x="60" y="116"/>
                    <a:pt x="58" y="118"/>
                  </a:cubicBezTo>
                  <a:close/>
                  <a:moveTo>
                    <a:pt x="64" y="118"/>
                  </a:move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1" y="120"/>
                  </a:cubicBezTo>
                  <a:cubicBezTo>
                    <a:pt x="62" y="116"/>
                    <a:pt x="64" y="114"/>
                    <a:pt x="65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4" y="111"/>
                    <a:pt x="64" y="112"/>
                    <a:pt x="63" y="112"/>
                  </a:cubicBezTo>
                  <a:cubicBezTo>
                    <a:pt x="64" y="114"/>
                    <a:pt x="62" y="115"/>
                    <a:pt x="62" y="117"/>
                  </a:cubicBezTo>
                  <a:cubicBezTo>
                    <a:pt x="62" y="116"/>
                    <a:pt x="61" y="117"/>
                    <a:pt x="62" y="118"/>
                  </a:cubicBezTo>
                  <a:cubicBezTo>
                    <a:pt x="61" y="118"/>
                    <a:pt x="61" y="119"/>
                    <a:pt x="61" y="119"/>
                  </a:cubicBezTo>
                  <a:cubicBezTo>
                    <a:pt x="60" y="119"/>
                    <a:pt x="60" y="118"/>
                    <a:pt x="59" y="118"/>
                  </a:cubicBezTo>
                  <a:cubicBezTo>
                    <a:pt x="61" y="115"/>
                    <a:pt x="62" y="112"/>
                    <a:pt x="63" y="109"/>
                  </a:cubicBezTo>
                  <a:cubicBezTo>
                    <a:pt x="65" y="109"/>
                    <a:pt x="66" y="109"/>
                    <a:pt x="68" y="108"/>
                  </a:cubicBezTo>
                  <a:cubicBezTo>
                    <a:pt x="66" y="111"/>
                    <a:pt x="65" y="115"/>
                    <a:pt x="64" y="118"/>
                  </a:cubicBezTo>
                  <a:close/>
                  <a:moveTo>
                    <a:pt x="70" y="110"/>
                  </a:moveTo>
                  <a:cubicBezTo>
                    <a:pt x="69" y="108"/>
                    <a:pt x="70" y="107"/>
                    <a:pt x="70" y="105"/>
                  </a:cubicBezTo>
                  <a:cubicBezTo>
                    <a:pt x="69" y="105"/>
                    <a:pt x="69" y="107"/>
                    <a:pt x="68" y="107"/>
                  </a:cubicBezTo>
                  <a:cubicBezTo>
                    <a:pt x="66" y="108"/>
                    <a:pt x="62" y="110"/>
                    <a:pt x="62" y="107"/>
                  </a:cubicBezTo>
                  <a:cubicBezTo>
                    <a:pt x="61" y="107"/>
                    <a:pt x="63" y="105"/>
                    <a:pt x="64" y="104"/>
                  </a:cubicBezTo>
                  <a:cubicBezTo>
                    <a:pt x="65" y="104"/>
                    <a:pt x="66" y="105"/>
                    <a:pt x="67" y="104"/>
                  </a:cubicBezTo>
                  <a:cubicBezTo>
                    <a:pt x="66" y="103"/>
                    <a:pt x="64" y="103"/>
                    <a:pt x="62" y="104"/>
                  </a:cubicBezTo>
                  <a:cubicBezTo>
                    <a:pt x="62" y="103"/>
                    <a:pt x="62" y="104"/>
                    <a:pt x="62" y="103"/>
                  </a:cubicBezTo>
                  <a:cubicBezTo>
                    <a:pt x="63" y="103"/>
                    <a:pt x="63" y="103"/>
                    <a:pt x="64" y="103"/>
                  </a:cubicBezTo>
                  <a:cubicBezTo>
                    <a:pt x="63" y="102"/>
                    <a:pt x="63" y="101"/>
                    <a:pt x="63" y="100"/>
                  </a:cubicBezTo>
                  <a:cubicBezTo>
                    <a:pt x="64" y="99"/>
                    <a:pt x="64" y="101"/>
                    <a:pt x="64" y="102"/>
                  </a:cubicBezTo>
                  <a:cubicBezTo>
                    <a:pt x="65" y="103"/>
                    <a:pt x="66" y="103"/>
                    <a:pt x="67" y="103"/>
                  </a:cubicBezTo>
                  <a:cubicBezTo>
                    <a:pt x="66" y="102"/>
                    <a:pt x="64" y="101"/>
                    <a:pt x="64" y="99"/>
                  </a:cubicBezTo>
                  <a:cubicBezTo>
                    <a:pt x="65" y="98"/>
                    <a:pt x="66" y="97"/>
                    <a:pt x="67" y="96"/>
                  </a:cubicBezTo>
                  <a:cubicBezTo>
                    <a:pt x="68" y="96"/>
                    <a:pt x="69" y="97"/>
                    <a:pt x="69" y="99"/>
                  </a:cubicBezTo>
                  <a:cubicBezTo>
                    <a:pt x="67" y="100"/>
                    <a:pt x="69" y="106"/>
                    <a:pt x="71" y="105"/>
                  </a:cubicBezTo>
                  <a:cubicBezTo>
                    <a:pt x="69" y="104"/>
                    <a:pt x="68" y="100"/>
                    <a:pt x="70" y="99"/>
                  </a:cubicBezTo>
                  <a:cubicBezTo>
                    <a:pt x="72" y="99"/>
                    <a:pt x="72" y="104"/>
                    <a:pt x="71" y="105"/>
                  </a:cubicBezTo>
                  <a:cubicBezTo>
                    <a:pt x="71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3" y="106"/>
                  </a:cubicBezTo>
                  <a:cubicBezTo>
                    <a:pt x="72" y="107"/>
                    <a:pt x="72" y="109"/>
                    <a:pt x="70" y="110"/>
                  </a:cubicBezTo>
                  <a:close/>
                  <a:moveTo>
                    <a:pt x="64" y="97"/>
                  </a:moveTo>
                  <a:cubicBezTo>
                    <a:pt x="64" y="97"/>
                    <a:pt x="65" y="96"/>
                    <a:pt x="65" y="96"/>
                  </a:cubicBezTo>
                  <a:cubicBezTo>
                    <a:pt x="65" y="97"/>
                    <a:pt x="65" y="97"/>
                    <a:pt x="64" y="97"/>
                  </a:cubicBezTo>
                  <a:close/>
                  <a:moveTo>
                    <a:pt x="73" y="102"/>
                  </a:moveTo>
                  <a:cubicBezTo>
                    <a:pt x="74" y="102"/>
                    <a:pt x="75" y="101"/>
                    <a:pt x="76" y="102"/>
                  </a:cubicBezTo>
                  <a:cubicBezTo>
                    <a:pt x="78" y="104"/>
                    <a:pt x="77" y="107"/>
                    <a:pt x="76" y="108"/>
                  </a:cubicBezTo>
                  <a:cubicBezTo>
                    <a:pt x="75" y="108"/>
                    <a:pt x="74" y="108"/>
                    <a:pt x="74" y="109"/>
                  </a:cubicBezTo>
                  <a:cubicBezTo>
                    <a:pt x="73" y="107"/>
                    <a:pt x="74" y="105"/>
                    <a:pt x="72" y="104"/>
                  </a:cubicBezTo>
                  <a:cubicBezTo>
                    <a:pt x="73" y="102"/>
                    <a:pt x="73" y="99"/>
                    <a:pt x="70" y="98"/>
                  </a:cubicBezTo>
                  <a:cubicBezTo>
                    <a:pt x="70" y="98"/>
                    <a:pt x="70" y="98"/>
                    <a:pt x="70" y="97"/>
                  </a:cubicBezTo>
                  <a:cubicBezTo>
                    <a:pt x="71" y="97"/>
                    <a:pt x="71" y="98"/>
                    <a:pt x="71" y="97"/>
                  </a:cubicBezTo>
                  <a:cubicBezTo>
                    <a:pt x="70" y="96"/>
                    <a:pt x="72" y="94"/>
                    <a:pt x="74" y="94"/>
                  </a:cubicBezTo>
                  <a:cubicBezTo>
                    <a:pt x="76" y="97"/>
                    <a:pt x="75" y="100"/>
                    <a:pt x="73" y="102"/>
                  </a:cubicBezTo>
                  <a:close/>
                  <a:moveTo>
                    <a:pt x="69" y="91"/>
                  </a:moveTo>
                  <a:cubicBezTo>
                    <a:pt x="69" y="90"/>
                    <a:pt x="71" y="89"/>
                    <a:pt x="72" y="89"/>
                  </a:cubicBezTo>
                  <a:cubicBezTo>
                    <a:pt x="74" y="89"/>
                    <a:pt x="75" y="92"/>
                    <a:pt x="74" y="94"/>
                  </a:cubicBezTo>
                  <a:cubicBezTo>
                    <a:pt x="73" y="93"/>
                    <a:pt x="70" y="95"/>
                    <a:pt x="70" y="96"/>
                  </a:cubicBezTo>
                  <a:cubicBezTo>
                    <a:pt x="70" y="96"/>
                    <a:pt x="70" y="95"/>
                    <a:pt x="70" y="95"/>
                  </a:cubicBezTo>
                  <a:cubicBezTo>
                    <a:pt x="70" y="94"/>
                    <a:pt x="70" y="94"/>
                    <a:pt x="69" y="93"/>
                  </a:cubicBezTo>
                  <a:cubicBezTo>
                    <a:pt x="69" y="93"/>
                    <a:pt x="70" y="92"/>
                    <a:pt x="70" y="91"/>
                  </a:cubicBezTo>
                  <a:cubicBezTo>
                    <a:pt x="70" y="91"/>
                    <a:pt x="70" y="91"/>
                    <a:pt x="69" y="91"/>
                  </a:cubicBezTo>
                  <a:close/>
                  <a:moveTo>
                    <a:pt x="69" y="94"/>
                  </a:moveTo>
                  <a:cubicBezTo>
                    <a:pt x="70" y="95"/>
                    <a:pt x="69" y="96"/>
                    <a:pt x="69" y="97"/>
                  </a:cubicBezTo>
                  <a:cubicBezTo>
                    <a:pt x="69" y="97"/>
                    <a:pt x="68" y="96"/>
                    <a:pt x="68" y="95"/>
                  </a:cubicBezTo>
                  <a:cubicBezTo>
                    <a:pt x="68" y="95"/>
                    <a:pt x="68" y="94"/>
                    <a:pt x="69" y="94"/>
                  </a:cubicBezTo>
                  <a:close/>
                  <a:moveTo>
                    <a:pt x="68" y="90"/>
                  </a:moveTo>
                  <a:cubicBezTo>
                    <a:pt x="69" y="90"/>
                    <a:pt x="68" y="91"/>
                    <a:pt x="68" y="91"/>
                  </a:cubicBezTo>
                  <a:cubicBezTo>
                    <a:pt x="67" y="92"/>
                    <a:pt x="67" y="93"/>
                    <a:pt x="66" y="93"/>
                  </a:cubicBezTo>
                  <a:cubicBezTo>
                    <a:pt x="67" y="94"/>
                    <a:pt x="67" y="92"/>
                    <a:pt x="68" y="92"/>
                  </a:cubicBezTo>
                  <a:cubicBezTo>
                    <a:pt x="69" y="94"/>
                    <a:pt x="67" y="94"/>
                    <a:pt x="67" y="95"/>
                  </a:cubicBezTo>
                  <a:cubicBezTo>
                    <a:pt x="64" y="95"/>
                    <a:pt x="64" y="97"/>
                    <a:pt x="63" y="98"/>
                  </a:cubicBezTo>
                  <a:cubicBezTo>
                    <a:pt x="63" y="98"/>
                    <a:pt x="62" y="97"/>
                    <a:pt x="62" y="96"/>
                  </a:cubicBezTo>
                  <a:cubicBezTo>
                    <a:pt x="64" y="94"/>
                    <a:pt x="65" y="92"/>
                    <a:pt x="68" y="90"/>
                  </a:cubicBezTo>
                  <a:close/>
                  <a:moveTo>
                    <a:pt x="67" y="88"/>
                  </a:moveTo>
                  <a:cubicBezTo>
                    <a:pt x="67" y="88"/>
                    <a:pt x="67" y="89"/>
                    <a:pt x="68" y="89"/>
                  </a:cubicBezTo>
                  <a:cubicBezTo>
                    <a:pt x="65" y="90"/>
                    <a:pt x="62" y="92"/>
                    <a:pt x="60" y="94"/>
                  </a:cubicBezTo>
                  <a:cubicBezTo>
                    <a:pt x="60" y="94"/>
                    <a:pt x="60" y="94"/>
                    <a:pt x="60" y="93"/>
                  </a:cubicBezTo>
                  <a:cubicBezTo>
                    <a:pt x="62" y="92"/>
                    <a:pt x="64" y="90"/>
                    <a:pt x="67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3" y="89"/>
                    <a:pt x="62" y="90"/>
                  </a:cubicBezTo>
                  <a:cubicBezTo>
                    <a:pt x="61" y="91"/>
                    <a:pt x="60" y="92"/>
                    <a:pt x="59" y="93"/>
                  </a:cubicBezTo>
                  <a:cubicBezTo>
                    <a:pt x="59" y="92"/>
                    <a:pt x="58" y="92"/>
                    <a:pt x="58" y="91"/>
                  </a:cubicBezTo>
                  <a:cubicBezTo>
                    <a:pt x="60" y="90"/>
                    <a:pt x="62" y="88"/>
                    <a:pt x="64" y="88"/>
                  </a:cubicBezTo>
                  <a:close/>
                  <a:moveTo>
                    <a:pt x="63" y="86"/>
                  </a:moveTo>
                  <a:cubicBezTo>
                    <a:pt x="61" y="88"/>
                    <a:pt x="60" y="90"/>
                    <a:pt x="57" y="91"/>
                  </a:cubicBezTo>
                  <a:cubicBezTo>
                    <a:pt x="58" y="89"/>
                    <a:pt x="60" y="88"/>
                    <a:pt x="61" y="86"/>
                  </a:cubicBezTo>
                  <a:cubicBezTo>
                    <a:pt x="62" y="86"/>
                    <a:pt x="62" y="85"/>
                    <a:pt x="63" y="85"/>
                  </a:cubicBezTo>
                  <a:cubicBezTo>
                    <a:pt x="63" y="85"/>
                    <a:pt x="64" y="86"/>
                    <a:pt x="63" y="86"/>
                  </a:cubicBezTo>
                  <a:close/>
                  <a:moveTo>
                    <a:pt x="63" y="84"/>
                  </a:moveTo>
                  <a:cubicBezTo>
                    <a:pt x="62" y="84"/>
                    <a:pt x="62" y="84"/>
                    <a:pt x="62" y="84"/>
                  </a:cubicBezTo>
                  <a:cubicBezTo>
                    <a:pt x="61" y="82"/>
                    <a:pt x="60" y="82"/>
                    <a:pt x="59" y="81"/>
                  </a:cubicBezTo>
                  <a:cubicBezTo>
                    <a:pt x="58" y="79"/>
                    <a:pt x="55" y="79"/>
                    <a:pt x="54" y="77"/>
                  </a:cubicBezTo>
                  <a:cubicBezTo>
                    <a:pt x="54" y="76"/>
                    <a:pt x="54" y="75"/>
                    <a:pt x="53" y="74"/>
                  </a:cubicBezTo>
                  <a:cubicBezTo>
                    <a:pt x="53" y="74"/>
                    <a:pt x="53" y="74"/>
                    <a:pt x="53" y="73"/>
                  </a:cubicBezTo>
                  <a:cubicBezTo>
                    <a:pt x="55" y="75"/>
                    <a:pt x="57" y="78"/>
                    <a:pt x="60" y="80"/>
                  </a:cubicBezTo>
                  <a:cubicBezTo>
                    <a:pt x="60" y="80"/>
                    <a:pt x="63" y="83"/>
                    <a:pt x="63" y="84"/>
                  </a:cubicBezTo>
                  <a:close/>
                  <a:moveTo>
                    <a:pt x="61" y="71"/>
                  </a:moveTo>
                  <a:cubicBezTo>
                    <a:pt x="60" y="71"/>
                    <a:pt x="61" y="69"/>
                    <a:pt x="60" y="69"/>
                  </a:cubicBezTo>
                  <a:cubicBezTo>
                    <a:pt x="62" y="67"/>
                    <a:pt x="64" y="64"/>
                    <a:pt x="67" y="62"/>
                  </a:cubicBezTo>
                  <a:cubicBezTo>
                    <a:pt x="67" y="61"/>
                    <a:pt x="68" y="61"/>
                    <a:pt x="68" y="60"/>
                  </a:cubicBezTo>
                  <a:cubicBezTo>
                    <a:pt x="69" y="60"/>
                    <a:pt x="69" y="61"/>
                    <a:pt x="69" y="62"/>
                  </a:cubicBezTo>
                  <a:cubicBezTo>
                    <a:pt x="67" y="65"/>
                    <a:pt x="64" y="68"/>
                    <a:pt x="61" y="71"/>
                  </a:cubicBezTo>
                  <a:close/>
                  <a:moveTo>
                    <a:pt x="77" y="61"/>
                  </a:moveTo>
                  <a:cubicBezTo>
                    <a:pt x="75" y="61"/>
                    <a:pt x="73" y="61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1"/>
                    <a:pt x="69" y="60"/>
                    <a:pt x="69" y="59"/>
                  </a:cubicBezTo>
                  <a:cubicBezTo>
                    <a:pt x="70" y="58"/>
                    <a:pt x="70" y="57"/>
                    <a:pt x="71" y="56"/>
                  </a:cubicBezTo>
                  <a:cubicBezTo>
                    <a:pt x="71" y="56"/>
                    <a:pt x="70" y="57"/>
                    <a:pt x="70" y="56"/>
                  </a:cubicBezTo>
                  <a:cubicBezTo>
                    <a:pt x="69" y="57"/>
                    <a:pt x="69" y="58"/>
                    <a:pt x="68" y="58"/>
                  </a:cubicBezTo>
                  <a:cubicBezTo>
                    <a:pt x="69" y="58"/>
                    <a:pt x="68" y="57"/>
                    <a:pt x="68" y="57"/>
                  </a:cubicBezTo>
                  <a:cubicBezTo>
                    <a:pt x="69" y="57"/>
                    <a:pt x="69" y="56"/>
                    <a:pt x="69" y="56"/>
                  </a:cubicBezTo>
                  <a:cubicBezTo>
                    <a:pt x="70" y="56"/>
                    <a:pt x="70" y="56"/>
                    <a:pt x="70" y="55"/>
                  </a:cubicBezTo>
                  <a:cubicBezTo>
                    <a:pt x="68" y="55"/>
                    <a:pt x="70" y="53"/>
                    <a:pt x="71" y="52"/>
                  </a:cubicBezTo>
                  <a:cubicBezTo>
                    <a:pt x="70" y="51"/>
                    <a:pt x="71" y="49"/>
                    <a:pt x="71" y="48"/>
                  </a:cubicBezTo>
                  <a:cubicBezTo>
                    <a:pt x="74" y="48"/>
                    <a:pt x="76" y="48"/>
                    <a:pt x="77" y="45"/>
                  </a:cubicBezTo>
                  <a:cubicBezTo>
                    <a:pt x="78" y="45"/>
                    <a:pt x="79" y="46"/>
                    <a:pt x="80" y="46"/>
                  </a:cubicBezTo>
                  <a:cubicBezTo>
                    <a:pt x="81" y="46"/>
                    <a:pt x="81" y="46"/>
                    <a:pt x="81" y="45"/>
                  </a:cubicBezTo>
                  <a:cubicBezTo>
                    <a:pt x="82" y="46"/>
                    <a:pt x="82" y="46"/>
                    <a:pt x="82" y="48"/>
                  </a:cubicBezTo>
                  <a:cubicBezTo>
                    <a:pt x="83" y="47"/>
                    <a:pt x="83" y="46"/>
                    <a:pt x="84" y="45"/>
                  </a:cubicBezTo>
                  <a:cubicBezTo>
                    <a:pt x="85" y="49"/>
                    <a:pt x="89" y="51"/>
                    <a:pt x="92" y="53"/>
                  </a:cubicBezTo>
                  <a:cubicBezTo>
                    <a:pt x="92" y="53"/>
                    <a:pt x="92" y="53"/>
                    <a:pt x="92" y="52"/>
                  </a:cubicBezTo>
                  <a:cubicBezTo>
                    <a:pt x="92" y="54"/>
                    <a:pt x="94" y="55"/>
                    <a:pt x="93" y="57"/>
                  </a:cubicBezTo>
                  <a:cubicBezTo>
                    <a:pt x="93" y="56"/>
                    <a:pt x="93" y="55"/>
                    <a:pt x="92" y="55"/>
                  </a:cubicBezTo>
                  <a:cubicBezTo>
                    <a:pt x="92" y="55"/>
                    <a:pt x="92" y="54"/>
                    <a:pt x="92" y="53"/>
                  </a:cubicBezTo>
                  <a:cubicBezTo>
                    <a:pt x="91" y="53"/>
                    <a:pt x="91" y="53"/>
                    <a:pt x="91" y="52"/>
                  </a:cubicBezTo>
                  <a:cubicBezTo>
                    <a:pt x="90" y="53"/>
                    <a:pt x="91" y="55"/>
                    <a:pt x="91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4"/>
                    <a:pt x="90" y="53"/>
                    <a:pt x="90" y="52"/>
                  </a:cubicBezTo>
                  <a:cubicBezTo>
                    <a:pt x="89" y="53"/>
                    <a:pt x="89" y="54"/>
                    <a:pt x="89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3"/>
                    <a:pt x="88" y="52"/>
                  </a:cubicBezTo>
                  <a:cubicBezTo>
                    <a:pt x="87" y="53"/>
                    <a:pt x="87" y="54"/>
                    <a:pt x="87" y="55"/>
                  </a:cubicBezTo>
                  <a:cubicBezTo>
                    <a:pt x="86" y="54"/>
                    <a:pt x="83" y="54"/>
                    <a:pt x="82" y="53"/>
                  </a:cubicBezTo>
                  <a:cubicBezTo>
                    <a:pt x="83" y="52"/>
                    <a:pt x="84" y="54"/>
                    <a:pt x="85" y="54"/>
                  </a:cubicBezTo>
                  <a:cubicBezTo>
                    <a:pt x="84" y="53"/>
                    <a:pt x="81" y="51"/>
                    <a:pt x="81" y="49"/>
                  </a:cubicBezTo>
                  <a:cubicBezTo>
                    <a:pt x="81" y="50"/>
                    <a:pt x="82" y="51"/>
                    <a:pt x="82" y="52"/>
                  </a:cubicBezTo>
                  <a:cubicBezTo>
                    <a:pt x="81" y="54"/>
                    <a:pt x="80" y="52"/>
                    <a:pt x="79" y="51"/>
                  </a:cubicBezTo>
                  <a:cubicBezTo>
                    <a:pt x="78" y="52"/>
                    <a:pt x="80" y="52"/>
                    <a:pt x="80" y="53"/>
                  </a:cubicBezTo>
                  <a:cubicBezTo>
                    <a:pt x="78" y="54"/>
                    <a:pt x="76" y="53"/>
                    <a:pt x="74" y="52"/>
                  </a:cubicBezTo>
                  <a:cubicBezTo>
                    <a:pt x="75" y="54"/>
                    <a:pt x="79" y="53"/>
                    <a:pt x="81" y="54"/>
                  </a:cubicBezTo>
                  <a:cubicBezTo>
                    <a:pt x="81" y="55"/>
                    <a:pt x="81" y="56"/>
                    <a:pt x="81" y="57"/>
                  </a:cubicBezTo>
                  <a:cubicBezTo>
                    <a:pt x="80" y="58"/>
                    <a:pt x="80" y="58"/>
                    <a:pt x="79" y="58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79" y="56"/>
                    <a:pt x="79" y="57"/>
                    <a:pt x="79" y="58"/>
                  </a:cubicBezTo>
                  <a:cubicBezTo>
                    <a:pt x="77" y="58"/>
                    <a:pt x="76" y="58"/>
                    <a:pt x="75" y="56"/>
                  </a:cubicBezTo>
                  <a:cubicBezTo>
                    <a:pt x="75" y="57"/>
                    <a:pt x="76" y="58"/>
                    <a:pt x="77" y="58"/>
                  </a:cubicBezTo>
                  <a:cubicBezTo>
                    <a:pt x="78" y="60"/>
                    <a:pt x="79" y="62"/>
                    <a:pt x="80" y="64"/>
                  </a:cubicBezTo>
                  <a:cubicBezTo>
                    <a:pt x="80" y="65"/>
                    <a:pt x="80" y="65"/>
                    <a:pt x="81" y="65"/>
                  </a:cubicBezTo>
                  <a:cubicBezTo>
                    <a:pt x="79" y="66"/>
                    <a:pt x="79" y="61"/>
                    <a:pt x="77" y="61"/>
                  </a:cubicBezTo>
                  <a:close/>
                  <a:moveTo>
                    <a:pt x="93" y="59"/>
                  </a:moveTo>
                  <a:cubicBezTo>
                    <a:pt x="93" y="59"/>
                    <a:pt x="93" y="58"/>
                    <a:pt x="93" y="57"/>
                  </a:cubicBezTo>
                  <a:cubicBezTo>
                    <a:pt x="94" y="57"/>
                    <a:pt x="93" y="58"/>
                    <a:pt x="93" y="59"/>
                  </a:cubicBezTo>
                  <a:close/>
                  <a:moveTo>
                    <a:pt x="80" y="58"/>
                  </a:moveTo>
                  <a:cubicBezTo>
                    <a:pt x="80" y="60"/>
                    <a:pt x="80" y="61"/>
                    <a:pt x="80" y="62"/>
                  </a:cubicBezTo>
                  <a:cubicBezTo>
                    <a:pt x="80" y="61"/>
                    <a:pt x="78" y="58"/>
                    <a:pt x="80" y="58"/>
                  </a:cubicBezTo>
                  <a:close/>
                  <a:moveTo>
                    <a:pt x="78" y="59"/>
                  </a:moveTo>
                  <a:cubicBezTo>
                    <a:pt x="78" y="60"/>
                    <a:pt x="78" y="59"/>
                    <a:pt x="77" y="59"/>
                  </a:cubicBezTo>
                  <a:cubicBezTo>
                    <a:pt x="77" y="58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lose/>
                  <a:moveTo>
                    <a:pt x="87" y="70"/>
                  </a:moveTo>
                  <a:cubicBezTo>
                    <a:pt x="87" y="70"/>
                    <a:pt x="86" y="69"/>
                    <a:pt x="86" y="70"/>
                  </a:cubicBezTo>
                  <a:cubicBezTo>
                    <a:pt x="86" y="68"/>
                    <a:pt x="86" y="63"/>
                    <a:pt x="83" y="64"/>
                  </a:cubicBezTo>
                  <a:cubicBezTo>
                    <a:pt x="83" y="63"/>
                    <a:pt x="83" y="60"/>
                    <a:pt x="82" y="59"/>
                  </a:cubicBezTo>
                  <a:cubicBezTo>
                    <a:pt x="81" y="59"/>
                    <a:pt x="82" y="60"/>
                    <a:pt x="81" y="60"/>
                  </a:cubicBezTo>
                  <a:cubicBezTo>
                    <a:pt x="82" y="61"/>
                    <a:pt x="82" y="60"/>
                    <a:pt x="82" y="60"/>
                  </a:cubicBezTo>
                  <a:cubicBezTo>
                    <a:pt x="82" y="61"/>
                    <a:pt x="82" y="63"/>
                    <a:pt x="82" y="64"/>
                  </a:cubicBezTo>
                  <a:cubicBezTo>
                    <a:pt x="82" y="64"/>
                    <a:pt x="81" y="65"/>
                    <a:pt x="81" y="65"/>
                  </a:cubicBezTo>
                  <a:cubicBezTo>
                    <a:pt x="82" y="63"/>
                    <a:pt x="81" y="61"/>
                    <a:pt x="81" y="58"/>
                  </a:cubicBezTo>
                  <a:cubicBezTo>
                    <a:pt x="81" y="58"/>
                    <a:pt x="82" y="57"/>
                    <a:pt x="83" y="57"/>
                  </a:cubicBezTo>
                  <a:cubicBezTo>
                    <a:pt x="84" y="59"/>
                    <a:pt x="83" y="61"/>
                    <a:pt x="84" y="63"/>
                  </a:cubicBezTo>
                  <a:cubicBezTo>
                    <a:pt x="84" y="62"/>
                    <a:pt x="84" y="59"/>
                    <a:pt x="84" y="57"/>
                  </a:cubicBezTo>
                  <a:cubicBezTo>
                    <a:pt x="85" y="57"/>
                    <a:pt x="86" y="56"/>
                    <a:pt x="86" y="56"/>
                  </a:cubicBezTo>
                  <a:cubicBezTo>
                    <a:pt x="85" y="56"/>
                    <a:pt x="83" y="57"/>
                    <a:pt x="82" y="57"/>
                  </a:cubicBezTo>
                  <a:cubicBezTo>
                    <a:pt x="82" y="56"/>
                    <a:pt x="82" y="55"/>
                    <a:pt x="82" y="54"/>
                  </a:cubicBezTo>
                  <a:cubicBezTo>
                    <a:pt x="84" y="54"/>
                    <a:pt x="85" y="55"/>
                    <a:pt x="87" y="55"/>
                  </a:cubicBezTo>
                  <a:cubicBezTo>
                    <a:pt x="87" y="57"/>
                    <a:pt x="86" y="58"/>
                    <a:pt x="87" y="59"/>
                  </a:cubicBezTo>
                  <a:cubicBezTo>
                    <a:pt x="88" y="58"/>
                    <a:pt x="87" y="57"/>
                    <a:pt x="88" y="56"/>
                  </a:cubicBezTo>
                  <a:cubicBezTo>
                    <a:pt x="88" y="56"/>
                    <a:pt x="88" y="56"/>
                    <a:pt x="89" y="56"/>
                  </a:cubicBezTo>
                  <a:cubicBezTo>
                    <a:pt x="89" y="57"/>
                    <a:pt x="88" y="58"/>
                    <a:pt x="89" y="60"/>
                  </a:cubicBezTo>
                  <a:cubicBezTo>
                    <a:pt x="90" y="59"/>
                    <a:pt x="89" y="57"/>
                    <a:pt x="89" y="56"/>
                  </a:cubicBezTo>
                  <a:cubicBezTo>
                    <a:pt x="90" y="56"/>
                    <a:pt x="90" y="57"/>
                    <a:pt x="91" y="56"/>
                  </a:cubicBezTo>
                  <a:cubicBezTo>
                    <a:pt x="91" y="58"/>
                    <a:pt x="90" y="59"/>
                    <a:pt x="90" y="60"/>
                  </a:cubicBezTo>
                  <a:cubicBezTo>
                    <a:pt x="91" y="59"/>
                    <a:pt x="90" y="58"/>
                    <a:pt x="91" y="57"/>
                  </a:cubicBezTo>
                  <a:cubicBezTo>
                    <a:pt x="91" y="58"/>
                    <a:pt x="91" y="59"/>
                    <a:pt x="91" y="60"/>
                  </a:cubicBezTo>
                  <a:cubicBezTo>
                    <a:pt x="91" y="60"/>
                    <a:pt x="91" y="61"/>
                    <a:pt x="91" y="61"/>
                  </a:cubicBezTo>
                  <a:cubicBezTo>
                    <a:pt x="92" y="61"/>
                    <a:pt x="91" y="57"/>
                    <a:pt x="92" y="57"/>
                  </a:cubicBezTo>
                  <a:cubicBezTo>
                    <a:pt x="92" y="59"/>
                    <a:pt x="92" y="61"/>
                    <a:pt x="92" y="64"/>
                  </a:cubicBezTo>
                  <a:cubicBezTo>
                    <a:pt x="91" y="65"/>
                    <a:pt x="89" y="66"/>
                    <a:pt x="88" y="67"/>
                  </a:cubicBezTo>
                  <a:cubicBezTo>
                    <a:pt x="88" y="68"/>
                    <a:pt x="88" y="69"/>
                    <a:pt x="87" y="70"/>
                  </a:cubicBezTo>
                  <a:close/>
                  <a:moveTo>
                    <a:pt x="88" y="69"/>
                  </a:moveTo>
                  <a:cubicBezTo>
                    <a:pt x="89" y="71"/>
                    <a:pt x="90" y="72"/>
                    <a:pt x="90" y="74"/>
                  </a:cubicBezTo>
                  <a:cubicBezTo>
                    <a:pt x="89" y="73"/>
                    <a:pt x="87" y="71"/>
                    <a:pt x="88" y="69"/>
                  </a:cubicBezTo>
                  <a:close/>
                  <a:moveTo>
                    <a:pt x="92" y="73"/>
                  </a:moveTo>
                  <a:cubicBezTo>
                    <a:pt x="93" y="74"/>
                    <a:pt x="94" y="77"/>
                    <a:pt x="94" y="78"/>
                  </a:cubicBezTo>
                  <a:cubicBezTo>
                    <a:pt x="93" y="77"/>
                    <a:pt x="92" y="75"/>
                    <a:pt x="92" y="73"/>
                  </a:cubicBezTo>
                  <a:close/>
                  <a:moveTo>
                    <a:pt x="95" y="77"/>
                  </a:moveTo>
                  <a:cubicBezTo>
                    <a:pt x="93" y="75"/>
                    <a:pt x="92" y="71"/>
                    <a:pt x="91" y="69"/>
                  </a:cubicBezTo>
                  <a:cubicBezTo>
                    <a:pt x="91" y="69"/>
                    <a:pt x="90" y="69"/>
                    <a:pt x="90" y="69"/>
                  </a:cubicBezTo>
                  <a:cubicBezTo>
                    <a:pt x="89" y="68"/>
                    <a:pt x="90" y="68"/>
                    <a:pt x="89" y="68"/>
                  </a:cubicBezTo>
                  <a:cubicBezTo>
                    <a:pt x="89" y="67"/>
                    <a:pt x="91" y="66"/>
                    <a:pt x="91" y="65"/>
                  </a:cubicBezTo>
                  <a:cubicBezTo>
                    <a:pt x="92" y="66"/>
                    <a:pt x="92" y="66"/>
                    <a:pt x="92" y="67"/>
                  </a:cubicBezTo>
                  <a:cubicBezTo>
                    <a:pt x="92" y="67"/>
                    <a:pt x="91" y="67"/>
                    <a:pt x="91" y="68"/>
                  </a:cubicBezTo>
                  <a:cubicBezTo>
                    <a:pt x="92" y="69"/>
                    <a:pt x="93" y="71"/>
                    <a:pt x="94" y="72"/>
                  </a:cubicBezTo>
                  <a:cubicBezTo>
                    <a:pt x="93" y="72"/>
                    <a:pt x="95" y="75"/>
                    <a:pt x="95" y="77"/>
                  </a:cubicBezTo>
                  <a:close/>
                  <a:moveTo>
                    <a:pt x="98" y="76"/>
                  </a:moveTo>
                  <a:cubicBezTo>
                    <a:pt x="98" y="76"/>
                    <a:pt x="98" y="75"/>
                    <a:pt x="98" y="76"/>
                  </a:cubicBezTo>
                  <a:cubicBezTo>
                    <a:pt x="96" y="73"/>
                    <a:pt x="95" y="70"/>
                    <a:pt x="93" y="67"/>
                  </a:cubicBezTo>
                  <a:cubicBezTo>
                    <a:pt x="93" y="66"/>
                    <a:pt x="92" y="65"/>
                    <a:pt x="92" y="65"/>
                  </a:cubicBezTo>
                  <a:cubicBezTo>
                    <a:pt x="93" y="66"/>
                    <a:pt x="94" y="69"/>
                    <a:pt x="96" y="69"/>
                  </a:cubicBezTo>
                  <a:cubicBezTo>
                    <a:pt x="96" y="72"/>
                    <a:pt x="98" y="74"/>
                    <a:pt x="98" y="76"/>
                  </a:cubicBezTo>
                  <a:close/>
                  <a:moveTo>
                    <a:pt x="181" y="229"/>
                  </a:moveTo>
                  <a:cubicBezTo>
                    <a:pt x="182" y="229"/>
                    <a:pt x="181" y="231"/>
                    <a:pt x="181" y="232"/>
                  </a:cubicBezTo>
                  <a:cubicBezTo>
                    <a:pt x="182" y="232"/>
                    <a:pt x="182" y="231"/>
                    <a:pt x="181" y="231"/>
                  </a:cubicBezTo>
                  <a:cubicBezTo>
                    <a:pt x="182" y="232"/>
                    <a:pt x="181" y="234"/>
                    <a:pt x="181" y="235"/>
                  </a:cubicBezTo>
                  <a:cubicBezTo>
                    <a:pt x="180" y="233"/>
                    <a:pt x="181" y="231"/>
                    <a:pt x="181" y="229"/>
                  </a:cubicBezTo>
                  <a:close/>
                  <a:moveTo>
                    <a:pt x="181" y="227"/>
                  </a:moveTo>
                  <a:cubicBezTo>
                    <a:pt x="180" y="227"/>
                    <a:pt x="180" y="227"/>
                    <a:pt x="180" y="226"/>
                  </a:cubicBezTo>
                  <a:cubicBezTo>
                    <a:pt x="180" y="226"/>
                    <a:pt x="181" y="226"/>
                    <a:pt x="181" y="227"/>
                  </a:cubicBezTo>
                  <a:close/>
                  <a:moveTo>
                    <a:pt x="156" y="177"/>
                  </a:moveTo>
                  <a:cubicBezTo>
                    <a:pt x="157" y="178"/>
                    <a:pt x="157" y="178"/>
                    <a:pt x="157" y="179"/>
                  </a:cubicBezTo>
                  <a:cubicBezTo>
                    <a:pt x="157" y="179"/>
                    <a:pt x="156" y="179"/>
                    <a:pt x="156" y="179"/>
                  </a:cubicBezTo>
                  <a:cubicBezTo>
                    <a:pt x="156" y="179"/>
                    <a:pt x="156" y="178"/>
                    <a:pt x="156" y="177"/>
                  </a:cubicBezTo>
                  <a:close/>
                  <a:moveTo>
                    <a:pt x="161" y="166"/>
                  </a:moveTo>
                  <a:cubicBezTo>
                    <a:pt x="161" y="166"/>
                    <a:pt x="161" y="166"/>
                    <a:pt x="161" y="165"/>
                  </a:cubicBezTo>
                  <a:cubicBezTo>
                    <a:pt x="161" y="166"/>
                    <a:pt x="161" y="166"/>
                    <a:pt x="161" y="166"/>
                  </a:cubicBezTo>
                  <a:close/>
                  <a:moveTo>
                    <a:pt x="170" y="164"/>
                  </a:moveTo>
                  <a:cubicBezTo>
                    <a:pt x="170" y="164"/>
                    <a:pt x="170" y="163"/>
                    <a:pt x="170" y="163"/>
                  </a:cubicBezTo>
                  <a:cubicBezTo>
                    <a:pt x="171" y="163"/>
                    <a:pt x="171" y="163"/>
                    <a:pt x="171" y="162"/>
                  </a:cubicBezTo>
                  <a:cubicBezTo>
                    <a:pt x="171" y="163"/>
                    <a:pt x="171" y="164"/>
                    <a:pt x="170" y="164"/>
                  </a:cubicBezTo>
                  <a:close/>
                  <a:moveTo>
                    <a:pt x="126" y="102"/>
                  </a:moveTo>
                  <a:cubicBezTo>
                    <a:pt x="127" y="102"/>
                    <a:pt x="127" y="104"/>
                    <a:pt x="128" y="105"/>
                  </a:cubicBezTo>
                  <a:cubicBezTo>
                    <a:pt x="127" y="104"/>
                    <a:pt x="127" y="103"/>
                    <a:pt x="126" y="102"/>
                  </a:cubicBezTo>
                  <a:close/>
                  <a:moveTo>
                    <a:pt x="129" y="102"/>
                  </a:moveTo>
                  <a:cubicBezTo>
                    <a:pt x="129" y="101"/>
                    <a:pt x="129" y="101"/>
                    <a:pt x="129" y="101"/>
                  </a:cubicBezTo>
                  <a:cubicBezTo>
                    <a:pt x="129" y="101"/>
                    <a:pt x="129" y="101"/>
                    <a:pt x="130" y="102"/>
                  </a:cubicBezTo>
                  <a:cubicBezTo>
                    <a:pt x="130" y="102"/>
                    <a:pt x="129" y="102"/>
                    <a:pt x="129" y="102"/>
                  </a:cubicBezTo>
                  <a:close/>
                  <a:moveTo>
                    <a:pt x="129" y="105"/>
                  </a:moveTo>
                  <a:cubicBezTo>
                    <a:pt x="131" y="105"/>
                    <a:pt x="131" y="108"/>
                    <a:pt x="134" y="107"/>
                  </a:cubicBezTo>
                  <a:cubicBezTo>
                    <a:pt x="132" y="106"/>
                    <a:pt x="131" y="105"/>
                    <a:pt x="130" y="103"/>
                  </a:cubicBezTo>
                  <a:cubicBezTo>
                    <a:pt x="132" y="104"/>
                    <a:pt x="134" y="106"/>
                    <a:pt x="135" y="108"/>
                  </a:cubicBezTo>
                  <a:cubicBezTo>
                    <a:pt x="133" y="108"/>
                    <a:pt x="132" y="108"/>
                    <a:pt x="131" y="110"/>
                  </a:cubicBezTo>
                  <a:cubicBezTo>
                    <a:pt x="130" y="109"/>
                    <a:pt x="130" y="107"/>
                    <a:pt x="129" y="105"/>
                  </a:cubicBezTo>
                  <a:close/>
                  <a:moveTo>
                    <a:pt x="121" y="100"/>
                  </a:moveTo>
                  <a:cubicBezTo>
                    <a:pt x="122" y="100"/>
                    <a:pt x="123" y="101"/>
                    <a:pt x="123" y="102"/>
                  </a:cubicBezTo>
                  <a:cubicBezTo>
                    <a:pt x="124" y="103"/>
                    <a:pt x="124" y="104"/>
                    <a:pt x="125" y="105"/>
                  </a:cubicBezTo>
                  <a:cubicBezTo>
                    <a:pt x="124" y="104"/>
                    <a:pt x="122" y="101"/>
                    <a:pt x="121" y="100"/>
                  </a:cubicBezTo>
                  <a:close/>
                  <a:moveTo>
                    <a:pt x="151" y="91"/>
                  </a:moveTo>
                  <a:cubicBezTo>
                    <a:pt x="151" y="92"/>
                    <a:pt x="151" y="93"/>
                    <a:pt x="151" y="93"/>
                  </a:cubicBezTo>
                  <a:cubicBezTo>
                    <a:pt x="149" y="94"/>
                    <a:pt x="147" y="96"/>
                    <a:pt x="146" y="97"/>
                  </a:cubicBezTo>
                  <a:cubicBezTo>
                    <a:pt x="145" y="97"/>
                    <a:pt x="146" y="96"/>
                    <a:pt x="146" y="96"/>
                  </a:cubicBezTo>
                  <a:cubicBezTo>
                    <a:pt x="148" y="95"/>
                    <a:pt x="149" y="92"/>
                    <a:pt x="151" y="91"/>
                  </a:cubicBezTo>
                  <a:close/>
                  <a:moveTo>
                    <a:pt x="150" y="89"/>
                  </a:moveTo>
                  <a:cubicBezTo>
                    <a:pt x="151" y="90"/>
                    <a:pt x="150" y="90"/>
                    <a:pt x="151" y="90"/>
                  </a:cubicBezTo>
                  <a:cubicBezTo>
                    <a:pt x="148" y="93"/>
                    <a:pt x="146" y="96"/>
                    <a:pt x="143" y="98"/>
                  </a:cubicBezTo>
                  <a:cubicBezTo>
                    <a:pt x="143" y="98"/>
                    <a:pt x="143" y="98"/>
                    <a:pt x="142" y="98"/>
                  </a:cubicBezTo>
                  <a:cubicBezTo>
                    <a:pt x="143" y="97"/>
                    <a:pt x="143" y="97"/>
                    <a:pt x="144" y="97"/>
                  </a:cubicBezTo>
                  <a:cubicBezTo>
                    <a:pt x="143" y="97"/>
                    <a:pt x="143" y="96"/>
                    <a:pt x="143" y="96"/>
                  </a:cubicBezTo>
                  <a:cubicBezTo>
                    <a:pt x="143" y="95"/>
                    <a:pt x="143" y="95"/>
                    <a:pt x="143" y="94"/>
                  </a:cubicBezTo>
                  <a:cubicBezTo>
                    <a:pt x="146" y="92"/>
                    <a:pt x="148" y="90"/>
                    <a:pt x="150" y="89"/>
                  </a:cubicBezTo>
                  <a:close/>
                  <a:moveTo>
                    <a:pt x="141" y="84"/>
                  </a:moveTo>
                  <a:cubicBezTo>
                    <a:pt x="141" y="84"/>
                    <a:pt x="141" y="84"/>
                    <a:pt x="141" y="84"/>
                  </a:cubicBezTo>
                  <a:cubicBezTo>
                    <a:pt x="143" y="85"/>
                    <a:pt x="143" y="87"/>
                    <a:pt x="144" y="89"/>
                  </a:cubicBezTo>
                  <a:cubicBezTo>
                    <a:pt x="144" y="89"/>
                    <a:pt x="144" y="89"/>
                    <a:pt x="143" y="90"/>
                  </a:cubicBezTo>
                  <a:cubicBezTo>
                    <a:pt x="143" y="89"/>
                    <a:pt x="142" y="88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1" y="86"/>
                    <a:pt x="141" y="84"/>
                  </a:cubicBezTo>
                  <a:close/>
                  <a:moveTo>
                    <a:pt x="144" y="81"/>
                  </a:moveTo>
                  <a:cubicBezTo>
                    <a:pt x="144" y="80"/>
                    <a:pt x="145" y="80"/>
                    <a:pt x="145" y="79"/>
                  </a:cubicBezTo>
                  <a:cubicBezTo>
                    <a:pt x="145" y="80"/>
                    <a:pt x="145" y="82"/>
                    <a:pt x="145" y="83"/>
                  </a:cubicBezTo>
                  <a:cubicBezTo>
                    <a:pt x="144" y="83"/>
                    <a:pt x="145" y="82"/>
                    <a:pt x="144" y="81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3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6"/>
                    <a:pt x="144" y="86"/>
                    <a:pt x="144" y="86"/>
                  </a:cubicBezTo>
                  <a:close/>
                  <a:moveTo>
                    <a:pt x="144" y="80"/>
                  </a:moveTo>
                  <a:cubicBezTo>
                    <a:pt x="144" y="79"/>
                    <a:pt x="144" y="79"/>
                    <a:pt x="144" y="78"/>
                  </a:cubicBezTo>
                  <a:cubicBezTo>
                    <a:pt x="144" y="78"/>
                    <a:pt x="145" y="79"/>
                    <a:pt x="145" y="78"/>
                  </a:cubicBezTo>
                  <a:cubicBezTo>
                    <a:pt x="145" y="79"/>
                    <a:pt x="144" y="79"/>
                    <a:pt x="144" y="80"/>
                  </a:cubicBezTo>
                  <a:close/>
                  <a:moveTo>
                    <a:pt x="144" y="84"/>
                  </a:moveTo>
                  <a:cubicBezTo>
                    <a:pt x="143" y="85"/>
                    <a:pt x="143" y="84"/>
                    <a:pt x="142" y="83"/>
                  </a:cubicBezTo>
                  <a:cubicBezTo>
                    <a:pt x="143" y="83"/>
                    <a:pt x="143" y="82"/>
                    <a:pt x="143" y="82"/>
                  </a:cubicBezTo>
                  <a:cubicBezTo>
                    <a:pt x="144" y="83"/>
                    <a:pt x="144" y="84"/>
                    <a:pt x="144" y="84"/>
                  </a:cubicBezTo>
                  <a:close/>
                  <a:moveTo>
                    <a:pt x="150" y="87"/>
                  </a:moveTo>
                  <a:cubicBezTo>
                    <a:pt x="150" y="89"/>
                    <a:pt x="148" y="89"/>
                    <a:pt x="147" y="90"/>
                  </a:cubicBezTo>
                  <a:cubicBezTo>
                    <a:pt x="148" y="89"/>
                    <a:pt x="148" y="88"/>
                    <a:pt x="150" y="87"/>
                  </a:cubicBezTo>
                  <a:close/>
                  <a:moveTo>
                    <a:pt x="149" y="82"/>
                  </a:moveTo>
                  <a:cubicBezTo>
                    <a:pt x="149" y="82"/>
                    <a:pt x="149" y="83"/>
                    <a:pt x="149" y="83"/>
                  </a:cubicBezTo>
                  <a:cubicBezTo>
                    <a:pt x="148" y="84"/>
                    <a:pt x="148" y="85"/>
                    <a:pt x="147" y="85"/>
                  </a:cubicBezTo>
                  <a:cubicBezTo>
                    <a:pt x="146" y="85"/>
                    <a:pt x="148" y="83"/>
                    <a:pt x="149" y="82"/>
                  </a:cubicBezTo>
                  <a:close/>
                  <a:moveTo>
                    <a:pt x="149" y="84"/>
                  </a:moveTo>
                  <a:cubicBezTo>
                    <a:pt x="150" y="85"/>
                    <a:pt x="149" y="85"/>
                    <a:pt x="150" y="86"/>
                  </a:cubicBezTo>
                  <a:cubicBezTo>
                    <a:pt x="148" y="88"/>
                    <a:pt x="146" y="89"/>
                    <a:pt x="144" y="91"/>
                  </a:cubicBezTo>
                  <a:cubicBezTo>
                    <a:pt x="143" y="91"/>
                    <a:pt x="144" y="90"/>
                    <a:pt x="144" y="90"/>
                  </a:cubicBezTo>
                  <a:cubicBezTo>
                    <a:pt x="145" y="90"/>
                    <a:pt x="144" y="91"/>
                    <a:pt x="145" y="90"/>
                  </a:cubicBezTo>
                  <a:cubicBezTo>
                    <a:pt x="145" y="90"/>
                    <a:pt x="145" y="89"/>
                    <a:pt x="145" y="89"/>
                  </a:cubicBezTo>
                  <a:cubicBezTo>
                    <a:pt x="146" y="87"/>
                    <a:pt x="148" y="86"/>
                    <a:pt x="149" y="84"/>
                  </a:cubicBezTo>
                  <a:close/>
                  <a:moveTo>
                    <a:pt x="143" y="68"/>
                  </a:moveTo>
                  <a:cubicBezTo>
                    <a:pt x="141" y="69"/>
                    <a:pt x="140" y="68"/>
                    <a:pt x="140" y="68"/>
                  </a:cubicBezTo>
                  <a:cubicBezTo>
                    <a:pt x="140" y="67"/>
                    <a:pt x="142" y="68"/>
                    <a:pt x="143" y="68"/>
                  </a:cubicBezTo>
                  <a:close/>
                  <a:moveTo>
                    <a:pt x="139" y="66"/>
                  </a:moveTo>
                  <a:cubicBezTo>
                    <a:pt x="139" y="66"/>
                    <a:pt x="138" y="66"/>
                    <a:pt x="138" y="65"/>
                  </a:cubicBezTo>
                  <a:cubicBezTo>
                    <a:pt x="138" y="65"/>
                    <a:pt x="139" y="65"/>
                    <a:pt x="139" y="65"/>
                  </a:cubicBezTo>
                  <a:cubicBezTo>
                    <a:pt x="139" y="65"/>
                    <a:pt x="139" y="65"/>
                    <a:pt x="140" y="65"/>
                  </a:cubicBezTo>
                  <a:cubicBezTo>
                    <a:pt x="140" y="65"/>
                    <a:pt x="139" y="65"/>
                    <a:pt x="139" y="66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6"/>
                    <a:pt x="141" y="66"/>
                  </a:cubicBezTo>
                  <a:cubicBezTo>
                    <a:pt x="141" y="66"/>
                    <a:pt x="140" y="66"/>
                    <a:pt x="140" y="66"/>
                  </a:cubicBezTo>
                  <a:cubicBezTo>
                    <a:pt x="140" y="66"/>
                    <a:pt x="140" y="65"/>
                    <a:pt x="141" y="65"/>
                  </a:cubicBezTo>
                  <a:close/>
                  <a:moveTo>
                    <a:pt x="139" y="68"/>
                  </a:moveTo>
                  <a:cubicBezTo>
                    <a:pt x="139" y="68"/>
                    <a:pt x="140" y="69"/>
                    <a:pt x="140" y="69"/>
                  </a:cubicBezTo>
                  <a:cubicBezTo>
                    <a:pt x="140" y="69"/>
                    <a:pt x="139" y="69"/>
                    <a:pt x="139" y="70"/>
                  </a:cubicBezTo>
                  <a:cubicBezTo>
                    <a:pt x="138" y="69"/>
                    <a:pt x="139" y="69"/>
                    <a:pt x="139" y="68"/>
                  </a:cubicBezTo>
                  <a:close/>
                  <a:moveTo>
                    <a:pt x="142" y="64"/>
                  </a:move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5"/>
                    <a:pt x="141" y="65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1" y="64"/>
                    <a:pt x="141" y="64"/>
                    <a:pt x="142" y="64"/>
                  </a:cubicBezTo>
                  <a:close/>
                  <a:moveTo>
                    <a:pt x="140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39" y="63"/>
                    <a:pt x="140" y="63"/>
                    <a:pt x="140" y="63"/>
                  </a:cubicBezTo>
                  <a:close/>
                  <a:moveTo>
                    <a:pt x="139" y="62"/>
                  </a:moveTo>
                  <a:cubicBezTo>
                    <a:pt x="139" y="62"/>
                    <a:pt x="139" y="62"/>
                    <a:pt x="140" y="62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38" y="63"/>
                    <a:pt x="138" y="63"/>
                  </a:cubicBezTo>
                  <a:cubicBezTo>
                    <a:pt x="139" y="62"/>
                    <a:pt x="139" y="62"/>
                    <a:pt x="139" y="62"/>
                  </a:cubicBezTo>
                  <a:close/>
                  <a:moveTo>
                    <a:pt x="138" y="64"/>
                  </a:moveTo>
                  <a:cubicBezTo>
                    <a:pt x="138" y="64"/>
                    <a:pt x="138" y="64"/>
                    <a:pt x="137" y="64"/>
                  </a:cubicBezTo>
                  <a:cubicBezTo>
                    <a:pt x="138" y="63"/>
                    <a:pt x="138" y="64"/>
                    <a:pt x="138" y="64"/>
                  </a:cubicBezTo>
                  <a:close/>
                  <a:moveTo>
                    <a:pt x="137" y="60"/>
                  </a:moveTo>
                  <a:cubicBezTo>
                    <a:pt x="138" y="61"/>
                    <a:pt x="138" y="61"/>
                    <a:pt x="139" y="61"/>
                  </a:cubicBezTo>
                  <a:cubicBezTo>
                    <a:pt x="138" y="62"/>
                    <a:pt x="138" y="63"/>
                    <a:pt x="137" y="62"/>
                  </a:cubicBezTo>
                  <a:cubicBezTo>
                    <a:pt x="137" y="62"/>
                    <a:pt x="138" y="62"/>
                    <a:pt x="138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37" y="61"/>
                    <a:pt x="137" y="61"/>
                  </a:cubicBezTo>
                  <a:cubicBezTo>
                    <a:pt x="136" y="61"/>
                    <a:pt x="137" y="60"/>
                    <a:pt x="137" y="60"/>
                  </a:cubicBezTo>
                  <a:close/>
                  <a:moveTo>
                    <a:pt x="113" y="71"/>
                  </a:moveTo>
                  <a:cubicBezTo>
                    <a:pt x="113" y="71"/>
                    <a:pt x="112" y="70"/>
                    <a:pt x="112" y="69"/>
                  </a:cubicBezTo>
                  <a:cubicBezTo>
                    <a:pt x="113" y="69"/>
                    <a:pt x="113" y="70"/>
                    <a:pt x="114" y="70"/>
                  </a:cubicBezTo>
                  <a:cubicBezTo>
                    <a:pt x="113" y="70"/>
                    <a:pt x="113" y="70"/>
                    <a:pt x="113" y="71"/>
                  </a:cubicBezTo>
                  <a:close/>
                  <a:moveTo>
                    <a:pt x="113" y="72"/>
                  </a:moveTo>
                  <a:cubicBezTo>
                    <a:pt x="112" y="71"/>
                    <a:pt x="111" y="71"/>
                    <a:pt x="111" y="70"/>
                  </a:cubicBezTo>
                  <a:cubicBezTo>
                    <a:pt x="112" y="70"/>
                    <a:pt x="112" y="71"/>
                    <a:pt x="113" y="72"/>
                  </a:cubicBezTo>
                  <a:close/>
                  <a:moveTo>
                    <a:pt x="112" y="65"/>
                  </a:moveTo>
                  <a:cubicBezTo>
                    <a:pt x="112" y="65"/>
                    <a:pt x="112" y="66"/>
                    <a:pt x="112" y="66"/>
                  </a:cubicBezTo>
                  <a:cubicBezTo>
                    <a:pt x="112" y="67"/>
                    <a:pt x="111" y="66"/>
                    <a:pt x="112" y="65"/>
                  </a:cubicBezTo>
                  <a:close/>
                  <a:moveTo>
                    <a:pt x="114" y="70"/>
                  </a:moveTo>
                  <a:cubicBezTo>
                    <a:pt x="115" y="70"/>
                    <a:pt x="115" y="71"/>
                    <a:pt x="115" y="72"/>
                  </a:cubicBezTo>
                  <a:cubicBezTo>
                    <a:pt x="114" y="72"/>
                    <a:pt x="114" y="72"/>
                    <a:pt x="114" y="71"/>
                  </a:cubicBezTo>
                  <a:cubicBezTo>
                    <a:pt x="114" y="71"/>
                    <a:pt x="114" y="71"/>
                    <a:pt x="114" y="70"/>
                  </a:cubicBezTo>
                  <a:close/>
                  <a:moveTo>
                    <a:pt x="115" y="69"/>
                  </a:moveTo>
                  <a:cubicBezTo>
                    <a:pt x="115" y="69"/>
                    <a:pt x="115" y="70"/>
                    <a:pt x="115" y="70"/>
                  </a:cubicBezTo>
                  <a:cubicBezTo>
                    <a:pt x="115" y="70"/>
                    <a:pt x="115" y="70"/>
                    <a:pt x="115" y="69"/>
                  </a:cubicBezTo>
                  <a:close/>
                  <a:moveTo>
                    <a:pt x="115" y="69"/>
                  </a:moveTo>
                  <a:cubicBezTo>
                    <a:pt x="115" y="68"/>
                    <a:pt x="116" y="68"/>
                    <a:pt x="116" y="67"/>
                  </a:cubicBezTo>
                  <a:cubicBezTo>
                    <a:pt x="116" y="67"/>
                    <a:pt x="116" y="68"/>
                    <a:pt x="117" y="68"/>
                  </a:cubicBezTo>
                  <a:cubicBezTo>
                    <a:pt x="117" y="68"/>
                    <a:pt x="116" y="68"/>
                    <a:pt x="116" y="69"/>
                  </a:cubicBezTo>
                  <a:cubicBezTo>
                    <a:pt x="117" y="69"/>
                    <a:pt x="117" y="68"/>
                    <a:pt x="117" y="68"/>
                  </a:cubicBezTo>
                  <a:cubicBezTo>
                    <a:pt x="117" y="69"/>
                    <a:pt x="118" y="69"/>
                    <a:pt x="118" y="70"/>
                  </a:cubicBezTo>
                  <a:cubicBezTo>
                    <a:pt x="118" y="70"/>
                    <a:pt x="118" y="70"/>
                    <a:pt x="117" y="71"/>
                  </a:cubicBezTo>
                  <a:cubicBezTo>
                    <a:pt x="117" y="71"/>
                    <a:pt x="117" y="69"/>
                    <a:pt x="116" y="69"/>
                  </a:cubicBezTo>
                  <a:cubicBezTo>
                    <a:pt x="116" y="69"/>
                    <a:pt x="116" y="69"/>
                    <a:pt x="115" y="69"/>
                  </a:cubicBezTo>
                  <a:close/>
                  <a:moveTo>
                    <a:pt x="115" y="65"/>
                  </a:moveTo>
                  <a:cubicBezTo>
                    <a:pt x="116" y="65"/>
                    <a:pt x="116" y="66"/>
                    <a:pt x="116" y="66"/>
                  </a:cubicBezTo>
                  <a:cubicBezTo>
                    <a:pt x="116" y="66"/>
                    <a:pt x="115" y="65"/>
                    <a:pt x="115" y="65"/>
                  </a:cubicBezTo>
                  <a:close/>
                  <a:moveTo>
                    <a:pt x="118" y="66"/>
                  </a:moveTo>
                  <a:cubicBezTo>
                    <a:pt x="118" y="66"/>
                    <a:pt x="117" y="66"/>
                    <a:pt x="117" y="66"/>
                  </a:cubicBezTo>
                  <a:cubicBezTo>
                    <a:pt x="117" y="65"/>
                    <a:pt x="117" y="65"/>
                    <a:pt x="118" y="65"/>
                  </a:cubicBezTo>
                  <a:cubicBezTo>
                    <a:pt x="118" y="65"/>
                    <a:pt x="117" y="66"/>
                    <a:pt x="118" y="66"/>
                  </a:cubicBezTo>
                  <a:close/>
                  <a:moveTo>
                    <a:pt x="122" y="63"/>
                  </a:moveTo>
                  <a:cubicBezTo>
                    <a:pt x="122" y="64"/>
                    <a:pt x="122" y="65"/>
                    <a:pt x="121" y="65"/>
                  </a:cubicBezTo>
                  <a:cubicBezTo>
                    <a:pt x="120" y="65"/>
                    <a:pt x="120" y="64"/>
                    <a:pt x="120" y="64"/>
                  </a:cubicBezTo>
                  <a:cubicBezTo>
                    <a:pt x="120" y="62"/>
                    <a:pt x="122" y="64"/>
                    <a:pt x="124" y="63"/>
                  </a:cubicBezTo>
                  <a:cubicBezTo>
                    <a:pt x="124" y="65"/>
                    <a:pt x="123" y="66"/>
                    <a:pt x="122" y="67"/>
                  </a:cubicBezTo>
                  <a:cubicBezTo>
                    <a:pt x="121" y="65"/>
                    <a:pt x="123" y="64"/>
                    <a:pt x="122" y="63"/>
                  </a:cubicBezTo>
                  <a:close/>
                  <a:moveTo>
                    <a:pt x="121" y="66"/>
                  </a:moveTo>
                  <a:cubicBezTo>
                    <a:pt x="120" y="66"/>
                    <a:pt x="120" y="67"/>
                    <a:pt x="120" y="67"/>
                  </a:cubicBezTo>
                  <a:cubicBezTo>
                    <a:pt x="119" y="67"/>
                    <a:pt x="119" y="66"/>
                    <a:pt x="119" y="65"/>
                  </a:cubicBezTo>
                  <a:cubicBezTo>
                    <a:pt x="119" y="64"/>
                    <a:pt x="120" y="65"/>
                    <a:pt x="121" y="66"/>
                  </a:cubicBezTo>
                  <a:close/>
                  <a:moveTo>
                    <a:pt x="120" y="68"/>
                  </a:moveTo>
                  <a:cubicBezTo>
                    <a:pt x="119" y="68"/>
                    <a:pt x="118" y="67"/>
                    <a:pt x="118" y="66"/>
                  </a:cubicBezTo>
                  <a:cubicBezTo>
                    <a:pt x="119" y="66"/>
                    <a:pt x="120" y="67"/>
                    <a:pt x="120" y="68"/>
                  </a:cubicBez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9" y="64"/>
                    <a:pt x="119" y="65"/>
                    <a:pt x="118" y="65"/>
                  </a:cubicBezTo>
                  <a:close/>
                  <a:moveTo>
                    <a:pt x="119" y="68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18" y="69"/>
                    <a:pt x="117" y="68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8" y="67"/>
                    <a:pt x="118" y="68"/>
                    <a:pt x="119" y="68"/>
                  </a:cubicBezTo>
                  <a:close/>
                  <a:moveTo>
                    <a:pt x="117" y="66"/>
                  </a:move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6" y="66"/>
                  </a:cubicBezTo>
                  <a:cubicBezTo>
                    <a:pt x="117" y="66"/>
                    <a:pt x="117" y="66"/>
                    <a:pt x="117" y="66"/>
                  </a:cubicBezTo>
                  <a:close/>
                  <a:moveTo>
                    <a:pt x="118" y="72"/>
                  </a:moveTo>
                  <a:cubicBezTo>
                    <a:pt x="118" y="72"/>
                    <a:pt x="118" y="72"/>
                    <a:pt x="117" y="71"/>
                  </a:cubicBezTo>
                  <a:cubicBezTo>
                    <a:pt x="118" y="72"/>
                    <a:pt x="118" y="71"/>
                    <a:pt x="118" y="70"/>
                  </a:cubicBezTo>
                  <a:cubicBezTo>
                    <a:pt x="119" y="71"/>
                    <a:pt x="120" y="72"/>
                    <a:pt x="120" y="73"/>
                  </a:cubicBezTo>
                  <a:cubicBezTo>
                    <a:pt x="119" y="73"/>
                    <a:pt x="118" y="73"/>
                    <a:pt x="117" y="73"/>
                  </a:cubicBezTo>
                  <a:cubicBezTo>
                    <a:pt x="117" y="72"/>
                    <a:pt x="115" y="71"/>
                    <a:pt x="116" y="70"/>
                  </a:cubicBezTo>
                  <a:cubicBezTo>
                    <a:pt x="116" y="71"/>
                    <a:pt x="117" y="72"/>
                    <a:pt x="118" y="72"/>
                  </a:cubicBezTo>
                  <a:close/>
                  <a:moveTo>
                    <a:pt x="119" y="70"/>
                  </a:moveTo>
                  <a:cubicBezTo>
                    <a:pt x="119" y="69"/>
                    <a:pt x="119" y="69"/>
                    <a:pt x="119" y="69"/>
                  </a:cubicBezTo>
                  <a:cubicBezTo>
                    <a:pt x="121" y="71"/>
                    <a:pt x="122" y="71"/>
                    <a:pt x="123" y="73"/>
                  </a:cubicBezTo>
                  <a:cubicBezTo>
                    <a:pt x="122" y="73"/>
                    <a:pt x="122" y="73"/>
                    <a:pt x="121" y="73"/>
                  </a:cubicBezTo>
                  <a:cubicBezTo>
                    <a:pt x="120" y="72"/>
                    <a:pt x="120" y="71"/>
                    <a:pt x="119" y="70"/>
                  </a:cubicBezTo>
                  <a:close/>
                  <a:moveTo>
                    <a:pt x="130" y="57"/>
                  </a:moveTo>
                  <a:cubicBezTo>
                    <a:pt x="130" y="57"/>
                    <a:pt x="130" y="58"/>
                    <a:pt x="131" y="59"/>
                  </a:cubicBezTo>
                  <a:cubicBezTo>
                    <a:pt x="131" y="58"/>
                    <a:pt x="130" y="59"/>
                    <a:pt x="130" y="59"/>
                  </a:cubicBezTo>
                  <a:cubicBezTo>
                    <a:pt x="130" y="58"/>
                    <a:pt x="130" y="58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lose/>
                  <a:moveTo>
                    <a:pt x="132" y="60"/>
                  </a:moveTo>
                  <a:cubicBezTo>
                    <a:pt x="132" y="59"/>
                    <a:pt x="133" y="59"/>
                    <a:pt x="133" y="59"/>
                  </a:cubicBezTo>
                  <a:cubicBezTo>
                    <a:pt x="133" y="59"/>
                    <a:pt x="133" y="60"/>
                    <a:pt x="133" y="60"/>
                  </a:cubicBezTo>
                  <a:cubicBezTo>
                    <a:pt x="133" y="60"/>
                    <a:pt x="133" y="60"/>
                    <a:pt x="132" y="60"/>
                  </a:cubicBezTo>
                  <a:close/>
                  <a:moveTo>
                    <a:pt x="132" y="62"/>
                  </a:moveTo>
                  <a:cubicBezTo>
                    <a:pt x="132" y="62"/>
                    <a:pt x="132" y="61"/>
                    <a:pt x="133" y="61"/>
                  </a:cubicBezTo>
                  <a:cubicBezTo>
                    <a:pt x="133" y="62"/>
                    <a:pt x="133" y="62"/>
                    <a:pt x="132" y="62"/>
                  </a:cubicBezTo>
                  <a:close/>
                  <a:moveTo>
                    <a:pt x="132" y="5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2" y="59"/>
                    <a:pt x="132" y="59"/>
                  </a:cubicBezTo>
                  <a:close/>
                  <a:moveTo>
                    <a:pt x="132" y="60"/>
                  </a:moveTo>
                  <a:cubicBezTo>
                    <a:pt x="132" y="60"/>
                    <a:pt x="132" y="60"/>
                    <a:pt x="132" y="60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0"/>
                    <a:pt x="131" y="60"/>
                    <a:pt x="132" y="60"/>
                  </a:cubicBezTo>
                  <a:close/>
                  <a:moveTo>
                    <a:pt x="129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8" y="63"/>
                  </a:cubicBezTo>
                  <a:cubicBezTo>
                    <a:pt x="128" y="63"/>
                    <a:pt x="128" y="63"/>
                    <a:pt x="128" y="62"/>
                  </a:cubicBezTo>
                  <a:cubicBezTo>
                    <a:pt x="129" y="62"/>
                    <a:pt x="128" y="61"/>
                    <a:pt x="129" y="61"/>
                  </a:cubicBezTo>
                  <a:close/>
                  <a:moveTo>
                    <a:pt x="127" y="60"/>
                  </a:moveTo>
                  <a:cubicBezTo>
                    <a:pt x="128" y="60"/>
                    <a:pt x="127" y="60"/>
                    <a:pt x="128" y="60"/>
                  </a:cubicBezTo>
                  <a:cubicBezTo>
                    <a:pt x="129" y="61"/>
                    <a:pt x="127" y="63"/>
                    <a:pt x="127" y="60"/>
                  </a:cubicBezTo>
                  <a:close/>
                  <a:moveTo>
                    <a:pt x="130" y="62"/>
                  </a:moveTo>
                  <a:cubicBezTo>
                    <a:pt x="130" y="62"/>
                    <a:pt x="130" y="61"/>
                    <a:pt x="131" y="61"/>
                  </a:cubicBezTo>
                  <a:cubicBezTo>
                    <a:pt x="131" y="61"/>
                    <a:pt x="131" y="61"/>
                    <a:pt x="131" y="62"/>
                  </a:cubicBezTo>
                  <a:cubicBezTo>
                    <a:pt x="131" y="62"/>
                    <a:pt x="130" y="62"/>
                    <a:pt x="130" y="63"/>
                  </a:cubicBezTo>
                  <a:cubicBezTo>
                    <a:pt x="130" y="63"/>
                    <a:pt x="129" y="63"/>
                    <a:pt x="129" y="63"/>
                  </a:cubicBezTo>
                  <a:cubicBezTo>
                    <a:pt x="129" y="62"/>
                    <a:pt x="129" y="63"/>
                    <a:pt x="130" y="63"/>
                  </a:cubicBezTo>
                  <a:cubicBezTo>
                    <a:pt x="130" y="63"/>
                    <a:pt x="130" y="62"/>
                    <a:pt x="130" y="62"/>
                  </a:cubicBezTo>
                  <a:close/>
                  <a:moveTo>
                    <a:pt x="131" y="66"/>
                  </a:moveTo>
                  <a:cubicBezTo>
                    <a:pt x="130" y="66"/>
                    <a:pt x="130" y="65"/>
                    <a:pt x="129" y="64"/>
                  </a:cubicBezTo>
                  <a:cubicBezTo>
                    <a:pt x="130" y="64"/>
                    <a:pt x="131" y="66"/>
                    <a:pt x="131" y="66"/>
                  </a:cubicBezTo>
                  <a:close/>
                  <a:moveTo>
                    <a:pt x="131" y="65"/>
                  </a:moveTo>
                  <a:cubicBezTo>
                    <a:pt x="131" y="65"/>
                    <a:pt x="132" y="65"/>
                    <a:pt x="132" y="65"/>
                  </a:cubicBezTo>
                  <a:cubicBezTo>
                    <a:pt x="132" y="65"/>
                    <a:pt x="132" y="65"/>
                    <a:pt x="132" y="66"/>
                  </a:cubicBezTo>
                  <a:cubicBezTo>
                    <a:pt x="131" y="66"/>
                    <a:pt x="131" y="65"/>
                    <a:pt x="131" y="65"/>
                  </a:cubicBezTo>
                  <a:close/>
                  <a:moveTo>
                    <a:pt x="131" y="64"/>
                  </a:moveTo>
                  <a:cubicBezTo>
                    <a:pt x="131" y="63"/>
                    <a:pt x="132" y="62"/>
                    <a:pt x="132" y="62"/>
                  </a:cubicBezTo>
                  <a:cubicBezTo>
                    <a:pt x="132" y="63"/>
                    <a:pt x="131" y="64"/>
                    <a:pt x="131" y="64"/>
                  </a:cubicBezTo>
                  <a:close/>
                  <a:moveTo>
                    <a:pt x="131" y="60"/>
                  </a:moveTo>
                  <a:cubicBezTo>
                    <a:pt x="131" y="60"/>
                    <a:pt x="131" y="60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1" y="60"/>
                    <a:pt x="131" y="60"/>
                  </a:cubicBezTo>
                  <a:close/>
                  <a:moveTo>
                    <a:pt x="129" y="57"/>
                  </a:moveTo>
                  <a:cubicBezTo>
                    <a:pt x="129" y="57"/>
                    <a:pt x="128" y="56"/>
                    <a:pt x="129" y="56"/>
                  </a:cubicBezTo>
                  <a:cubicBezTo>
                    <a:pt x="129" y="56"/>
                    <a:pt x="130" y="57"/>
                    <a:pt x="129" y="57"/>
                  </a:cubicBezTo>
                  <a:close/>
                  <a:moveTo>
                    <a:pt x="129" y="58"/>
                  </a:moveTo>
                  <a:cubicBezTo>
                    <a:pt x="129" y="58"/>
                    <a:pt x="130" y="59"/>
                    <a:pt x="130" y="59"/>
                  </a:cubicBezTo>
                  <a:cubicBezTo>
                    <a:pt x="130" y="59"/>
                    <a:pt x="130" y="60"/>
                    <a:pt x="129" y="60"/>
                  </a:cubicBezTo>
                  <a:cubicBezTo>
                    <a:pt x="130" y="60"/>
                    <a:pt x="130" y="60"/>
                    <a:pt x="129" y="60"/>
                  </a:cubicBezTo>
                  <a:cubicBezTo>
                    <a:pt x="129" y="60"/>
                    <a:pt x="130" y="60"/>
                    <a:pt x="130" y="60"/>
                  </a:cubicBezTo>
                  <a:cubicBezTo>
                    <a:pt x="130" y="60"/>
                    <a:pt x="130" y="61"/>
                    <a:pt x="131" y="60"/>
                  </a:cubicBezTo>
                  <a:cubicBezTo>
                    <a:pt x="131" y="61"/>
                    <a:pt x="130" y="61"/>
                    <a:pt x="130" y="61"/>
                  </a:cubicBezTo>
                  <a:cubicBezTo>
                    <a:pt x="129" y="62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0"/>
                  </a:cubicBezTo>
                  <a:cubicBezTo>
                    <a:pt x="129" y="60"/>
                    <a:pt x="129" y="61"/>
                    <a:pt x="129" y="60"/>
                  </a:cubicBezTo>
                  <a:cubicBezTo>
                    <a:pt x="129" y="60"/>
                    <a:pt x="128" y="59"/>
                    <a:pt x="128" y="59"/>
                  </a:cubicBezTo>
                  <a:cubicBezTo>
                    <a:pt x="129" y="59"/>
                    <a:pt x="129" y="58"/>
                    <a:pt x="129" y="58"/>
                  </a:cubicBezTo>
                  <a:close/>
                  <a:moveTo>
                    <a:pt x="128" y="59"/>
                  </a:moveTo>
                  <a:cubicBezTo>
                    <a:pt x="128" y="59"/>
                    <a:pt x="128" y="58"/>
                    <a:pt x="127" y="58"/>
                  </a:cubicBezTo>
                  <a:cubicBezTo>
                    <a:pt x="127" y="57"/>
                    <a:pt x="128" y="57"/>
                    <a:pt x="128" y="57"/>
                  </a:cubicBezTo>
                  <a:cubicBezTo>
                    <a:pt x="129" y="57"/>
                    <a:pt x="129" y="58"/>
                    <a:pt x="128" y="59"/>
                  </a:cubicBezTo>
                  <a:close/>
                  <a:moveTo>
                    <a:pt x="128" y="59"/>
                  </a:moveTo>
                  <a:cubicBezTo>
                    <a:pt x="128" y="59"/>
                    <a:pt x="127" y="60"/>
                    <a:pt x="127" y="60"/>
                  </a:cubicBezTo>
                  <a:cubicBezTo>
                    <a:pt x="127" y="60"/>
                    <a:pt x="126" y="59"/>
                    <a:pt x="126" y="59"/>
                  </a:cubicBezTo>
                  <a:cubicBezTo>
                    <a:pt x="126" y="59"/>
                    <a:pt x="127" y="58"/>
                    <a:pt x="127" y="58"/>
                  </a:cubicBezTo>
                  <a:cubicBezTo>
                    <a:pt x="127" y="58"/>
                    <a:pt x="127" y="59"/>
                    <a:pt x="128" y="59"/>
                  </a:cubicBezTo>
                  <a:close/>
                  <a:moveTo>
                    <a:pt x="127" y="63"/>
                  </a:moveTo>
                  <a:cubicBezTo>
                    <a:pt x="127" y="63"/>
                    <a:pt x="126" y="63"/>
                    <a:pt x="125" y="63"/>
                  </a:cubicBezTo>
                  <a:cubicBezTo>
                    <a:pt x="126" y="62"/>
                    <a:pt x="126" y="62"/>
                    <a:pt x="127" y="61"/>
                  </a:cubicBezTo>
                  <a:cubicBezTo>
                    <a:pt x="128" y="61"/>
                    <a:pt x="127" y="62"/>
                    <a:pt x="127" y="63"/>
                  </a:cubicBezTo>
                  <a:close/>
                  <a:moveTo>
                    <a:pt x="131" y="67"/>
                  </a:moveTo>
                  <a:cubicBezTo>
                    <a:pt x="132" y="68"/>
                    <a:pt x="132" y="69"/>
                    <a:pt x="133" y="69"/>
                  </a:cubicBezTo>
                  <a:cubicBezTo>
                    <a:pt x="131" y="70"/>
                    <a:pt x="131" y="72"/>
                    <a:pt x="129" y="72"/>
                  </a:cubicBezTo>
                  <a:cubicBezTo>
                    <a:pt x="129" y="71"/>
                    <a:pt x="130" y="69"/>
                    <a:pt x="131" y="67"/>
                  </a:cubicBezTo>
                  <a:close/>
                  <a:moveTo>
                    <a:pt x="134" y="70"/>
                  </a:moveTo>
                  <a:cubicBezTo>
                    <a:pt x="133" y="70"/>
                    <a:pt x="133" y="71"/>
                    <a:pt x="132" y="71"/>
                  </a:cubicBezTo>
                  <a:cubicBezTo>
                    <a:pt x="131" y="71"/>
                    <a:pt x="133" y="69"/>
                    <a:pt x="134" y="70"/>
                  </a:cubicBezTo>
                  <a:close/>
                  <a:moveTo>
                    <a:pt x="133" y="68"/>
                  </a:moveTo>
                  <a:cubicBezTo>
                    <a:pt x="133" y="67"/>
                    <a:pt x="132" y="67"/>
                    <a:pt x="132" y="66"/>
                  </a:cubicBezTo>
                  <a:cubicBezTo>
                    <a:pt x="132" y="66"/>
                    <a:pt x="132" y="66"/>
                    <a:pt x="133" y="65"/>
                  </a:cubicBezTo>
                  <a:cubicBezTo>
                    <a:pt x="133" y="66"/>
                    <a:pt x="135" y="67"/>
                    <a:pt x="133" y="68"/>
                  </a:cubicBezTo>
                  <a:close/>
                  <a:moveTo>
                    <a:pt x="134" y="64"/>
                  </a:moveTo>
                  <a:cubicBezTo>
                    <a:pt x="133" y="64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2"/>
                  </a:cubicBezTo>
                  <a:cubicBezTo>
                    <a:pt x="134" y="62"/>
                    <a:pt x="134" y="63"/>
                    <a:pt x="134" y="63"/>
                  </a:cubicBezTo>
                  <a:cubicBezTo>
                    <a:pt x="134" y="63"/>
                    <a:pt x="134" y="63"/>
                    <a:pt x="134" y="64"/>
                  </a:cubicBezTo>
                  <a:close/>
                  <a:moveTo>
                    <a:pt x="133" y="60"/>
                  </a:moveTo>
                  <a:cubicBezTo>
                    <a:pt x="134" y="60"/>
                    <a:pt x="134" y="60"/>
                    <a:pt x="134" y="61"/>
                  </a:cubicBezTo>
                  <a:cubicBezTo>
                    <a:pt x="134" y="61"/>
                    <a:pt x="134" y="61"/>
                    <a:pt x="133" y="61"/>
                  </a:cubicBezTo>
                  <a:cubicBezTo>
                    <a:pt x="133" y="61"/>
                    <a:pt x="133" y="60"/>
                    <a:pt x="133" y="60"/>
                  </a:cubicBezTo>
                  <a:close/>
                  <a:moveTo>
                    <a:pt x="134" y="61"/>
                  </a:moveTo>
                  <a:cubicBezTo>
                    <a:pt x="135" y="61"/>
                    <a:pt x="135" y="62"/>
                    <a:pt x="135" y="62"/>
                  </a:cubicBezTo>
                  <a:cubicBezTo>
                    <a:pt x="134" y="62"/>
                    <a:pt x="134" y="61"/>
                    <a:pt x="134" y="61"/>
                  </a:cubicBezTo>
                  <a:close/>
                  <a:moveTo>
                    <a:pt x="135" y="61"/>
                  </a:moveTo>
                  <a:cubicBezTo>
                    <a:pt x="135" y="60"/>
                    <a:pt x="136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lose/>
                  <a:moveTo>
                    <a:pt x="135" y="63"/>
                  </a:moveTo>
                  <a:cubicBezTo>
                    <a:pt x="136" y="63"/>
                    <a:pt x="136" y="63"/>
                    <a:pt x="136" y="63"/>
                  </a:cubicBezTo>
                  <a:cubicBezTo>
                    <a:pt x="135" y="64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lose/>
                  <a:moveTo>
                    <a:pt x="136" y="64"/>
                  </a:moveTo>
                  <a:cubicBezTo>
                    <a:pt x="136" y="64"/>
                    <a:pt x="136" y="64"/>
                    <a:pt x="136" y="65"/>
                  </a:cubicBezTo>
                  <a:cubicBezTo>
                    <a:pt x="136" y="65"/>
                    <a:pt x="136" y="64"/>
                    <a:pt x="135" y="64"/>
                  </a:cubicBezTo>
                  <a:cubicBezTo>
                    <a:pt x="135" y="64"/>
                    <a:pt x="136" y="64"/>
                    <a:pt x="136" y="64"/>
                  </a:cubicBezTo>
                  <a:close/>
                  <a:moveTo>
                    <a:pt x="136" y="69"/>
                  </a:moveTo>
                  <a:cubicBezTo>
                    <a:pt x="137" y="69"/>
                    <a:pt x="136" y="69"/>
                    <a:pt x="136" y="69"/>
                  </a:cubicBezTo>
                  <a:cubicBezTo>
                    <a:pt x="136" y="68"/>
                    <a:pt x="136" y="69"/>
                    <a:pt x="136" y="69"/>
                  </a:cubicBezTo>
                  <a:close/>
                  <a:moveTo>
                    <a:pt x="136" y="65"/>
                  </a:moveTo>
                  <a:cubicBezTo>
                    <a:pt x="137" y="65"/>
                    <a:pt x="137" y="65"/>
                    <a:pt x="137" y="66"/>
                  </a:cubicBezTo>
                  <a:cubicBezTo>
                    <a:pt x="137" y="66"/>
                    <a:pt x="136" y="65"/>
                    <a:pt x="136" y="65"/>
                  </a:cubicBezTo>
                  <a:close/>
                  <a:moveTo>
                    <a:pt x="137" y="70"/>
                  </a:moveTo>
                  <a:cubicBezTo>
                    <a:pt x="137" y="70"/>
                    <a:pt x="137" y="70"/>
                    <a:pt x="137" y="70"/>
                  </a:cubicBezTo>
                  <a:cubicBezTo>
                    <a:pt x="137" y="70"/>
                    <a:pt x="137" y="69"/>
                    <a:pt x="137" y="70"/>
                  </a:cubicBezTo>
                  <a:close/>
                  <a:moveTo>
                    <a:pt x="136" y="59"/>
                  </a:moveTo>
                  <a:cubicBezTo>
                    <a:pt x="137" y="59"/>
                    <a:pt x="137" y="60"/>
                    <a:pt x="136" y="60"/>
                  </a:cubicBezTo>
                  <a:cubicBezTo>
                    <a:pt x="136" y="60"/>
                    <a:pt x="136" y="60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lose/>
                  <a:moveTo>
                    <a:pt x="135" y="59"/>
                  </a:moveTo>
                  <a:cubicBezTo>
                    <a:pt x="135" y="59"/>
                    <a:pt x="135" y="59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6" y="59"/>
                    <a:pt x="135" y="59"/>
                    <a:pt x="135" y="59"/>
                  </a:cubicBezTo>
                  <a:close/>
                  <a:moveTo>
                    <a:pt x="134" y="57"/>
                  </a:moveTo>
                  <a:cubicBezTo>
                    <a:pt x="134" y="58"/>
                    <a:pt x="135" y="57"/>
                    <a:pt x="135" y="58"/>
                  </a:cubicBezTo>
                  <a:cubicBezTo>
                    <a:pt x="134" y="58"/>
                    <a:pt x="134" y="59"/>
                    <a:pt x="133" y="59"/>
                  </a:cubicBezTo>
                  <a:cubicBezTo>
                    <a:pt x="134" y="58"/>
                    <a:pt x="133" y="58"/>
                    <a:pt x="133" y="58"/>
                  </a:cubicBezTo>
                  <a:cubicBezTo>
                    <a:pt x="133" y="58"/>
                    <a:pt x="134" y="57"/>
                    <a:pt x="134" y="57"/>
                  </a:cubicBezTo>
                  <a:close/>
                  <a:moveTo>
                    <a:pt x="133" y="58"/>
                  </a:moveTo>
                  <a:cubicBezTo>
                    <a:pt x="132" y="57"/>
                    <a:pt x="133" y="57"/>
                    <a:pt x="133" y="57"/>
                  </a:cubicBezTo>
                  <a:cubicBezTo>
                    <a:pt x="133" y="57"/>
                    <a:pt x="133" y="57"/>
                    <a:pt x="133" y="58"/>
                  </a:cubicBezTo>
                  <a:close/>
                  <a:moveTo>
                    <a:pt x="133" y="56"/>
                  </a:moveTo>
                  <a:cubicBezTo>
                    <a:pt x="132" y="57"/>
                    <a:pt x="132" y="56"/>
                    <a:pt x="132" y="56"/>
                  </a:cubicBezTo>
                  <a:cubicBezTo>
                    <a:pt x="132" y="56"/>
                    <a:pt x="133" y="56"/>
                    <a:pt x="133" y="56"/>
                  </a:cubicBezTo>
                  <a:close/>
                  <a:moveTo>
                    <a:pt x="131" y="56"/>
                  </a:moveTo>
                  <a:cubicBezTo>
                    <a:pt x="131" y="56"/>
                    <a:pt x="132" y="57"/>
                    <a:pt x="132" y="57"/>
                  </a:cubicBezTo>
                  <a:cubicBezTo>
                    <a:pt x="131" y="57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31" y="57"/>
                    <a:pt x="131" y="57"/>
                    <a:pt x="130" y="57"/>
                  </a:cubicBezTo>
                  <a:cubicBezTo>
                    <a:pt x="131" y="56"/>
                    <a:pt x="131" y="56"/>
                    <a:pt x="131" y="56"/>
                  </a:cubicBezTo>
                  <a:close/>
                  <a:moveTo>
                    <a:pt x="131" y="56"/>
                  </a:moveTo>
                  <a:cubicBezTo>
                    <a:pt x="130" y="56"/>
                    <a:pt x="130" y="56"/>
                    <a:pt x="130" y="56"/>
                  </a:cubicBezTo>
                  <a:cubicBezTo>
                    <a:pt x="129" y="56"/>
                    <a:pt x="129" y="55"/>
                    <a:pt x="130" y="55"/>
                  </a:cubicBezTo>
                  <a:cubicBezTo>
                    <a:pt x="129" y="55"/>
                    <a:pt x="129" y="55"/>
                    <a:pt x="129" y="55"/>
                  </a:cubicBezTo>
                  <a:cubicBezTo>
                    <a:pt x="129" y="55"/>
                    <a:pt x="129" y="54"/>
                    <a:pt x="128" y="54"/>
                  </a:cubicBezTo>
                  <a:cubicBezTo>
                    <a:pt x="129" y="54"/>
                    <a:pt x="130" y="54"/>
                    <a:pt x="131" y="56"/>
                  </a:cubicBezTo>
                  <a:close/>
                  <a:moveTo>
                    <a:pt x="128" y="54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9" y="55"/>
                    <a:pt x="129" y="56"/>
                  </a:cubicBezTo>
                  <a:cubicBezTo>
                    <a:pt x="128" y="55"/>
                    <a:pt x="127" y="54"/>
                    <a:pt x="127" y="53"/>
                  </a:cubicBezTo>
                  <a:cubicBezTo>
                    <a:pt x="127" y="53"/>
                    <a:pt x="128" y="53"/>
                    <a:pt x="128" y="54"/>
                  </a:cubicBezTo>
                  <a:close/>
                  <a:moveTo>
                    <a:pt x="109" y="48"/>
                  </a:moveTo>
                  <a:cubicBezTo>
                    <a:pt x="110" y="48"/>
                    <a:pt x="111" y="48"/>
                    <a:pt x="112" y="48"/>
                  </a:cubicBezTo>
                  <a:cubicBezTo>
                    <a:pt x="112" y="49"/>
                    <a:pt x="112" y="49"/>
                    <a:pt x="111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109" y="49"/>
                    <a:pt x="109" y="49"/>
                    <a:pt x="109" y="48"/>
                  </a:cubicBezTo>
                  <a:close/>
                  <a:moveTo>
                    <a:pt x="110" y="51"/>
                  </a:moveTo>
                  <a:cubicBezTo>
                    <a:pt x="110" y="51"/>
                    <a:pt x="110" y="50"/>
                    <a:pt x="110" y="50"/>
                  </a:cubicBezTo>
                  <a:cubicBezTo>
                    <a:pt x="111" y="50"/>
                    <a:pt x="110" y="51"/>
                    <a:pt x="110" y="51"/>
                  </a:cubicBezTo>
                  <a:close/>
                  <a:moveTo>
                    <a:pt x="109" y="51"/>
                  </a:moveTo>
                  <a:cubicBezTo>
                    <a:pt x="109" y="52"/>
                    <a:pt x="109" y="53"/>
                    <a:pt x="108" y="53"/>
                  </a:cubicBezTo>
                  <a:cubicBezTo>
                    <a:pt x="108" y="52"/>
                    <a:pt x="109" y="52"/>
                    <a:pt x="109" y="51"/>
                  </a:cubicBezTo>
                  <a:close/>
                  <a:moveTo>
                    <a:pt x="108" y="52"/>
                  </a:moveTo>
                  <a:cubicBezTo>
                    <a:pt x="107" y="52"/>
                    <a:pt x="107" y="51"/>
                    <a:pt x="107" y="51"/>
                  </a:cubicBezTo>
                  <a:cubicBezTo>
                    <a:pt x="108" y="51"/>
                    <a:pt x="108" y="50"/>
                    <a:pt x="108" y="50"/>
                  </a:cubicBezTo>
                  <a:cubicBezTo>
                    <a:pt x="108" y="51"/>
                    <a:pt x="108" y="51"/>
                    <a:pt x="108" y="52"/>
                  </a:cubicBezTo>
                  <a:close/>
                  <a:moveTo>
                    <a:pt x="108" y="48"/>
                  </a:moveTo>
                  <a:cubicBezTo>
                    <a:pt x="108" y="48"/>
                    <a:pt x="108" y="49"/>
                    <a:pt x="108" y="49"/>
                  </a:cubicBezTo>
                  <a:cubicBezTo>
                    <a:pt x="107" y="49"/>
                    <a:pt x="107" y="50"/>
                    <a:pt x="107" y="50"/>
                  </a:cubicBezTo>
                  <a:cubicBezTo>
                    <a:pt x="107" y="49"/>
                    <a:pt x="107" y="49"/>
                    <a:pt x="108" y="48"/>
                  </a:cubicBezTo>
                  <a:close/>
                  <a:moveTo>
                    <a:pt x="105" y="50"/>
                  </a:moveTo>
                  <a:cubicBezTo>
                    <a:pt x="105" y="50"/>
                    <a:pt x="105" y="50"/>
                    <a:pt x="106" y="51"/>
                  </a:cubicBezTo>
                  <a:cubicBezTo>
                    <a:pt x="105" y="51"/>
                    <a:pt x="105" y="50"/>
                    <a:pt x="105" y="50"/>
                  </a:cubicBezTo>
                  <a:close/>
                  <a:moveTo>
                    <a:pt x="106" y="49"/>
                  </a:moveTo>
                  <a:cubicBezTo>
                    <a:pt x="106" y="49"/>
                    <a:pt x="106" y="49"/>
                    <a:pt x="107" y="49"/>
                  </a:cubicBezTo>
                  <a:cubicBezTo>
                    <a:pt x="107" y="49"/>
                    <a:pt x="106" y="49"/>
                    <a:pt x="106" y="50"/>
                  </a:cubicBezTo>
                  <a:cubicBezTo>
                    <a:pt x="106" y="50"/>
                    <a:pt x="106" y="49"/>
                    <a:pt x="106" y="49"/>
                  </a:cubicBezTo>
                  <a:close/>
                  <a:moveTo>
                    <a:pt x="106" y="52"/>
                  </a:moveTo>
                  <a:cubicBezTo>
                    <a:pt x="107" y="52"/>
                    <a:pt x="108" y="55"/>
                    <a:pt x="109" y="56"/>
                  </a:cubicBezTo>
                  <a:cubicBezTo>
                    <a:pt x="108" y="55"/>
                    <a:pt x="107" y="53"/>
                    <a:pt x="106" y="52"/>
                  </a:cubicBezTo>
                  <a:close/>
                  <a:moveTo>
                    <a:pt x="109" y="53"/>
                  </a:moveTo>
                  <a:cubicBezTo>
                    <a:pt x="109" y="53"/>
                    <a:pt x="109" y="53"/>
                    <a:pt x="110" y="53"/>
                  </a:cubicBezTo>
                  <a:cubicBezTo>
                    <a:pt x="110" y="54"/>
                    <a:pt x="110" y="54"/>
                    <a:pt x="110" y="55"/>
                  </a:cubicBezTo>
                  <a:cubicBezTo>
                    <a:pt x="110" y="55"/>
                    <a:pt x="109" y="54"/>
                    <a:pt x="109" y="53"/>
                  </a:cubicBezTo>
                  <a:close/>
                  <a:moveTo>
                    <a:pt x="118" y="63"/>
                  </a:moveTo>
                  <a:cubicBezTo>
                    <a:pt x="119" y="64"/>
                    <a:pt x="117" y="63"/>
                    <a:pt x="118" y="64"/>
                  </a:cubicBezTo>
                  <a:cubicBezTo>
                    <a:pt x="117" y="64"/>
                    <a:pt x="117" y="64"/>
                    <a:pt x="117" y="63"/>
                  </a:cubicBezTo>
                  <a:cubicBezTo>
                    <a:pt x="117" y="63"/>
                    <a:pt x="118" y="63"/>
                    <a:pt x="118" y="63"/>
                  </a:cubicBezTo>
                  <a:close/>
                  <a:moveTo>
                    <a:pt x="117" y="64"/>
                  </a:moveTo>
                  <a:cubicBezTo>
                    <a:pt x="117" y="64"/>
                    <a:pt x="117" y="64"/>
                    <a:pt x="117" y="65"/>
                  </a:cubicBezTo>
                  <a:cubicBezTo>
                    <a:pt x="116" y="65"/>
                    <a:pt x="116" y="65"/>
                    <a:pt x="116" y="64"/>
                  </a:cubicBezTo>
                  <a:cubicBezTo>
                    <a:pt x="116" y="64"/>
                    <a:pt x="116" y="64"/>
                    <a:pt x="117" y="64"/>
                  </a:cubicBezTo>
                  <a:close/>
                  <a:moveTo>
                    <a:pt x="116" y="63"/>
                  </a:moveTo>
                  <a:cubicBezTo>
                    <a:pt x="116" y="63"/>
                    <a:pt x="116" y="64"/>
                    <a:pt x="115" y="64"/>
                  </a:cubicBezTo>
                  <a:cubicBezTo>
                    <a:pt x="115" y="64"/>
                    <a:pt x="115" y="63"/>
                    <a:pt x="115" y="63"/>
                  </a:cubicBezTo>
                  <a:cubicBezTo>
                    <a:pt x="115" y="63"/>
                    <a:pt x="116" y="63"/>
                    <a:pt x="116" y="63"/>
                  </a:cubicBezTo>
                  <a:close/>
                  <a:moveTo>
                    <a:pt x="116" y="67"/>
                  </a:moveTo>
                  <a:cubicBezTo>
                    <a:pt x="116" y="67"/>
                    <a:pt x="115" y="67"/>
                    <a:pt x="115" y="68"/>
                  </a:cubicBezTo>
                  <a:cubicBezTo>
                    <a:pt x="115" y="68"/>
                    <a:pt x="115" y="67"/>
                    <a:pt x="114" y="67"/>
                  </a:cubicBezTo>
                  <a:cubicBezTo>
                    <a:pt x="114" y="66"/>
                    <a:pt x="114" y="66"/>
                    <a:pt x="115" y="66"/>
                  </a:cubicBezTo>
                  <a:cubicBezTo>
                    <a:pt x="115" y="66"/>
                    <a:pt x="115" y="67"/>
                    <a:pt x="116" y="67"/>
                  </a:cubicBezTo>
                  <a:close/>
                  <a:moveTo>
                    <a:pt x="114" y="65"/>
                  </a:move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3" y="66"/>
                    <a:pt x="113" y="65"/>
                  </a:cubicBezTo>
                  <a:cubicBezTo>
                    <a:pt x="114" y="66"/>
                    <a:pt x="114" y="65"/>
                    <a:pt x="114" y="65"/>
                  </a:cubicBezTo>
                  <a:close/>
                  <a:moveTo>
                    <a:pt x="113" y="64"/>
                  </a:moveTo>
                  <a:cubicBezTo>
                    <a:pt x="113" y="64"/>
                    <a:pt x="113" y="64"/>
                    <a:pt x="113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2" y="64"/>
                    <a:pt x="113" y="64"/>
                    <a:pt x="113" y="64"/>
                  </a:cubicBezTo>
                  <a:close/>
                  <a:moveTo>
                    <a:pt x="112" y="63"/>
                  </a:moveTo>
                  <a:cubicBezTo>
                    <a:pt x="112" y="64"/>
                    <a:pt x="112" y="64"/>
                    <a:pt x="112" y="64"/>
                  </a:cubicBezTo>
                  <a:cubicBezTo>
                    <a:pt x="112" y="63"/>
                    <a:pt x="111" y="64"/>
                    <a:pt x="111" y="63"/>
                  </a:cubicBezTo>
                  <a:cubicBezTo>
                    <a:pt x="111" y="64"/>
                    <a:pt x="112" y="63"/>
                    <a:pt x="112" y="63"/>
                  </a:cubicBezTo>
                  <a:close/>
                  <a:moveTo>
                    <a:pt x="111" y="64"/>
                  </a:moveTo>
                  <a:cubicBezTo>
                    <a:pt x="111" y="64"/>
                    <a:pt x="112" y="65"/>
                    <a:pt x="111" y="65"/>
                  </a:cubicBezTo>
                  <a:cubicBezTo>
                    <a:pt x="111" y="65"/>
                    <a:pt x="111" y="65"/>
                    <a:pt x="111" y="64"/>
                  </a:cubicBezTo>
                  <a:close/>
                  <a:moveTo>
                    <a:pt x="111" y="68"/>
                  </a:moveTo>
                  <a:cubicBezTo>
                    <a:pt x="111" y="68"/>
                    <a:pt x="111" y="68"/>
                    <a:pt x="111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1" y="67"/>
                    <a:pt x="111" y="66"/>
                    <a:pt x="111" y="66"/>
                  </a:cubicBezTo>
                  <a:cubicBezTo>
                    <a:pt x="111" y="67"/>
                    <a:pt x="112" y="67"/>
                    <a:pt x="112" y="67"/>
                  </a:cubicBezTo>
                  <a:cubicBezTo>
                    <a:pt x="111" y="67"/>
                    <a:pt x="111" y="68"/>
                    <a:pt x="111" y="68"/>
                  </a:cubicBezTo>
                  <a:cubicBezTo>
                    <a:pt x="111" y="68"/>
                    <a:pt x="111" y="68"/>
                    <a:pt x="110" y="67"/>
                  </a:cubicBezTo>
                  <a:cubicBezTo>
                    <a:pt x="110" y="67"/>
                    <a:pt x="111" y="68"/>
                    <a:pt x="111" y="68"/>
                  </a:cubicBezTo>
                  <a:close/>
                  <a:moveTo>
                    <a:pt x="110" y="65"/>
                  </a:moveTo>
                  <a:cubicBezTo>
                    <a:pt x="110" y="66"/>
                    <a:pt x="110" y="66"/>
                    <a:pt x="110" y="66"/>
                  </a:cubicBezTo>
                  <a:cubicBezTo>
                    <a:pt x="109" y="66"/>
                    <a:pt x="109" y="65"/>
                    <a:pt x="110" y="65"/>
                  </a:cubicBezTo>
                  <a:close/>
                  <a:moveTo>
                    <a:pt x="110" y="68"/>
                  </a:moveTo>
                  <a:cubicBezTo>
                    <a:pt x="110" y="69"/>
                    <a:pt x="110" y="69"/>
                    <a:pt x="110" y="69"/>
                  </a:cubicBezTo>
                  <a:cubicBezTo>
                    <a:pt x="110" y="69"/>
                    <a:pt x="110" y="70"/>
                    <a:pt x="110" y="70"/>
                  </a:cubicBezTo>
                  <a:cubicBezTo>
                    <a:pt x="110" y="70"/>
                    <a:pt x="109" y="69"/>
                    <a:pt x="109" y="69"/>
                  </a:cubicBezTo>
                  <a:cubicBezTo>
                    <a:pt x="109" y="69"/>
                    <a:pt x="109" y="69"/>
                    <a:pt x="110" y="68"/>
                  </a:cubicBezTo>
                  <a:close/>
                  <a:moveTo>
                    <a:pt x="110" y="70"/>
                  </a:moveTo>
                  <a:cubicBezTo>
                    <a:pt x="109" y="70"/>
                    <a:pt x="108" y="70"/>
                    <a:pt x="107" y="69"/>
                  </a:cubicBezTo>
                  <a:cubicBezTo>
                    <a:pt x="108" y="69"/>
                    <a:pt x="108" y="70"/>
                    <a:pt x="110" y="70"/>
                  </a:cubicBezTo>
                  <a:close/>
                  <a:moveTo>
                    <a:pt x="108" y="68"/>
                  </a:moveTo>
                  <a:cubicBezTo>
                    <a:pt x="109" y="68"/>
                    <a:pt x="109" y="68"/>
                    <a:pt x="109" y="68"/>
                  </a:cubicBezTo>
                  <a:cubicBezTo>
                    <a:pt x="108" y="69"/>
                    <a:pt x="108" y="68"/>
                    <a:pt x="108" y="68"/>
                  </a:cubicBezTo>
                  <a:close/>
                  <a:moveTo>
                    <a:pt x="109" y="64"/>
                  </a:moveTo>
                  <a:cubicBezTo>
                    <a:pt x="110" y="64"/>
                    <a:pt x="110" y="65"/>
                    <a:pt x="109" y="65"/>
                  </a:cubicBezTo>
                  <a:cubicBezTo>
                    <a:pt x="109" y="65"/>
                    <a:pt x="109" y="65"/>
                    <a:pt x="109" y="64"/>
                  </a:cubicBezTo>
                  <a:close/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8"/>
                    <a:pt x="108" y="67"/>
                    <a:pt x="109" y="67"/>
                  </a:cubicBezTo>
                  <a:close/>
                  <a:moveTo>
                    <a:pt x="108" y="66"/>
                  </a:moveTo>
                  <a:cubicBezTo>
                    <a:pt x="108" y="66"/>
                    <a:pt x="108" y="66"/>
                    <a:pt x="109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66"/>
                    <a:pt x="108" y="66"/>
                    <a:pt x="108" y="66"/>
                  </a:cubicBezTo>
                  <a:close/>
                  <a:moveTo>
                    <a:pt x="107" y="65"/>
                  </a:moveTo>
                  <a:cubicBezTo>
                    <a:pt x="107" y="65"/>
                    <a:pt x="107" y="65"/>
                    <a:pt x="107" y="66"/>
                  </a:cubicBezTo>
                  <a:cubicBezTo>
                    <a:pt x="107" y="66"/>
                    <a:pt x="107" y="65"/>
                    <a:pt x="106" y="65"/>
                  </a:cubicBezTo>
                  <a:cubicBezTo>
                    <a:pt x="106" y="65"/>
                    <a:pt x="107" y="65"/>
                    <a:pt x="107" y="65"/>
                  </a:cubicBezTo>
                  <a:close/>
                  <a:moveTo>
                    <a:pt x="106" y="69"/>
                  </a:moveTo>
                  <a:cubicBezTo>
                    <a:pt x="106" y="68"/>
                    <a:pt x="106" y="68"/>
                    <a:pt x="107" y="68"/>
                  </a:cubicBezTo>
                  <a:cubicBezTo>
                    <a:pt x="107" y="68"/>
                    <a:pt x="106" y="69"/>
                    <a:pt x="106" y="69"/>
                  </a:cubicBezTo>
                  <a:close/>
                  <a:moveTo>
                    <a:pt x="106" y="65"/>
                  </a:moveTo>
                  <a:cubicBezTo>
                    <a:pt x="106" y="66"/>
                    <a:pt x="106" y="66"/>
                    <a:pt x="106" y="67"/>
                  </a:cubicBezTo>
                  <a:cubicBezTo>
                    <a:pt x="105" y="67"/>
                    <a:pt x="106" y="68"/>
                    <a:pt x="106" y="68"/>
                  </a:cubicBezTo>
                  <a:cubicBezTo>
                    <a:pt x="105" y="68"/>
                    <a:pt x="105" y="66"/>
                    <a:pt x="106" y="65"/>
                  </a:cubicBezTo>
                  <a:close/>
                  <a:moveTo>
                    <a:pt x="101" y="69"/>
                  </a:moveTo>
                  <a:cubicBezTo>
                    <a:pt x="101" y="71"/>
                    <a:pt x="101" y="72"/>
                    <a:pt x="101" y="73"/>
                  </a:cubicBezTo>
                  <a:cubicBezTo>
                    <a:pt x="100" y="73"/>
                    <a:pt x="100" y="71"/>
                    <a:pt x="99" y="70"/>
                  </a:cubicBezTo>
                  <a:cubicBezTo>
                    <a:pt x="100" y="70"/>
                    <a:pt x="100" y="69"/>
                    <a:pt x="101" y="69"/>
                  </a:cubicBezTo>
                  <a:close/>
                  <a:moveTo>
                    <a:pt x="97" y="70"/>
                  </a:moveTo>
                  <a:cubicBezTo>
                    <a:pt x="99" y="71"/>
                    <a:pt x="100" y="73"/>
                    <a:pt x="101" y="75"/>
                  </a:cubicBezTo>
                  <a:cubicBezTo>
                    <a:pt x="101" y="76"/>
                    <a:pt x="101" y="76"/>
                    <a:pt x="101" y="77"/>
                  </a:cubicBezTo>
                  <a:cubicBezTo>
                    <a:pt x="100" y="76"/>
                    <a:pt x="99" y="72"/>
                    <a:pt x="97" y="70"/>
                  </a:cubicBezTo>
                  <a:close/>
                  <a:moveTo>
                    <a:pt x="108" y="99"/>
                  </a:moveTo>
                  <a:cubicBezTo>
                    <a:pt x="109" y="100"/>
                    <a:pt x="111" y="102"/>
                    <a:pt x="112" y="103"/>
                  </a:cubicBezTo>
                  <a:cubicBezTo>
                    <a:pt x="111" y="103"/>
                    <a:pt x="110" y="101"/>
                    <a:pt x="108" y="99"/>
                  </a:cubicBezTo>
                  <a:close/>
                  <a:moveTo>
                    <a:pt x="109" y="96"/>
                  </a:moveTo>
                  <a:cubicBezTo>
                    <a:pt x="109" y="96"/>
                    <a:pt x="110" y="97"/>
                    <a:pt x="111" y="96"/>
                  </a:cubicBezTo>
                  <a:cubicBezTo>
                    <a:pt x="113" y="101"/>
                    <a:pt x="115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4" y="104"/>
                    <a:pt x="111" y="100"/>
                    <a:pt x="109" y="96"/>
                  </a:cubicBezTo>
                  <a:close/>
                  <a:moveTo>
                    <a:pt x="114" y="127"/>
                  </a:moveTo>
                  <a:cubicBezTo>
                    <a:pt x="113" y="127"/>
                    <a:pt x="113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3" y="125"/>
                    <a:pt x="113" y="125"/>
                    <a:pt x="113" y="126"/>
                  </a:cubicBezTo>
                  <a:cubicBezTo>
                    <a:pt x="114" y="126"/>
                    <a:pt x="114" y="125"/>
                    <a:pt x="113" y="124"/>
                  </a:cubicBezTo>
                  <a:cubicBezTo>
                    <a:pt x="115" y="125"/>
                    <a:pt x="115" y="127"/>
                    <a:pt x="114" y="127"/>
                  </a:cubicBezTo>
                  <a:close/>
                  <a:moveTo>
                    <a:pt x="114" y="123"/>
                  </a:moveTo>
                  <a:cubicBezTo>
                    <a:pt x="116" y="123"/>
                    <a:pt x="116" y="125"/>
                    <a:pt x="115" y="125"/>
                  </a:cubicBezTo>
                  <a:cubicBezTo>
                    <a:pt x="115" y="125"/>
                    <a:pt x="115" y="124"/>
                    <a:pt x="114" y="123"/>
                  </a:cubicBezTo>
                  <a:close/>
                  <a:moveTo>
                    <a:pt x="111" y="120"/>
                  </a:moveTo>
                  <a:cubicBezTo>
                    <a:pt x="111" y="121"/>
                    <a:pt x="112" y="121"/>
                    <a:pt x="112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1" y="121"/>
                    <a:pt x="110" y="120"/>
                    <a:pt x="111" y="120"/>
                  </a:cubicBezTo>
                  <a:close/>
                  <a:moveTo>
                    <a:pt x="110" y="128"/>
                  </a:moveTo>
                  <a:cubicBezTo>
                    <a:pt x="109" y="128"/>
                    <a:pt x="108" y="127"/>
                    <a:pt x="107" y="125"/>
                  </a:cubicBezTo>
                  <a:cubicBezTo>
                    <a:pt x="109" y="124"/>
                    <a:pt x="110" y="127"/>
                    <a:pt x="110" y="128"/>
                  </a:cubicBezTo>
                  <a:close/>
                  <a:moveTo>
                    <a:pt x="106" y="124"/>
                  </a:moveTo>
                  <a:cubicBezTo>
                    <a:pt x="107" y="124"/>
                    <a:pt x="107" y="124"/>
                    <a:pt x="107" y="125"/>
                  </a:cubicBezTo>
                  <a:cubicBezTo>
                    <a:pt x="107" y="125"/>
                    <a:pt x="106" y="124"/>
                    <a:pt x="106" y="124"/>
                  </a:cubicBezTo>
                  <a:close/>
                  <a:moveTo>
                    <a:pt x="108" y="123"/>
                  </a:moveTo>
                  <a:cubicBezTo>
                    <a:pt x="109" y="122"/>
                    <a:pt x="110" y="123"/>
                    <a:pt x="110" y="124"/>
                  </a:cubicBezTo>
                  <a:cubicBezTo>
                    <a:pt x="109" y="124"/>
                    <a:pt x="109" y="123"/>
                    <a:pt x="108" y="123"/>
                  </a:cubicBezTo>
                  <a:cubicBezTo>
                    <a:pt x="108" y="123"/>
                    <a:pt x="108" y="122"/>
                    <a:pt x="108" y="123"/>
                  </a:cubicBezTo>
                  <a:close/>
                  <a:moveTo>
                    <a:pt x="107" y="120"/>
                  </a:moveTo>
                  <a:cubicBezTo>
                    <a:pt x="108" y="120"/>
                    <a:pt x="108" y="120"/>
                    <a:pt x="109" y="121"/>
                  </a:cubicBezTo>
                  <a:cubicBezTo>
                    <a:pt x="109" y="121"/>
                    <a:pt x="107" y="120"/>
                    <a:pt x="107" y="120"/>
                  </a:cubicBezTo>
                  <a:close/>
                  <a:moveTo>
                    <a:pt x="107" y="122"/>
                  </a:moveTo>
                  <a:cubicBezTo>
                    <a:pt x="107" y="122"/>
                    <a:pt x="107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lose/>
                  <a:moveTo>
                    <a:pt x="107" y="118"/>
                  </a:moveTo>
                  <a:cubicBezTo>
                    <a:pt x="107" y="118"/>
                    <a:pt x="108" y="118"/>
                    <a:pt x="108" y="119"/>
                  </a:cubicBezTo>
                  <a:cubicBezTo>
                    <a:pt x="108" y="119"/>
                    <a:pt x="108" y="119"/>
                    <a:pt x="108" y="118"/>
                  </a:cubicBezTo>
                  <a:cubicBezTo>
                    <a:pt x="107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8"/>
                  </a:cubicBezTo>
                  <a:cubicBezTo>
                    <a:pt x="107" y="118"/>
                    <a:pt x="107" y="119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lose/>
                  <a:moveTo>
                    <a:pt x="112" y="113"/>
                  </a:moveTo>
                  <a:cubicBezTo>
                    <a:pt x="111" y="112"/>
                    <a:pt x="110" y="113"/>
                    <a:pt x="110" y="114"/>
                  </a:cubicBezTo>
                  <a:cubicBezTo>
                    <a:pt x="109" y="113"/>
                    <a:pt x="107" y="114"/>
                    <a:pt x="107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7" y="115"/>
                    <a:pt x="106" y="115"/>
                    <a:pt x="106" y="114"/>
                  </a:cubicBezTo>
                  <a:cubicBezTo>
                    <a:pt x="108" y="114"/>
                    <a:pt x="110" y="113"/>
                    <a:pt x="112" y="112"/>
                  </a:cubicBezTo>
                  <a:cubicBezTo>
                    <a:pt x="113" y="112"/>
                    <a:pt x="111" y="112"/>
                    <a:pt x="112" y="113"/>
                  </a:cubicBezTo>
                  <a:close/>
                  <a:moveTo>
                    <a:pt x="108" y="118"/>
                  </a:moveTo>
                  <a:cubicBezTo>
                    <a:pt x="107" y="117"/>
                    <a:pt x="107" y="117"/>
                    <a:pt x="106" y="116"/>
                  </a:cubicBezTo>
                  <a:cubicBezTo>
                    <a:pt x="107" y="116"/>
                    <a:pt x="108" y="117"/>
                    <a:pt x="108" y="118"/>
                  </a:cubicBezTo>
                  <a:close/>
                  <a:moveTo>
                    <a:pt x="108" y="121"/>
                  </a:moveTo>
                  <a:cubicBezTo>
                    <a:pt x="108" y="122"/>
                    <a:pt x="109" y="121"/>
                    <a:pt x="109" y="122"/>
                  </a:cubicBezTo>
                  <a:cubicBezTo>
                    <a:pt x="109" y="122"/>
                    <a:pt x="107" y="121"/>
                    <a:pt x="108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10" y="120"/>
                    <a:pt x="110" y="120"/>
                  </a:cubicBezTo>
                  <a:cubicBezTo>
                    <a:pt x="110" y="120"/>
                    <a:pt x="109" y="120"/>
                    <a:pt x="109" y="119"/>
                  </a:cubicBezTo>
                  <a:close/>
                  <a:moveTo>
                    <a:pt x="110" y="121"/>
                  </a:moveTo>
                  <a:cubicBezTo>
                    <a:pt x="110" y="121"/>
                    <a:pt x="110" y="120"/>
                    <a:pt x="109" y="120"/>
                  </a:cubicBezTo>
                  <a:cubicBezTo>
                    <a:pt x="109" y="120"/>
                    <a:pt x="110" y="121"/>
                    <a:pt x="110" y="121"/>
                  </a:cubicBezTo>
                  <a:close/>
                  <a:moveTo>
                    <a:pt x="109" y="119"/>
                  </a:moveTo>
                  <a:cubicBezTo>
                    <a:pt x="109" y="119"/>
                    <a:pt x="109" y="118"/>
                    <a:pt x="109" y="118"/>
                  </a:cubicBezTo>
                  <a:cubicBezTo>
                    <a:pt x="109" y="118"/>
                    <a:pt x="110" y="119"/>
                    <a:pt x="109" y="119"/>
                  </a:cubicBezTo>
                  <a:close/>
                  <a:moveTo>
                    <a:pt x="109" y="125"/>
                  </a:moveTo>
                  <a:cubicBezTo>
                    <a:pt x="110" y="124"/>
                    <a:pt x="110" y="125"/>
                    <a:pt x="111" y="126"/>
                  </a:cubicBezTo>
                  <a:cubicBezTo>
                    <a:pt x="110" y="126"/>
                    <a:pt x="110" y="126"/>
                    <a:pt x="109" y="125"/>
                  </a:cubicBezTo>
                  <a:close/>
                  <a:moveTo>
                    <a:pt x="110" y="119"/>
                  </a:moveTo>
                  <a:cubicBezTo>
                    <a:pt x="110" y="119"/>
                    <a:pt x="111" y="119"/>
                    <a:pt x="111" y="120"/>
                  </a:cubicBezTo>
                  <a:cubicBezTo>
                    <a:pt x="111" y="120"/>
                    <a:pt x="109" y="119"/>
                    <a:pt x="110" y="119"/>
                  </a:cubicBezTo>
                  <a:close/>
                  <a:moveTo>
                    <a:pt x="111" y="124"/>
                  </a:moveTo>
                  <a:cubicBezTo>
                    <a:pt x="112" y="124"/>
                    <a:pt x="111" y="125"/>
                    <a:pt x="112" y="125"/>
                  </a:cubicBezTo>
                  <a:cubicBezTo>
                    <a:pt x="112" y="126"/>
                    <a:pt x="111" y="125"/>
                    <a:pt x="111" y="124"/>
                  </a:cubicBezTo>
                  <a:close/>
                  <a:moveTo>
                    <a:pt x="111" y="122"/>
                  </a:moveTo>
                  <a:cubicBezTo>
                    <a:pt x="112" y="122"/>
                    <a:pt x="112" y="122"/>
                    <a:pt x="112" y="122"/>
                  </a:cubicBezTo>
                  <a:cubicBezTo>
                    <a:pt x="112" y="122"/>
                    <a:pt x="111" y="122"/>
                    <a:pt x="111" y="122"/>
                  </a:cubicBezTo>
                  <a:close/>
                  <a:moveTo>
                    <a:pt x="112" y="120"/>
                  </a:moveTo>
                  <a:cubicBezTo>
                    <a:pt x="112" y="120"/>
                    <a:pt x="113" y="121"/>
                    <a:pt x="113" y="121"/>
                  </a:cubicBezTo>
                  <a:cubicBezTo>
                    <a:pt x="112" y="121"/>
                    <a:pt x="112" y="121"/>
                    <a:pt x="112" y="120"/>
                  </a:cubicBezTo>
                  <a:close/>
                  <a:moveTo>
                    <a:pt x="112" y="121"/>
                  </a:moveTo>
                  <a:cubicBezTo>
                    <a:pt x="113" y="122"/>
                    <a:pt x="113" y="122"/>
                    <a:pt x="114" y="123"/>
                  </a:cubicBezTo>
                  <a:cubicBezTo>
                    <a:pt x="113" y="123"/>
                    <a:pt x="113" y="122"/>
                    <a:pt x="112" y="121"/>
                  </a:cubicBezTo>
                  <a:close/>
                  <a:moveTo>
                    <a:pt x="113" y="120"/>
                  </a:moveTo>
                  <a:cubicBezTo>
                    <a:pt x="114" y="119"/>
                    <a:pt x="114" y="119"/>
                    <a:pt x="115" y="119"/>
                  </a:cubicBezTo>
                  <a:cubicBezTo>
                    <a:pt x="115" y="120"/>
                    <a:pt x="114" y="120"/>
                    <a:pt x="113" y="120"/>
                  </a:cubicBezTo>
                  <a:close/>
                  <a:moveTo>
                    <a:pt x="113" y="119"/>
                  </a:moveTo>
                  <a:cubicBezTo>
                    <a:pt x="112" y="120"/>
                    <a:pt x="112" y="119"/>
                    <a:pt x="111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2" y="119"/>
                    <a:pt x="113" y="118"/>
                    <a:pt x="113" y="118"/>
                  </a:cubicBezTo>
                  <a:cubicBezTo>
                    <a:pt x="113" y="119"/>
                    <a:pt x="112" y="119"/>
                    <a:pt x="113" y="119"/>
                  </a:cubicBezTo>
                  <a:close/>
                  <a:moveTo>
                    <a:pt x="111" y="118"/>
                  </a:moveTo>
                  <a:cubicBezTo>
                    <a:pt x="114" y="116"/>
                    <a:pt x="120" y="113"/>
                    <a:pt x="123" y="112"/>
                  </a:cubicBezTo>
                  <a:cubicBezTo>
                    <a:pt x="122" y="113"/>
                    <a:pt x="121" y="113"/>
                    <a:pt x="120" y="114"/>
                  </a:cubicBezTo>
                  <a:cubicBezTo>
                    <a:pt x="118" y="115"/>
                    <a:pt x="114" y="118"/>
                    <a:pt x="111" y="118"/>
                  </a:cubicBezTo>
                  <a:close/>
                  <a:moveTo>
                    <a:pt x="120" y="112"/>
                  </a:moveTo>
                  <a:cubicBezTo>
                    <a:pt x="120" y="112"/>
                    <a:pt x="118" y="112"/>
                    <a:pt x="119" y="113"/>
                  </a:cubicBezTo>
                  <a:cubicBezTo>
                    <a:pt x="116" y="114"/>
                    <a:pt x="113" y="117"/>
                    <a:pt x="109" y="117"/>
                  </a:cubicBezTo>
                  <a:cubicBezTo>
                    <a:pt x="111" y="116"/>
                    <a:pt x="115" y="113"/>
                    <a:pt x="118" y="112"/>
                  </a:cubicBezTo>
                  <a:cubicBezTo>
                    <a:pt x="119" y="111"/>
                    <a:pt x="120" y="111"/>
                    <a:pt x="121" y="111"/>
                  </a:cubicBezTo>
                  <a:cubicBezTo>
                    <a:pt x="121" y="112"/>
                    <a:pt x="120" y="112"/>
                    <a:pt x="120" y="112"/>
                  </a:cubicBezTo>
                  <a:close/>
                  <a:moveTo>
                    <a:pt x="110" y="114"/>
                  </a:moveTo>
                  <a:cubicBezTo>
                    <a:pt x="110" y="115"/>
                    <a:pt x="111" y="115"/>
                    <a:pt x="111" y="115"/>
                  </a:cubicBezTo>
                  <a:cubicBezTo>
                    <a:pt x="110" y="115"/>
                    <a:pt x="108" y="117"/>
                    <a:pt x="108" y="116"/>
                  </a:cubicBezTo>
                  <a:cubicBezTo>
                    <a:pt x="108" y="116"/>
                    <a:pt x="110" y="116"/>
                    <a:pt x="110" y="115"/>
                  </a:cubicBezTo>
                  <a:cubicBezTo>
                    <a:pt x="110" y="115"/>
                    <a:pt x="109" y="115"/>
                    <a:pt x="108" y="115"/>
                  </a:cubicBezTo>
                  <a:cubicBezTo>
                    <a:pt x="109" y="114"/>
                    <a:pt x="112" y="113"/>
                    <a:pt x="114" y="112"/>
                  </a:cubicBezTo>
                  <a:cubicBezTo>
                    <a:pt x="115" y="111"/>
                    <a:pt x="117" y="110"/>
                    <a:pt x="119" y="110"/>
                  </a:cubicBezTo>
                  <a:cubicBezTo>
                    <a:pt x="116" y="112"/>
                    <a:pt x="113" y="114"/>
                    <a:pt x="110" y="114"/>
                  </a:cubicBezTo>
                  <a:close/>
                  <a:moveTo>
                    <a:pt x="115" y="108"/>
                  </a:moveTo>
                  <a:cubicBezTo>
                    <a:pt x="114" y="107"/>
                    <a:pt x="114" y="107"/>
                    <a:pt x="114" y="106"/>
                  </a:cubicBezTo>
                  <a:cubicBezTo>
                    <a:pt x="114" y="106"/>
                    <a:pt x="115" y="107"/>
                    <a:pt x="115" y="108"/>
                  </a:cubicBezTo>
                  <a:cubicBezTo>
                    <a:pt x="115" y="108"/>
                    <a:pt x="115" y="108"/>
                    <a:pt x="115" y="108"/>
                  </a:cubicBezTo>
                  <a:close/>
                  <a:moveTo>
                    <a:pt x="114" y="110"/>
                  </a:moveTo>
                  <a:cubicBezTo>
                    <a:pt x="112" y="111"/>
                    <a:pt x="108" y="112"/>
                    <a:pt x="105" y="113"/>
                  </a:cubicBezTo>
                  <a:cubicBezTo>
                    <a:pt x="105" y="113"/>
                    <a:pt x="105" y="113"/>
                    <a:pt x="105" y="112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07" y="112"/>
                    <a:pt x="107" y="111"/>
                    <a:pt x="106" y="111"/>
                  </a:cubicBezTo>
                  <a:cubicBezTo>
                    <a:pt x="106" y="111"/>
                    <a:pt x="107" y="111"/>
                    <a:pt x="107" y="112"/>
                  </a:cubicBezTo>
                  <a:cubicBezTo>
                    <a:pt x="107" y="111"/>
                    <a:pt x="108" y="111"/>
                    <a:pt x="108" y="111"/>
                  </a:cubicBezTo>
                  <a:cubicBezTo>
                    <a:pt x="109" y="111"/>
                    <a:pt x="112" y="110"/>
                    <a:pt x="114" y="110"/>
                  </a:cubicBezTo>
                  <a:close/>
                  <a:moveTo>
                    <a:pt x="106" y="116"/>
                  </a:moveTo>
                  <a:cubicBezTo>
                    <a:pt x="105" y="116"/>
                    <a:pt x="105" y="116"/>
                    <a:pt x="104" y="115"/>
                  </a:cubicBezTo>
                  <a:cubicBezTo>
                    <a:pt x="105" y="115"/>
                    <a:pt x="106" y="115"/>
                    <a:pt x="106" y="115"/>
                  </a:cubicBezTo>
                  <a:cubicBezTo>
                    <a:pt x="106" y="116"/>
                    <a:pt x="106" y="116"/>
                    <a:pt x="106" y="116"/>
                  </a:cubicBezTo>
                  <a:close/>
                  <a:moveTo>
                    <a:pt x="106" y="118"/>
                  </a:moveTo>
                  <a:cubicBezTo>
                    <a:pt x="105" y="118"/>
                    <a:pt x="105" y="117"/>
                    <a:pt x="105" y="117"/>
                  </a:cubicBezTo>
                  <a:cubicBezTo>
                    <a:pt x="105" y="117"/>
                    <a:pt x="105" y="117"/>
                    <a:pt x="106" y="118"/>
                  </a:cubicBezTo>
                  <a:close/>
                  <a:moveTo>
                    <a:pt x="104" y="109"/>
                  </a:moveTo>
                  <a:cubicBezTo>
                    <a:pt x="106" y="109"/>
                    <a:pt x="108" y="109"/>
                    <a:pt x="109" y="110"/>
                  </a:cubicBezTo>
                  <a:cubicBezTo>
                    <a:pt x="107" y="110"/>
                    <a:pt x="105" y="111"/>
                    <a:pt x="104" y="112"/>
                  </a:cubicBezTo>
                  <a:cubicBezTo>
                    <a:pt x="103" y="111"/>
                    <a:pt x="103" y="112"/>
                    <a:pt x="103" y="112"/>
                  </a:cubicBezTo>
                  <a:cubicBezTo>
                    <a:pt x="103" y="112"/>
                    <a:pt x="103" y="112"/>
                    <a:pt x="102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3" y="111"/>
                    <a:pt x="104" y="110"/>
                    <a:pt x="104" y="109"/>
                  </a:cubicBezTo>
                  <a:close/>
                  <a:moveTo>
                    <a:pt x="102" y="111"/>
                  </a:moveTo>
                  <a:cubicBezTo>
                    <a:pt x="101" y="110"/>
                    <a:pt x="101" y="109"/>
                    <a:pt x="101" y="109"/>
                  </a:cubicBezTo>
                  <a:cubicBezTo>
                    <a:pt x="102" y="109"/>
                    <a:pt x="102" y="109"/>
                    <a:pt x="103" y="109"/>
                  </a:cubicBezTo>
                  <a:cubicBezTo>
                    <a:pt x="103" y="110"/>
                    <a:pt x="103" y="111"/>
                    <a:pt x="102" y="111"/>
                  </a:cubicBezTo>
                  <a:close/>
                  <a:moveTo>
                    <a:pt x="104" y="106"/>
                  </a:moveTo>
                  <a:cubicBezTo>
                    <a:pt x="106" y="106"/>
                    <a:pt x="107" y="107"/>
                    <a:pt x="109" y="108"/>
                  </a:cubicBezTo>
                  <a:cubicBezTo>
                    <a:pt x="108" y="108"/>
                    <a:pt x="106" y="108"/>
                    <a:pt x="104" y="108"/>
                  </a:cubicBezTo>
                  <a:cubicBezTo>
                    <a:pt x="104" y="108"/>
                    <a:pt x="104" y="107"/>
                    <a:pt x="104" y="106"/>
                  </a:cubicBezTo>
                  <a:close/>
                  <a:moveTo>
                    <a:pt x="103" y="99"/>
                  </a:moveTo>
                  <a:cubicBezTo>
                    <a:pt x="105" y="102"/>
                    <a:pt x="108" y="104"/>
                    <a:pt x="110" y="107"/>
                  </a:cubicBezTo>
                  <a:cubicBezTo>
                    <a:pt x="108" y="105"/>
                    <a:pt x="105" y="103"/>
                    <a:pt x="103" y="101"/>
                  </a:cubicBezTo>
                  <a:cubicBezTo>
                    <a:pt x="102" y="100"/>
                    <a:pt x="102" y="100"/>
                    <a:pt x="103" y="99"/>
                  </a:cubicBezTo>
                  <a:close/>
                  <a:moveTo>
                    <a:pt x="102" y="102"/>
                  </a:moveTo>
                  <a:cubicBezTo>
                    <a:pt x="104" y="103"/>
                    <a:pt x="106" y="105"/>
                    <a:pt x="108" y="106"/>
                  </a:cubicBezTo>
                  <a:cubicBezTo>
                    <a:pt x="106" y="106"/>
                    <a:pt x="105" y="105"/>
                    <a:pt x="104" y="104"/>
                  </a:cubicBezTo>
                  <a:cubicBezTo>
                    <a:pt x="103" y="103"/>
                    <a:pt x="102" y="102"/>
                    <a:pt x="101" y="102"/>
                  </a:cubicBezTo>
                  <a:cubicBezTo>
                    <a:pt x="101" y="102"/>
                    <a:pt x="102" y="102"/>
                    <a:pt x="102" y="102"/>
                  </a:cubicBezTo>
                  <a:close/>
                  <a:moveTo>
                    <a:pt x="100" y="102"/>
                  </a:moveTo>
                  <a:cubicBezTo>
                    <a:pt x="101" y="102"/>
                    <a:pt x="102" y="103"/>
                    <a:pt x="103" y="104"/>
                  </a:cubicBezTo>
                  <a:cubicBezTo>
                    <a:pt x="102" y="103"/>
                    <a:pt x="102" y="103"/>
                    <a:pt x="101" y="103"/>
                  </a:cubicBezTo>
                  <a:cubicBezTo>
                    <a:pt x="101" y="103"/>
                    <a:pt x="101" y="104"/>
                    <a:pt x="101" y="104"/>
                  </a:cubicBezTo>
                  <a:cubicBezTo>
                    <a:pt x="101" y="105"/>
                    <a:pt x="102" y="105"/>
                    <a:pt x="103" y="105"/>
                  </a:cubicBezTo>
                  <a:cubicBezTo>
                    <a:pt x="104" y="106"/>
                    <a:pt x="104" y="107"/>
                    <a:pt x="104" y="108"/>
                  </a:cubicBezTo>
                  <a:cubicBezTo>
                    <a:pt x="103" y="108"/>
                    <a:pt x="102" y="108"/>
                    <a:pt x="102" y="108"/>
                  </a:cubicBezTo>
                  <a:cubicBezTo>
                    <a:pt x="101" y="107"/>
                    <a:pt x="102" y="107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0" y="107"/>
                    <a:pt x="100" y="112"/>
                    <a:pt x="102" y="112"/>
                  </a:cubicBezTo>
                  <a:cubicBezTo>
                    <a:pt x="102" y="113"/>
                    <a:pt x="100" y="113"/>
                    <a:pt x="100" y="113"/>
                  </a:cubicBezTo>
                  <a:cubicBezTo>
                    <a:pt x="102" y="114"/>
                    <a:pt x="102" y="113"/>
                    <a:pt x="104" y="113"/>
                  </a:cubicBezTo>
                  <a:cubicBezTo>
                    <a:pt x="104" y="114"/>
                    <a:pt x="103" y="115"/>
                    <a:pt x="103" y="116"/>
                  </a:cubicBezTo>
                  <a:cubicBezTo>
                    <a:pt x="99" y="117"/>
                    <a:pt x="96" y="117"/>
                    <a:pt x="94" y="114"/>
                  </a:cubicBezTo>
                  <a:cubicBezTo>
                    <a:pt x="100" y="115"/>
                    <a:pt x="99" y="106"/>
                    <a:pt x="100" y="102"/>
                  </a:cubicBezTo>
                  <a:close/>
                  <a:moveTo>
                    <a:pt x="94" y="114"/>
                  </a:moveTo>
                  <a:cubicBezTo>
                    <a:pt x="93" y="114"/>
                    <a:pt x="93" y="114"/>
                    <a:pt x="93" y="113"/>
                  </a:cubicBezTo>
                  <a:cubicBezTo>
                    <a:pt x="94" y="113"/>
                    <a:pt x="93" y="113"/>
                    <a:pt x="94" y="112"/>
                  </a:cubicBezTo>
                  <a:cubicBezTo>
                    <a:pt x="94" y="113"/>
                    <a:pt x="93" y="113"/>
                    <a:pt x="94" y="114"/>
                  </a:cubicBezTo>
                  <a:close/>
                  <a:moveTo>
                    <a:pt x="97" y="104"/>
                  </a:moveTo>
                  <a:cubicBezTo>
                    <a:pt x="97" y="104"/>
                    <a:pt x="97" y="105"/>
                    <a:pt x="98" y="104"/>
                  </a:cubicBezTo>
                  <a:cubicBezTo>
                    <a:pt x="98" y="106"/>
                    <a:pt x="99" y="108"/>
                    <a:pt x="98" y="111"/>
                  </a:cubicBezTo>
                  <a:cubicBezTo>
                    <a:pt x="97" y="112"/>
                    <a:pt x="96" y="114"/>
                    <a:pt x="94" y="113"/>
                  </a:cubicBezTo>
                  <a:cubicBezTo>
                    <a:pt x="98" y="113"/>
                    <a:pt x="95" y="107"/>
                    <a:pt x="97" y="104"/>
                  </a:cubicBezTo>
                  <a:close/>
                  <a:moveTo>
                    <a:pt x="95" y="112"/>
                  </a:moveTo>
                  <a:cubicBezTo>
                    <a:pt x="95" y="111"/>
                    <a:pt x="95" y="110"/>
                    <a:pt x="95" y="109"/>
                  </a:cubicBezTo>
                  <a:cubicBezTo>
                    <a:pt x="96" y="109"/>
                    <a:pt x="96" y="111"/>
                    <a:pt x="95" y="112"/>
                  </a:cubicBezTo>
                  <a:close/>
                  <a:moveTo>
                    <a:pt x="100" y="102"/>
                  </a:moveTo>
                  <a:cubicBezTo>
                    <a:pt x="100" y="102"/>
                    <a:pt x="99" y="104"/>
                    <a:pt x="99" y="105"/>
                  </a:cubicBezTo>
                  <a:cubicBezTo>
                    <a:pt x="98" y="104"/>
                    <a:pt x="99" y="102"/>
                    <a:pt x="100" y="102"/>
                  </a:cubicBezTo>
                  <a:close/>
                  <a:moveTo>
                    <a:pt x="99" y="100"/>
                  </a:moveTo>
                  <a:cubicBezTo>
                    <a:pt x="100" y="101"/>
                    <a:pt x="98" y="102"/>
                    <a:pt x="98" y="103"/>
                  </a:cubicBezTo>
                  <a:cubicBezTo>
                    <a:pt x="98" y="104"/>
                    <a:pt x="98" y="103"/>
                    <a:pt x="98" y="103"/>
                  </a:cubicBezTo>
                  <a:cubicBezTo>
                    <a:pt x="98" y="102"/>
                    <a:pt x="98" y="101"/>
                    <a:pt x="99" y="100"/>
                  </a:cubicBezTo>
                  <a:close/>
                  <a:moveTo>
                    <a:pt x="97" y="99"/>
                  </a:moveTo>
                  <a:cubicBezTo>
                    <a:pt x="97" y="98"/>
                    <a:pt x="97" y="97"/>
                    <a:pt x="97" y="96"/>
                  </a:cubicBezTo>
                  <a:cubicBezTo>
                    <a:pt x="98" y="98"/>
                    <a:pt x="98" y="101"/>
                    <a:pt x="97" y="103"/>
                  </a:cubicBezTo>
                  <a:cubicBezTo>
                    <a:pt x="96" y="102"/>
                    <a:pt x="97" y="100"/>
                    <a:pt x="98" y="99"/>
                  </a:cubicBezTo>
                  <a:cubicBezTo>
                    <a:pt x="97" y="99"/>
                    <a:pt x="97" y="99"/>
                    <a:pt x="97" y="99"/>
                  </a:cubicBezTo>
                  <a:close/>
                  <a:moveTo>
                    <a:pt x="93" y="113"/>
                  </a:moveTo>
                  <a:cubicBezTo>
                    <a:pt x="91" y="110"/>
                    <a:pt x="95" y="108"/>
                    <a:pt x="94" y="106"/>
                  </a:cubicBezTo>
                  <a:cubicBezTo>
                    <a:pt x="96" y="105"/>
                    <a:pt x="95" y="101"/>
                    <a:pt x="97" y="100"/>
                  </a:cubicBezTo>
                  <a:cubicBezTo>
                    <a:pt x="96" y="104"/>
                    <a:pt x="94" y="109"/>
                    <a:pt x="93" y="113"/>
                  </a:cubicBezTo>
                  <a:close/>
                  <a:moveTo>
                    <a:pt x="94" y="103"/>
                  </a:moveTo>
                  <a:cubicBezTo>
                    <a:pt x="92" y="102"/>
                    <a:pt x="94" y="100"/>
                    <a:pt x="94" y="99"/>
                  </a:cubicBezTo>
                  <a:cubicBezTo>
                    <a:pt x="95" y="100"/>
                    <a:pt x="94" y="102"/>
                    <a:pt x="94" y="103"/>
                  </a:cubicBezTo>
                  <a:close/>
                  <a:moveTo>
                    <a:pt x="94" y="103"/>
                  </a:moveTo>
                  <a:cubicBezTo>
                    <a:pt x="95" y="103"/>
                    <a:pt x="94" y="103"/>
                    <a:pt x="94" y="104"/>
                  </a:cubicBezTo>
                  <a:cubicBezTo>
                    <a:pt x="94" y="104"/>
                    <a:pt x="94" y="103"/>
                    <a:pt x="94" y="103"/>
                  </a:cubicBezTo>
                  <a:close/>
                  <a:moveTo>
                    <a:pt x="95" y="100"/>
                  </a:moveTo>
                  <a:cubicBezTo>
                    <a:pt x="95" y="101"/>
                    <a:pt x="95" y="101"/>
                    <a:pt x="95" y="102"/>
                  </a:cubicBezTo>
                  <a:cubicBezTo>
                    <a:pt x="95" y="101"/>
                    <a:pt x="95" y="101"/>
                    <a:pt x="95" y="100"/>
                  </a:cubicBezTo>
                  <a:close/>
                  <a:moveTo>
                    <a:pt x="95" y="89"/>
                  </a:moveTo>
                  <a:cubicBezTo>
                    <a:pt x="95" y="89"/>
                    <a:pt x="95" y="90"/>
                    <a:pt x="95" y="90"/>
                  </a:cubicBezTo>
                  <a:cubicBezTo>
                    <a:pt x="95" y="90"/>
                    <a:pt x="94" y="90"/>
                    <a:pt x="94" y="90"/>
                  </a:cubicBezTo>
                  <a:cubicBezTo>
                    <a:pt x="94" y="90"/>
                    <a:pt x="95" y="90"/>
                    <a:pt x="95" y="89"/>
                  </a:cubicBezTo>
                  <a:close/>
                  <a:moveTo>
                    <a:pt x="94" y="91"/>
                  </a:moveTo>
                  <a:cubicBezTo>
                    <a:pt x="97" y="92"/>
                    <a:pt x="97" y="97"/>
                    <a:pt x="96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7"/>
                    <a:pt x="92" y="93"/>
                    <a:pt x="94" y="91"/>
                  </a:cubicBezTo>
                  <a:close/>
                  <a:moveTo>
                    <a:pt x="93" y="87"/>
                  </a:moveTo>
                  <a:cubicBezTo>
                    <a:pt x="94" y="87"/>
                    <a:pt x="93" y="87"/>
                    <a:pt x="93" y="88"/>
                  </a:cubicBezTo>
                  <a:cubicBezTo>
                    <a:pt x="93" y="88"/>
                    <a:pt x="93" y="87"/>
                    <a:pt x="93" y="87"/>
                  </a:cubicBezTo>
                  <a:close/>
                  <a:moveTo>
                    <a:pt x="93" y="99"/>
                  </a:moveTo>
                  <a:cubicBezTo>
                    <a:pt x="93" y="97"/>
                    <a:pt x="93" y="96"/>
                    <a:pt x="93" y="94"/>
                  </a:cubicBezTo>
                  <a:cubicBezTo>
                    <a:pt x="93" y="95"/>
                    <a:pt x="94" y="97"/>
                    <a:pt x="93" y="99"/>
                  </a:cubicBezTo>
                  <a:close/>
                  <a:moveTo>
                    <a:pt x="92" y="99"/>
                  </a:moveTo>
                  <a:cubicBezTo>
                    <a:pt x="93" y="99"/>
                    <a:pt x="93" y="100"/>
                    <a:pt x="93" y="101"/>
                  </a:cubicBezTo>
                  <a:cubicBezTo>
                    <a:pt x="93" y="101"/>
                    <a:pt x="92" y="100"/>
                    <a:pt x="92" y="100"/>
                  </a:cubicBezTo>
                  <a:cubicBezTo>
                    <a:pt x="92" y="100"/>
                    <a:pt x="93" y="99"/>
                    <a:pt x="92" y="99"/>
                  </a:cubicBezTo>
                  <a:close/>
                  <a:moveTo>
                    <a:pt x="93" y="103"/>
                  </a:moveTo>
                  <a:cubicBezTo>
                    <a:pt x="94" y="106"/>
                    <a:pt x="93" y="109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08"/>
                    <a:pt x="92" y="105"/>
                    <a:pt x="92" y="102"/>
                  </a:cubicBezTo>
                  <a:cubicBezTo>
                    <a:pt x="92" y="101"/>
                    <a:pt x="91" y="101"/>
                    <a:pt x="91" y="101"/>
                  </a:cubicBezTo>
                  <a:cubicBezTo>
                    <a:pt x="92" y="101"/>
                    <a:pt x="93" y="102"/>
                    <a:pt x="93" y="103"/>
                  </a:cubicBezTo>
                  <a:close/>
                  <a:moveTo>
                    <a:pt x="87" y="115"/>
                  </a:moveTo>
                  <a:cubicBezTo>
                    <a:pt x="87" y="115"/>
                    <a:pt x="88" y="116"/>
                    <a:pt x="87" y="116"/>
                  </a:cubicBezTo>
                  <a:cubicBezTo>
                    <a:pt x="87" y="116"/>
                    <a:pt x="87" y="115"/>
                    <a:pt x="87" y="115"/>
                  </a:cubicBezTo>
                  <a:close/>
                  <a:moveTo>
                    <a:pt x="88" y="107"/>
                  </a:moveTo>
                  <a:cubicBezTo>
                    <a:pt x="88" y="108"/>
                    <a:pt x="87" y="108"/>
                    <a:pt x="87" y="108"/>
                  </a:cubicBezTo>
                  <a:cubicBezTo>
                    <a:pt x="87" y="108"/>
                    <a:pt x="87" y="107"/>
                    <a:pt x="88" y="107"/>
                  </a:cubicBezTo>
                  <a:close/>
                  <a:moveTo>
                    <a:pt x="86" y="106"/>
                  </a:moveTo>
                  <a:cubicBezTo>
                    <a:pt x="86" y="104"/>
                    <a:pt x="86" y="101"/>
                    <a:pt x="86" y="97"/>
                  </a:cubicBezTo>
                  <a:cubicBezTo>
                    <a:pt x="86" y="97"/>
                    <a:pt x="86" y="98"/>
                    <a:pt x="87" y="98"/>
                  </a:cubicBezTo>
                  <a:cubicBezTo>
                    <a:pt x="86" y="98"/>
                    <a:pt x="86" y="99"/>
                    <a:pt x="86" y="99"/>
                  </a:cubicBezTo>
                  <a:cubicBezTo>
                    <a:pt x="87" y="100"/>
                    <a:pt x="87" y="98"/>
                    <a:pt x="87" y="98"/>
                  </a:cubicBezTo>
                  <a:cubicBezTo>
                    <a:pt x="90" y="101"/>
                    <a:pt x="89" y="106"/>
                    <a:pt x="86" y="106"/>
                  </a:cubicBezTo>
                  <a:close/>
                  <a:moveTo>
                    <a:pt x="86" y="109"/>
                  </a:move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8"/>
                  </a:cubicBezTo>
                  <a:cubicBezTo>
                    <a:pt x="87" y="108"/>
                    <a:pt x="86" y="109"/>
                    <a:pt x="86" y="109"/>
                  </a:cubicBezTo>
                  <a:close/>
                  <a:moveTo>
                    <a:pt x="85" y="97"/>
                  </a:moveTo>
                  <a:cubicBezTo>
                    <a:pt x="85" y="97"/>
                    <a:pt x="85" y="98"/>
                    <a:pt x="84" y="98"/>
                  </a:cubicBezTo>
                  <a:cubicBezTo>
                    <a:pt x="84" y="98"/>
                    <a:pt x="84" y="97"/>
                    <a:pt x="84" y="97"/>
                  </a:cubicBezTo>
                  <a:cubicBezTo>
                    <a:pt x="83" y="97"/>
                    <a:pt x="83" y="98"/>
                    <a:pt x="83" y="99"/>
                  </a:cubicBezTo>
                  <a:cubicBezTo>
                    <a:pt x="82" y="98"/>
                    <a:pt x="83" y="96"/>
                    <a:pt x="84" y="95"/>
                  </a:cubicBezTo>
                  <a:cubicBezTo>
                    <a:pt x="85" y="96"/>
                    <a:pt x="85" y="96"/>
                    <a:pt x="84" y="97"/>
                  </a:cubicBezTo>
                  <a:cubicBezTo>
                    <a:pt x="85" y="97"/>
                    <a:pt x="85" y="96"/>
                    <a:pt x="85" y="97"/>
                  </a:cubicBezTo>
                  <a:close/>
                  <a:moveTo>
                    <a:pt x="85" y="91"/>
                  </a:moveTo>
                  <a:cubicBezTo>
                    <a:pt x="86" y="91"/>
                    <a:pt x="85" y="93"/>
                    <a:pt x="85" y="93"/>
                  </a:cubicBezTo>
                  <a:cubicBezTo>
                    <a:pt x="85" y="93"/>
                    <a:pt x="85" y="92"/>
                    <a:pt x="85" y="91"/>
                  </a:cubicBezTo>
                  <a:close/>
                  <a:moveTo>
                    <a:pt x="86" y="91"/>
                  </a:moveTo>
                  <a:cubicBezTo>
                    <a:pt x="87" y="93"/>
                    <a:pt x="85" y="95"/>
                    <a:pt x="85" y="96"/>
                  </a:cubicBezTo>
                  <a:cubicBezTo>
                    <a:pt x="85" y="95"/>
                    <a:pt x="86" y="93"/>
                    <a:pt x="86" y="91"/>
                  </a:cubicBezTo>
                  <a:close/>
                  <a:moveTo>
                    <a:pt x="85" y="108"/>
                  </a:moveTo>
                  <a:cubicBezTo>
                    <a:pt x="85" y="108"/>
                    <a:pt x="85" y="108"/>
                    <a:pt x="85" y="108"/>
                  </a:cubicBezTo>
                  <a:cubicBezTo>
                    <a:pt x="85" y="107"/>
                    <a:pt x="85" y="106"/>
                    <a:pt x="85" y="106"/>
                  </a:cubicBezTo>
                  <a:cubicBezTo>
                    <a:pt x="86" y="107"/>
                    <a:pt x="85" y="107"/>
                    <a:pt x="85" y="108"/>
                  </a:cubicBezTo>
                  <a:close/>
                  <a:moveTo>
                    <a:pt x="87" y="90"/>
                  </a:moveTo>
                  <a:cubicBezTo>
                    <a:pt x="91" y="91"/>
                    <a:pt x="92" y="96"/>
                    <a:pt x="89" y="99"/>
                  </a:cubicBezTo>
                  <a:cubicBezTo>
                    <a:pt x="88" y="97"/>
                    <a:pt x="88" y="92"/>
                    <a:pt x="86" y="91"/>
                  </a:cubicBezTo>
                  <a:cubicBezTo>
                    <a:pt x="86" y="90"/>
                    <a:pt x="87" y="90"/>
                    <a:pt x="87" y="90"/>
                  </a:cubicBezTo>
                  <a:close/>
                  <a:moveTo>
                    <a:pt x="90" y="89"/>
                  </a:moveTo>
                  <a:cubicBezTo>
                    <a:pt x="91" y="89"/>
                    <a:pt x="91" y="90"/>
                    <a:pt x="90" y="90"/>
                  </a:cubicBezTo>
                  <a:cubicBezTo>
                    <a:pt x="90" y="90"/>
                    <a:pt x="90" y="89"/>
                    <a:pt x="90" y="89"/>
                  </a:cubicBezTo>
                  <a:close/>
                  <a:moveTo>
                    <a:pt x="87" y="96"/>
                  </a:moveTo>
                  <a:cubicBezTo>
                    <a:pt x="88" y="96"/>
                    <a:pt x="88" y="97"/>
                    <a:pt x="88" y="98"/>
                  </a:cubicBezTo>
                  <a:cubicBezTo>
                    <a:pt x="88" y="98"/>
                    <a:pt x="87" y="98"/>
                    <a:pt x="87" y="97"/>
                  </a:cubicBezTo>
                  <a:cubicBezTo>
                    <a:pt x="87" y="97"/>
                    <a:pt x="87" y="96"/>
                    <a:pt x="87" y="96"/>
                  </a:cubicBezTo>
                  <a:close/>
                  <a:moveTo>
                    <a:pt x="86" y="96"/>
                  </a:moveTo>
                  <a:cubicBezTo>
                    <a:pt x="86" y="95"/>
                    <a:pt x="87" y="94"/>
                    <a:pt x="87" y="93"/>
                  </a:cubicBezTo>
                  <a:cubicBezTo>
                    <a:pt x="88" y="94"/>
                    <a:pt x="87" y="97"/>
                    <a:pt x="86" y="96"/>
                  </a:cubicBezTo>
                  <a:close/>
                  <a:moveTo>
                    <a:pt x="89" y="106"/>
                  </a:moveTo>
                  <a:cubicBezTo>
                    <a:pt x="90" y="104"/>
                    <a:pt x="89" y="102"/>
                    <a:pt x="90" y="100"/>
                  </a:cubicBezTo>
                  <a:cubicBezTo>
                    <a:pt x="90" y="100"/>
                    <a:pt x="90" y="101"/>
                    <a:pt x="90" y="101"/>
                  </a:cubicBezTo>
                  <a:cubicBezTo>
                    <a:pt x="90" y="101"/>
                    <a:pt x="90" y="101"/>
                    <a:pt x="90" y="102"/>
                  </a:cubicBezTo>
                  <a:cubicBezTo>
                    <a:pt x="90" y="103"/>
                    <a:pt x="91" y="101"/>
                    <a:pt x="91" y="102"/>
                  </a:cubicBezTo>
                  <a:cubicBezTo>
                    <a:pt x="91" y="103"/>
                    <a:pt x="91" y="105"/>
                    <a:pt x="91" y="107"/>
                  </a:cubicBezTo>
                  <a:cubicBezTo>
                    <a:pt x="90" y="107"/>
                    <a:pt x="90" y="106"/>
                    <a:pt x="90" y="107"/>
                  </a:cubicBezTo>
                  <a:cubicBezTo>
                    <a:pt x="89" y="109"/>
                    <a:pt x="89" y="112"/>
                    <a:pt x="88" y="114"/>
                  </a:cubicBezTo>
                  <a:cubicBezTo>
                    <a:pt x="87" y="112"/>
                    <a:pt x="89" y="109"/>
                    <a:pt x="89" y="107"/>
                  </a:cubicBezTo>
                  <a:cubicBezTo>
                    <a:pt x="89" y="106"/>
                    <a:pt x="89" y="106"/>
                    <a:pt x="89" y="106"/>
                  </a:cubicBezTo>
                  <a:close/>
                  <a:moveTo>
                    <a:pt x="90" y="115"/>
                  </a:moveTo>
                  <a:cubicBezTo>
                    <a:pt x="89" y="113"/>
                    <a:pt x="90" y="112"/>
                    <a:pt x="90" y="110"/>
                  </a:cubicBezTo>
                  <a:cubicBezTo>
                    <a:pt x="91" y="111"/>
                    <a:pt x="90" y="113"/>
                    <a:pt x="90" y="115"/>
                  </a:cubicBezTo>
                  <a:close/>
                  <a:moveTo>
                    <a:pt x="89" y="114"/>
                  </a:moveTo>
                  <a:cubicBezTo>
                    <a:pt x="89" y="115"/>
                    <a:pt x="89" y="115"/>
                    <a:pt x="88" y="115"/>
                  </a:cubicBezTo>
                  <a:cubicBezTo>
                    <a:pt x="89" y="114"/>
                    <a:pt x="88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lose/>
                  <a:moveTo>
                    <a:pt x="89" y="115"/>
                  </a:moveTo>
                  <a:cubicBezTo>
                    <a:pt x="89" y="115"/>
                    <a:pt x="89" y="116"/>
                    <a:pt x="89" y="116"/>
                  </a:cubicBezTo>
                  <a:cubicBezTo>
                    <a:pt x="88" y="116"/>
                    <a:pt x="89" y="115"/>
                    <a:pt x="89" y="115"/>
                  </a:cubicBezTo>
                  <a:close/>
                  <a:moveTo>
                    <a:pt x="91" y="115"/>
                  </a:moveTo>
                  <a:cubicBezTo>
                    <a:pt x="91" y="114"/>
                    <a:pt x="91" y="115"/>
                    <a:pt x="91" y="116"/>
                  </a:cubicBezTo>
                  <a:cubicBezTo>
                    <a:pt x="90" y="115"/>
                    <a:pt x="91" y="114"/>
                    <a:pt x="91" y="114"/>
                  </a:cubicBezTo>
                  <a:cubicBezTo>
                    <a:pt x="92" y="116"/>
                    <a:pt x="91" y="118"/>
                    <a:pt x="88" y="119"/>
                  </a:cubicBezTo>
                  <a:cubicBezTo>
                    <a:pt x="90" y="118"/>
                    <a:pt x="91" y="116"/>
                    <a:pt x="91" y="115"/>
                  </a:cubicBezTo>
                  <a:close/>
                  <a:moveTo>
                    <a:pt x="91" y="91"/>
                  </a:moveTo>
                  <a:cubicBezTo>
                    <a:pt x="91" y="91"/>
                    <a:pt x="91" y="90"/>
                    <a:pt x="92" y="89"/>
                  </a:cubicBezTo>
                  <a:cubicBezTo>
                    <a:pt x="92" y="90"/>
                    <a:pt x="91" y="91"/>
                    <a:pt x="91" y="91"/>
                  </a:cubicBezTo>
                  <a:close/>
                  <a:moveTo>
                    <a:pt x="85" y="80"/>
                  </a:moveTo>
                  <a:cubicBezTo>
                    <a:pt x="89" y="77"/>
                    <a:pt x="93" y="85"/>
                    <a:pt x="91" y="89"/>
                  </a:cubicBezTo>
                  <a:cubicBezTo>
                    <a:pt x="89" y="88"/>
                    <a:pt x="89" y="83"/>
                    <a:pt x="87" y="81"/>
                  </a:cubicBezTo>
                  <a:cubicBezTo>
                    <a:pt x="86" y="81"/>
                    <a:pt x="87" y="81"/>
                    <a:pt x="86" y="81"/>
                  </a:cubicBezTo>
                  <a:cubicBezTo>
                    <a:pt x="86" y="81"/>
                    <a:pt x="85" y="81"/>
                    <a:pt x="85" y="80"/>
                  </a:cubicBezTo>
                  <a:close/>
                  <a:moveTo>
                    <a:pt x="84" y="90"/>
                  </a:moveTo>
                  <a:cubicBezTo>
                    <a:pt x="85" y="89"/>
                    <a:pt x="85" y="87"/>
                    <a:pt x="86" y="86"/>
                  </a:cubicBezTo>
                  <a:cubicBezTo>
                    <a:pt x="85" y="85"/>
                    <a:pt x="85" y="84"/>
                    <a:pt x="86" y="84"/>
                  </a:cubicBezTo>
                  <a:cubicBezTo>
                    <a:pt x="86" y="85"/>
                    <a:pt x="85" y="86"/>
                    <a:pt x="86" y="88"/>
                  </a:cubicBezTo>
                  <a:cubicBezTo>
                    <a:pt x="87" y="87"/>
                    <a:pt x="86" y="84"/>
                    <a:pt x="88" y="83"/>
                  </a:cubicBezTo>
                  <a:cubicBezTo>
                    <a:pt x="87" y="83"/>
                    <a:pt x="87" y="84"/>
                    <a:pt x="86" y="84"/>
                  </a:cubicBezTo>
                  <a:cubicBezTo>
                    <a:pt x="86" y="84"/>
                    <a:pt x="86" y="82"/>
                    <a:pt x="86" y="82"/>
                  </a:cubicBezTo>
                  <a:cubicBezTo>
                    <a:pt x="88" y="82"/>
                    <a:pt x="88" y="84"/>
                    <a:pt x="89" y="86"/>
                  </a:cubicBezTo>
                  <a:cubicBezTo>
                    <a:pt x="88" y="86"/>
                    <a:pt x="88" y="88"/>
                    <a:pt x="88" y="89"/>
                  </a:cubicBezTo>
                  <a:cubicBezTo>
                    <a:pt x="88" y="88"/>
                    <a:pt x="88" y="87"/>
                    <a:pt x="89" y="86"/>
                  </a:cubicBezTo>
                  <a:cubicBezTo>
                    <a:pt x="90" y="88"/>
                    <a:pt x="89" y="89"/>
                    <a:pt x="90" y="90"/>
                  </a:cubicBezTo>
                  <a:cubicBezTo>
                    <a:pt x="89" y="90"/>
                    <a:pt x="88" y="89"/>
                    <a:pt x="87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6" y="89"/>
                    <a:pt x="86" y="89"/>
                  </a:cubicBezTo>
                  <a:cubicBezTo>
                    <a:pt x="84" y="90"/>
                    <a:pt x="86" y="92"/>
                    <a:pt x="84" y="93"/>
                  </a:cubicBezTo>
                  <a:cubicBezTo>
                    <a:pt x="83" y="92"/>
                    <a:pt x="84" y="91"/>
                    <a:pt x="84" y="90"/>
                  </a:cubicBezTo>
                  <a:close/>
                  <a:moveTo>
                    <a:pt x="83" y="89"/>
                  </a:moveTo>
                  <a:cubicBezTo>
                    <a:pt x="83" y="90"/>
                    <a:pt x="83" y="90"/>
                    <a:pt x="83" y="91"/>
                  </a:cubicBezTo>
                  <a:cubicBezTo>
                    <a:pt x="83" y="91"/>
                    <a:pt x="82" y="90"/>
                    <a:pt x="83" y="89"/>
                  </a:cubicBezTo>
                  <a:close/>
                  <a:moveTo>
                    <a:pt x="82" y="89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82" y="88"/>
                    <a:pt x="82" y="88"/>
                    <a:pt x="82" y="87"/>
                  </a:cubicBezTo>
                  <a:cubicBezTo>
                    <a:pt x="82" y="88"/>
                    <a:pt x="82" y="88"/>
                    <a:pt x="82" y="89"/>
                  </a:cubicBezTo>
                  <a:close/>
                  <a:moveTo>
                    <a:pt x="82" y="86"/>
                  </a:moveTo>
                  <a:cubicBezTo>
                    <a:pt x="82" y="86"/>
                    <a:pt x="82" y="87"/>
                    <a:pt x="82" y="87"/>
                  </a:cubicBezTo>
                  <a:cubicBezTo>
                    <a:pt x="82" y="87"/>
                    <a:pt x="82" y="87"/>
                    <a:pt x="82" y="88"/>
                  </a:cubicBezTo>
                  <a:cubicBezTo>
                    <a:pt x="81" y="88"/>
                    <a:pt x="82" y="87"/>
                    <a:pt x="82" y="86"/>
                  </a:cubicBezTo>
                  <a:close/>
                  <a:moveTo>
                    <a:pt x="80" y="87"/>
                  </a:moveTo>
                  <a:cubicBezTo>
                    <a:pt x="80" y="86"/>
                    <a:pt x="79" y="87"/>
                    <a:pt x="79" y="86"/>
                  </a:cubicBezTo>
                  <a:cubicBezTo>
                    <a:pt x="80" y="86"/>
                    <a:pt x="80" y="86"/>
                    <a:pt x="79" y="8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5"/>
                    <a:pt x="80" y="85"/>
                    <a:pt x="80" y="84"/>
                  </a:cubicBezTo>
                  <a:cubicBezTo>
                    <a:pt x="81" y="85"/>
                    <a:pt x="80" y="88"/>
                    <a:pt x="79" y="89"/>
                  </a:cubicBezTo>
                  <a:cubicBezTo>
                    <a:pt x="79" y="88"/>
                    <a:pt x="79" y="87"/>
                    <a:pt x="80" y="87"/>
                  </a:cubicBezTo>
                  <a:close/>
                  <a:moveTo>
                    <a:pt x="80" y="89"/>
                  </a:moveTo>
                  <a:cubicBezTo>
                    <a:pt x="80" y="89"/>
                    <a:pt x="80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3" y="91"/>
                    <a:pt x="85" y="96"/>
                    <a:pt x="82" y="97"/>
                  </a:cubicBezTo>
                  <a:cubicBezTo>
                    <a:pt x="82" y="94"/>
                    <a:pt x="82" y="91"/>
                    <a:pt x="80" y="89"/>
                  </a:cubicBezTo>
                  <a:close/>
                  <a:moveTo>
                    <a:pt x="82" y="98"/>
                  </a:moveTo>
                  <a:cubicBezTo>
                    <a:pt x="82" y="98"/>
                    <a:pt x="82" y="99"/>
                    <a:pt x="82" y="100"/>
                  </a:cubicBezTo>
                  <a:cubicBezTo>
                    <a:pt x="81" y="100"/>
                    <a:pt x="81" y="99"/>
                    <a:pt x="81" y="99"/>
                  </a:cubicBezTo>
                  <a:cubicBezTo>
                    <a:pt x="81" y="99"/>
                    <a:pt x="81" y="98"/>
                    <a:pt x="82" y="98"/>
                  </a:cubicBezTo>
                  <a:close/>
                  <a:moveTo>
                    <a:pt x="81" y="107"/>
                  </a:moveTo>
                  <a:cubicBezTo>
                    <a:pt x="80" y="105"/>
                    <a:pt x="80" y="102"/>
                    <a:pt x="80" y="99"/>
                  </a:cubicBezTo>
                  <a:cubicBezTo>
                    <a:pt x="82" y="101"/>
                    <a:pt x="83" y="104"/>
                    <a:pt x="81" y="107"/>
                  </a:cubicBezTo>
                  <a:close/>
                  <a:moveTo>
                    <a:pt x="82" y="101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3" y="100"/>
                    <a:pt x="83" y="101"/>
                    <a:pt x="82" y="101"/>
                  </a:cubicBezTo>
                  <a:close/>
                  <a:moveTo>
                    <a:pt x="83" y="103"/>
                  </a:moveTo>
                  <a:cubicBezTo>
                    <a:pt x="83" y="102"/>
                    <a:pt x="83" y="101"/>
                    <a:pt x="83" y="101"/>
                  </a:cubicBezTo>
                  <a:cubicBezTo>
                    <a:pt x="84" y="101"/>
                    <a:pt x="83" y="102"/>
                    <a:pt x="83" y="103"/>
                  </a:cubicBezTo>
                  <a:close/>
                  <a:moveTo>
                    <a:pt x="84" y="102"/>
                  </a:moveTo>
                  <a:cubicBezTo>
                    <a:pt x="83" y="101"/>
                    <a:pt x="84" y="99"/>
                    <a:pt x="85" y="98"/>
                  </a:cubicBezTo>
                  <a:cubicBezTo>
                    <a:pt x="85" y="99"/>
                    <a:pt x="85" y="99"/>
                    <a:pt x="85" y="100"/>
                  </a:cubicBezTo>
                  <a:cubicBezTo>
                    <a:pt x="84" y="101"/>
                    <a:pt x="84" y="101"/>
                    <a:pt x="84" y="102"/>
                  </a:cubicBezTo>
                  <a:close/>
                  <a:moveTo>
                    <a:pt x="84" y="109"/>
                  </a:moveTo>
                  <a:cubicBezTo>
                    <a:pt x="87" y="109"/>
                    <a:pt x="88" y="115"/>
                    <a:pt x="85" y="116"/>
                  </a:cubicBezTo>
                  <a:cubicBezTo>
                    <a:pt x="84" y="114"/>
                    <a:pt x="85" y="112"/>
                    <a:pt x="85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4" y="111"/>
                    <a:pt x="84" y="111"/>
                    <a:pt x="84" y="112"/>
                  </a:cubicBezTo>
                  <a:cubicBezTo>
                    <a:pt x="84" y="111"/>
                    <a:pt x="84" y="110"/>
                    <a:pt x="84" y="109"/>
                  </a:cubicBezTo>
                  <a:close/>
                  <a:moveTo>
                    <a:pt x="84" y="117"/>
                  </a:moveTo>
                  <a:cubicBezTo>
                    <a:pt x="85" y="117"/>
                    <a:pt x="85" y="117"/>
                    <a:pt x="86" y="117"/>
                  </a:cubicBezTo>
                  <a:cubicBezTo>
                    <a:pt x="86" y="117"/>
                    <a:pt x="85" y="118"/>
                    <a:pt x="84" y="118"/>
                  </a:cubicBezTo>
                  <a:cubicBezTo>
                    <a:pt x="84" y="118"/>
                    <a:pt x="85" y="117"/>
                    <a:pt x="84" y="117"/>
                  </a:cubicBezTo>
                  <a:close/>
                  <a:moveTo>
                    <a:pt x="84" y="113"/>
                  </a:moveTo>
                  <a:cubicBezTo>
                    <a:pt x="83" y="113"/>
                    <a:pt x="84" y="112"/>
                    <a:pt x="84" y="112"/>
                  </a:cubicBezTo>
                  <a:cubicBezTo>
                    <a:pt x="85" y="112"/>
                    <a:pt x="84" y="113"/>
                    <a:pt x="84" y="113"/>
                  </a:cubicBezTo>
                  <a:close/>
                  <a:moveTo>
                    <a:pt x="84" y="114"/>
                  </a:moveTo>
                  <a:cubicBezTo>
                    <a:pt x="84" y="115"/>
                    <a:pt x="84" y="117"/>
                    <a:pt x="83" y="118"/>
                  </a:cubicBezTo>
                  <a:cubicBezTo>
                    <a:pt x="82" y="117"/>
                    <a:pt x="84" y="115"/>
                    <a:pt x="84" y="114"/>
                  </a:cubicBezTo>
                  <a:close/>
                  <a:moveTo>
                    <a:pt x="71" y="128"/>
                  </a:moveTo>
                  <a:cubicBezTo>
                    <a:pt x="73" y="127"/>
                    <a:pt x="75" y="127"/>
                    <a:pt x="75" y="126"/>
                  </a:cubicBezTo>
                  <a:cubicBezTo>
                    <a:pt x="76" y="126"/>
                    <a:pt x="76" y="127"/>
                    <a:pt x="76" y="127"/>
                  </a:cubicBezTo>
                  <a:cubicBezTo>
                    <a:pt x="74" y="127"/>
                    <a:pt x="72" y="128"/>
                    <a:pt x="71" y="128"/>
                  </a:cubicBezTo>
                  <a:close/>
                  <a:moveTo>
                    <a:pt x="77" y="125"/>
                  </a:moveTo>
                  <a:cubicBezTo>
                    <a:pt x="77" y="126"/>
                    <a:pt x="77" y="126"/>
                    <a:pt x="77" y="127"/>
                  </a:cubicBezTo>
                  <a:cubicBezTo>
                    <a:pt x="77" y="127"/>
                    <a:pt x="76" y="126"/>
                    <a:pt x="76" y="126"/>
                  </a:cubicBezTo>
                  <a:cubicBezTo>
                    <a:pt x="76" y="126"/>
                    <a:pt x="76" y="126"/>
                    <a:pt x="77" y="125"/>
                  </a:cubicBezTo>
                  <a:close/>
                  <a:moveTo>
                    <a:pt x="76" y="128"/>
                  </a:moveTo>
                  <a:cubicBezTo>
                    <a:pt x="76" y="128"/>
                    <a:pt x="77" y="128"/>
                    <a:pt x="76" y="127"/>
                  </a:cubicBezTo>
                  <a:cubicBezTo>
                    <a:pt x="77" y="127"/>
                    <a:pt x="77" y="128"/>
                    <a:pt x="78" y="128"/>
                  </a:cubicBezTo>
                  <a:cubicBezTo>
                    <a:pt x="77" y="128"/>
                    <a:pt x="77" y="128"/>
                    <a:pt x="76" y="128"/>
                  </a:cubicBezTo>
                  <a:close/>
                  <a:moveTo>
                    <a:pt x="78" y="125"/>
                  </a:moveTo>
                  <a:cubicBezTo>
                    <a:pt x="78" y="124"/>
                    <a:pt x="78" y="125"/>
                    <a:pt x="78" y="125"/>
                  </a:cubicBezTo>
                  <a:cubicBezTo>
                    <a:pt x="78" y="125"/>
                    <a:pt x="77" y="125"/>
                    <a:pt x="78" y="125"/>
                  </a:cubicBezTo>
                  <a:close/>
                  <a:moveTo>
                    <a:pt x="99" y="136"/>
                  </a:moveTo>
                  <a:cubicBezTo>
                    <a:pt x="98" y="136"/>
                    <a:pt x="98" y="136"/>
                    <a:pt x="98" y="136"/>
                  </a:cubicBezTo>
                  <a:cubicBezTo>
                    <a:pt x="97" y="134"/>
                    <a:pt x="97" y="132"/>
                    <a:pt x="97" y="129"/>
                  </a:cubicBezTo>
                  <a:cubicBezTo>
                    <a:pt x="96" y="129"/>
                    <a:pt x="97" y="130"/>
                    <a:pt x="97" y="130"/>
                  </a:cubicBezTo>
                  <a:cubicBezTo>
                    <a:pt x="96" y="131"/>
                    <a:pt x="96" y="129"/>
                    <a:pt x="96" y="129"/>
                  </a:cubicBezTo>
                  <a:cubicBezTo>
                    <a:pt x="95" y="130"/>
                    <a:pt x="96" y="133"/>
                    <a:pt x="96" y="134"/>
                  </a:cubicBezTo>
                  <a:cubicBezTo>
                    <a:pt x="95" y="132"/>
                    <a:pt x="95" y="129"/>
                    <a:pt x="92" y="130"/>
                  </a:cubicBezTo>
                  <a:cubicBezTo>
                    <a:pt x="94" y="130"/>
                    <a:pt x="95" y="132"/>
                    <a:pt x="95" y="133"/>
                  </a:cubicBezTo>
                  <a:cubicBezTo>
                    <a:pt x="95" y="133"/>
                    <a:pt x="94" y="133"/>
                    <a:pt x="93" y="133"/>
                  </a:cubicBezTo>
                  <a:cubicBezTo>
                    <a:pt x="93" y="132"/>
                    <a:pt x="93" y="131"/>
                    <a:pt x="92" y="130"/>
                  </a:cubicBezTo>
                  <a:cubicBezTo>
                    <a:pt x="91" y="130"/>
                    <a:pt x="93" y="131"/>
                    <a:pt x="93" y="133"/>
                  </a:cubicBezTo>
                  <a:cubicBezTo>
                    <a:pt x="89" y="133"/>
                    <a:pt x="87" y="134"/>
                    <a:pt x="84" y="135"/>
                  </a:cubicBezTo>
                  <a:cubicBezTo>
                    <a:pt x="86" y="131"/>
                    <a:pt x="81" y="128"/>
                    <a:pt x="78" y="128"/>
                  </a:cubicBezTo>
                  <a:cubicBezTo>
                    <a:pt x="78" y="128"/>
                    <a:pt x="78" y="127"/>
                    <a:pt x="78" y="126"/>
                  </a:cubicBezTo>
                  <a:cubicBezTo>
                    <a:pt x="79" y="126"/>
                    <a:pt x="79" y="128"/>
                    <a:pt x="79" y="128"/>
                  </a:cubicBezTo>
                  <a:cubicBezTo>
                    <a:pt x="80" y="127"/>
                    <a:pt x="79" y="125"/>
                    <a:pt x="78" y="124"/>
                  </a:cubicBezTo>
                  <a:cubicBezTo>
                    <a:pt x="79" y="123"/>
                    <a:pt x="79" y="122"/>
                    <a:pt x="80" y="121"/>
                  </a:cubicBezTo>
                  <a:cubicBezTo>
                    <a:pt x="80" y="120"/>
                    <a:pt x="79" y="120"/>
                    <a:pt x="79" y="120"/>
                  </a:cubicBezTo>
                  <a:cubicBezTo>
                    <a:pt x="79" y="119"/>
                    <a:pt x="80" y="120"/>
                    <a:pt x="80" y="120"/>
                  </a:cubicBezTo>
                  <a:cubicBezTo>
                    <a:pt x="80" y="121"/>
                    <a:pt x="80" y="122"/>
                    <a:pt x="81" y="123"/>
                  </a:cubicBezTo>
                  <a:cubicBezTo>
                    <a:pt x="81" y="123"/>
                    <a:pt x="82" y="123"/>
                    <a:pt x="82" y="123"/>
                  </a:cubicBezTo>
                  <a:cubicBezTo>
                    <a:pt x="82" y="123"/>
                    <a:pt x="82" y="124"/>
                    <a:pt x="83" y="124"/>
                  </a:cubicBezTo>
                  <a:cubicBezTo>
                    <a:pt x="83" y="124"/>
                    <a:pt x="83" y="123"/>
                    <a:pt x="83" y="123"/>
                  </a:cubicBezTo>
                  <a:cubicBezTo>
                    <a:pt x="83" y="125"/>
                    <a:pt x="84" y="126"/>
                    <a:pt x="85" y="127"/>
                  </a:cubicBezTo>
                  <a:cubicBezTo>
                    <a:pt x="84" y="125"/>
                    <a:pt x="83" y="123"/>
                    <a:pt x="82" y="120"/>
                  </a:cubicBezTo>
                  <a:cubicBezTo>
                    <a:pt x="86" y="120"/>
                    <a:pt x="91" y="120"/>
                    <a:pt x="92" y="116"/>
                  </a:cubicBezTo>
                  <a:cubicBezTo>
                    <a:pt x="93" y="117"/>
                    <a:pt x="94" y="118"/>
                    <a:pt x="94" y="120"/>
                  </a:cubicBezTo>
                  <a:cubicBezTo>
                    <a:pt x="94" y="120"/>
                    <a:pt x="94" y="120"/>
                    <a:pt x="95" y="120"/>
                  </a:cubicBezTo>
                  <a:cubicBezTo>
                    <a:pt x="94" y="118"/>
                    <a:pt x="93" y="117"/>
                    <a:pt x="93" y="115"/>
                  </a:cubicBezTo>
                  <a:cubicBezTo>
                    <a:pt x="93" y="115"/>
                    <a:pt x="94" y="115"/>
                    <a:pt x="94" y="116"/>
                  </a:cubicBezTo>
                  <a:cubicBezTo>
                    <a:pt x="95" y="118"/>
                    <a:pt x="95" y="122"/>
                    <a:pt x="97" y="123"/>
                  </a:cubicBezTo>
                  <a:cubicBezTo>
                    <a:pt x="96" y="121"/>
                    <a:pt x="95" y="118"/>
                    <a:pt x="94" y="116"/>
                  </a:cubicBezTo>
                  <a:cubicBezTo>
                    <a:pt x="97" y="117"/>
                    <a:pt x="100" y="118"/>
                    <a:pt x="103" y="117"/>
                  </a:cubicBezTo>
                  <a:cubicBezTo>
                    <a:pt x="105" y="118"/>
                    <a:pt x="106" y="119"/>
                    <a:pt x="107" y="121"/>
                  </a:cubicBezTo>
                  <a:cubicBezTo>
                    <a:pt x="105" y="120"/>
                    <a:pt x="104" y="119"/>
                    <a:pt x="103" y="118"/>
                  </a:cubicBezTo>
                  <a:cubicBezTo>
                    <a:pt x="102" y="119"/>
                    <a:pt x="104" y="120"/>
                    <a:pt x="105" y="121"/>
                  </a:cubicBezTo>
                  <a:cubicBezTo>
                    <a:pt x="106" y="121"/>
                    <a:pt x="106" y="122"/>
                    <a:pt x="107" y="122"/>
                  </a:cubicBezTo>
                  <a:cubicBezTo>
                    <a:pt x="107" y="123"/>
                    <a:pt x="109" y="124"/>
                    <a:pt x="109" y="125"/>
                  </a:cubicBezTo>
                  <a:cubicBezTo>
                    <a:pt x="108" y="124"/>
                    <a:pt x="106" y="124"/>
                    <a:pt x="106" y="122"/>
                  </a:cubicBezTo>
                  <a:cubicBezTo>
                    <a:pt x="106" y="122"/>
                    <a:pt x="106" y="123"/>
                    <a:pt x="105" y="122"/>
                  </a:cubicBezTo>
                  <a:cubicBezTo>
                    <a:pt x="104" y="122"/>
                    <a:pt x="104" y="120"/>
                    <a:pt x="102" y="120"/>
                  </a:cubicBezTo>
                  <a:cubicBezTo>
                    <a:pt x="103" y="122"/>
                    <a:pt x="106" y="122"/>
                    <a:pt x="106" y="125"/>
                  </a:cubicBezTo>
                  <a:cubicBezTo>
                    <a:pt x="105" y="124"/>
                    <a:pt x="104" y="123"/>
                    <a:pt x="103" y="122"/>
                  </a:cubicBezTo>
                  <a:cubicBezTo>
                    <a:pt x="102" y="122"/>
                    <a:pt x="101" y="120"/>
                    <a:pt x="100" y="120"/>
                  </a:cubicBezTo>
                  <a:cubicBezTo>
                    <a:pt x="101" y="123"/>
                    <a:pt x="104" y="123"/>
                    <a:pt x="105" y="125"/>
                  </a:cubicBezTo>
                  <a:cubicBezTo>
                    <a:pt x="104" y="125"/>
                    <a:pt x="103" y="125"/>
                    <a:pt x="102" y="125"/>
                  </a:cubicBezTo>
                  <a:cubicBezTo>
                    <a:pt x="102" y="124"/>
                    <a:pt x="102" y="124"/>
                    <a:pt x="101" y="124"/>
                  </a:cubicBezTo>
                  <a:cubicBezTo>
                    <a:pt x="100" y="122"/>
                    <a:pt x="100" y="120"/>
                    <a:pt x="99" y="119"/>
                  </a:cubicBezTo>
                  <a:cubicBezTo>
                    <a:pt x="99" y="121"/>
                    <a:pt x="101" y="123"/>
                    <a:pt x="100" y="124"/>
                  </a:cubicBezTo>
                  <a:cubicBezTo>
                    <a:pt x="98" y="123"/>
                    <a:pt x="98" y="121"/>
                    <a:pt x="98" y="120"/>
                  </a:cubicBezTo>
                  <a:cubicBezTo>
                    <a:pt x="97" y="121"/>
                    <a:pt x="98" y="122"/>
                    <a:pt x="99" y="124"/>
                  </a:cubicBezTo>
                  <a:cubicBezTo>
                    <a:pt x="96" y="124"/>
                    <a:pt x="93" y="123"/>
                    <a:pt x="89" y="125"/>
                  </a:cubicBezTo>
                  <a:cubicBezTo>
                    <a:pt x="89" y="124"/>
                    <a:pt x="88" y="122"/>
                    <a:pt x="88" y="120"/>
                  </a:cubicBezTo>
                  <a:cubicBezTo>
                    <a:pt x="87" y="122"/>
                    <a:pt x="89" y="124"/>
                    <a:pt x="89" y="125"/>
                  </a:cubicBezTo>
                  <a:cubicBezTo>
                    <a:pt x="88" y="126"/>
                    <a:pt x="88" y="126"/>
                    <a:pt x="87" y="126"/>
                  </a:cubicBezTo>
                  <a:cubicBezTo>
                    <a:pt x="87" y="126"/>
                    <a:pt x="88" y="126"/>
                    <a:pt x="89" y="125"/>
                  </a:cubicBezTo>
                  <a:cubicBezTo>
                    <a:pt x="90" y="126"/>
                    <a:pt x="89" y="126"/>
                    <a:pt x="90" y="126"/>
                  </a:cubicBezTo>
                  <a:cubicBezTo>
                    <a:pt x="90" y="126"/>
                    <a:pt x="90" y="126"/>
                    <a:pt x="90" y="125"/>
                  </a:cubicBezTo>
                  <a:cubicBezTo>
                    <a:pt x="94" y="123"/>
                    <a:pt x="97" y="125"/>
                    <a:pt x="101" y="125"/>
                  </a:cubicBezTo>
                  <a:cubicBezTo>
                    <a:pt x="102" y="126"/>
                    <a:pt x="102" y="127"/>
                    <a:pt x="103" y="127"/>
                  </a:cubicBezTo>
                  <a:cubicBezTo>
                    <a:pt x="102" y="127"/>
                    <a:pt x="100" y="127"/>
                    <a:pt x="98" y="125"/>
                  </a:cubicBezTo>
                  <a:cubicBezTo>
                    <a:pt x="98" y="125"/>
                    <a:pt x="98" y="126"/>
                    <a:pt x="97" y="126"/>
                  </a:cubicBezTo>
                  <a:cubicBezTo>
                    <a:pt x="100" y="128"/>
                    <a:pt x="104" y="128"/>
                    <a:pt x="107" y="130"/>
                  </a:cubicBezTo>
                  <a:cubicBezTo>
                    <a:pt x="107" y="129"/>
                    <a:pt x="106" y="127"/>
                    <a:pt x="105" y="126"/>
                  </a:cubicBezTo>
                  <a:cubicBezTo>
                    <a:pt x="107" y="125"/>
                    <a:pt x="107" y="127"/>
                    <a:pt x="107" y="128"/>
                  </a:cubicBezTo>
                  <a:cubicBezTo>
                    <a:pt x="108" y="128"/>
                    <a:pt x="107" y="127"/>
                    <a:pt x="107" y="127"/>
                  </a:cubicBezTo>
                  <a:cubicBezTo>
                    <a:pt x="108" y="127"/>
                    <a:pt x="109" y="129"/>
                    <a:pt x="110" y="129"/>
                  </a:cubicBezTo>
                  <a:cubicBezTo>
                    <a:pt x="111" y="129"/>
                    <a:pt x="111" y="127"/>
                    <a:pt x="110" y="126"/>
                  </a:cubicBezTo>
                  <a:cubicBezTo>
                    <a:pt x="110" y="127"/>
                    <a:pt x="111" y="127"/>
                    <a:pt x="111" y="127"/>
                  </a:cubicBezTo>
                  <a:cubicBezTo>
                    <a:pt x="112" y="127"/>
                    <a:pt x="112" y="126"/>
                    <a:pt x="112" y="126"/>
                  </a:cubicBezTo>
                  <a:cubicBezTo>
                    <a:pt x="112" y="126"/>
                    <a:pt x="112" y="127"/>
                    <a:pt x="113" y="128"/>
                  </a:cubicBezTo>
                  <a:cubicBezTo>
                    <a:pt x="113" y="128"/>
                    <a:pt x="113" y="127"/>
                    <a:pt x="113" y="127"/>
                  </a:cubicBezTo>
                  <a:cubicBezTo>
                    <a:pt x="111" y="131"/>
                    <a:pt x="102" y="133"/>
                    <a:pt x="99" y="132"/>
                  </a:cubicBezTo>
                  <a:cubicBezTo>
                    <a:pt x="99" y="133"/>
                    <a:pt x="99" y="134"/>
                    <a:pt x="100" y="135"/>
                  </a:cubicBezTo>
                  <a:cubicBezTo>
                    <a:pt x="98" y="134"/>
                    <a:pt x="99" y="133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8" y="132"/>
                    <a:pt x="98" y="134"/>
                    <a:pt x="99" y="136"/>
                  </a:cubicBezTo>
                  <a:close/>
                  <a:moveTo>
                    <a:pt x="106" y="129"/>
                  </a:moveTo>
                  <a:cubicBezTo>
                    <a:pt x="105" y="128"/>
                    <a:pt x="103" y="127"/>
                    <a:pt x="102" y="125"/>
                  </a:cubicBezTo>
                  <a:cubicBezTo>
                    <a:pt x="105" y="125"/>
                    <a:pt x="105" y="127"/>
                    <a:pt x="106" y="129"/>
                  </a:cubicBezTo>
                  <a:close/>
                  <a:moveTo>
                    <a:pt x="101" y="136"/>
                  </a:moveTo>
                  <a:cubicBezTo>
                    <a:pt x="101" y="135"/>
                    <a:pt x="101" y="135"/>
                    <a:pt x="100" y="134"/>
                  </a:cubicBezTo>
                  <a:cubicBezTo>
                    <a:pt x="101" y="134"/>
                    <a:pt x="102" y="135"/>
                    <a:pt x="102" y="135"/>
                  </a:cubicBezTo>
                  <a:cubicBezTo>
                    <a:pt x="102" y="135"/>
                    <a:pt x="101" y="135"/>
                    <a:pt x="101" y="136"/>
                  </a:cubicBezTo>
                  <a:close/>
                  <a:moveTo>
                    <a:pt x="102" y="134"/>
                  </a:moveTo>
                  <a:cubicBezTo>
                    <a:pt x="102" y="134"/>
                    <a:pt x="102" y="133"/>
                    <a:pt x="102" y="133"/>
                  </a:cubicBezTo>
                  <a:cubicBezTo>
                    <a:pt x="102" y="133"/>
                    <a:pt x="104" y="133"/>
                    <a:pt x="104" y="132"/>
                  </a:cubicBezTo>
                  <a:cubicBezTo>
                    <a:pt x="104" y="135"/>
                    <a:pt x="106" y="138"/>
                    <a:pt x="107" y="139"/>
                  </a:cubicBezTo>
                  <a:cubicBezTo>
                    <a:pt x="107" y="138"/>
                    <a:pt x="105" y="135"/>
                    <a:pt x="105" y="132"/>
                  </a:cubicBezTo>
                  <a:cubicBezTo>
                    <a:pt x="106" y="132"/>
                    <a:pt x="108" y="132"/>
                    <a:pt x="109" y="131"/>
                  </a:cubicBezTo>
                  <a:cubicBezTo>
                    <a:pt x="113" y="129"/>
                    <a:pt x="115" y="127"/>
                    <a:pt x="116" y="125"/>
                  </a:cubicBezTo>
                  <a:cubicBezTo>
                    <a:pt x="117" y="126"/>
                    <a:pt x="117" y="126"/>
                    <a:pt x="118" y="127"/>
                  </a:cubicBezTo>
                  <a:cubicBezTo>
                    <a:pt x="118" y="127"/>
                    <a:pt x="118" y="126"/>
                    <a:pt x="118" y="126"/>
                  </a:cubicBezTo>
                  <a:cubicBezTo>
                    <a:pt x="119" y="127"/>
                    <a:pt x="119" y="128"/>
                    <a:pt x="119" y="130"/>
                  </a:cubicBezTo>
                  <a:cubicBezTo>
                    <a:pt x="118" y="132"/>
                    <a:pt x="118" y="134"/>
                    <a:pt x="118" y="136"/>
                  </a:cubicBezTo>
                  <a:cubicBezTo>
                    <a:pt x="118" y="136"/>
                    <a:pt x="117" y="137"/>
                    <a:pt x="117" y="137"/>
                  </a:cubicBezTo>
                  <a:cubicBezTo>
                    <a:pt x="116" y="140"/>
                    <a:pt x="114" y="144"/>
                    <a:pt x="112" y="145"/>
                  </a:cubicBezTo>
                  <a:cubicBezTo>
                    <a:pt x="110" y="146"/>
                    <a:pt x="109" y="146"/>
                    <a:pt x="108" y="147"/>
                  </a:cubicBezTo>
                  <a:cubicBezTo>
                    <a:pt x="108" y="147"/>
                    <a:pt x="107" y="148"/>
                    <a:pt x="107" y="148"/>
                  </a:cubicBezTo>
                  <a:cubicBezTo>
                    <a:pt x="105" y="147"/>
                    <a:pt x="104" y="145"/>
                    <a:pt x="102" y="142"/>
                  </a:cubicBezTo>
                  <a:cubicBezTo>
                    <a:pt x="104" y="140"/>
                    <a:pt x="105" y="136"/>
                    <a:pt x="102" y="134"/>
                  </a:cubicBezTo>
                  <a:close/>
                  <a:moveTo>
                    <a:pt x="93" y="147"/>
                  </a:moveTo>
                  <a:cubicBezTo>
                    <a:pt x="94" y="147"/>
                    <a:pt x="95" y="147"/>
                    <a:pt x="95" y="147"/>
                  </a:cubicBezTo>
                  <a:cubicBezTo>
                    <a:pt x="96" y="147"/>
                    <a:pt x="95" y="146"/>
                    <a:pt x="95" y="146"/>
                  </a:cubicBezTo>
                  <a:cubicBezTo>
                    <a:pt x="96" y="146"/>
                    <a:pt x="97" y="147"/>
                    <a:pt x="97" y="148"/>
                  </a:cubicBezTo>
                  <a:cubicBezTo>
                    <a:pt x="96" y="148"/>
                    <a:pt x="95" y="147"/>
                    <a:pt x="93" y="147"/>
                  </a:cubicBezTo>
                  <a:close/>
                  <a:moveTo>
                    <a:pt x="96" y="145"/>
                  </a:moveTo>
                  <a:cubicBezTo>
                    <a:pt x="97" y="145"/>
                    <a:pt x="97" y="145"/>
                    <a:pt x="97" y="145"/>
                  </a:cubicBezTo>
                  <a:cubicBezTo>
                    <a:pt x="97" y="146"/>
                    <a:pt x="98" y="147"/>
                    <a:pt x="99" y="149"/>
                  </a:cubicBezTo>
                  <a:cubicBezTo>
                    <a:pt x="98" y="148"/>
                    <a:pt x="97" y="147"/>
                    <a:pt x="96" y="145"/>
                  </a:cubicBezTo>
                  <a:close/>
                  <a:moveTo>
                    <a:pt x="102" y="180"/>
                  </a:moveTo>
                  <a:cubicBezTo>
                    <a:pt x="101" y="180"/>
                    <a:pt x="100" y="179"/>
                    <a:pt x="99" y="178"/>
                  </a:cubicBezTo>
                  <a:cubicBezTo>
                    <a:pt x="100" y="179"/>
                    <a:pt x="101" y="180"/>
                    <a:pt x="102" y="180"/>
                  </a:cubicBezTo>
                  <a:close/>
                  <a:moveTo>
                    <a:pt x="107" y="169"/>
                  </a:moveTo>
                  <a:cubicBezTo>
                    <a:pt x="107" y="169"/>
                    <a:pt x="107" y="169"/>
                    <a:pt x="106" y="169"/>
                  </a:cubicBezTo>
                  <a:cubicBezTo>
                    <a:pt x="107" y="169"/>
                    <a:pt x="107" y="167"/>
                    <a:pt x="108" y="168"/>
                  </a:cubicBezTo>
                  <a:cubicBezTo>
                    <a:pt x="107" y="168"/>
                    <a:pt x="107" y="168"/>
                    <a:pt x="107" y="169"/>
                  </a:cubicBezTo>
                  <a:close/>
                  <a:moveTo>
                    <a:pt x="107" y="169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1"/>
                    <a:pt x="107" y="169"/>
                    <a:pt x="108" y="169"/>
                  </a:cubicBezTo>
                  <a:cubicBezTo>
                    <a:pt x="108" y="170"/>
                    <a:pt x="107" y="171"/>
                    <a:pt x="106" y="171"/>
                  </a:cubicBezTo>
                  <a:cubicBezTo>
                    <a:pt x="106" y="172"/>
                    <a:pt x="105" y="173"/>
                    <a:pt x="104" y="174"/>
                  </a:cubicBezTo>
                  <a:cubicBezTo>
                    <a:pt x="105" y="173"/>
                    <a:pt x="105" y="170"/>
                    <a:pt x="107" y="169"/>
                  </a:cubicBezTo>
                  <a:close/>
                  <a:moveTo>
                    <a:pt x="114" y="162"/>
                  </a:moveTo>
                  <a:cubicBezTo>
                    <a:pt x="115" y="162"/>
                    <a:pt x="115" y="162"/>
                    <a:pt x="116" y="163"/>
                  </a:cubicBezTo>
                  <a:cubicBezTo>
                    <a:pt x="115" y="164"/>
                    <a:pt x="115" y="165"/>
                    <a:pt x="114" y="163"/>
                  </a:cubicBezTo>
                  <a:cubicBezTo>
                    <a:pt x="114" y="163"/>
                    <a:pt x="114" y="163"/>
                    <a:pt x="115" y="163"/>
                  </a:cubicBezTo>
                  <a:cubicBezTo>
                    <a:pt x="115" y="162"/>
                    <a:pt x="115" y="162"/>
                    <a:pt x="114" y="162"/>
                  </a:cubicBezTo>
                  <a:close/>
                  <a:moveTo>
                    <a:pt x="120" y="169"/>
                  </a:moveTo>
                  <a:cubicBezTo>
                    <a:pt x="120" y="169"/>
                    <a:pt x="120" y="169"/>
                    <a:pt x="120" y="170"/>
                  </a:cubicBezTo>
                  <a:cubicBezTo>
                    <a:pt x="120" y="170"/>
                    <a:pt x="120" y="170"/>
                    <a:pt x="119" y="170"/>
                  </a:cubicBezTo>
                  <a:cubicBezTo>
                    <a:pt x="119" y="169"/>
                    <a:pt x="118" y="167"/>
                    <a:pt x="118" y="166"/>
                  </a:cubicBezTo>
                  <a:cubicBezTo>
                    <a:pt x="120" y="167"/>
                    <a:pt x="120" y="168"/>
                    <a:pt x="119" y="169"/>
                  </a:cubicBezTo>
                  <a:cubicBezTo>
                    <a:pt x="119" y="169"/>
                    <a:pt x="120" y="169"/>
                    <a:pt x="120" y="169"/>
                  </a:cubicBezTo>
                  <a:close/>
                  <a:moveTo>
                    <a:pt x="123" y="151"/>
                  </a:moveTo>
                  <a:cubicBezTo>
                    <a:pt x="122" y="151"/>
                    <a:pt x="121" y="150"/>
                    <a:pt x="121" y="150"/>
                  </a:cubicBezTo>
                  <a:cubicBezTo>
                    <a:pt x="121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3" y="151"/>
                  </a:cubicBezTo>
                  <a:close/>
                  <a:moveTo>
                    <a:pt x="127" y="149"/>
                  </a:moveTo>
                  <a:cubicBezTo>
                    <a:pt x="127" y="150"/>
                    <a:pt x="127" y="150"/>
                    <a:pt x="127" y="151"/>
                  </a:cubicBezTo>
                  <a:cubicBezTo>
                    <a:pt x="126" y="150"/>
                    <a:pt x="126" y="150"/>
                    <a:pt x="125" y="149"/>
                  </a:cubicBezTo>
                  <a:cubicBezTo>
                    <a:pt x="124" y="149"/>
                    <a:pt x="125" y="150"/>
                    <a:pt x="126" y="151"/>
                  </a:cubicBezTo>
                  <a:cubicBezTo>
                    <a:pt x="125" y="151"/>
                    <a:pt x="124" y="150"/>
                    <a:pt x="124" y="150"/>
                  </a:cubicBezTo>
                  <a:cubicBezTo>
                    <a:pt x="124" y="150"/>
                    <a:pt x="123" y="150"/>
                    <a:pt x="123" y="150"/>
                  </a:cubicBezTo>
                  <a:cubicBezTo>
                    <a:pt x="123" y="150"/>
                    <a:pt x="123" y="149"/>
                    <a:pt x="123" y="149"/>
                  </a:cubicBezTo>
                  <a:cubicBezTo>
                    <a:pt x="124" y="149"/>
                    <a:pt x="125" y="148"/>
                    <a:pt x="126" y="147"/>
                  </a:cubicBezTo>
                  <a:cubicBezTo>
                    <a:pt x="126" y="148"/>
                    <a:pt x="126" y="148"/>
                    <a:pt x="126" y="149"/>
                  </a:cubicBezTo>
                  <a:cubicBezTo>
                    <a:pt x="126" y="149"/>
                    <a:pt x="126" y="149"/>
                    <a:pt x="127" y="149"/>
                  </a:cubicBezTo>
                  <a:close/>
                  <a:moveTo>
                    <a:pt x="129" y="147"/>
                  </a:moveTo>
                  <a:cubicBezTo>
                    <a:pt x="128" y="147"/>
                    <a:pt x="128" y="148"/>
                    <a:pt x="128" y="149"/>
                  </a:cubicBezTo>
                  <a:cubicBezTo>
                    <a:pt x="127" y="148"/>
                    <a:pt x="128" y="147"/>
                    <a:pt x="128" y="146"/>
                  </a:cubicBezTo>
                  <a:cubicBezTo>
                    <a:pt x="127" y="147"/>
                    <a:pt x="128" y="148"/>
                    <a:pt x="127" y="149"/>
                  </a:cubicBezTo>
                  <a:cubicBezTo>
                    <a:pt x="126" y="149"/>
                    <a:pt x="127" y="147"/>
                    <a:pt x="126" y="147"/>
                  </a:cubicBezTo>
                  <a:cubicBezTo>
                    <a:pt x="127" y="147"/>
                    <a:pt x="128" y="145"/>
                    <a:pt x="128" y="143"/>
                  </a:cubicBezTo>
                  <a:cubicBezTo>
                    <a:pt x="129" y="144"/>
                    <a:pt x="128" y="145"/>
                    <a:pt x="128" y="146"/>
                  </a:cubicBezTo>
                  <a:cubicBezTo>
                    <a:pt x="128" y="146"/>
                    <a:pt x="128" y="146"/>
                    <a:pt x="129" y="147"/>
                  </a:cubicBezTo>
                  <a:close/>
                  <a:moveTo>
                    <a:pt x="129" y="141"/>
                  </a:moveTo>
                  <a:cubicBezTo>
                    <a:pt x="131" y="141"/>
                    <a:pt x="131" y="140"/>
                    <a:pt x="132" y="140"/>
                  </a:cubicBezTo>
                  <a:cubicBezTo>
                    <a:pt x="131" y="141"/>
                    <a:pt x="129" y="142"/>
                    <a:pt x="130" y="144"/>
                  </a:cubicBezTo>
                  <a:cubicBezTo>
                    <a:pt x="129" y="144"/>
                    <a:pt x="129" y="145"/>
                    <a:pt x="129" y="146"/>
                  </a:cubicBezTo>
                  <a:cubicBezTo>
                    <a:pt x="127" y="145"/>
                    <a:pt x="129" y="143"/>
                    <a:pt x="129" y="141"/>
                  </a:cubicBezTo>
                  <a:close/>
                  <a:moveTo>
                    <a:pt x="129" y="139"/>
                  </a:moveTo>
                  <a:cubicBezTo>
                    <a:pt x="129" y="139"/>
                    <a:pt x="129" y="139"/>
                    <a:pt x="130" y="139"/>
                  </a:cubicBezTo>
                  <a:cubicBezTo>
                    <a:pt x="131" y="138"/>
                    <a:pt x="130" y="137"/>
                    <a:pt x="131" y="136"/>
                  </a:cubicBezTo>
                  <a:cubicBezTo>
                    <a:pt x="132" y="137"/>
                    <a:pt x="130" y="138"/>
                    <a:pt x="131" y="139"/>
                  </a:cubicBezTo>
                  <a:cubicBezTo>
                    <a:pt x="132" y="139"/>
                    <a:pt x="132" y="138"/>
                    <a:pt x="132" y="138"/>
                  </a:cubicBezTo>
                  <a:cubicBezTo>
                    <a:pt x="132" y="138"/>
                    <a:pt x="132" y="138"/>
                    <a:pt x="133" y="139"/>
                  </a:cubicBezTo>
                  <a:cubicBezTo>
                    <a:pt x="130" y="141"/>
                    <a:pt x="126" y="141"/>
                    <a:pt x="125" y="137"/>
                  </a:cubicBezTo>
                  <a:cubicBezTo>
                    <a:pt x="126" y="135"/>
                    <a:pt x="126" y="134"/>
                    <a:pt x="128" y="133"/>
                  </a:cubicBezTo>
                  <a:cubicBezTo>
                    <a:pt x="128" y="135"/>
                    <a:pt x="127" y="137"/>
                    <a:pt x="129" y="139"/>
                  </a:cubicBezTo>
                  <a:close/>
                  <a:moveTo>
                    <a:pt x="129" y="133"/>
                  </a:moveTo>
                  <a:cubicBezTo>
                    <a:pt x="129" y="134"/>
                    <a:pt x="129" y="135"/>
                    <a:pt x="129" y="136"/>
                  </a:cubicBezTo>
                  <a:cubicBezTo>
                    <a:pt x="129" y="136"/>
                    <a:pt x="129" y="134"/>
                    <a:pt x="129" y="133"/>
                  </a:cubicBezTo>
                  <a:close/>
                  <a:moveTo>
                    <a:pt x="130" y="134"/>
                  </a:moveTo>
                  <a:cubicBezTo>
                    <a:pt x="129" y="133"/>
                    <a:pt x="130" y="133"/>
                    <a:pt x="129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32"/>
                    <a:pt x="130" y="133"/>
                    <a:pt x="130" y="134"/>
                  </a:cubicBezTo>
                  <a:close/>
                  <a:moveTo>
                    <a:pt x="138" y="143"/>
                  </a:moveTo>
                  <a:cubicBezTo>
                    <a:pt x="137" y="142"/>
                    <a:pt x="138" y="141"/>
                    <a:pt x="137" y="142"/>
                  </a:cubicBezTo>
                  <a:cubicBezTo>
                    <a:pt x="137" y="141"/>
                    <a:pt x="138" y="141"/>
                    <a:pt x="138" y="140"/>
                  </a:cubicBezTo>
                  <a:cubicBezTo>
                    <a:pt x="136" y="140"/>
                    <a:pt x="137" y="143"/>
                    <a:pt x="137" y="144"/>
                  </a:cubicBezTo>
                  <a:cubicBezTo>
                    <a:pt x="138" y="144"/>
                    <a:pt x="138" y="143"/>
                    <a:pt x="138" y="143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37" y="145"/>
                    <a:pt x="136" y="146"/>
                    <a:pt x="134" y="146"/>
                  </a:cubicBezTo>
                  <a:cubicBezTo>
                    <a:pt x="134" y="146"/>
                    <a:pt x="135" y="146"/>
                    <a:pt x="134" y="145"/>
                  </a:cubicBezTo>
                  <a:cubicBezTo>
                    <a:pt x="134" y="145"/>
                    <a:pt x="134" y="146"/>
                    <a:pt x="134" y="146"/>
                  </a:cubicBezTo>
                  <a:cubicBezTo>
                    <a:pt x="134" y="147"/>
                    <a:pt x="133" y="146"/>
                    <a:pt x="133" y="146"/>
                  </a:cubicBezTo>
                  <a:cubicBezTo>
                    <a:pt x="132" y="146"/>
                    <a:pt x="132" y="145"/>
                    <a:pt x="132" y="145"/>
                  </a:cubicBezTo>
                  <a:cubicBezTo>
                    <a:pt x="130" y="142"/>
                    <a:pt x="132" y="140"/>
                    <a:pt x="135" y="139"/>
                  </a:cubicBezTo>
                  <a:cubicBezTo>
                    <a:pt x="135" y="140"/>
                    <a:pt x="136" y="140"/>
                    <a:pt x="138" y="140"/>
                  </a:cubicBezTo>
                  <a:cubicBezTo>
                    <a:pt x="138" y="141"/>
                    <a:pt x="138" y="142"/>
                    <a:pt x="138" y="143"/>
                  </a:cubicBezTo>
                  <a:close/>
                  <a:moveTo>
                    <a:pt x="143" y="154"/>
                  </a:moveTo>
                  <a:cubicBezTo>
                    <a:pt x="143" y="154"/>
                    <a:pt x="142" y="154"/>
                    <a:pt x="142" y="155"/>
                  </a:cubicBezTo>
                  <a:cubicBezTo>
                    <a:pt x="142" y="155"/>
                    <a:pt x="142" y="154"/>
                    <a:pt x="142" y="154"/>
                  </a:cubicBezTo>
                  <a:cubicBezTo>
                    <a:pt x="142" y="153"/>
                    <a:pt x="142" y="154"/>
                    <a:pt x="142" y="154"/>
                  </a:cubicBezTo>
                  <a:cubicBezTo>
                    <a:pt x="142" y="155"/>
                    <a:pt x="142" y="154"/>
                    <a:pt x="143" y="154"/>
                  </a:cubicBezTo>
                  <a:close/>
                  <a:moveTo>
                    <a:pt x="143" y="156"/>
                  </a:moveTo>
                  <a:cubicBezTo>
                    <a:pt x="143" y="156"/>
                    <a:pt x="144" y="156"/>
                    <a:pt x="144" y="156"/>
                  </a:cubicBezTo>
                  <a:cubicBezTo>
                    <a:pt x="143" y="157"/>
                    <a:pt x="143" y="156"/>
                    <a:pt x="142" y="157"/>
                  </a:cubicBezTo>
                  <a:cubicBezTo>
                    <a:pt x="142" y="156"/>
                    <a:pt x="143" y="156"/>
                    <a:pt x="143" y="156"/>
                  </a:cubicBezTo>
                  <a:close/>
                  <a:moveTo>
                    <a:pt x="143" y="155"/>
                  </a:moveTo>
                  <a:cubicBezTo>
                    <a:pt x="143" y="155"/>
                    <a:pt x="143" y="154"/>
                    <a:pt x="143" y="154"/>
                  </a:cubicBezTo>
                  <a:cubicBezTo>
                    <a:pt x="144" y="154"/>
                    <a:pt x="144" y="155"/>
                    <a:pt x="144" y="155"/>
                  </a:cubicBezTo>
                  <a:cubicBezTo>
                    <a:pt x="144" y="155"/>
                    <a:pt x="143" y="155"/>
                    <a:pt x="143" y="155"/>
                  </a:cubicBezTo>
                  <a:close/>
                  <a:moveTo>
                    <a:pt x="143" y="158"/>
                  </a:moveTo>
                  <a:cubicBezTo>
                    <a:pt x="145" y="159"/>
                    <a:pt x="144" y="161"/>
                    <a:pt x="143" y="161"/>
                  </a:cubicBezTo>
                  <a:cubicBezTo>
                    <a:pt x="143" y="160"/>
                    <a:pt x="144" y="159"/>
                    <a:pt x="143" y="158"/>
                  </a:cubicBezTo>
                  <a:close/>
                  <a:moveTo>
                    <a:pt x="143" y="163"/>
                  </a:moveTo>
                  <a:cubicBezTo>
                    <a:pt x="143" y="163"/>
                    <a:pt x="143" y="163"/>
                    <a:pt x="143" y="162"/>
                  </a:cubicBezTo>
                  <a:cubicBezTo>
                    <a:pt x="143" y="162"/>
                    <a:pt x="143" y="163"/>
                    <a:pt x="143" y="163"/>
                  </a:cubicBezTo>
                  <a:cubicBezTo>
                    <a:pt x="143" y="163"/>
                    <a:pt x="143" y="163"/>
                    <a:pt x="143" y="163"/>
                  </a:cubicBezTo>
                  <a:close/>
                  <a:moveTo>
                    <a:pt x="143" y="165"/>
                  </a:moveTo>
                  <a:cubicBezTo>
                    <a:pt x="142" y="165"/>
                    <a:pt x="143" y="165"/>
                    <a:pt x="142" y="164"/>
                  </a:cubicBezTo>
                  <a:cubicBezTo>
                    <a:pt x="143" y="164"/>
                    <a:pt x="143" y="165"/>
                    <a:pt x="143" y="165"/>
                  </a:cubicBezTo>
                  <a:close/>
                  <a:moveTo>
                    <a:pt x="141" y="163"/>
                  </a:moveTo>
                  <a:cubicBezTo>
                    <a:pt x="141" y="163"/>
                    <a:pt x="141" y="163"/>
                    <a:pt x="141" y="163"/>
                  </a:cubicBezTo>
                  <a:cubicBezTo>
                    <a:pt x="140" y="162"/>
                    <a:pt x="141" y="162"/>
                    <a:pt x="141" y="161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2" y="162"/>
                    <a:pt x="141" y="162"/>
                    <a:pt x="141" y="163"/>
                  </a:cubicBezTo>
                  <a:close/>
                  <a:moveTo>
                    <a:pt x="140" y="151"/>
                  </a:moveTo>
                  <a:cubicBezTo>
                    <a:pt x="140" y="151"/>
                    <a:pt x="140" y="152"/>
                    <a:pt x="140" y="152"/>
                  </a:cubicBezTo>
                  <a:cubicBezTo>
                    <a:pt x="140" y="152"/>
                    <a:pt x="139" y="151"/>
                    <a:pt x="139" y="151"/>
                  </a:cubicBezTo>
                  <a:cubicBezTo>
                    <a:pt x="139" y="151"/>
                    <a:pt x="139" y="151"/>
                    <a:pt x="139" y="150"/>
                  </a:cubicBezTo>
                  <a:cubicBezTo>
                    <a:pt x="139" y="151"/>
                    <a:pt x="140" y="150"/>
                    <a:pt x="140" y="151"/>
                  </a:cubicBezTo>
                  <a:close/>
                  <a:moveTo>
                    <a:pt x="139" y="156"/>
                  </a:moveTo>
                  <a:cubicBezTo>
                    <a:pt x="140" y="156"/>
                    <a:pt x="140" y="157"/>
                    <a:pt x="141" y="156"/>
                  </a:cubicBezTo>
                  <a:cubicBezTo>
                    <a:pt x="141" y="157"/>
                    <a:pt x="140" y="157"/>
                    <a:pt x="140" y="158"/>
                  </a:cubicBezTo>
                  <a:cubicBezTo>
                    <a:pt x="140" y="158"/>
                    <a:pt x="140" y="157"/>
                    <a:pt x="139" y="157"/>
                  </a:cubicBezTo>
                  <a:cubicBezTo>
                    <a:pt x="139" y="157"/>
                    <a:pt x="140" y="157"/>
                    <a:pt x="139" y="156"/>
                  </a:cubicBezTo>
                  <a:close/>
                  <a:moveTo>
                    <a:pt x="141" y="158"/>
                  </a:moveTo>
                  <a:cubicBezTo>
                    <a:pt x="141" y="158"/>
                    <a:pt x="141" y="158"/>
                    <a:pt x="141" y="158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41" y="157"/>
                    <a:pt x="141" y="157"/>
                    <a:pt x="141" y="158"/>
                  </a:cubicBezTo>
                  <a:close/>
                  <a:moveTo>
                    <a:pt x="140" y="155"/>
                  </a:moveTo>
                  <a:cubicBezTo>
                    <a:pt x="140" y="154"/>
                    <a:pt x="141" y="155"/>
                    <a:pt x="141" y="155"/>
                  </a:cubicBezTo>
                  <a:cubicBezTo>
                    <a:pt x="140" y="155"/>
                    <a:pt x="140" y="155"/>
                    <a:pt x="140" y="155"/>
                  </a:cubicBezTo>
                  <a:close/>
                  <a:moveTo>
                    <a:pt x="140" y="158"/>
                  </a:moveTo>
                  <a:cubicBezTo>
                    <a:pt x="141" y="159"/>
                    <a:pt x="141" y="159"/>
                    <a:pt x="141" y="160"/>
                  </a:cubicBezTo>
                  <a:cubicBezTo>
                    <a:pt x="140" y="160"/>
                    <a:pt x="140" y="159"/>
                    <a:pt x="140" y="158"/>
                  </a:cubicBezTo>
                  <a:close/>
                  <a:moveTo>
                    <a:pt x="141" y="160"/>
                  </a:moveTo>
                  <a:cubicBezTo>
                    <a:pt x="142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1" y="161"/>
                    <a:pt x="141" y="161"/>
                    <a:pt x="141" y="160"/>
                  </a:cubicBezTo>
                  <a:close/>
                  <a:moveTo>
                    <a:pt x="140" y="154"/>
                  </a:moveTo>
                  <a:cubicBezTo>
                    <a:pt x="140" y="152"/>
                    <a:pt x="141" y="153"/>
                    <a:pt x="141" y="153"/>
                  </a:cubicBezTo>
                  <a:cubicBezTo>
                    <a:pt x="141" y="154"/>
                    <a:pt x="141" y="154"/>
                    <a:pt x="141" y="154"/>
                  </a:cubicBezTo>
                  <a:cubicBezTo>
                    <a:pt x="141" y="154"/>
                    <a:pt x="140" y="154"/>
                    <a:pt x="140" y="154"/>
                  </a:cubicBezTo>
                  <a:close/>
                  <a:moveTo>
                    <a:pt x="140" y="149"/>
                  </a:moveTo>
                  <a:cubicBezTo>
                    <a:pt x="140" y="149"/>
                    <a:pt x="140" y="149"/>
                    <a:pt x="141" y="149"/>
                  </a:cubicBezTo>
                  <a:cubicBezTo>
                    <a:pt x="141" y="150"/>
                    <a:pt x="140" y="150"/>
                    <a:pt x="140" y="150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9" y="150"/>
                    <a:pt x="140" y="149"/>
                    <a:pt x="140" y="149"/>
                  </a:cubicBezTo>
                  <a:close/>
                  <a:moveTo>
                    <a:pt x="140" y="152"/>
                  </a:moveTo>
                  <a:cubicBezTo>
                    <a:pt x="140" y="153"/>
                    <a:pt x="140" y="153"/>
                    <a:pt x="139" y="153"/>
                  </a:cubicBezTo>
                  <a:cubicBezTo>
                    <a:pt x="139" y="153"/>
                    <a:pt x="138" y="152"/>
                    <a:pt x="139" y="152"/>
                  </a:cubicBezTo>
                  <a:cubicBezTo>
                    <a:pt x="139" y="152"/>
                    <a:pt x="139" y="152"/>
                    <a:pt x="140" y="152"/>
                  </a:cubicBezTo>
                  <a:close/>
                  <a:moveTo>
                    <a:pt x="138" y="155"/>
                  </a:moveTo>
                  <a:cubicBezTo>
                    <a:pt x="139" y="155"/>
                    <a:pt x="139" y="156"/>
                    <a:pt x="138" y="156"/>
                  </a:cubicBezTo>
                  <a:cubicBezTo>
                    <a:pt x="139" y="156"/>
                    <a:pt x="137" y="155"/>
                    <a:pt x="138" y="155"/>
                  </a:cubicBezTo>
                  <a:close/>
                  <a:moveTo>
                    <a:pt x="139" y="160"/>
                  </a:moveTo>
                  <a:cubicBezTo>
                    <a:pt x="138" y="160"/>
                    <a:pt x="138" y="159"/>
                    <a:pt x="138" y="159"/>
                  </a:cubicBezTo>
                  <a:cubicBezTo>
                    <a:pt x="138" y="159"/>
                    <a:pt x="138" y="159"/>
                    <a:pt x="138" y="159"/>
                  </a:cubicBezTo>
                  <a:cubicBezTo>
                    <a:pt x="139" y="159"/>
                    <a:pt x="138" y="159"/>
                    <a:pt x="139" y="160"/>
                  </a:cubicBezTo>
                  <a:close/>
                  <a:moveTo>
                    <a:pt x="138" y="151"/>
                  </a:moveTo>
                  <a:cubicBezTo>
                    <a:pt x="138" y="151"/>
                    <a:pt x="138" y="151"/>
                    <a:pt x="138" y="151"/>
                  </a:cubicBezTo>
                  <a:cubicBezTo>
                    <a:pt x="138" y="151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38" y="150"/>
                    <a:pt x="138" y="150"/>
                    <a:pt x="138" y="151"/>
                  </a:cubicBezTo>
                  <a:close/>
                  <a:moveTo>
                    <a:pt x="138" y="157"/>
                  </a:moveTo>
                  <a:cubicBezTo>
                    <a:pt x="138" y="157"/>
                    <a:pt x="137" y="156"/>
                    <a:pt x="137" y="156"/>
                  </a:cubicBezTo>
                  <a:cubicBezTo>
                    <a:pt x="137" y="156"/>
                    <a:pt x="137" y="155"/>
                    <a:pt x="137" y="155"/>
                  </a:cubicBezTo>
                  <a:cubicBezTo>
                    <a:pt x="138" y="156"/>
                    <a:pt x="138" y="156"/>
                    <a:pt x="138" y="157"/>
                  </a:cubicBezTo>
                  <a:close/>
                  <a:moveTo>
                    <a:pt x="136" y="149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6" y="149"/>
                    <a:pt x="137" y="149"/>
                    <a:pt x="137" y="149"/>
                  </a:cubicBezTo>
                  <a:cubicBezTo>
                    <a:pt x="137" y="150"/>
                    <a:pt x="136" y="150"/>
                    <a:pt x="136" y="149"/>
                  </a:cubicBezTo>
                  <a:close/>
                  <a:moveTo>
                    <a:pt x="137" y="151"/>
                  </a:moveTo>
                  <a:cubicBezTo>
                    <a:pt x="136" y="151"/>
                    <a:pt x="136" y="151"/>
                    <a:pt x="136" y="150"/>
                  </a:cubicBezTo>
                  <a:cubicBezTo>
                    <a:pt x="136" y="150"/>
                    <a:pt x="136" y="150"/>
                    <a:pt x="137" y="151"/>
                  </a:cubicBezTo>
                  <a:close/>
                  <a:moveTo>
                    <a:pt x="136" y="156"/>
                  </a:moveTo>
                  <a:cubicBezTo>
                    <a:pt x="135" y="156"/>
                    <a:pt x="136" y="157"/>
                    <a:pt x="136" y="157"/>
                  </a:cubicBezTo>
                  <a:cubicBezTo>
                    <a:pt x="136" y="157"/>
                    <a:pt x="135" y="157"/>
                    <a:pt x="135" y="157"/>
                  </a:cubicBezTo>
                  <a:cubicBezTo>
                    <a:pt x="135" y="156"/>
                    <a:pt x="135" y="156"/>
                    <a:pt x="136" y="156"/>
                  </a:cubicBezTo>
                  <a:close/>
                  <a:moveTo>
                    <a:pt x="136" y="154"/>
                  </a:moveTo>
                  <a:cubicBezTo>
                    <a:pt x="137" y="154"/>
                    <a:pt x="136" y="155"/>
                    <a:pt x="137" y="155"/>
                  </a:cubicBezTo>
                  <a:cubicBezTo>
                    <a:pt x="137" y="155"/>
                    <a:pt x="137" y="156"/>
                    <a:pt x="137" y="156"/>
                  </a:cubicBezTo>
                  <a:cubicBezTo>
                    <a:pt x="136" y="156"/>
                    <a:pt x="136" y="154"/>
                    <a:pt x="136" y="154"/>
                  </a:cubicBezTo>
                  <a:close/>
                  <a:moveTo>
                    <a:pt x="137" y="161"/>
                  </a:moveTo>
                  <a:cubicBezTo>
                    <a:pt x="136" y="161"/>
                    <a:pt x="136" y="160"/>
                    <a:pt x="136" y="160"/>
                  </a:cubicBezTo>
                  <a:cubicBezTo>
                    <a:pt x="136" y="160"/>
                    <a:pt x="136" y="159"/>
                    <a:pt x="136" y="159"/>
                  </a:cubicBezTo>
                  <a:cubicBezTo>
                    <a:pt x="137" y="160"/>
                    <a:pt x="137" y="160"/>
                    <a:pt x="137" y="161"/>
                  </a:cubicBezTo>
                  <a:close/>
                  <a:moveTo>
                    <a:pt x="137" y="157"/>
                  </a:moveTo>
                  <a:cubicBezTo>
                    <a:pt x="137" y="157"/>
                    <a:pt x="138" y="157"/>
                    <a:pt x="138" y="158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137" y="158"/>
                    <a:pt x="137" y="157"/>
                    <a:pt x="137" y="157"/>
                  </a:cubicBezTo>
                  <a:close/>
                  <a:moveTo>
                    <a:pt x="139" y="160"/>
                  </a:moveTo>
                  <a:cubicBezTo>
                    <a:pt x="139" y="161"/>
                    <a:pt x="139" y="161"/>
                    <a:pt x="139" y="162"/>
                  </a:cubicBezTo>
                  <a:cubicBezTo>
                    <a:pt x="139" y="162"/>
                    <a:pt x="138" y="161"/>
                    <a:pt x="138" y="161"/>
                  </a:cubicBezTo>
                  <a:cubicBezTo>
                    <a:pt x="138" y="161"/>
                    <a:pt x="138" y="161"/>
                    <a:pt x="138" y="160"/>
                  </a:cubicBezTo>
                  <a:cubicBezTo>
                    <a:pt x="138" y="160"/>
                    <a:pt x="138" y="161"/>
                    <a:pt x="139" y="160"/>
                  </a:cubicBezTo>
                  <a:close/>
                  <a:moveTo>
                    <a:pt x="139" y="158"/>
                  </a:moveTo>
                  <a:cubicBezTo>
                    <a:pt x="139" y="158"/>
                    <a:pt x="140" y="158"/>
                    <a:pt x="140" y="15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9" y="159"/>
                    <a:pt x="139" y="158"/>
                    <a:pt x="139" y="158"/>
                  </a:cubicBezTo>
                  <a:close/>
                  <a:moveTo>
                    <a:pt x="139" y="161"/>
                  </a:moveTo>
                  <a:cubicBezTo>
                    <a:pt x="140" y="161"/>
                    <a:pt x="141" y="162"/>
                    <a:pt x="140" y="162"/>
                  </a:cubicBezTo>
                  <a:cubicBezTo>
                    <a:pt x="140" y="163"/>
                    <a:pt x="139" y="161"/>
                    <a:pt x="139" y="161"/>
                  </a:cubicBezTo>
                  <a:close/>
                  <a:moveTo>
                    <a:pt x="140" y="160"/>
                  </a:moveTo>
                  <a:cubicBezTo>
                    <a:pt x="140" y="160"/>
                    <a:pt x="140" y="160"/>
                    <a:pt x="140" y="160"/>
                  </a:cubicBezTo>
                  <a:cubicBezTo>
                    <a:pt x="140" y="160"/>
                    <a:pt x="141" y="160"/>
                    <a:pt x="141" y="161"/>
                  </a:cubicBezTo>
                  <a:cubicBezTo>
                    <a:pt x="140" y="161"/>
                    <a:pt x="140" y="161"/>
                    <a:pt x="140" y="160"/>
                  </a:cubicBezTo>
                  <a:close/>
                  <a:moveTo>
                    <a:pt x="142" y="159"/>
                  </a:moveTo>
                  <a:cubicBezTo>
                    <a:pt x="142" y="159"/>
                    <a:pt x="143" y="160"/>
                    <a:pt x="142" y="160"/>
                  </a:cubicBezTo>
                  <a:cubicBezTo>
                    <a:pt x="142" y="160"/>
                    <a:pt x="141" y="160"/>
                    <a:pt x="142" y="159"/>
                  </a:cubicBezTo>
                  <a:close/>
                  <a:moveTo>
                    <a:pt x="142" y="159"/>
                  </a:moveTo>
                  <a:cubicBezTo>
                    <a:pt x="142" y="159"/>
                    <a:pt x="142" y="158"/>
                    <a:pt x="142" y="158"/>
                  </a:cubicBezTo>
                  <a:cubicBezTo>
                    <a:pt x="141" y="158"/>
                    <a:pt x="141" y="158"/>
                    <a:pt x="142" y="159"/>
                  </a:cubicBezTo>
                  <a:cubicBezTo>
                    <a:pt x="141" y="158"/>
                    <a:pt x="142" y="157"/>
                    <a:pt x="141" y="157"/>
                  </a:cubicBezTo>
                  <a:cubicBezTo>
                    <a:pt x="142" y="157"/>
                    <a:pt x="142" y="158"/>
                    <a:pt x="142" y="157"/>
                  </a:cubicBezTo>
                  <a:cubicBezTo>
                    <a:pt x="143" y="157"/>
                    <a:pt x="143" y="157"/>
                    <a:pt x="143" y="158"/>
                  </a:cubicBezTo>
                  <a:cubicBezTo>
                    <a:pt x="143" y="158"/>
                    <a:pt x="143" y="159"/>
                    <a:pt x="142" y="159"/>
                  </a:cubicBezTo>
                  <a:close/>
                  <a:moveTo>
                    <a:pt x="142" y="155"/>
                  </a:moveTo>
                  <a:cubicBezTo>
                    <a:pt x="142" y="155"/>
                    <a:pt x="142" y="156"/>
                    <a:pt x="142" y="156"/>
                  </a:cubicBezTo>
                  <a:cubicBezTo>
                    <a:pt x="142" y="156"/>
                    <a:pt x="142" y="156"/>
                    <a:pt x="142" y="156"/>
                  </a:cubicBezTo>
                  <a:cubicBezTo>
                    <a:pt x="141" y="156"/>
                    <a:pt x="142" y="156"/>
                    <a:pt x="142" y="155"/>
                  </a:cubicBezTo>
                  <a:close/>
                  <a:moveTo>
                    <a:pt x="142" y="149"/>
                  </a:moveTo>
                  <a:cubicBezTo>
                    <a:pt x="142" y="149"/>
                    <a:pt x="142" y="150"/>
                    <a:pt x="142" y="151"/>
                  </a:cubicBezTo>
                  <a:cubicBezTo>
                    <a:pt x="141" y="151"/>
                    <a:pt x="141" y="149"/>
                    <a:pt x="142" y="149"/>
                  </a:cubicBezTo>
                  <a:close/>
                  <a:moveTo>
                    <a:pt x="141" y="149"/>
                  </a:moveTo>
                  <a:cubicBezTo>
                    <a:pt x="141" y="149"/>
                    <a:pt x="141" y="148"/>
                    <a:pt x="141" y="147"/>
                  </a:cubicBezTo>
                  <a:cubicBezTo>
                    <a:pt x="142" y="148"/>
                    <a:pt x="141" y="148"/>
                    <a:pt x="141" y="149"/>
                  </a:cubicBezTo>
                  <a:close/>
                  <a:moveTo>
                    <a:pt x="142" y="152"/>
                  </a:moveTo>
                  <a:cubicBezTo>
                    <a:pt x="142" y="152"/>
                    <a:pt x="142" y="152"/>
                    <a:pt x="142" y="153"/>
                  </a:cubicBezTo>
                  <a:cubicBezTo>
                    <a:pt x="141" y="153"/>
                    <a:pt x="140" y="152"/>
                    <a:pt x="141" y="151"/>
                  </a:cubicBezTo>
                  <a:cubicBezTo>
                    <a:pt x="141" y="151"/>
                    <a:pt x="141" y="152"/>
                    <a:pt x="142" y="152"/>
                  </a:cubicBezTo>
                  <a:close/>
                  <a:moveTo>
                    <a:pt x="141" y="148"/>
                  </a:moveTo>
                  <a:cubicBezTo>
                    <a:pt x="140" y="148"/>
                    <a:pt x="140" y="146"/>
                    <a:pt x="140" y="145"/>
                  </a:cubicBezTo>
                  <a:cubicBezTo>
                    <a:pt x="141" y="145"/>
                    <a:pt x="141" y="148"/>
                    <a:pt x="141" y="148"/>
                  </a:cubicBezTo>
                  <a:close/>
                  <a:moveTo>
                    <a:pt x="138" y="149"/>
                  </a:moveTo>
                  <a:cubicBezTo>
                    <a:pt x="138" y="148"/>
                    <a:pt x="139" y="147"/>
                    <a:pt x="139" y="145"/>
                  </a:cubicBezTo>
                  <a:cubicBezTo>
                    <a:pt x="138" y="146"/>
                    <a:pt x="138" y="148"/>
                    <a:pt x="137" y="149"/>
                  </a:cubicBezTo>
                  <a:cubicBezTo>
                    <a:pt x="137" y="149"/>
                    <a:pt x="136" y="148"/>
                    <a:pt x="136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46"/>
                    <a:pt x="138" y="145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39" y="144"/>
                    <a:pt x="140" y="144"/>
                    <a:pt x="140" y="145"/>
                  </a:cubicBezTo>
                  <a:cubicBezTo>
                    <a:pt x="139" y="146"/>
                    <a:pt x="139" y="147"/>
                    <a:pt x="138" y="149"/>
                  </a:cubicBezTo>
                  <a:close/>
                  <a:moveTo>
                    <a:pt x="134" y="150"/>
                  </a:moveTo>
                  <a:cubicBezTo>
                    <a:pt x="134" y="150"/>
                    <a:pt x="133" y="149"/>
                    <a:pt x="133" y="149"/>
                  </a:cubicBezTo>
                  <a:cubicBezTo>
                    <a:pt x="134" y="149"/>
                    <a:pt x="135" y="149"/>
                    <a:pt x="134" y="150"/>
                  </a:cubicBezTo>
                  <a:close/>
                  <a:moveTo>
                    <a:pt x="134" y="148"/>
                  </a:moveTo>
                  <a:cubicBezTo>
                    <a:pt x="134" y="148"/>
                    <a:pt x="135" y="148"/>
                    <a:pt x="135" y="149"/>
                  </a:cubicBezTo>
                  <a:cubicBezTo>
                    <a:pt x="134" y="149"/>
                    <a:pt x="134" y="148"/>
                    <a:pt x="134" y="148"/>
                  </a:cubicBezTo>
                  <a:cubicBezTo>
                    <a:pt x="133" y="148"/>
                    <a:pt x="134" y="148"/>
                    <a:pt x="134" y="148"/>
                  </a:cubicBezTo>
                  <a:close/>
                  <a:moveTo>
                    <a:pt x="134" y="153"/>
                  </a:move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5" y="154"/>
                    <a:pt x="135" y="155"/>
                  </a:cubicBezTo>
                  <a:cubicBezTo>
                    <a:pt x="134" y="155"/>
                    <a:pt x="134" y="155"/>
                    <a:pt x="133" y="155"/>
                  </a:cubicBezTo>
                  <a:cubicBezTo>
                    <a:pt x="133" y="154"/>
                    <a:pt x="133" y="153"/>
                    <a:pt x="134" y="153"/>
                  </a:cubicBezTo>
                  <a:close/>
                  <a:moveTo>
                    <a:pt x="134" y="147"/>
                  </a:moveTo>
                  <a:cubicBezTo>
                    <a:pt x="134" y="147"/>
                    <a:pt x="135" y="147"/>
                    <a:pt x="135" y="147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48"/>
                    <a:pt x="135" y="147"/>
                    <a:pt x="134" y="147"/>
                  </a:cubicBezTo>
                  <a:close/>
                  <a:moveTo>
                    <a:pt x="131" y="148"/>
                  </a:moveTo>
                  <a:cubicBezTo>
                    <a:pt x="131" y="148"/>
                    <a:pt x="131" y="148"/>
                    <a:pt x="132" y="147"/>
                  </a:cubicBezTo>
                  <a:cubicBezTo>
                    <a:pt x="132" y="148"/>
                    <a:pt x="132" y="148"/>
                    <a:pt x="133" y="149"/>
                  </a:cubicBezTo>
                  <a:cubicBezTo>
                    <a:pt x="132" y="149"/>
                    <a:pt x="131" y="148"/>
                    <a:pt x="131" y="148"/>
                  </a:cubicBezTo>
                  <a:close/>
                  <a:moveTo>
                    <a:pt x="132" y="150"/>
                  </a:moveTo>
                  <a:cubicBezTo>
                    <a:pt x="132" y="150"/>
                    <a:pt x="132" y="150"/>
                    <a:pt x="132" y="149"/>
                  </a:cubicBezTo>
                  <a:cubicBezTo>
                    <a:pt x="132" y="149"/>
                    <a:pt x="132" y="150"/>
                    <a:pt x="132" y="150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5"/>
                    <a:pt x="130" y="144"/>
                  </a:cubicBezTo>
                  <a:cubicBezTo>
                    <a:pt x="130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0" y="146"/>
                  </a:cubicBezTo>
                  <a:cubicBezTo>
                    <a:pt x="129" y="146"/>
                    <a:pt x="131" y="147"/>
                    <a:pt x="131" y="147"/>
                  </a:cubicBezTo>
                  <a:cubicBezTo>
                    <a:pt x="130" y="148"/>
                    <a:pt x="129" y="147"/>
                    <a:pt x="129" y="146"/>
                  </a:cubicBezTo>
                  <a:close/>
                  <a:moveTo>
                    <a:pt x="130" y="149"/>
                  </a:moveTo>
                  <a:cubicBezTo>
                    <a:pt x="129" y="149"/>
                    <a:pt x="129" y="148"/>
                    <a:pt x="129" y="148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8"/>
                    <a:pt x="130" y="148"/>
                    <a:pt x="130" y="149"/>
                  </a:cubicBezTo>
                  <a:close/>
                  <a:moveTo>
                    <a:pt x="131" y="150"/>
                  </a:moveTo>
                  <a:cubicBezTo>
                    <a:pt x="131" y="150"/>
                    <a:pt x="130" y="149"/>
                    <a:pt x="130" y="149"/>
                  </a:cubicBezTo>
                  <a:cubicBezTo>
                    <a:pt x="131" y="149"/>
                    <a:pt x="131" y="149"/>
                    <a:pt x="131" y="150"/>
                  </a:cubicBezTo>
                  <a:close/>
                  <a:moveTo>
                    <a:pt x="132" y="150"/>
                  </a:moveTo>
                  <a:cubicBezTo>
                    <a:pt x="133" y="150"/>
                    <a:pt x="133" y="150"/>
                    <a:pt x="133" y="151"/>
                  </a:cubicBezTo>
                  <a:cubicBezTo>
                    <a:pt x="133" y="151"/>
                    <a:pt x="133" y="151"/>
                    <a:pt x="132" y="151"/>
                  </a:cubicBezTo>
                  <a:cubicBezTo>
                    <a:pt x="132" y="150"/>
                    <a:pt x="132" y="150"/>
                    <a:pt x="132" y="150"/>
                  </a:cubicBezTo>
                  <a:close/>
                  <a:moveTo>
                    <a:pt x="134" y="139"/>
                  </a:moveTo>
                  <a:cubicBezTo>
                    <a:pt x="134" y="138"/>
                    <a:pt x="134" y="138"/>
                    <a:pt x="133" y="139"/>
                  </a:cubicBezTo>
                  <a:cubicBezTo>
                    <a:pt x="133" y="138"/>
                    <a:pt x="132" y="138"/>
                    <a:pt x="133" y="137"/>
                  </a:cubicBezTo>
                  <a:cubicBezTo>
                    <a:pt x="133" y="137"/>
                    <a:pt x="134" y="137"/>
                    <a:pt x="134" y="137"/>
                  </a:cubicBezTo>
                  <a:cubicBezTo>
                    <a:pt x="135" y="137"/>
                    <a:pt x="134" y="138"/>
                    <a:pt x="134" y="139"/>
                  </a:cubicBezTo>
                  <a:close/>
                  <a:moveTo>
                    <a:pt x="123" y="168"/>
                  </a:moveTo>
                  <a:cubicBezTo>
                    <a:pt x="123" y="168"/>
                    <a:pt x="122" y="168"/>
                    <a:pt x="122" y="167"/>
                  </a:cubicBezTo>
                  <a:cubicBezTo>
                    <a:pt x="123" y="167"/>
                    <a:pt x="123" y="168"/>
                    <a:pt x="123" y="168"/>
                  </a:cubicBezTo>
                  <a:cubicBezTo>
                    <a:pt x="123" y="168"/>
                    <a:pt x="123" y="168"/>
                    <a:pt x="123" y="168"/>
                  </a:cubicBezTo>
                  <a:cubicBezTo>
                    <a:pt x="123" y="167"/>
                    <a:pt x="123" y="166"/>
                    <a:pt x="124" y="165"/>
                  </a:cubicBezTo>
                  <a:cubicBezTo>
                    <a:pt x="125" y="166"/>
                    <a:pt x="124" y="169"/>
                    <a:pt x="123" y="170"/>
                  </a:cubicBezTo>
                  <a:cubicBezTo>
                    <a:pt x="123" y="169"/>
                    <a:pt x="124" y="169"/>
                    <a:pt x="124" y="169"/>
                  </a:cubicBezTo>
                  <a:cubicBezTo>
                    <a:pt x="124" y="169"/>
                    <a:pt x="123" y="169"/>
                    <a:pt x="123" y="168"/>
                  </a:cubicBezTo>
                  <a:close/>
                  <a:moveTo>
                    <a:pt x="123" y="181"/>
                  </a:moveTo>
                  <a:cubicBezTo>
                    <a:pt x="123" y="180"/>
                    <a:pt x="122" y="180"/>
                    <a:pt x="122" y="180"/>
                  </a:cubicBezTo>
                  <a:cubicBezTo>
                    <a:pt x="123" y="178"/>
                    <a:pt x="126" y="180"/>
                    <a:pt x="124" y="182"/>
                  </a:cubicBezTo>
                  <a:cubicBezTo>
                    <a:pt x="124" y="181"/>
                    <a:pt x="124" y="181"/>
                    <a:pt x="123" y="181"/>
                  </a:cubicBezTo>
                  <a:cubicBezTo>
                    <a:pt x="123" y="180"/>
                    <a:pt x="124" y="180"/>
                    <a:pt x="124" y="180"/>
                  </a:cubicBezTo>
                  <a:cubicBezTo>
                    <a:pt x="123" y="179"/>
                    <a:pt x="123" y="181"/>
                    <a:pt x="123" y="181"/>
                  </a:cubicBezTo>
                  <a:close/>
                  <a:moveTo>
                    <a:pt x="121" y="179"/>
                  </a:moveTo>
                  <a:cubicBezTo>
                    <a:pt x="121" y="179"/>
                    <a:pt x="120" y="179"/>
                    <a:pt x="120" y="179"/>
                  </a:cubicBezTo>
                  <a:cubicBezTo>
                    <a:pt x="120" y="178"/>
                    <a:pt x="120" y="178"/>
                    <a:pt x="121" y="177"/>
                  </a:cubicBezTo>
                  <a:cubicBezTo>
                    <a:pt x="121" y="177"/>
                    <a:pt x="121" y="178"/>
                    <a:pt x="122" y="178"/>
                  </a:cubicBezTo>
                  <a:cubicBezTo>
                    <a:pt x="122" y="179"/>
                    <a:pt x="121" y="179"/>
                    <a:pt x="121" y="179"/>
                  </a:cubicBezTo>
                  <a:close/>
                  <a:moveTo>
                    <a:pt x="119" y="178"/>
                  </a:moveTo>
                  <a:cubicBezTo>
                    <a:pt x="118" y="178"/>
                    <a:pt x="117" y="177"/>
                    <a:pt x="117" y="177"/>
                  </a:cubicBezTo>
                  <a:cubicBezTo>
                    <a:pt x="118" y="177"/>
                    <a:pt x="117" y="176"/>
                    <a:pt x="118" y="175"/>
                  </a:cubicBezTo>
                  <a:cubicBezTo>
                    <a:pt x="118" y="176"/>
                    <a:pt x="119" y="176"/>
                    <a:pt x="119" y="176"/>
                  </a:cubicBezTo>
                  <a:cubicBezTo>
                    <a:pt x="119" y="177"/>
                    <a:pt x="118" y="177"/>
                    <a:pt x="119" y="178"/>
                  </a:cubicBezTo>
                  <a:close/>
                  <a:moveTo>
                    <a:pt x="115" y="174"/>
                  </a:moveTo>
                  <a:cubicBezTo>
                    <a:pt x="115" y="174"/>
                    <a:pt x="115" y="174"/>
                    <a:pt x="115" y="174"/>
                  </a:cubicBezTo>
                  <a:cubicBezTo>
                    <a:pt x="114" y="174"/>
                    <a:pt x="115" y="174"/>
                    <a:pt x="114" y="174"/>
                  </a:cubicBezTo>
                  <a:cubicBezTo>
                    <a:pt x="114" y="173"/>
                    <a:pt x="115" y="173"/>
                    <a:pt x="115" y="173"/>
                  </a:cubicBezTo>
                  <a:cubicBezTo>
                    <a:pt x="115" y="173"/>
                    <a:pt x="115" y="173"/>
                    <a:pt x="115" y="174"/>
                  </a:cubicBezTo>
                  <a:close/>
                  <a:moveTo>
                    <a:pt x="111" y="179"/>
                  </a:moveTo>
                  <a:cubicBezTo>
                    <a:pt x="111" y="179"/>
                    <a:pt x="111" y="178"/>
                    <a:pt x="111" y="179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2" y="178"/>
                    <a:pt x="111" y="178"/>
                    <a:pt x="111" y="179"/>
                  </a:cubicBezTo>
                  <a:close/>
                  <a:moveTo>
                    <a:pt x="110" y="184"/>
                  </a:moveTo>
                  <a:cubicBezTo>
                    <a:pt x="109" y="184"/>
                    <a:pt x="110" y="183"/>
                    <a:pt x="110" y="183"/>
                  </a:cubicBezTo>
                  <a:cubicBezTo>
                    <a:pt x="111" y="183"/>
                    <a:pt x="110" y="184"/>
                    <a:pt x="110" y="184"/>
                  </a:cubicBezTo>
                  <a:close/>
                  <a:moveTo>
                    <a:pt x="109" y="183"/>
                  </a:moveTo>
                  <a:cubicBezTo>
                    <a:pt x="109" y="182"/>
                    <a:pt x="110" y="182"/>
                    <a:pt x="111" y="182"/>
                  </a:cubicBezTo>
                  <a:cubicBezTo>
                    <a:pt x="110" y="182"/>
                    <a:pt x="110" y="183"/>
                    <a:pt x="109" y="183"/>
                  </a:cubicBezTo>
                  <a:close/>
                  <a:moveTo>
                    <a:pt x="110" y="167"/>
                  </a:moveTo>
                  <a:cubicBezTo>
                    <a:pt x="110" y="168"/>
                    <a:pt x="110" y="168"/>
                    <a:pt x="111" y="168"/>
                  </a:cubicBezTo>
                  <a:cubicBezTo>
                    <a:pt x="110" y="168"/>
                    <a:pt x="110" y="169"/>
                    <a:pt x="110" y="169"/>
                  </a:cubicBezTo>
                  <a:cubicBezTo>
                    <a:pt x="109" y="169"/>
                    <a:pt x="109" y="169"/>
                    <a:pt x="109" y="168"/>
                  </a:cubicBezTo>
                  <a:cubicBezTo>
                    <a:pt x="110" y="168"/>
                    <a:pt x="109" y="168"/>
                    <a:pt x="110" y="167"/>
                  </a:cubicBezTo>
                  <a:close/>
                  <a:moveTo>
                    <a:pt x="109" y="168"/>
                  </a:moveTo>
                  <a:cubicBezTo>
                    <a:pt x="109" y="168"/>
                    <a:pt x="109" y="167"/>
                    <a:pt x="110" y="167"/>
                  </a:cubicBezTo>
                  <a:cubicBezTo>
                    <a:pt x="110" y="167"/>
                    <a:pt x="109" y="168"/>
                    <a:pt x="109" y="168"/>
                  </a:cubicBezTo>
                  <a:close/>
                  <a:moveTo>
                    <a:pt x="116" y="166"/>
                  </a:moveTo>
                  <a:cubicBezTo>
                    <a:pt x="117" y="167"/>
                    <a:pt x="118" y="169"/>
                    <a:pt x="119" y="171"/>
                  </a:cubicBezTo>
                  <a:cubicBezTo>
                    <a:pt x="117" y="171"/>
                    <a:pt x="117" y="172"/>
                    <a:pt x="116" y="173"/>
                  </a:cubicBezTo>
                  <a:cubicBezTo>
                    <a:pt x="116" y="172"/>
                    <a:pt x="117" y="172"/>
                    <a:pt x="117" y="171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17" y="170"/>
                    <a:pt x="116" y="169"/>
                    <a:pt x="116" y="169"/>
                  </a:cubicBezTo>
                  <a:cubicBezTo>
                    <a:pt x="116" y="168"/>
                    <a:pt x="117" y="168"/>
                    <a:pt x="117" y="168"/>
                  </a:cubicBezTo>
                  <a:cubicBezTo>
                    <a:pt x="117" y="168"/>
                    <a:pt x="116" y="168"/>
                    <a:pt x="116" y="168"/>
                  </a:cubicBezTo>
                  <a:cubicBezTo>
                    <a:pt x="116" y="167"/>
                    <a:pt x="115" y="167"/>
                    <a:pt x="116" y="166"/>
                  </a:cubicBezTo>
                  <a:cubicBezTo>
                    <a:pt x="116" y="166"/>
                    <a:pt x="116" y="167"/>
                    <a:pt x="116" y="168"/>
                  </a:cubicBezTo>
                  <a:cubicBezTo>
                    <a:pt x="117" y="167"/>
                    <a:pt x="116" y="166"/>
                    <a:pt x="116" y="166"/>
                  </a:cubicBezTo>
                  <a:close/>
                  <a:moveTo>
                    <a:pt x="121" y="160"/>
                  </a:moveTo>
                  <a:cubicBezTo>
                    <a:pt x="121" y="160"/>
                    <a:pt x="121" y="159"/>
                    <a:pt x="122" y="159"/>
                  </a:cubicBezTo>
                  <a:cubicBezTo>
                    <a:pt x="122" y="159"/>
                    <a:pt x="121" y="159"/>
                    <a:pt x="121" y="160"/>
                  </a:cubicBezTo>
                  <a:close/>
                  <a:moveTo>
                    <a:pt x="123" y="177"/>
                  </a:moveTo>
                  <a:cubicBezTo>
                    <a:pt x="123" y="177"/>
                    <a:pt x="123" y="178"/>
                    <a:pt x="123" y="178"/>
                  </a:cubicBezTo>
                  <a:cubicBezTo>
                    <a:pt x="122" y="178"/>
                    <a:pt x="122" y="177"/>
                    <a:pt x="121" y="177"/>
                  </a:cubicBezTo>
                  <a:cubicBezTo>
                    <a:pt x="121" y="177"/>
                    <a:pt x="121" y="177"/>
                    <a:pt x="121" y="176"/>
                  </a:cubicBezTo>
                  <a:cubicBezTo>
                    <a:pt x="121" y="176"/>
                    <a:pt x="121" y="177"/>
                    <a:pt x="120" y="177"/>
                  </a:cubicBezTo>
                  <a:cubicBezTo>
                    <a:pt x="120" y="176"/>
                    <a:pt x="119" y="176"/>
                    <a:pt x="120" y="175"/>
                  </a:cubicBezTo>
                  <a:cubicBezTo>
                    <a:pt x="121" y="175"/>
                    <a:pt x="121" y="176"/>
                    <a:pt x="121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3" y="178"/>
                    <a:pt x="123" y="177"/>
                    <a:pt x="123" y="177"/>
                  </a:cubicBezTo>
                  <a:close/>
                  <a:moveTo>
                    <a:pt x="121" y="175"/>
                  </a:moveTo>
                  <a:cubicBezTo>
                    <a:pt x="121" y="175"/>
                    <a:pt x="121" y="175"/>
                    <a:pt x="120" y="174"/>
                  </a:cubicBezTo>
                  <a:cubicBezTo>
                    <a:pt x="121" y="174"/>
                    <a:pt x="120" y="174"/>
                    <a:pt x="121" y="174"/>
                  </a:cubicBezTo>
                  <a:cubicBezTo>
                    <a:pt x="121" y="174"/>
                    <a:pt x="121" y="174"/>
                    <a:pt x="122" y="174"/>
                  </a:cubicBezTo>
                  <a:cubicBezTo>
                    <a:pt x="122" y="174"/>
                    <a:pt x="121" y="175"/>
                    <a:pt x="121" y="175"/>
                  </a:cubicBezTo>
                  <a:close/>
                  <a:moveTo>
                    <a:pt x="122" y="172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1"/>
                    <a:pt x="122" y="171"/>
                    <a:pt x="122" y="170"/>
                  </a:cubicBezTo>
                  <a:cubicBezTo>
                    <a:pt x="123" y="171"/>
                    <a:pt x="122" y="171"/>
                    <a:pt x="122" y="172"/>
                  </a:cubicBezTo>
                  <a:close/>
                  <a:moveTo>
                    <a:pt x="122" y="169"/>
                  </a:moveTo>
                  <a:cubicBezTo>
                    <a:pt x="121" y="168"/>
                    <a:pt x="122" y="168"/>
                    <a:pt x="122" y="168"/>
                  </a:cubicBezTo>
                  <a:cubicBezTo>
                    <a:pt x="122" y="168"/>
                    <a:pt x="122" y="168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lose/>
                  <a:moveTo>
                    <a:pt x="121" y="168"/>
                  </a:moveTo>
                  <a:cubicBezTo>
                    <a:pt x="121" y="168"/>
                    <a:pt x="121" y="167"/>
                    <a:pt x="121" y="167"/>
                  </a:cubicBezTo>
                  <a:cubicBezTo>
                    <a:pt x="122" y="167"/>
                    <a:pt x="121" y="168"/>
                    <a:pt x="121" y="168"/>
                  </a:cubicBezTo>
                  <a:close/>
                  <a:moveTo>
                    <a:pt x="121" y="157"/>
                  </a:moveTo>
                  <a:cubicBezTo>
                    <a:pt x="121" y="156"/>
                    <a:pt x="121" y="155"/>
                    <a:pt x="121" y="154"/>
                  </a:cubicBezTo>
                  <a:cubicBezTo>
                    <a:pt x="122" y="155"/>
                    <a:pt x="122" y="157"/>
                    <a:pt x="121" y="157"/>
                  </a:cubicBezTo>
                  <a:close/>
                  <a:moveTo>
                    <a:pt x="121" y="158"/>
                  </a:moveTo>
                  <a:cubicBezTo>
                    <a:pt x="121" y="158"/>
                    <a:pt x="121" y="158"/>
                    <a:pt x="121" y="158"/>
                  </a:cubicBezTo>
                  <a:cubicBezTo>
                    <a:pt x="121" y="158"/>
                    <a:pt x="120" y="157"/>
                    <a:pt x="121" y="156"/>
                  </a:cubicBezTo>
                  <a:cubicBezTo>
                    <a:pt x="121" y="157"/>
                    <a:pt x="121" y="157"/>
                    <a:pt x="121" y="158"/>
                  </a:cubicBezTo>
                  <a:close/>
                  <a:moveTo>
                    <a:pt x="121" y="172"/>
                  </a:moveTo>
                  <a:cubicBezTo>
                    <a:pt x="121" y="173"/>
                    <a:pt x="120" y="173"/>
                    <a:pt x="120" y="174"/>
                  </a:cubicBezTo>
                  <a:cubicBezTo>
                    <a:pt x="120" y="174"/>
                    <a:pt x="119" y="174"/>
                    <a:pt x="119" y="174"/>
                  </a:cubicBezTo>
                  <a:cubicBezTo>
                    <a:pt x="120" y="173"/>
                    <a:pt x="120" y="173"/>
                    <a:pt x="120" y="172"/>
                  </a:cubicBezTo>
                  <a:cubicBezTo>
                    <a:pt x="121" y="172"/>
                    <a:pt x="121" y="172"/>
                    <a:pt x="121" y="172"/>
                  </a:cubicBezTo>
                  <a:close/>
                  <a:moveTo>
                    <a:pt x="120" y="175"/>
                  </a:moveTo>
                  <a:cubicBezTo>
                    <a:pt x="120" y="176"/>
                    <a:pt x="118" y="175"/>
                    <a:pt x="118" y="175"/>
                  </a:cubicBezTo>
                  <a:cubicBezTo>
                    <a:pt x="119" y="174"/>
                    <a:pt x="119" y="175"/>
                    <a:pt x="120" y="175"/>
                  </a:cubicBezTo>
                  <a:close/>
                  <a:moveTo>
                    <a:pt x="115" y="166"/>
                  </a:moveTo>
                  <a:cubicBezTo>
                    <a:pt x="115" y="165"/>
                    <a:pt x="115" y="165"/>
                    <a:pt x="116" y="164"/>
                  </a:cubicBezTo>
                  <a:cubicBezTo>
                    <a:pt x="116" y="165"/>
                    <a:pt x="116" y="166"/>
                    <a:pt x="115" y="166"/>
                  </a:cubicBezTo>
                  <a:close/>
                  <a:moveTo>
                    <a:pt x="115" y="169"/>
                  </a:moveTo>
                  <a:cubicBezTo>
                    <a:pt x="114" y="168"/>
                    <a:pt x="114" y="167"/>
                    <a:pt x="115" y="167"/>
                  </a:cubicBezTo>
                  <a:cubicBezTo>
                    <a:pt x="115" y="167"/>
                    <a:pt x="116" y="169"/>
                    <a:pt x="115" y="169"/>
                  </a:cubicBezTo>
                  <a:close/>
                  <a:moveTo>
                    <a:pt x="114" y="170"/>
                  </a:moveTo>
                  <a:cubicBezTo>
                    <a:pt x="115" y="171"/>
                    <a:pt x="114" y="171"/>
                    <a:pt x="114" y="171"/>
                  </a:cubicBezTo>
                  <a:cubicBezTo>
                    <a:pt x="114" y="172"/>
                    <a:pt x="114" y="171"/>
                    <a:pt x="113" y="171"/>
                  </a:cubicBezTo>
                  <a:cubicBezTo>
                    <a:pt x="114" y="171"/>
                    <a:pt x="114" y="170"/>
                    <a:pt x="114" y="170"/>
                  </a:cubicBezTo>
                  <a:close/>
                  <a:moveTo>
                    <a:pt x="113" y="171"/>
                  </a:moveTo>
                  <a:cubicBezTo>
                    <a:pt x="112" y="171"/>
                    <a:pt x="112" y="170"/>
                    <a:pt x="112" y="170"/>
                  </a:cubicBezTo>
                  <a:cubicBezTo>
                    <a:pt x="112" y="169"/>
                    <a:pt x="113" y="168"/>
                    <a:pt x="114" y="169"/>
                  </a:cubicBezTo>
                  <a:cubicBezTo>
                    <a:pt x="114" y="170"/>
                    <a:pt x="113" y="170"/>
                    <a:pt x="113" y="171"/>
                  </a:cubicBezTo>
                  <a:close/>
                  <a:moveTo>
                    <a:pt x="105" y="181"/>
                  </a:moveTo>
                  <a:cubicBezTo>
                    <a:pt x="104" y="181"/>
                    <a:pt x="104" y="181"/>
                    <a:pt x="103" y="180"/>
                  </a:cubicBezTo>
                  <a:cubicBezTo>
                    <a:pt x="104" y="179"/>
                    <a:pt x="104" y="180"/>
                    <a:pt x="105" y="180"/>
                  </a:cubicBezTo>
                  <a:cubicBezTo>
                    <a:pt x="105" y="181"/>
                    <a:pt x="105" y="181"/>
                    <a:pt x="105" y="181"/>
                  </a:cubicBezTo>
                  <a:close/>
                  <a:moveTo>
                    <a:pt x="103" y="178"/>
                  </a:moveTo>
                  <a:cubicBezTo>
                    <a:pt x="103" y="177"/>
                    <a:pt x="104" y="178"/>
                    <a:pt x="104" y="178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78"/>
                  </a:cubicBezTo>
                  <a:close/>
                  <a:moveTo>
                    <a:pt x="106" y="182"/>
                  </a:moveTo>
                  <a:cubicBezTo>
                    <a:pt x="106" y="181"/>
                    <a:pt x="107" y="181"/>
                    <a:pt x="107" y="180"/>
                  </a:cubicBezTo>
                  <a:cubicBezTo>
                    <a:pt x="107" y="180"/>
                    <a:pt x="107" y="180"/>
                    <a:pt x="108" y="180"/>
                  </a:cubicBezTo>
                  <a:cubicBezTo>
                    <a:pt x="107" y="181"/>
                    <a:pt x="107" y="181"/>
                    <a:pt x="106" y="182"/>
                  </a:cubicBezTo>
                  <a:close/>
                  <a:moveTo>
                    <a:pt x="108" y="181"/>
                  </a:moveTo>
                  <a:cubicBezTo>
                    <a:pt x="108" y="182"/>
                    <a:pt x="107" y="182"/>
                    <a:pt x="106" y="182"/>
                  </a:cubicBezTo>
                  <a:cubicBezTo>
                    <a:pt x="107" y="182"/>
                    <a:pt x="107" y="181"/>
                    <a:pt x="108" y="181"/>
                  </a:cubicBezTo>
                  <a:close/>
                  <a:moveTo>
                    <a:pt x="105" y="178"/>
                  </a:moveTo>
                  <a:cubicBezTo>
                    <a:pt x="106" y="178"/>
                    <a:pt x="106" y="177"/>
                    <a:pt x="106" y="178"/>
                  </a:cubicBezTo>
                  <a:cubicBezTo>
                    <a:pt x="107" y="178"/>
                    <a:pt x="107" y="179"/>
                    <a:pt x="107" y="179"/>
                  </a:cubicBezTo>
                  <a:cubicBezTo>
                    <a:pt x="107" y="179"/>
                    <a:pt x="106" y="179"/>
                    <a:pt x="105" y="178"/>
                  </a:cubicBezTo>
                  <a:close/>
                  <a:moveTo>
                    <a:pt x="106" y="180"/>
                  </a:moveTo>
                  <a:cubicBezTo>
                    <a:pt x="106" y="180"/>
                    <a:pt x="106" y="180"/>
                    <a:pt x="106" y="180"/>
                  </a:cubicBezTo>
                  <a:cubicBezTo>
                    <a:pt x="106" y="180"/>
                    <a:pt x="106" y="180"/>
                    <a:pt x="105" y="179"/>
                  </a:cubicBezTo>
                  <a:cubicBezTo>
                    <a:pt x="106" y="179"/>
                    <a:pt x="106" y="179"/>
                    <a:pt x="106" y="180"/>
                  </a:cubicBezTo>
                  <a:close/>
                  <a:moveTo>
                    <a:pt x="106" y="185"/>
                  </a:moveTo>
                  <a:cubicBezTo>
                    <a:pt x="106" y="185"/>
                    <a:pt x="105" y="185"/>
                    <a:pt x="105" y="185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6" y="184"/>
                    <a:pt x="106" y="185"/>
                  </a:cubicBezTo>
                  <a:close/>
                  <a:moveTo>
                    <a:pt x="106" y="185"/>
                  </a:moveTo>
                  <a:cubicBezTo>
                    <a:pt x="107" y="185"/>
                    <a:pt x="107" y="185"/>
                    <a:pt x="107" y="185"/>
                  </a:cubicBezTo>
                  <a:cubicBezTo>
                    <a:pt x="107" y="186"/>
                    <a:pt x="106" y="186"/>
                    <a:pt x="106" y="186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06" y="185"/>
                    <a:pt x="106" y="185"/>
                    <a:pt x="106" y="185"/>
                  </a:cubicBezTo>
                  <a:close/>
                  <a:moveTo>
                    <a:pt x="107" y="186"/>
                  </a:moveTo>
                  <a:cubicBezTo>
                    <a:pt x="107" y="187"/>
                    <a:pt x="107" y="187"/>
                    <a:pt x="107" y="188"/>
                  </a:cubicBezTo>
                  <a:cubicBezTo>
                    <a:pt x="106" y="188"/>
                    <a:pt x="106" y="187"/>
                    <a:pt x="106" y="187"/>
                  </a:cubicBezTo>
                  <a:cubicBezTo>
                    <a:pt x="107" y="187"/>
                    <a:pt x="107" y="186"/>
                    <a:pt x="107" y="186"/>
                  </a:cubicBezTo>
                  <a:close/>
                  <a:moveTo>
                    <a:pt x="107" y="184"/>
                  </a:moveTo>
                  <a:cubicBezTo>
                    <a:pt x="108" y="184"/>
                    <a:pt x="108" y="185"/>
                    <a:pt x="108" y="185"/>
                  </a:cubicBezTo>
                  <a:cubicBezTo>
                    <a:pt x="107" y="185"/>
                    <a:pt x="107" y="185"/>
                    <a:pt x="107" y="184"/>
                  </a:cubicBezTo>
                  <a:close/>
                  <a:moveTo>
                    <a:pt x="107" y="182"/>
                  </a:moveTo>
                  <a:cubicBezTo>
                    <a:pt x="107" y="182"/>
                    <a:pt x="107" y="182"/>
                    <a:pt x="108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8" y="183"/>
                    <a:pt x="107" y="184"/>
                    <a:pt x="107" y="182"/>
                  </a:cubicBezTo>
                  <a:close/>
                  <a:moveTo>
                    <a:pt x="108" y="180"/>
                  </a:moveTo>
                  <a:cubicBezTo>
                    <a:pt x="108" y="179"/>
                    <a:pt x="109" y="179"/>
                    <a:pt x="109" y="179"/>
                  </a:cubicBezTo>
                  <a:cubicBezTo>
                    <a:pt x="109" y="179"/>
                    <a:pt x="109" y="180"/>
                    <a:pt x="108" y="180"/>
                  </a:cubicBezTo>
                  <a:cubicBezTo>
                    <a:pt x="108" y="180"/>
                    <a:pt x="108" y="180"/>
                    <a:pt x="108" y="180"/>
                  </a:cubicBezTo>
                  <a:close/>
                  <a:moveTo>
                    <a:pt x="108" y="183"/>
                  </a:moveTo>
                  <a:cubicBezTo>
                    <a:pt x="109" y="183"/>
                    <a:pt x="109" y="183"/>
                    <a:pt x="109" y="184"/>
                  </a:cubicBezTo>
                  <a:cubicBezTo>
                    <a:pt x="109" y="184"/>
                    <a:pt x="108" y="184"/>
                    <a:pt x="108" y="184"/>
                  </a:cubicBezTo>
                  <a:cubicBezTo>
                    <a:pt x="108" y="183"/>
                    <a:pt x="109" y="183"/>
                    <a:pt x="108" y="183"/>
                  </a:cubicBezTo>
                  <a:close/>
                  <a:moveTo>
                    <a:pt x="109" y="184"/>
                  </a:moveTo>
                  <a:cubicBezTo>
                    <a:pt x="109" y="185"/>
                    <a:pt x="109" y="185"/>
                    <a:pt x="108" y="186"/>
                  </a:cubicBezTo>
                  <a:cubicBezTo>
                    <a:pt x="108" y="185"/>
                    <a:pt x="108" y="185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lose/>
                  <a:moveTo>
                    <a:pt x="109" y="182"/>
                  </a:moveTo>
                  <a:cubicBezTo>
                    <a:pt x="108" y="182"/>
                    <a:pt x="109" y="181"/>
                    <a:pt x="108" y="181"/>
                  </a:cubicBezTo>
                  <a:cubicBezTo>
                    <a:pt x="108" y="180"/>
                    <a:pt x="109" y="181"/>
                    <a:pt x="109" y="181"/>
                  </a:cubicBezTo>
                  <a:cubicBezTo>
                    <a:pt x="109" y="181"/>
                    <a:pt x="109" y="181"/>
                    <a:pt x="109" y="182"/>
                  </a:cubicBezTo>
                  <a:cubicBezTo>
                    <a:pt x="109" y="182"/>
                    <a:pt x="109" y="181"/>
                    <a:pt x="109" y="182"/>
                  </a:cubicBezTo>
                  <a:close/>
                  <a:moveTo>
                    <a:pt x="109" y="180"/>
                  </a:moveTo>
                  <a:cubicBezTo>
                    <a:pt x="109" y="180"/>
                    <a:pt x="109" y="180"/>
                    <a:pt x="109" y="179"/>
                  </a:cubicBezTo>
                  <a:cubicBezTo>
                    <a:pt x="109" y="180"/>
                    <a:pt x="110" y="179"/>
                    <a:pt x="110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1"/>
                  </a:cubicBezTo>
                  <a:cubicBezTo>
                    <a:pt x="109" y="180"/>
                    <a:pt x="110" y="180"/>
                    <a:pt x="109" y="180"/>
                  </a:cubicBezTo>
                  <a:close/>
                  <a:moveTo>
                    <a:pt x="109" y="170"/>
                  </a:moveTo>
                  <a:cubicBezTo>
                    <a:pt x="110" y="170"/>
                    <a:pt x="110" y="171"/>
                    <a:pt x="110" y="170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09" y="171"/>
                    <a:pt x="109" y="170"/>
                    <a:pt x="109" y="170"/>
                  </a:cubicBezTo>
                  <a:close/>
                  <a:moveTo>
                    <a:pt x="110" y="175"/>
                  </a:moveTo>
                  <a:cubicBezTo>
                    <a:pt x="110" y="175"/>
                    <a:pt x="109" y="175"/>
                    <a:pt x="109" y="174"/>
                  </a:cubicBezTo>
                  <a:cubicBezTo>
                    <a:pt x="110" y="174"/>
                    <a:pt x="110" y="175"/>
                    <a:pt x="110" y="175"/>
                  </a:cubicBezTo>
                  <a:close/>
                  <a:moveTo>
                    <a:pt x="110" y="176"/>
                  </a:moveTo>
                  <a:cubicBezTo>
                    <a:pt x="109" y="177"/>
                    <a:pt x="109" y="176"/>
                    <a:pt x="109" y="176"/>
                  </a:cubicBezTo>
                  <a:cubicBezTo>
                    <a:pt x="109" y="175"/>
                    <a:pt x="110" y="176"/>
                    <a:pt x="110" y="176"/>
                  </a:cubicBezTo>
                  <a:close/>
                  <a:moveTo>
                    <a:pt x="110" y="173"/>
                  </a:moveTo>
                  <a:cubicBezTo>
                    <a:pt x="110" y="173"/>
                    <a:pt x="110" y="172"/>
                    <a:pt x="110" y="172"/>
                  </a:cubicBezTo>
                  <a:cubicBezTo>
                    <a:pt x="110" y="171"/>
                    <a:pt x="111" y="170"/>
                    <a:pt x="112" y="171"/>
                  </a:cubicBezTo>
                  <a:cubicBezTo>
                    <a:pt x="111" y="172"/>
                    <a:pt x="111" y="173"/>
                    <a:pt x="110" y="173"/>
                  </a:cubicBezTo>
                  <a:close/>
                  <a:moveTo>
                    <a:pt x="111" y="168"/>
                  </a:move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3" y="168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1" y="169"/>
                    <a:pt x="112" y="169"/>
                    <a:pt x="111" y="168"/>
                  </a:cubicBezTo>
                  <a:close/>
                  <a:moveTo>
                    <a:pt x="112" y="168"/>
                  </a:moveTo>
                  <a:cubicBezTo>
                    <a:pt x="112" y="167"/>
                    <a:pt x="113" y="167"/>
                    <a:pt x="113" y="167"/>
                  </a:cubicBezTo>
                  <a:cubicBezTo>
                    <a:pt x="113" y="167"/>
                    <a:pt x="113" y="168"/>
                    <a:pt x="113" y="168"/>
                  </a:cubicBezTo>
                  <a:cubicBezTo>
                    <a:pt x="113" y="168"/>
                    <a:pt x="113" y="167"/>
                    <a:pt x="112" y="168"/>
                  </a:cubicBezTo>
                  <a:close/>
                  <a:moveTo>
                    <a:pt x="112" y="167"/>
                  </a:moveTo>
                  <a:cubicBezTo>
                    <a:pt x="112" y="167"/>
                    <a:pt x="111" y="167"/>
                    <a:pt x="111" y="166"/>
                  </a:cubicBezTo>
                  <a:cubicBezTo>
                    <a:pt x="111" y="166"/>
                    <a:pt x="112" y="166"/>
                    <a:pt x="112" y="166"/>
                  </a:cubicBezTo>
                  <a:cubicBezTo>
                    <a:pt x="111" y="165"/>
                    <a:pt x="111" y="166"/>
                    <a:pt x="111" y="166"/>
                  </a:cubicBezTo>
                  <a:cubicBezTo>
                    <a:pt x="111" y="165"/>
                    <a:pt x="112" y="165"/>
                    <a:pt x="112" y="165"/>
                  </a:cubicBezTo>
                  <a:cubicBezTo>
                    <a:pt x="113" y="165"/>
                    <a:pt x="112" y="166"/>
                    <a:pt x="113" y="166"/>
                  </a:cubicBezTo>
                  <a:cubicBezTo>
                    <a:pt x="113" y="167"/>
                    <a:pt x="112" y="167"/>
                    <a:pt x="112" y="167"/>
                  </a:cubicBezTo>
                  <a:close/>
                  <a:moveTo>
                    <a:pt x="111" y="169"/>
                  </a:moveTo>
                  <a:cubicBezTo>
                    <a:pt x="111" y="169"/>
                    <a:pt x="111" y="170"/>
                    <a:pt x="111" y="170"/>
                  </a:cubicBezTo>
                  <a:cubicBezTo>
                    <a:pt x="111" y="170"/>
                    <a:pt x="110" y="170"/>
                    <a:pt x="110" y="169"/>
                  </a:cubicBezTo>
                  <a:cubicBezTo>
                    <a:pt x="111" y="169"/>
                    <a:pt x="110" y="169"/>
                    <a:pt x="111" y="169"/>
                  </a:cubicBezTo>
                  <a:close/>
                  <a:moveTo>
                    <a:pt x="109" y="174"/>
                  </a:moveTo>
                  <a:cubicBezTo>
                    <a:pt x="109" y="174"/>
                    <a:pt x="109" y="174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3"/>
                    <a:pt x="109" y="174"/>
                    <a:pt x="109" y="174"/>
                  </a:cubicBezTo>
                  <a:close/>
                  <a:moveTo>
                    <a:pt x="109" y="177"/>
                  </a:moveTo>
                  <a:cubicBezTo>
                    <a:pt x="108" y="178"/>
                    <a:pt x="107" y="178"/>
                    <a:pt x="107" y="177"/>
                  </a:cubicBezTo>
                  <a:cubicBezTo>
                    <a:pt x="107" y="176"/>
                    <a:pt x="108" y="176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lose/>
                  <a:moveTo>
                    <a:pt x="107" y="176"/>
                  </a:moveTo>
                  <a:cubicBezTo>
                    <a:pt x="106" y="175"/>
                    <a:pt x="107" y="175"/>
                    <a:pt x="106" y="175"/>
                  </a:cubicBezTo>
                  <a:cubicBezTo>
                    <a:pt x="106" y="175"/>
                    <a:pt x="107" y="174"/>
                    <a:pt x="107" y="174"/>
                  </a:cubicBezTo>
                  <a:cubicBezTo>
                    <a:pt x="107" y="174"/>
                    <a:pt x="107" y="175"/>
                    <a:pt x="108" y="175"/>
                  </a:cubicBezTo>
                  <a:cubicBezTo>
                    <a:pt x="108" y="175"/>
                    <a:pt x="107" y="176"/>
                    <a:pt x="107" y="176"/>
                  </a:cubicBezTo>
                  <a:close/>
                  <a:moveTo>
                    <a:pt x="107" y="173"/>
                  </a:moveTo>
                  <a:cubicBezTo>
                    <a:pt x="107" y="173"/>
                    <a:pt x="107" y="173"/>
                    <a:pt x="107" y="173"/>
                  </a:cubicBezTo>
                  <a:cubicBezTo>
                    <a:pt x="107" y="174"/>
                    <a:pt x="107" y="173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2"/>
                    <a:pt x="107" y="172"/>
                  </a:cubicBezTo>
                  <a:cubicBezTo>
                    <a:pt x="107" y="172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ubicBezTo>
                    <a:pt x="107" y="173"/>
                    <a:pt x="107" y="173"/>
                    <a:pt x="107" y="173"/>
                  </a:cubicBezTo>
                  <a:close/>
                  <a:moveTo>
                    <a:pt x="107" y="174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106" y="174"/>
                    <a:pt x="106" y="174"/>
                    <a:pt x="107" y="174"/>
                  </a:cubicBezTo>
                  <a:close/>
                  <a:moveTo>
                    <a:pt x="106" y="176"/>
                  </a:moveTo>
                  <a:cubicBezTo>
                    <a:pt x="106" y="176"/>
                    <a:pt x="105" y="176"/>
                    <a:pt x="105" y="176"/>
                  </a:cubicBezTo>
                  <a:cubicBezTo>
                    <a:pt x="105" y="176"/>
                    <a:pt x="105" y="175"/>
                    <a:pt x="106" y="175"/>
                  </a:cubicBezTo>
                  <a:cubicBezTo>
                    <a:pt x="106" y="176"/>
                    <a:pt x="106" y="176"/>
                    <a:pt x="106" y="176"/>
                  </a:cubicBezTo>
                  <a:close/>
                  <a:moveTo>
                    <a:pt x="106" y="177"/>
                  </a:moveTo>
                  <a:cubicBezTo>
                    <a:pt x="105" y="177"/>
                    <a:pt x="105" y="177"/>
                    <a:pt x="105" y="178"/>
                  </a:cubicBezTo>
                  <a:cubicBezTo>
                    <a:pt x="104" y="178"/>
                    <a:pt x="104" y="177"/>
                    <a:pt x="104" y="176"/>
                  </a:cubicBezTo>
                  <a:cubicBezTo>
                    <a:pt x="105" y="176"/>
                    <a:pt x="105" y="177"/>
                    <a:pt x="106" y="177"/>
                  </a:cubicBezTo>
                  <a:close/>
                  <a:moveTo>
                    <a:pt x="105" y="175"/>
                  </a:moveTo>
                  <a:cubicBezTo>
                    <a:pt x="105" y="175"/>
                    <a:pt x="104" y="175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4"/>
                    <a:pt x="105" y="174"/>
                  </a:cubicBezTo>
                  <a:cubicBezTo>
                    <a:pt x="105" y="174"/>
                    <a:pt x="105" y="175"/>
                    <a:pt x="105" y="175"/>
                  </a:cubicBezTo>
                  <a:close/>
                  <a:moveTo>
                    <a:pt x="104" y="176"/>
                  </a:moveTo>
                  <a:cubicBezTo>
                    <a:pt x="103" y="177"/>
                    <a:pt x="103" y="177"/>
                    <a:pt x="102" y="177"/>
                  </a:cubicBezTo>
                  <a:cubicBezTo>
                    <a:pt x="102" y="176"/>
                    <a:pt x="102" y="176"/>
                    <a:pt x="103" y="175"/>
                  </a:cubicBezTo>
                  <a:cubicBezTo>
                    <a:pt x="103" y="175"/>
                    <a:pt x="104" y="176"/>
                    <a:pt x="104" y="176"/>
                  </a:cubicBezTo>
                  <a:close/>
                  <a:moveTo>
                    <a:pt x="104" y="182"/>
                  </a:moveTo>
                  <a:cubicBezTo>
                    <a:pt x="103" y="182"/>
                    <a:pt x="103" y="181"/>
                    <a:pt x="102" y="181"/>
                  </a:cubicBezTo>
                  <a:cubicBezTo>
                    <a:pt x="103" y="181"/>
                    <a:pt x="103" y="181"/>
                    <a:pt x="104" y="182"/>
                  </a:cubicBezTo>
                  <a:close/>
                  <a:moveTo>
                    <a:pt x="104" y="183"/>
                  </a:moveTo>
                  <a:cubicBezTo>
                    <a:pt x="105" y="184"/>
                    <a:pt x="104" y="184"/>
                    <a:pt x="104" y="185"/>
                  </a:cubicBezTo>
                  <a:cubicBezTo>
                    <a:pt x="103" y="184"/>
                    <a:pt x="103" y="185"/>
                    <a:pt x="103" y="184"/>
                  </a:cubicBezTo>
                  <a:cubicBezTo>
                    <a:pt x="103" y="184"/>
                    <a:pt x="103" y="183"/>
                    <a:pt x="104" y="183"/>
                  </a:cubicBezTo>
                  <a:close/>
                  <a:moveTo>
                    <a:pt x="103" y="186"/>
                  </a:moveTo>
                  <a:cubicBezTo>
                    <a:pt x="103" y="186"/>
                    <a:pt x="103" y="186"/>
                    <a:pt x="103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2" y="186"/>
                    <a:pt x="103" y="186"/>
                    <a:pt x="103" y="186"/>
                  </a:cubicBezTo>
                  <a:close/>
                  <a:moveTo>
                    <a:pt x="104" y="187"/>
                  </a:moveTo>
                  <a:cubicBezTo>
                    <a:pt x="105" y="187"/>
                    <a:pt x="105" y="187"/>
                    <a:pt x="105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04" y="188"/>
                    <a:pt x="103" y="188"/>
                    <a:pt x="103" y="187"/>
                  </a:cubicBezTo>
                  <a:cubicBezTo>
                    <a:pt x="104" y="187"/>
                    <a:pt x="104" y="187"/>
                    <a:pt x="104" y="187"/>
                  </a:cubicBezTo>
                  <a:close/>
                  <a:moveTo>
                    <a:pt x="104" y="185"/>
                  </a:moveTo>
                  <a:cubicBezTo>
                    <a:pt x="104" y="185"/>
                    <a:pt x="104" y="185"/>
                    <a:pt x="105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4" y="185"/>
                    <a:pt x="105" y="186"/>
                  </a:cubicBezTo>
                  <a:cubicBezTo>
                    <a:pt x="104" y="186"/>
                    <a:pt x="104" y="186"/>
                    <a:pt x="104" y="185"/>
                  </a:cubicBezTo>
                  <a:close/>
                  <a:moveTo>
                    <a:pt x="106" y="188"/>
                  </a:moveTo>
                  <a:cubicBezTo>
                    <a:pt x="106" y="188"/>
                    <a:pt x="106" y="188"/>
                    <a:pt x="106" y="189"/>
                  </a:cubicBezTo>
                  <a:cubicBezTo>
                    <a:pt x="106" y="189"/>
                    <a:pt x="105" y="189"/>
                    <a:pt x="105" y="189"/>
                  </a:cubicBezTo>
                  <a:cubicBezTo>
                    <a:pt x="105" y="190"/>
                    <a:pt x="105" y="189"/>
                    <a:pt x="105" y="189"/>
                  </a:cubicBezTo>
                  <a:cubicBezTo>
                    <a:pt x="105" y="189"/>
                    <a:pt x="105" y="188"/>
                    <a:pt x="106" y="188"/>
                  </a:cubicBezTo>
                  <a:close/>
                  <a:moveTo>
                    <a:pt x="107" y="189"/>
                  </a:moveTo>
                  <a:cubicBezTo>
                    <a:pt x="107" y="190"/>
                    <a:pt x="107" y="191"/>
                    <a:pt x="107" y="191"/>
                  </a:cubicBezTo>
                  <a:cubicBezTo>
                    <a:pt x="106" y="191"/>
                    <a:pt x="106" y="190"/>
                    <a:pt x="106" y="190"/>
                  </a:cubicBezTo>
                  <a:cubicBezTo>
                    <a:pt x="106" y="190"/>
                    <a:pt x="106" y="189"/>
                    <a:pt x="107" y="189"/>
                  </a:cubicBezTo>
                  <a:close/>
                  <a:moveTo>
                    <a:pt x="107" y="191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8" y="192"/>
                    <a:pt x="108" y="192"/>
                    <a:pt x="108" y="193"/>
                  </a:cubicBezTo>
                  <a:cubicBezTo>
                    <a:pt x="108" y="193"/>
                    <a:pt x="107" y="192"/>
                    <a:pt x="107" y="191"/>
                  </a:cubicBezTo>
                  <a:close/>
                  <a:moveTo>
                    <a:pt x="109" y="186"/>
                  </a:moveTo>
                  <a:cubicBezTo>
                    <a:pt x="109" y="187"/>
                    <a:pt x="108" y="187"/>
                    <a:pt x="108" y="187"/>
                  </a:cubicBezTo>
                  <a:cubicBezTo>
                    <a:pt x="108" y="187"/>
                    <a:pt x="108" y="186"/>
                    <a:pt x="107" y="186"/>
                  </a:cubicBezTo>
                  <a:cubicBezTo>
                    <a:pt x="108" y="186"/>
                    <a:pt x="108" y="187"/>
                    <a:pt x="109" y="186"/>
                  </a:cubicBezTo>
                  <a:close/>
                  <a:moveTo>
                    <a:pt x="110" y="186"/>
                  </a:moveTo>
                  <a:cubicBezTo>
                    <a:pt x="110" y="187"/>
                    <a:pt x="110" y="188"/>
                    <a:pt x="109" y="189"/>
                  </a:cubicBezTo>
                  <a:cubicBezTo>
                    <a:pt x="108" y="189"/>
                    <a:pt x="108" y="188"/>
                    <a:pt x="108" y="188"/>
                  </a:cubicBezTo>
                  <a:cubicBezTo>
                    <a:pt x="109" y="187"/>
                    <a:pt x="109" y="187"/>
                    <a:pt x="110" y="186"/>
                  </a:cubicBezTo>
                  <a:close/>
                  <a:moveTo>
                    <a:pt x="110" y="178"/>
                  </a:moveTo>
                  <a:cubicBezTo>
                    <a:pt x="110" y="177"/>
                    <a:pt x="111" y="177"/>
                    <a:pt x="111" y="177"/>
                  </a:cubicBezTo>
                  <a:cubicBezTo>
                    <a:pt x="111" y="177"/>
                    <a:pt x="111" y="177"/>
                    <a:pt x="111" y="178"/>
                  </a:cubicBezTo>
                  <a:cubicBezTo>
                    <a:pt x="111" y="178"/>
                    <a:pt x="110" y="178"/>
                    <a:pt x="110" y="178"/>
                  </a:cubicBezTo>
                  <a:close/>
                  <a:moveTo>
                    <a:pt x="110" y="174"/>
                  </a:moveTo>
                  <a:cubicBezTo>
                    <a:pt x="111" y="173"/>
                    <a:pt x="111" y="173"/>
                    <a:pt x="112" y="172"/>
                  </a:cubicBezTo>
                  <a:cubicBezTo>
                    <a:pt x="112" y="172"/>
                    <a:pt x="112" y="173"/>
                    <a:pt x="113" y="173"/>
                  </a:cubicBezTo>
                  <a:cubicBezTo>
                    <a:pt x="112" y="174"/>
                    <a:pt x="112" y="174"/>
                    <a:pt x="112" y="175"/>
                  </a:cubicBezTo>
                  <a:cubicBezTo>
                    <a:pt x="111" y="174"/>
                    <a:pt x="111" y="174"/>
                    <a:pt x="110" y="174"/>
                  </a:cubicBezTo>
                  <a:close/>
                  <a:moveTo>
                    <a:pt x="113" y="175"/>
                  </a:moveTo>
                  <a:cubicBezTo>
                    <a:pt x="113" y="175"/>
                    <a:pt x="113" y="175"/>
                    <a:pt x="113" y="176"/>
                  </a:cubicBezTo>
                  <a:cubicBezTo>
                    <a:pt x="112" y="175"/>
                    <a:pt x="113" y="175"/>
                    <a:pt x="113" y="175"/>
                  </a:cubicBezTo>
                  <a:close/>
                  <a:moveTo>
                    <a:pt x="113" y="173"/>
                  </a:moveTo>
                  <a:cubicBezTo>
                    <a:pt x="113" y="173"/>
                    <a:pt x="113" y="172"/>
                    <a:pt x="113" y="172"/>
                  </a:cubicBezTo>
                  <a:cubicBezTo>
                    <a:pt x="113" y="172"/>
                    <a:pt x="113" y="172"/>
                    <a:pt x="114" y="172"/>
                  </a:cubicBezTo>
                  <a:cubicBezTo>
                    <a:pt x="114" y="172"/>
                    <a:pt x="113" y="172"/>
                    <a:pt x="113" y="173"/>
                  </a:cubicBezTo>
                  <a:close/>
                  <a:moveTo>
                    <a:pt x="115" y="173"/>
                  </a:moveTo>
                  <a:cubicBezTo>
                    <a:pt x="114" y="173"/>
                    <a:pt x="114" y="173"/>
                    <a:pt x="114" y="174"/>
                  </a:cubicBezTo>
                  <a:cubicBezTo>
                    <a:pt x="113" y="173"/>
                    <a:pt x="114" y="172"/>
                    <a:pt x="115" y="173"/>
                  </a:cubicBezTo>
                  <a:close/>
                  <a:moveTo>
                    <a:pt x="116" y="171"/>
                  </a:moveTo>
                  <a:cubicBezTo>
                    <a:pt x="117" y="171"/>
                    <a:pt x="116" y="172"/>
                    <a:pt x="116" y="172"/>
                  </a:cubicBezTo>
                  <a:cubicBezTo>
                    <a:pt x="115" y="172"/>
                    <a:pt x="116" y="171"/>
                    <a:pt x="116" y="171"/>
                  </a:cubicBezTo>
                  <a:close/>
                  <a:moveTo>
                    <a:pt x="117" y="175"/>
                  </a:moveTo>
                  <a:cubicBezTo>
                    <a:pt x="117" y="175"/>
                    <a:pt x="116" y="176"/>
                    <a:pt x="116" y="176"/>
                  </a:cubicBezTo>
                  <a:cubicBezTo>
                    <a:pt x="116" y="176"/>
                    <a:pt x="116" y="175"/>
                    <a:pt x="117" y="175"/>
                  </a:cubicBezTo>
                  <a:close/>
                  <a:moveTo>
                    <a:pt x="120" y="177"/>
                  </a:moveTo>
                  <a:cubicBezTo>
                    <a:pt x="120" y="177"/>
                    <a:pt x="120" y="177"/>
                    <a:pt x="120" y="177"/>
                  </a:cubicBezTo>
                  <a:cubicBezTo>
                    <a:pt x="120" y="177"/>
                    <a:pt x="120" y="178"/>
                    <a:pt x="120" y="178"/>
                  </a:cubicBezTo>
                  <a:cubicBezTo>
                    <a:pt x="120" y="178"/>
                    <a:pt x="119" y="179"/>
                    <a:pt x="119" y="178"/>
                  </a:cubicBezTo>
                  <a:cubicBezTo>
                    <a:pt x="119" y="178"/>
                    <a:pt x="119" y="177"/>
                    <a:pt x="120" y="177"/>
                  </a:cubicBezTo>
                  <a:close/>
                  <a:moveTo>
                    <a:pt x="122" y="178"/>
                  </a:moveTo>
                  <a:cubicBezTo>
                    <a:pt x="122" y="178"/>
                    <a:pt x="122" y="178"/>
                    <a:pt x="123" y="178"/>
                  </a:cubicBezTo>
                  <a:cubicBezTo>
                    <a:pt x="122" y="179"/>
                    <a:pt x="122" y="179"/>
                    <a:pt x="122" y="180"/>
                  </a:cubicBezTo>
                  <a:cubicBezTo>
                    <a:pt x="122" y="180"/>
                    <a:pt x="121" y="180"/>
                    <a:pt x="121" y="179"/>
                  </a:cubicBezTo>
                  <a:cubicBezTo>
                    <a:pt x="122" y="179"/>
                    <a:pt x="122" y="178"/>
                    <a:pt x="122" y="178"/>
                  </a:cubicBezTo>
                  <a:close/>
                  <a:moveTo>
                    <a:pt x="123" y="179"/>
                  </a:moveTo>
                  <a:cubicBezTo>
                    <a:pt x="123" y="178"/>
                    <a:pt x="123" y="178"/>
                    <a:pt x="124" y="177"/>
                  </a:cubicBezTo>
                  <a:cubicBezTo>
                    <a:pt x="124" y="178"/>
                    <a:pt x="124" y="177"/>
                    <a:pt x="124" y="178"/>
                  </a:cubicBezTo>
                  <a:cubicBezTo>
                    <a:pt x="124" y="178"/>
                    <a:pt x="124" y="179"/>
                    <a:pt x="124" y="179"/>
                  </a:cubicBezTo>
                  <a:cubicBezTo>
                    <a:pt x="124" y="179"/>
                    <a:pt x="124" y="178"/>
                    <a:pt x="123" y="179"/>
                  </a:cubicBezTo>
                  <a:close/>
                  <a:moveTo>
                    <a:pt x="124" y="179"/>
                  </a:moveTo>
                  <a:cubicBezTo>
                    <a:pt x="124" y="179"/>
                    <a:pt x="125" y="178"/>
                    <a:pt x="125" y="178"/>
                  </a:cubicBezTo>
                  <a:cubicBezTo>
                    <a:pt x="125" y="178"/>
                    <a:pt x="125" y="175"/>
                    <a:pt x="126" y="176"/>
                  </a:cubicBezTo>
                  <a:cubicBezTo>
                    <a:pt x="126" y="177"/>
                    <a:pt x="126" y="178"/>
                    <a:pt x="125" y="179"/>
                  </a:cubicBezTo>
                  <a:cubicBezTo>
                    <a:pt x="125" y="180"/>
                    <a:pt x="124" y="179"/>
                    <a:pt x="124" y="179"/>
                  </a:cubicBezTo>
                  <a:close/>
                  <a:moveTo>
                    <a:pt x="125" y="177"/>
                  </a:moveTo>
                  <a:cubicBezTo>
                    <a:pt x="124" y="178"/>
                    <a:pt x="124" y="177"/>
                    <a:pt x="124" y="177"/>
                  </a:cubicBezTo>
                  <a:cubicBezTo>
                    <a:pt x="124" y="176"/>
                    <a:pt x="124" y="176"/>
                    <a:pt x="125" y="175"/>
                  </a:cubicBezTo>
                  <a:cubicBezTo>
                    <a:pt x="125" y="175"/>
                    <a:pt x="126" y="175"/>
                    <a:pt x="126" y="176"/>
                  </a:cubicBezTo>
                  <a:cubicBezTo>
                    <a:pt x="125" y="176"/>
                    <a:pt x="125" y="177"/>
                    <a:pt x="125" y="177"/>
                  </a:cubicBezTo>
                  <a:close/>
                  <a:moveTo>
                    <a:pt x="124" y="176"/>
                  </a:moveTo>
                  <a:cubicBezTo>
                    <a:pt x="123" y="177"/>
                    <a:pt x="123" y="176"/>
                    <a:pt x="123" y="176"/>
                  </a:cubicBezTo>
                  <a:cubicBezTo>
                    <a:pt x="123" y="176"/>
                    <a:pt x="123" y="175"/>
                    <a:pt x="124" y="174"/>
                  </a:cubicBezTo>
                  <a:cubicBezTo>
                    <a:pt x="125" y="174"/>
                    <a:pt x="124" y="176"/>
                    <a:pt x="124" y="176"/>
                  </a:cubicBezTo>
                  <a:close/>
                  <a:moveTo>
                    <a:pt x="123" y="176"/>
                  </a:moveTo>
                  <a:cubicBezTo>
                    <a:pt x="122" y="176"/>
                    <a:pt x="122" y="176"/>
                    <a:pt x="122" y="175"/>
                  </a:cubicBezTo>
                  <a:cubicBezTo>
                    <a:pt x="122" y="175"/>
                    <a:pt x="122" y="174"/>
                    <a:pt x="123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5"/>
                    <a:pt x="123" y="175"/>
                    <a:pt x="123" y="176"/>
                  </a:cubicBezTo>
                  <a:close/>
                  <a:moveTo>
                    <a:pt x="123" y="163"/>
                  </a:moveTo>
                  <a:cubicBezTo>
                    <a:pt x="123" y="163"/>
                    <a:pt x="123" y="163"/>
                    <a:pt x="123" y="163"/>
                  </a:cubicBezTo>
                  <a:cubicBezTo>
                    <a:pt x="123" y="163"/>
                    <a:pt x="123" y="163"/>
                    <a:pt x="123" y="163"/>
                  </a:cubicBezTo>
                  <a:cubicBezTo>
                    <a:pt x="124" y="164"/>
                    <a:pt x="123" y="165"/>
                    <a:pt x="123" y="165"/>
                  </a:cubicBezTo>
                  <a:cubicBezTo>
                    <a:pt x="122" y="164"/>
                    <a:pt x="124" y="164"/>
                    <a:pt x="123" y="163"/>
                  </a:cubicBezTo>
                  <a:close/>
                  <a:moveTo>
                    <a:pt x="124" y="161"/>
                  </a:moveTo>
                  <a:cubicBezTo>
                    <a:pt x="124" y="161"/>
                    <a:pt x="124" y="161"/>
                    <a:pt x="124" y="162"/>
                  </a:cubicBezTo>
                  <a:cubicBezTo>
                    <a:pt x="123" y="161"/>
                    <a:pt x="124" y="161"/>
                    <a:pt x="124" y="160"/>
                  </a:cubicBezTo>
                  <a:cubicBezTo>
                    <a:pt x="125" y="160"/>
                    <a:pt x="124" y="161"/>
                    <a:pt x="124" y="161"/>
                  </a:cubicBezTo>
                  <a:close/>
                  <a:moveTo>
                    <a:pt x="124" y="163"/>
                  </a:moveTo>
                  <a:cubicBezTo>
                    <a:pt x="124" y="162"/>
                    <a:pt x="124" y="162"/>
                    <a:pt x="124" y="162"/>
                  </a:cubicBezTo>
                  <a:cubicBezTo>
                    <a:pt x="125" y="162"/>
                    <a:pt x="124" y="163"/>
                    <a:pt x="124" y="163"/>
                  </a:cubicBezTo>
                  <a:close/>
                  <a:moveTo>
                    <a:pt x="123" y="160"/>
                  </a:moveTo>
                  <a:cubicBezTo>
                    <a:pt x="123" y="160"/>
                    <a:pt x="123" y="159"/>
                    <a:pt x="123" y="158"/>
                  </a:cubicBezTo>
                  <a:cubicBezTo>
                    <a:pt x="124" y="159"/>
                    <a:pt x="124" y="160"/>
                    <a:pt x="123" y="160"/>
                  </a:cubicBezTo>
                  <a:close/>
                  <a:moveTo>
                    <a:pt x="125" y="163"/>
                  </a:moveTo>
                  <a:cubicBezTo>
                    <a:pt x="125" y="164"/>
                    <a:pt x="126" y="165"/>
                    <a:pt x="125" y="166"/>
                  </a:cubicBezTo>
                  <a:cubicBezTo>
                    <a:pt x="125" y="165"/>
                    <a:pt x="123" y="163"/>
                    <a:pt x="125" y="163"/>
                  </a:cubicBezTo>
                  <a:close/>
                  <a:moveTo>
                    <a:pt x="124" y="157"/>
                  </a:moveTo>
                  <a:cubicBezTo>
                    <a:pt x="123" y="156"/>
                    <a:pt x="123" y="155"/>
                    <a:pt x="124" y="154"/>
                  </a:cubicBezTo>
                  <a:cubicBezTo>
                    <a:pt x="124" y="155"/>
                    <a:pt x="125" y="155"/>
                    <a:pt x="125" y="156"/>
                  </a:cubicBezTo>
                  <a:cubicBezTo>
                    <a:pt x="125" y="157"/>
                    <a:pt x="124" y="157"/>
                    <a:pt x="124" y="157"/>
                  </a:cubicBezTo>
                  <a:close/>
                  <a:moveTo>
                    <a:pt x="124" y="153"/>
                  </a:move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3" y="153"/>
                    <a:pt x="123" y="153"/>
                    <a:pt x="124" y="153"/>
                  </a:cubicBezTo>
                  <a:close/>
                  <a:moveTo>
                    <a:pt x="123" y="157"/>
                  </a:moveTo>
                  <a:cubicBezTo>
                    <a:pt x="123" y="157"/>
                    <a:pt x="123" y="157"/>
                    <a:pt x="123" y="156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3" y="158"/>
                    <a:pt x="123" y="158"/>
                    <a:pt x="123" y="158"/>
                  </a:cubicBezTo>
                  <a:cubicBezTo>
                    <a:pt x="122" y="158"/>
                    <a:pt x="123" y="157"/>
                    <a:pt x="123" y="156"/>
                  </a:cubicBezTo>
                  <a:cubicBezTo>
                    <a:pt x="123" y="156"/>
                    <a:pt x="124" y="156"/>
                    <a:pt x="123" y="157"/>
                  </a:cubicBezTo>
                  <a:close/>
                  <a:moveTo>
                    <a:pt x="122" y="163"/>
                  </a:moveTo>
                  <a:cubicBezTo>
                    <a:pt x="122" y="163"/>
                    <a:pt x="122" y="162"/>
                    <a:pt x="121" y="161"/>
                  </a:cubicBezTo>
                  <a:cubicBezTo>
                    <a:pt x="122" y="161"/>
                    <a:pt x="122" y="161"/>
                    <a:pt x="122" y="160"/>
                  </a:cubicBezTo>
                  <a:cubicBezTo>
                    <a:pt x="123" y="161"/>
                    <a:pt x="123" y="162"/>
                    <a:pt x="122" y="163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3"/>
                    <a:pt x="122" y="153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53"/>
                    <a:pt x="122" y="154"/>
                    <a:pt x="123" y="155"/>
                  </a:cubicBezTo>
                  <a:cubicBezTo>
                    <a:pt x="122" y="154"/>
                    <a:pt x="122" y="154"/>
                    <a:pt x="122" y="155"/>
                  </a:cubicBezTo>
                  <a:close/>
                  <a:moveTo>
                    <a:pt x="122" y="152"/>
                  </a:moveTo>
                  <a:cubicBezTo>
                    <a:pt x="121" y="153"/>
                    <a:pt x="121" y="154"/>
                    <a:pt x="120" y="155"/>
                  </a:cubicBezTo>
                  <a:cubicBezTo>
                    <a:pt x="120" y="154"/>
                    <a:pt x="120" y="153"/>
                    <a:pt x="119" y="152"/>
                  </a:cubicBezTo>
                  <a:cubicBezTo>
                    <a:pt x="120" y="152"/>
                    <a:pt x="121" y="151"/>
                    <a:pt x="122" y="152"/>
                  </a:cubicBezTo>
                  <a:close/>
                  <a:moveTo>
                    <a:pt x="120" y="159"/>
                  </a:moveTo>
                  <a:cubicBezTo>
                    <a:pt x="120" y="160"/>
                    <a:pt x="120" y="158"/>
                    <a:pt x="120" y="158"/>
                  </a:cubicBezTo>
                  <a:cubicBezTo>
                    <a:pt x="120" y="159"/>
                    <a:pt x="120" y="159"/>
                    <a:pt x="120" y="159"/>
                  </a:cubicBezTo>
                  <a:close/>
                  <a:moveTo>
                    <a:pt x="120" y="167"/>
                  </a:moveTo>
                  <a:cubicBezTo>
                    <a:pt x="120" y="167"/>
                    <a:pt x="119" y="165"/>
                    <a:pt x="120" y="165"/>
                  </a:cubicBezTo>
                  <a:cubicBezTo>
                    <a:pt x="120" y="165"/>
                    <a:pt x="120" y="166"/>
                    <a:pt x="120" y="167"/>
                  </a:cubicBezTo>
                  <a:close/>
                  <a:moveTo>
                    <a:pt x="119" y="163"/>
                  </a:moveTo>
                  <a:cubicBezTo>
                    <a:pt x="119" y="163"/>
                    <a:pt x="118" y="161"/>
                    <a:pt x="118" y="161"/>
                  </a:cubicBezTo>
                  <a:cubicBezTo>
                    <a:pt x="119" y="161"/>
                    <a:pt x="119" y="162"/>
                    <a:pt x="119" y="163"/>
                  </a:cubicBezTo>
                  <a:close/>
                  <a:moveTo>
                    <a:pt x="119" y="164"/>
                  </a:moveTo>
                  <a:cubicBezTo>
                    <a:pt x="118" y="164"/>
                    <a:pt x="118" y="165"/>
                    <a:pt x="118" y="166"/>
                  </a:cubicBezTo>
                  <a:cubicBezTo>
                    <a:pt x="117" y="166"/>
                    <a:pt x="118" y="166"/>
                    <a:pt x="117" y="165"/>
                  </a:cubicBezTo>
                  <a:cubicBezTo>
                    <a:pt x="117" y="164"/>
                    <a:pt x="117" y="163"/>
                    <a:pt x="118" y="162"/>
                  </a:cubicBezTo>
                  <a:cubicBezTo>
                    <a:pt x="118" y="162"/>
                    <a:pt x="118" y="163"/>
                    <a:pt x="119" y="164"/>
                  </a:cubicBezTo>
                  <a:close/>
                  <a:moveTo>
                    <a:pt x="117" y="162"/>
                  </a:moveTo>
                  <a:cubicBezTo>
                    <a:pt x="116" y="162"/>
                    <a:pt x="116" y="161"/>
                    <a:pt x="116" y="161"/>
                  </a:cubicBezTo>
                  <a:cubicBezTo>
                    <a:pt x="116" y="161"/>
                    <a:pt x="116" y="161"/>
                    <a:pt x="117" y="161"/>
                  </a:cubicBezTo>
                  <a:cubicBezTo>
                    <a:pt x="117" y="161"/>
                    <a:pt x="117" y="162"/>
                    <a:pt x="117" y="162"/>
                  </a:cubicBezTo>
                  <a:close/>
                  <a:moveTo>
                    <a:pt x="114" y="166"/>
                  </a:moveTo>
                  <a:cubicBezTo>
                    <a:pt x="115" y="166"/>
                    <a:pt x="114" y="167"/>
                    <a:pt x="114" y="167"/>
                  </a:cubicBezTo>
                  <a:cubicBezTo>
                    <a:pt x="113" y="166"/>
                    <a:pt x="114" y="166"/>
                    <a:pt x="114" y="166"/>
                  </a:cubicBezTo>
                  <a:close/>
                  <a:moveTo>
                    <a:pt x="113" y="166"/>
                  </a:moveTo>
                  <a:cubicBezTo>
                    <a:pt x="113" y="165"/>
                    <a:pt x="113" y="165"/>
                    <a:pt x="113" y="165"/>
                  </a:cubicBezTo>
                  <a:cubicBezTo>
                    <a:pt x="113" y="164"/>
                    <a:pt x="113" y="164"/>
                    <a:pt x="114" y="164"/>
                  </a:cubicBezTo>
                  <a:cubicBezTo>
                    <a:pt x="114" y="164"/>
                    <a:pt x="114" y="165"/>
                    <a:pt x="114" y="165"/>
                  </a:cubicBezTo>
                  <a:cubicBezTo>
                    <a:pt x="114" y="165"/>
                    <a:pt x="114" y="166"/>
                    <a:pt x="113" y="166"/>
                  </a:cubicBezTo>
                  <a:close/>
                  <a:moveTo>
                    <a:pt x="113" y="164"/>
                  </a:moveTo>
                  <a:cubicBezTo>
                    <a:pt x="112" y="163"/>
                    <a:pt x="113" y="163"/>
                    <a:pt x="113" y="163"/>
                  </a:cubicBezTo>
                  <a:cubicBezTo>
                    <a:pt x="113" y="163"/>
                    <a:pt x="113" y="163"/>
                    <a:pt x="113" y="164"/>
                  </a:cubicBezTo>
                  <a:close/>
                  <a:moveTo>
                    <a:pt x="110" y="165"/>
                  </a:moveTo>
                  <a:cubicBezTo>
                    <a:pt x="110" y="165"/>
                    <a:pt x="110" y="164"/>
                    <a:pt x="110" y="164"/>
                  </a:cubicBezTo>
                  <a:cubicBezTo>
                    <a:pt x="111" y="163"/>
                    <a:pt x="111" y="162"/>
                    <a:pt x="113" y="162"/>
                  </a:cubicBezTo>
                  <a:cubicBezTo>
                    <a:pt x="112" y="163"/>
                    <a:pt x="111" y="164"/>
                    <a:pt x="110" y="165"/>
                  </a:cubicBezTo>
                  <a:close/>
                  <a:moveTo>
                    <a:pt x="110" y="166"/>
                  </a:moveTo>
                  <a:cubicBezTo>
                    <a:pt x="108" y="168"/>
                    <a:pt x="107" y="167"/>
                    <a:pt x="109" y="165"/>
                  </a:cubicBezTo>
                  <a:cubicBezTo>
                    <a:pt x="110" y="165"/>
                    <a:pt x="110" y="165"/>
                    <a:pt x="110" y="166"/>
                  </a:cubicBezTo>
                  <a:close/>
                  <a:moveTo>
                    <a:pt x="109" y="172"/>
                  </a:moveTo>
                  <a:cubicBezTo>
                    <a:pt x="109" y="172"/>
                    <a:pt x="108" y="172"/>
                    <a:pt x="108" y="172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7" y="171"/>
                    <a:pt x="108" y="171"/>
                    <a:pt x="108" y="171"/>
                  </a:cubicBezTo>
                  <a:cubicBezTo>
                    <a:pt x="108" y="171"/>
                    <a:pt x="109" y="172"/>
                    <a:pt x="109" y="172"/>
                  </a:cubicBezTo>
                  <a:close/>
                  <a:moveTo>
                    <a:pt x="108" y="171"/>
                  </a:moveTo>
                  <a:cubicBezTo>
                    <a:pt x="107" y="171"/>
                    <a:pt x="108" y="170"/>
                    <a:pt x="108" y="170"/>
                  </a:cubicBezTo>
                  <a:cubicBezTo>
                    <a:pt x="108" y="171"/>
                    <a:pt x="108" y="171"/>
                    <a:pt x="108" y="171"/>
                  </a:cubicBezTo>
                  <a:close/>
                  <a:moveTo>
                    <a:pt x="104" y="172"/>
                  </a:moveTo>
                  <a:cubicBezTo>
                    <a:pt x="104" y="173"/>
                    <a:pt x="104" y="172"/>
                    <a:pt x="103" y="172"/>
                  </a:cubicBezTo>
                  <a:cubicBezTo>
                    <a:pt x="105" y="172"/>
                    <a:pt x="103" y="169"/>
                    <a:pt x="103" y="168"/>
                  </a:cubicBezTo>
                  <a:cubicBezTo>
                    <a:pt x="104" y="169"/>
                    <a:pt x="105" y="171"/>
                    <a:pt x="104" y="172"/>
                  </a:cubicBezTo>
                  <a:close/>
                  <a:moveTo>
                    <a:pt x="103" y="173"/>
                  </a:moveTo>
                  <a:cubicBezTo>
                    <a:pt x="103" y="174"/>
                    <a:pt x="103" y="174"/>
                    <a:pt x="103" y="174"/>
                  </a:cubicBezTo>
                  <a:cubicBezTo>
                    <a:pt x="102" y="174"/>
                    <a:pt x="103" y="173"/>
                    <a:pt x="102" y="173"/>
                  </a:cubicBezTo>
                  <a:cubicBezTo>
                    <a:pt x="102" y="173"/>
                    <a:pt x="102" y="173"/>
                    <a:pt x="102" y="172"/>
                  </a:cubicBezTo>
                  <a:cubicBezTo>
                    <a:pt x="103" y="172"/>
                    <a:pt x="103" y="173"/>
                    <a:pt x="103" y="173"/>
                  </a:cubicBezTo>
                  <a:close/>
                  <a:moveTo>
                    <a:pt x="103" y="182"/>
                  </a:moveTo>
                  <a:cubicBezTo>
                    <a:pt x="103" y="182"/>
                    <a:pt x="103" y="182"/>
                    <a:pt x="103" y="182"/>
                  </a:cubicBezTo>
                  <a:cubicBezTo>
                    <a:pt x="103" y="183"/>
                    <a:pt x="102" y="183"/>
                    <a:pt x="102" y="184"/>
                  </a:cubicBezTo>
                  <a:cubicBezTo>
                    <a:pt x="101" y="184"/>
                    <a:pt x="101" y="183"/>
                    <a:pt x="101" y="183"/>
                  </a:cubicBezTo>
                  <a:cubicBezTo>
                    <a:pt x="102" y="183"/>
                    <a:pt x="102" y="182"/>
                    <a:pt x="103" y="182"/>
                  </a:cubicBezTo>
                  <a:close/>
                  <a:moveTo>
                    <a:pt x="87" y="181"/>
                  </a:moveTo>
                  <a:cubicBezTo>
                    <a:pt x="87" y="182"/>
                    <a:pt x="87" y="181"/>
                    <a:pt x="87" y="181"/>
                  </a:cubicBezTo>
                  <a:cubicBezTo>
                    <a:pt x="87" y="181"/>
                    <a:pt x="87" y="181"/>
                    <a:pt x="87" y="180"/>
                  </a:cubicBezTo>
                  <a:cubicBezTo>
                    <a:pt x="87" y="180"/>
                    <a:pt x="88" y="180"/>
                    <a:pt x="88" y="181"/>
                  </a:cubicBezTo>
                  <a:cubicBezTo>
                    <a:pt x="87" y="181"/>
                    <a:pt x="87" y="181"/>
                    <a:pt x="87" y="181"/>
                  </a:cubicBezTo>
                  <a:close/>
                  <a:moveTo>
                    <a:pt x="88" y="179"/>
                  </a:moveTo>
                  <a:cubicBezTo>
                    <a:pt x="87" y="179"/>
                    <a:pt x="87" y="179"/>
                    <a:pt x="87" y="179"/>
                  </a:cubicBezTo>
                  <a:cubicBezTo>
                    <a:pt x="87" y="178"/>
                    <a:pt x="87" y="178"/>
                    <a:pt x="88" y="178"/>
                  </a:cubicBezTo>
                  <a:cubicBezTo>
                    <a:pt x="87" y="179"/>
                    <a:pt x="85" y="179"/>
                    <a:pt x="85" y="178"/>
                  </a:cubicBezTo>
                  <a:cubicBezTo>
                    <a:pt x="85" y="177"/>
                    <a:pt x="85" y="177"/>
                    <a:pt x="86" y="177"/>
                  </a:cubicBezTo>
                  <a:cubicBezTo>
                    <a:pt x="87" y="177"/>
                    <a:pt x="88" y="177"/>
                    <a:pt x="88" y="178"/>
                  </a:cubicBezTo>
                  <a:cubicBezTo>
                    <a:pt x="88" y="178"/>
                    <a:pt x="88" y="178"/>
                    <a:pt x="89" y="178"/>
                  </a:cubicBezTo>
                  <a:cubicBezTo>
                    <a:pt x="88" y="178"/>
                    <a:pt x="88" y="179"/>
                    <a:pt x="88" y="179"/>
                  </a:cubicBezTo>
                  <a:close/>
                  <a:moveTo>
                    <a:pt x="85" y="180"/>
                  </a:moveTo>
                  <a:cubicBezTo>
                    <a:pt x="85" y="180"/>
                    <a:pt x="85" y="180"/>
                    <a:pt x="85" y="180"/>
                  </a:cubicBezTo>
                  <a:cubicBezTo>
                    <a:pt x="84" y="180"/>
                    <a:pt x="85" y="179"/>
                    <a:pt x="85" y="180"/>
                  </a:cubicBezTo>
                  <a:close/>
                  <a:moveTo>
                    <a:pt x="87" y="176"/>
                  </a:moveTo>
                  <a:cubicBezTo>
                    <a:pt x="88" y="175"/>
                    <a:pt x="88" y="176"/>
                    <a:pt x="89" y="176"/>
                  </a:cubicBezTo>
                  <a:cubicBezTo>
                    <a:pt x="88" y="178"/>
                    <a:pt x="87" y="177"/>
                    <a:pt x="86" y="176"/>
                  </a:cubicBezTo>
                  <a:cubicBezTo>
                    <a:pt x="86" y="176"/>
                    <a:pt x="87" y="176"/>
                    <a:pt x="87" y="176"/>
                  </a:cubicBezTo>
                  <a:close/>
                  <a:moveTo>
                    <a:pt x="89" y="178"/>
                  </a:moveTo>
                  <a:cubicBezTo>
                    <a:pt x="89" y="179"/>
                    <a:pt x="90" y="178"/>
                    <a:pt x="90" y="179"/>
                  </a:cubicBezTo>
                  <a:cubicBezTo>
                    <a:pt x="89" y="179"/>
                    <a:pt x="88" y="180"/>
                    <a:pt x="88" y="179"/>
                  </a:cubicBezTo>
                  <a:cubicBezTo>
                    <a:pt x="88" y="179"/>
                    <a:pt x="88" y="178"/>
                    <a:pt x="89" y="178"/>
                  </a:cubicBezTo>
                  <a:close/>
                  <a:moveTo>
                    <a:pt x="89" y="177"/>
                  </a:moveTo>
                  <a:cubicBezTo>
                    <a:pt x="90" y="177"/>
                    <a:pt x="91" y="177"/>
                    <a:pt x="91" y="178"/>
                  </a:cubicBezTo>
                  <a:cubicBezTo>
                    <a:pt x="90" y="179"/>
                    <a:pt x="89" y="178"/>
                    <a:pt x="89" y="177"/>
                  </a:cubicBezTo>
                  <a:close/>
                  <a:moveTo>
                    <a:pt x="90" y="176"/>
                  </a:moveTo>
                  <a:cubicBezTo>
                    <a:pt x="90" y="176"/>
                    <a:pt x="90" y="176"/>
                    <a:pt x="91" y="175"/>
                  </a:cubicBezTo>
                  <a:cubicBezTo>
                    <a:pt x="91" y="176"/>
                    <a:pt x="91" y="176"/>
                    <a:pt x="91" y="177"/>
                  </a:cubicBezTo>
                  <a:cubicBezTo>
                    <a:pt x="91" y="177"/>
                    <a:pt x="90" y="176"/>
                    <a:pt x="90" y="176"/>
                  </a:cubicBezTo>
                  <a:close/>
                  <a:moveTo>
                    <a:pt x="92" y="178"/>
                  </a:moveTo>
                  <a:cubicBezTo>
                    <a:pt x="92" y="179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8"/>
                  </a:cubicBezTo>
                  <a:cubicBezTo>
                    <a:pt x="91" y="178"/>
                    <a:pt x="91" y="178"/>
                    <a:pt x="92" y="178"/>
                  </a:cubicBezTo>
                  <a:close/>
                  <a:moveTo>
                    <a:pt x="92" y="180"/>
                  </a:moveTo>
                  <a:cubicBezTo>
                    <a:pt x="92" y="180"/>
                    <a:pt x="93" y="180"/>
                    <a:pt x="93" y="181"/>
                  </a:cubicBezTo>
                  <a:cubicBezTo>
                    <a:pt x="92" y="181"/>
                    <a:pt x="91" y="181"/>
                    <a:pt x="91" y="180"/>
                  </a:cubicBezTo>
                  <a:cubicBezTo>
                    <a:pt x="91" y="180"/>
                    <a:pt x="91" y="180"/>
                    <a:pt x="92" y="180"/>
                  </a:cubicBezTo>
                  <a:close/>
                  <a:moveTo>
                    <a:pt x="92" y="177"/>
                  </a:moveTo>
                  <a:cubicBezTo>
                    <a:pt x="92" y="177"/>
                    <a:pt x="93" y="176"/>
                    <a:pt x="93" y="176"/>
                  </a:cubicBezTo>
                  <a:cubicBezTo>
                    <a:pt x="94" y="177"/>
                    <a:pt x="93" y="177"/>
                    <a:pt x="92" y="177"/>
                  </a:cubicBezTo>
                  <a:close/>
                  <a:moveTo>
                    <a:pt x="94" y="177"/>
                  </a:move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3" y="177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177"/>
                    <a:pt x="94" y="177"/>
                    <a:pt x="94" y="177"/>
                  </a:cubicBezTo>
                  <a:close/>
                  <a:moveTo>
                    <a:pt x="93" y="179"/>
                  </a:moveTo>
                  <a:cubicBezTo>
                    <a:pt x="94" y="180"/>
                    <a:pt x="96" y="180"/>
                    <a:pt x="96" y="182"/>
                  </a:cubicBezTo>
                  <a:cubicBezTo>
                    <a:pt x="95" y="181"/>
                    <a:pt x="93" y="181"/>
                    <a:pt x="93" y="179"/>
                  </a:cubicBezTo>
                  <a:close/>
                  <a:moveTo>
                    <a:pt x="95" y="178"/>
                  </a:move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6" y="178"/>
                    <a:pt x="96" y="179"/>
                  </a:cubicBezTo>
                  <a:cubicBezTo>
                    <a:pt x="95" y="179"/>
                    <a:pt x="95" y="178"/>
                    <a:pt x="95" y="178"/>
                  </a:cubicBezTo>
                  <a:close/>
                  <a:moveTo>
                    <a:pt x="97" y="181"/>
                  </a:moveTo>
                  <a:cubicBezTo>
                    <a:pt x="97" y="181"/>
                    <a:pt x="96" y="181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7" y="180"/>
                    <a:pt x="96" y="181"/>
                    <a:pt x="97" y="181"/>
                  </a:cubicBezTo>
                  <a:close/>
                  <a:moveTo>
                    <a:pt x="96" y="183"/>
                  </a:moveTo>
                  <a:cubicBezTo>
                    <a:pt x="96" y="182"/>
                    <a:pt x="94" y="182"/>
                    <a:pt x="94" y="181"/>
                  </a:cubicBezTo>
                  <a:cubicBezTo>
                    <a:pt x="94" y="181"/>
                    <a:pt x="96" y="182"/>
                    <a:pt x="96" y="183"/>
                  </a:cubicBezTo>
                  <a:close/>
                  <a:moveTo>
                    <a:pt x="97" y="185"/>
                  </a:moveTo>
                  <a:cubicBezTo>
                    <a:pt x="96" y="185"/>
                    <a:pt x="96" y="184"/>
                    <a:pt x="95" y="184"/>
                  </a:cubicBezTo>
                  <a:cubicBezTo>
                    <a:pt x="96" y="183"/>
                    <a:pt x="97" y="185"/>
                    <a:pt x="97" y="185"/>
                  </a:cubicBezTo>
                  <a:close/>
                  <a:moveTo>
                    <a:pt x="96" y="181"/>
                  </a:moveTo>
                  <a:cubicBezTo>
                    <a:pt x="97" y="181"/>
                    <a:pt x="97" y="183"/>
                    <a:pt x="98" y="184"/>
                  </a:cubicBezTo>
                  <a:cubicBezTo>
                    <a:pt x="97" y="184"/>
                    <a:pt x="97" y="182"/>
                    <a:pt x="96" y="181"/>
                  </a:cubicBezTo>
                  <a:close/>
                  <a:moveTo>
                    <a:pt x="98" y="180"/>
                  </a:moveTo>
                  <a:cubicBezTo>
                    <a:pt x="97" y="180"/>
                    <a:pt x="96" y="178"/>
                    <a:pt x="96" y="177"/>
                  </a:cubicBezTo>
                  <a:cubicBezTo>
                    <a:pt x="98" y="178"/>
                    <a:pt x="99" y="180"/>
                    <a:pt x="100" y="182"/>
                  </a:cubicBezTo>
                  <a:cubicBezTo>
                    <a:pt x="99" y="182"/>
                    <a:pt x="98" y="181"/>
                    <a:pt x="98" y="180"/>
                  </a:cubicBezTo>
                  <a:close/>
                  <a:moveTo>
                    <a:pt x="100" y="180"/>
                  </a:moveTo>
                  <a:cubicBezTo>
                    <a:pt x="100" y="180"/>
                    <a:pt x="100" y="181"/>
                    <a:pt x="101" y="181"/>
                  </a:cubicBezTo>
                  <a:cubicBezTo>
                    <a:pt x="101" y="181"/>
                    <a:pt x="100" y="181"/>
                    <a:pt x="100" y="182"/>
                  </a:cubicBezTo>
                  <a:cubicBezTo>
                    <a:pt x="100" y="181"/>
                    <a:pt x="100" y="181"/>
                    <a:pt x="100" y="180"/>
                  </a:cubicBezTo>
                  <a:close/>
                  <a:moveTo>
                    <a:pt x="101" y="185"/>
                  </a:moveTo>
                  <a:cubicBezTo>
                    <a:pt x="101" y="185"/>
                    <a:pt x="101" y="185"/>
                    <a:pt x="100" y="185"/>
                  </a:cubicBezTo>
                  <a:cubicBezTo>
                    <a:pt x="99" y="184"/>
                    <a:pt x="98" y="184"/>
                    <a:pt x="98" y="182"/>
                  </a:cubicBezTo>
                  <a:cubicBezTo>
                    <a:pt x="99" y="183"/>
                    <a:pt x="101" y="184"/>
                    <a:pt x="101" y="185"/>
                  </a:cubicBezTo>
                  <a:close/>
                  <a:moveTo>
                    <a:pt x="103" y="188"/>
                  </a:moveTo>
                  <a:cubicBezTo>
                    <a:pt x="101" y="188"/>
                    <a:pt x="101" y="187"/>
                    <a:pt x="100" y="186"/>
                  </a:cubicBezTo>
                  <a:cubicBezTo>
                    <a:pt x="100" y="186"/>
                    <a:pt x="102" y="187"/>
                    <a:pt x="103" y="188"/>
                  </a:cubicBezTo>
                  <a:close/>
                  <a:moveTo>
                    <a:pt x="100" y="178"/>
                  </a:moveTo>
                  <a:cubicBezTo>
                    <a:pt x="99" y="177"/>
                    <a:pt x="99" y="177"/>
                    <a:pt x="98" y="177"/>
                  </a:cubicBezTo>
                  <a:cubicBezTo>
                    <a:pt x="99" y="176"/>
                    <a:pt x="101" y="178"/>
                    <a:pt x="100" y="178"/>
                  </a:cubicBezTo>
                  <a:close/>
                  <a:moveTo>
                    <a:pt x="99" y="174"/>
                  </a:moveTo>
                  <a:cubicBezTo>
                    <a:pt x="99" y="174"/>
                    <a:pt x="99" y="175"/>
                    <a:pt x="98" y="175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98" y="174"/>
                    <a:pt x="98" y="174"/>
                    <a:pt x="99" y="174"/>
                  </a:cubicBezTo>
                  <a:close/>
                  <a:moveTo>
                    <a:pt x="97" y="175"/>
                  </a:moveTo>
                  <a:cubicBezTo>
                    <a:pt x="97" y="175"/>
                    <a:pt x="97" y="176"/>
                    <a:pt x="97" y="176"/>
                  </a:cubicBezTo>
                  <a:cubicBezTo>
                    <a:pt x="97" y="176"/>
                    <a:pt x="97" y="176"/>
                    <a:pt x="96" y="176"/>
                  </a:cubicBezTo>
                  <a:cubicBezTo>
                    <a:pt x="96" y="176"/>
                    <a:pt x="97" y="176"/>
                    <a:pt x="97" y="175"/>
                  </a:cubicBezTo>
                  <a:close/>
                  <a:moveTo>
                    <a:pt x="96" y="173"/>
                  </a:moveTo>
                  <a:cubicBezTo>
                    <a:pt x="96" y="173"/>
                    <a:pt x="97" y="173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5"/>
                    <a:pt x="96" y="176"/>
                    <a:pt x="95" y="176"/>
                  </a:cubicBezTo>
                  <a:cubicBezTo>
                    <a:pt x="95" y="175"/>
                    <a:pt x="95" y="175"/>
                    <a:pt x="95" y="174"/>
                  </a:cubicBezTo>
                  <a:cubicBezTo>
                    <a:pt x="95" y="173"/>
                    <a:pt x="95" y="173"/>
                    <a:pt x="96" y="173"/>
                  </a:cubicBezTo>
                  <a:close/>
                  <a:moveTo>
                    <a:pt x="96" y="171"/>
                  </a:moveTo>
                  <a:cubicBezTo>
                    <a:pt x="96" y="171"/>
                    <a:pt x="96" y="172"/>
                    <a:pt x="96" y="173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4" y="173"/>
                    <a:pt x="95" y="173"/>
                    <a:pt x="94" y="172"/>
                  </a:cubicBezTo>
                  <a:cubicBezTo>
                    <a:pt x="95" y="172"/>
                    <a:pt x="95" y="171"/>
                    <a:pt x="96" y="171"/>
                  </a:cubicBezTo>
                  <a:close/>
                  <a:moveTo>
                    <a:pt x="95" y="176"/>
                  </a:moveTo>
                  <a:cubicBezTo>
                    <a:pt x="95" y="176"/>
                    <a:pt x="94" y="176"/>
                    <a:pt x="95" y="177"/>
                  </a:cubicBezTo>
                  <a:cubicBezTo>
                    <a:pt x="94" y="177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5" y="176"/>
                    <a:pt x="95" y="176"/>
                  </a:cubicBezTo>
                  <a:close/>
                  <a:moveTo>
                    <a:pt x="94" y="172"/>
                  </a:moveTo>
                  <a:cubicBezTo>
                    <a:pt x="94" y="173"/>
                    <a:pt x="94" y="174"/>
                    <a:pt x="94" y="175"/>
                  </a:cubicBezTo>
                  <a:cubicBezTo>
                    <a:pt x="93" y="175"/>
                    <a:pt x="93" y="174"/>
                    <a:pt x="93" y="173"/>
                  </a:cubicBezTo>
                  <a:cubicBezTo>
                    <a:pt x="93" y="173"/>
                    <a:pt x="94" y="173"/>
                    <a:pt x="94" y="172"/>
                  </a:cubicBezTo>
                  <a:close/>
                  <a:moveTo>
                    <a:pt x="93" y="175"/>
                  </a:moveTo>
                  <a:cubicBezTo>
                    <a:pt x="93" y="176"/>
                    <a:pt x="92" y="176"/>
                    <a:pt x="92" y="176"/>
                  </a:cubicBezTo>
                  <a:cubicBezTo>
                    <a:pt x="92" y="176"/>
                    <a:pt x="92" y="175"/>
                    <a:pt x="91" y="175"/>
                  </a:cubicBezTo>
                  <a:cubicBezTo>
                    <a:pt x="92" y="175"/>
                    <a:pt x="92" y="174"/>
                    <a:pt x="92" y="174"/>
                  </a:cubicBezTo>
                  <a:cubicBezTo>
                    <a:pt x="93" y="174"/>
                    <a:pt x="93" y="175"/>
                    <a:pt x="93" y="175"/>
                  </a:cubicBezTo>
                  <a:close/>
                  <a:moveTo>
                    <a:pt x="92" y="171"/>
                  </a:moveTo>
                  <a:cubicBezTo>
                    <a:pt x="92" y="172"/>
                    <a:pt x="92" y="172"/>
                    <a:pt x="92" y="173"/>
                  </a:cubicBezTo>
                  <a:cubicBezTo>
                    <a:pt x="92" y="174"/>
                    <a:pt x="91" y="174"/>
                    <a:pt x="91" y="174"/>
                  </a:cubicBezTo>
                  <a:cubicBezTo>
                    <a:pt x="91" y="174"/>
                    <a:pt x="91" y="173"/>
                    <a:pt x="90" y="172"/>
                  </a:cubicBezTo>
                  <a:cubicBezTo>
                    <a:pt x="91" y="172"/>
                    <a:pt x="91" y="172"/>
                    <a:pt x="92" y="171"/>
                  </a:cubicBezTo>
                  <a:close/>
                  <a:moveTo>
                    <a:pt x="91" y="175"/>
                  </a:moveTo>
                  <a:cubicBezTo>
                    <a:pt x="90" y="176"/>
                    <a:pt x="88" y="177"/>
                    <a:pt x="88" y="174"/>
                  </a:cubicBezTo>
                  <a:cubicBezTo>
                    <a:pt x="89" y="174"/>
                    <a:pt x="89" y="174"/>
                    <a:pt x="90" y="173"/>
                  </a:cubicBezTo>
                  <a:cubicBezTo>
                    <a:pt x="90" y="173"/>
                    <a:pt x="90" y="174"/>
                    <a:pt x="91" y="175"/>
                  </a:cubicBezTo>
                  <a:close/>
                  <a:moveTo>
                    <a:pt x="89" y="170"/>
                  </a:moveTo>
                  <a:cubicBezTo>
                    <a:pt x="89" y="170"/>
                    <a:pt x="89" y="172"/>
                    <a:pt x="90" y="172"/>
                  </a:cubicBezTo>
                  <a:cubicBezTo>
                    <a:pt x="90" y="173"/>
                    <a:pt x="89" y="173"/>
                    <a:pt x="88" y="174"/>
                  </a:cubicBezTo>
                  <a:cubicBezTo>
                    <a:pt x="87" y="174"/>
                    <a:pt x="87" y="173"/>
                    <a:pt x="87" y="172"/>
                  </a:cubicBezTo>
                  <a:cubicBezTo>
                    <a:pt x="88" y="171"/>
                    <a:pt x="88" y="171"/>
                    <a:pt x="89" y="170"/>
                  </a:cubicBezTo>
                  <a:close/>
                  <a:moveTo>
                    <a:pt x="87" y="172"/>
                  </a:moveTo>
                  <a:cubicBezTo>
                    <a:pt x="87" y="173"/>
                    <a:pt x="87" y="174"/>
                    <a:pt x="87" y="175"/>
                  </a:cubicBezTo>
                  <a:cubicBezTo>
                    <a:pt x="86" y="175"/>
                    <a:pt x="86" y="174"/>
                    <a:pt x="85" y="174"/>
                  </a:cubicBezTo>
                  <a:cubicBezTo>
                    <a:pt x="85" y="173"/>
                    <a:pt x="86" y="173"/>
                    <a:pt x="87" y="172"/>
                  </a:cubicBezTo>
                  <a:close/>
                  <a:moveTo>
                    <a:pt x="85" y="174"/>
                  </a:moveTo>
                  <a:cubicBezTo>
                    <a:pt x="85" y="175"/>
                    <a:pt x="86" y="175"/>
                    <a:pt x="87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5"/>
                    <a:pt x="85" y="176"/>
                    <a:pt x="84" y="175"/>
                  </a:cubicBezTo>
                  <a:cubicBezTo>
                    <a:pt x="84" y="175"/>
                    <a:pt x="84" y="174"/>
                    <a:pt x="85" y="174"/>
                  </a:cubicBezTo>
                  <a:close/>
                  <a:moveTo>
                    <a:pt x="84" y="175"/>
                  </a:moveTo>
                  <a:cubicBezTo>
                    <a:pt x="85" y="175"/>
                    <a:pt x="85" y="176"/>
                    <a:pt x="86" y="177"/>
                  </a:cubicBezTo>
                  <a:cubicBezTo>
                    <a:pt x="85" y="177"/>
                    <a:pt x="85" y="177"/>
                    <a:pt x="85" y="178"/>
                  </a:cubicBezTo>
                  <a:cubicBezTo>
                    <a:pt x="84" y="178"/>
                    <a:pt x="84" y="178"/>
                    <a:pt x="83" y="177"/>
                  </a:cubicBezTo>
                  <a:cubicBezTo>
                    <a:pt x="83" y="177"/>
                    <a:pt x="82" y="177"/>
                    <a:pt x="82" y="177"/>
                  </a:cubicBezTo>
                  <a:cubicBezTo>
                    <a:pt x="83" y="176"/>
                    <a:pt x="83" y="176"/>
                    <a:pt x="84" y="175"/>
                  </a:cubicBezTo>
                  <a:close/>
                  <a:moveTo>
                    <a:pt x="83" y="178"/>
                  </a:moveTo>
                  <a:cubicBezTo>
                    <a:pt x="83" y="179"/>
                    <a:pt x="83" y="179"/>
                    <a:pt x="82" y="179"/>
                  </a:cubicBezTo>
                  <a:cubicBezTo>
                    <a:pt x="82" y="179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lose/>
                  <a:moveTo>
                    <a:pt x="82" y="178"/>
                  </a:moveTo>
                  <a:cubicBezTo>
                    <a:pt x="82" y="178"/>
                    <a:pt x="82" y="179"/>
                    <a:pt x="82" y="179"/>
                  </a:cubicBezTo>
                  <a:cubicBezTo>
                    <a:pt x="82" y="179"/>
                    <a:pt x="81" y="178"/>
                    <a:pt x="81" y="178"/>
                  </a:cubicBezTo>
                  <a:cubicBezTo>
                    <a:pt x="81" y="177"/>
                    <a:pt x="82" y="178"/>
                    <a:pt x="82" y="178"/>
                  </a:cubicBezTo>
                  <a:close/>
                  <a:moveTo>
                    <a:pt x="74" y="174"/>
                  </a:moveTo>
                  <a:cubicBezTo>
                    <a:pt x="73" y="174"/>
                    <a:pt x="72" y="174"/>
                    <a:pt x="71" y="174"/>
                  </a:cubicBezTo>
                  <a:cubicBezTo>
                    <a:pt x="71" y="173"/>
                    <a:pt x="71" y="173"/>
                    <a:pt x="71" y="172"/>
                  </a:cubicBezTo>
                  <a:cubicBezTo>
                    <a:pt x="70" y="172"/>
                    <a:pt x="71" y="172"/>
                    <a:pt x="71" y="171"/>
                  </a:cubicBezTo>
                  <a:cubicBezTo>
                    <a:pt x="71" y="170"/>
                    <a:pt x="70" y="171"/>
                    <a:pt x="70" y="170"/>
                  </a:cubicBezTo>
                  <a:cubicBezTo>
                    <a:pt x="70" y="170"/>
                    <a:pt x="70" y="169"/>
                    <a:pt x="71" y="169"/>
                  </a:cubicBezTo>
                  <a:cubicBezTo>
                    <a:pt x="72" y="171"/>
                    <a:pt x="72" y="173"/>
                    <a:pt x="74" y="174"/>
                  </a:cubicBezTo>
                  <a:close/>
                  <a:moveTo>
                    <a:pt x="63" y="175"/>
                  </a:moveTo>
                  <a:cubicBezTo>
                    <a:pt x="63" y="175"/>
                    <a:pt x="63" y="175"/>
                    <a:pt x="63" y="175"/>
                  </a:cubicBezTo>
                  <a:cubicBezTo>
                    <a:pt x="63" y="175"/>
                    <a:pt x="64" y="175"/>
                    <a:pt x="64" y="175"/>
                  </a:cubicBezTo>
                  <a:cubicBezTo>
                    <a:pt x="64" y="175"/>
                    <a:pt x="63" y="175"/>
                    <a:pt x="63" y="175"/>
                  </a:cubicBezTo>
                  <a:close/>
                  <a:moveTo>
                    <a:pt x="58" y="173"/>
                  </a:moveTo>
                  <a:cubicBezTo>
                    <a:pt x="58" y="173"/>
                    <a:pt x="58" y="174"/>
                    <a:pt x="57" y="174"/>
                  </a:cubicBezTo>
                  <a:cubicBezTo>
                    <a:pt x="57" y="173"/>
                    <a:pt x="57" y="173"/>
                    <a:pt x="56" y="172"/>
                  </a:cubicBezTo>
                  <a:cubicBezTo>
                    <a:pt x="57" y="172"/>
                    <a:pt x="58" y="172"/>
                    <a:pt x="58" y="173"/>
                  </a:cubicBezTo>
                  <a:cubicBezTo>
                    <a:pt x="58" y="173"/>
                    <a:pt x="58" y="172"/>
                    <a:pt x="59" y="172"/>
                  </a:cubicBezTo>
                  <a:cubicBezTo>
                    <a:pt x="59" y="172"/>
                    <a:pt x="59" y="173"/>
                    <a:pt x="59" y="173"/>
                  </a:cubicBezTo>
                  <a:cubicBezTo>
                    <a:pt x="58" y="173"/>
                    <a:pt x="58" y="174"/>
                    <a:pt x="57" y="174"/>
                  </a:cubicBezTo>
                  <a:cubicBezTo>
                    <a:pt x="57" y="174"/>
                    <a:pt x="58" y="174"/>
                    <a:pt x="58" y="173"/>
                  </a:cubicBezTo>
                  <a:cubicBezTo>
                    <a:pt x="58" y="173"/>
                    <a:pt x="58" y="173"/>
                    <a:pt x="58" y="173"/>
                  </a:cubicBezTo>
                  <a:close/>
                  <a:moveTo>
                    <a:pt x="64" y="166"/>
                  </a:moveTo>
                  <a:cubicBezTo>
                    <a:pt x="64" y="166"/>
                    <a:pt x="63" y="165"/>
                    <a:pt x="63" y="165"/>
                  </a:cubicBezTo>
                  <a:cubicBezTo>
                    <a:pt x="63" y="165"/>
                    <a:pt x="63" y="164"/>
                    <a:pt x="64" y="164"/>
                  </a:cubicBezTo>
                  <a:cubicBezTo>
                    <a:pt x="64" y="165"/>
                    <a:pt x="64" y="165"/>
                    <a:pt x="64" y="166"/>
                  </a:cubicBezTo>
                  <a:close/>
                  <a:moveTo>
                    <a:pt x="63" y="162"/>
                  </a:moveTo>
                  <a:cubicBezTo>
                    <a:pt x="64" y="161"/>
                    <a:pt x="64" y="162"/>
                    <a:pt x="65" y="162"/>
                  </a:cubicBezTo>
                  <a:cubicBezTo>
                    <a:pt x="65" y="163"/>
                    <a:pt x="64" y="163"/>
                    <a:pt x="64" y="163"/>
                  </a:cubicBezTo>
                  <a:cubicBezTo>
                    <a:pt x="63" y="163"/>
                    <a:pt x="63" y="162"/>
                    <a:pt x="63" y="162"/>
                  </a:cubicBezTo>
                  <a:close/>
                  <a:moveTo>
                    <a:pt x="67" y="168"/>
                  </a:moveTo>
                  <a:cubicBezTo>
                    <a:pt x="67" y="168"/>
                    <a:pt x="66" y="168"/>
                    <a:pt x="66" y="167"/>
                  </a:cubicBezTo>
                  <a:cubicBezTo>
                    <a:pt x="66" y="167"/>
                    <a:pt x="65" y="167"/>
                    <a:pt x="65" y="167"/>
                  </a:cubicBezTo>
                  <a:cubicBezTo>
                    <a:pt x="67" y="166"/>
                    <a:pt x="67" y="168"/>
                    <a:pt x="68" y="168"/>
                  </a:cubicBezTo>
                  <a:cubicBezTo>
                    <a:pt x="68" y="168"/>
                    <a:pt x="67" y="168"/>
                    <a:pt x="67" y="168"/>
                  </a:cubicBezTo>
                  <a:close/>
                  <a:moveTo>
                    <a:pt x="67" y="170"/>
                  </a:moveTo>
                  <a:cubicBezTo>
                    <a:pt x="67" y="171"/>
                    <a:pt x="66" y="170"/>
                    <a:pt x="65" y="170"/>
                  </a:cubicBezTo>
                  <a:cubicBezTo>
                    <a:pt x="65" y="169"/>
                    <a:pt x="66" y="169"/>
                    <a:pt x="66" y="169"/>
                  </a:cubicBezTo>
                  <a:cubicBezTo>
                    <a:pt x="66" y="169"/>
                    <a:pt x="66" y="170"/>
                    <a:pt x="67" y="170"/>
                  </a:cubicBezTo>
                  <a:close/>
                  <a:moveTo>
                    <a:pt x="66" y="168"/>
                  </a:moveTo>
                  <a:cubicBezTo>
                    <a:pt x="66" y="169"/>
                    <a:pt x="65" y="169"/>
                    <a:pt x="65" y="170"/>
                  </a:cubicBezTo>
                  <a:cubicBezTo>
                    <a:pt x="64" y="169"/>
                    <a:pt x="64" y="168"/>
                    <a:pt x="64" y="168"/>
                  </a:cubicBezTo>
                  <a:cubicBezTo>
                    <a:pt x="65" y="168"/>
                    <a:pt x="65" y="168"/>
                    <a:pt x="66" y="168"/>
                  </a:cubicBezTo>
                  <a:close/>
                  <a:moveTo>
                    <a:pt x="64" y="168"/>
                  </a:moveTo>
                  <a:cubicBezTo>
                    <a:pt x="64" y="169"/>
                    <a:pt x="64" y="169"/>
                    <a:pt x="64" y="170"/>
                  </a:cubicBezTo>
                  <a:cubicBezTo>
                    <a:pt x="64" y="169"/>
                    <a:pt x="63" y="169"/>
                    <a:pt x="63" y="169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7"/>
                  </a:cubicBezTo>
                  <a:cubicBezTo>
                    <a:pt x="62" y="167"/>
                    <a:pt x="63" y="167"/>
                    <a:pt x="63" y="167"/>
                  </a:cubicBezTo>
                  <a:cubicBezTo>
                    <a:pt x="63" y="168"/>
                    <a:pt x="63" y="168"/>
                    <a:pt x="63" y="168"/>
                  </a:cubicBezTo>
                  <a:cubicBezTo>
                    <a:pt x="63" y="169"/>
                    <a:pt x="63" y="168"/>
                    <a:pt x="64" y="168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0"/>
                    <a:pt x="61" y="171"/>
                  </a:cubicBezTo>
                  <a:cubicBezTo>
                    <a:pt x="61" y="170"/>
                    <a:pt x="62" y="170"/>
                    <a:pt x="62" y="170"/>
                  </a:cubicBezTo>
                  <a:cubicBezTo>
                    <a:pt x="62" y="170"/>
                    <a:pt x="63" y="170"/>
                    <a:pt x="62" y="171"/>
                  </a:cubicBezTo>
                  <a:close/>
                  <a:moveTo>
                    <a:pt x="61" y="170"/>
                  </a:moveTo>
                  <a:cubicBezTo>
                    <a:pt x="61" y="170"/>
                    <a:pt x="60" y="169"/>
                    <a:pt x="60" y="169"/>
                  </a:cubicBezTo>
                  <a:cubicBezTo>
                    <a:pt x="61" y="169"/>
                    <a:pt x="61" y="169"/>
                    <a:pt x="62" y="170"/>
                  </a:cubicBezTo>
                  <a:cubicBezTo>
                    <a:pt x="61" y="170"/>
                    <a:pt x="61" y="170"/>
                    <a:pt x="61" y="170"/>
                  </a:cubicBezTo>
                  <a:close/>
                  <a:moveTo>
                    <a:pt x="61" y="173"/>
                  </a:moveTo>
                  <a:cubicBezTo>
                    <a:pt x="61" y="175"/>
                    <a:pt x="59" y="174"/>
                    <a:pt x="59" y="172"/>
                  </a:cubicBezTo>
                  <a:cubicBezTo>
                    <a:pt x="60" y="172"/>
                    <a:pt x="60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1" y="173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2" y="174"/>
                    <a:pt x="61" y="174"/>
                    <a:pt x="61" y="174"/>
                  </a:cubicBezTo>
                  <a:cubicBezTo>
                    <a:pt x="61" y="174"/>
                    <a:pt x="62" y="174"/>
                    <a:pt x="61" y="173"/>
                  </a:cubicBezTo>
                  <a:close/>
                  <a:moveTo>
                    <a:pt x="62" y="172"/>
                  </a:moveTo>
                  <a:cubicBezTo>
                    <a:pt x="62" y="172"/>
                    <a:pt x="61" y="172"/>
                    <a:pt x="61" y="171"/>
                  </a:cubicBezTo>
                  <a:cubicBezTo>
                    <a:pt x="62" y="171"/>
                    <a:pt x="62" y="171"/>
                    <a:pt x="63" y="171"/>
                  </a:cubicBezTo>
                  <a:cubicBezTo>
                    <a:pt x="63" y="172"/>
                    <a:pt x="62" y="172"/>
                    <a:pt x="62" y="172"/>
                  </a:cubicBezTo>
                  <a:close/>
                  <a:moveTo>
                    <a:pt x="64" y="174"/>
                  </a:moveTo>
                  <a:cubicBezTo>
                    <a:pt x="64" y="174"/>
                    <a:pt x="64" y="174"/>
                    <a:pt x="64" y="174"/>
                  </a:cubicBezTo>
                  <a:cubicBezTo>
                    <a:pt x="63" y="174"/>
                    <a:pt x="63" y="174"/>
                    <a:pt x="62" y="174"/>
                  </a:cubicBezTo>
                  <a:cubicBezTo>
                    <a:pt x="62" y="174"/>
                    <a:pt x="62" y="173"/>
                    <a:pt x="62" y="173"/>
                  </a:cubicBezTo>
                  <a:cubicBezTo>
                    <a:pt x="63" y="172"/>
                    <a:pt x="64" y="173"/>
                    <a:pt x="64" y="174"/>
                  </a:cubicBezTo>
                  <a:close/>
                  <a:moveTo>
                    <a:pt x="63" y="171"/>
                  </a:moveTo>
                  <a:cubicBezTo>
                    <a:pt x="63" y="171"/>
                    <a:pt x="63" y="170"/>
                    <a:pt x="63" y="170"/>
                  </a:cubicBezTo>
                  <a:cubicBezTo>
                    <a:pt x="63" y="170"/>
                    <a:pt x="63" y="170"/>
                    <a:pt x="64" y="170"/>
                  </a:cubicBezTo>
                  <a:cubicBezTo>
                    <a:pt x="64" y="170"/>
                    <a:pt x="63" y="170"/>
                    <a:pt x="64" y="171"/>
                  </a:cubicBezTo>
                  <a:cubicBezTo>
                    <a:pt x="64" y="171"/>
                    <a:pt x="64" y="171"/>
                    <a:pt x="64" y="170"/>
                  </a:cubicBezTo>
                  <a:cubicBezTo>
                    <a:pt x="65" y="170"/>
                    <a:pt x="64" y="171"/>
                    <a:pt x="65" y="172"/>
                  </a:cubicBezTo>
                  <a:cubicBezTo>
                    <a:pt x="65" y="172"/>
                    <a:pt x="64" y="171"/>
                    <a:pt x="64" y="172"/>
                  </a:cubicBezTo>
                  <a:cubicBezTo>
                    <a:pt x="63" y="171"/>
                    <a:pt x="64" y="170"/>
                    <a:pt x="63" y="171"/>
                  </a:cubicBezTo>
                  <a:close/>
                  <a:moveTo>
                    <a:pt x="64" y="167"/>
                  </a:moveTo>
                  <a:cubicBezTo>
                    <a:pt x="64" y="167"/>
                    <a:pt x="65" y="167"/>
                    <a:pt x="65" y="167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5" y="168"/>
                    <a:pt x="65" y="167"/>
                    <a:pt x="64" y="167"/>
                  </a:cubicBezTo>
                  <a:close/>
                  <a:moveTo>
                    <a:pt x="64" y="167"/>
                  </a:moveTo>
                  <a:cubicBezTo>
                    <a:pt x="63" y="167"/>
                    <a:pt x="63" y="167"/>
                    <a:pt x="63" y="166"/>
                  </a:cubicBezTo>
                  <a:cubicBezTo>
                    <a:pt x="63" y="166"/>
                    <a:pt x="65" y="166"/>
                    <a:pt x="65" y="167"/>
                  </a:cubicBezTo>
                  <a:cubicBezTo>
                    <a:pt x="65" y="167"/>
                    <a:pt x="64" y="167"/>
                    <a:pt x="64" y="167"/>
                  </a:cubicBezTo>
                  <a:close/>
                  <a:moveTo>
                    <a:pt x="62" y="164"/>
                  </a:moveTo>
                  <a:cubicBezTo>
                    <a:pt x="62" y="164"/>
                    <a:pt x="62" y="164"/>
                    <a:pt x="62" y="164"/>
                  </a:cubicBezTo>
                  <a:cubicBezTo>
                    <a:pt x="62" y="164"/>
                    <a:pt x="63" y="164"/>
                    <a:pt x="63" y="164"/>
                  </a:cubicBezTo>
                  <a:cubicBezTo>
                    <a:pt x="63" y="164"/>
                    <a:pt x="63" y="164"/>
                    <a:pt x="62" y="164"/>
                  </a:cubicBezTo>
                  <a:close/>
                  <a:moveTo>
                    <a:pt x="62" y="166"/>
                  </a:moveTo>
                  <a:cubicBezTo>
                    <a:pt x="62" y="166"/>
                    <a:pt x="63" y="166"/>
                    <a:pt x="63" y="167"/>
                  </a:cubicBezTo>
                  <a:cubicBezTo>
                    <a:pt x="62" y="167"/>
                    <a:pt x="62" y="167"/>
                    <a:pt x="61" y="166"/>
                  </a:cubicBezTo>
                  <a:cubicBezTo>
                    <a:pt x="62" y="166"/>
                    <a:pt x="62" y="166"/>
                    <a:pt x="62" y="166"/>
                  </a:cubicBezTo>
                  <a:close/>
                  <a:moveTo>
                    <a:pt x="62" y="169"/>
                  </a:moveTo>
                  <a:cubicBezTo>
                    <a:pt x="61" y="169"/>
                    <a:pt x="60" y="168"/>
                    <a:pt x="60" y="168"/>
                  </a:cubicBezTo>
                  <a:cubicBezTo>
                    <a:pt x="60" y="168"/>
                    <a:pt x="60" y="167"/>
                    <a:pt x="61" y="167"/>
                  </a:cubicBezTo>
                  <a:cubicBezTo>
                    <a:pt x="61" y="167"/>
                    <a:pt x="61" y="168"/>
                    <a:pt x="62" y="169"/>
                  </a:cubicBezTo>
                  <a:close/>
                  <a:moveTo>
                    <a:pt x="60" y="170"/>
                  </a:moveTo>
                  <a:cubicBezTo>
                    <a:pt x="60" y="170"/>
                    <a:pt x="59" y="169"/>
                    <a:pt x="59" y="170"/>
                  </a:cubicBezTo>
                  <a:cubicBezTo>
                    <a:pt x="59" y="171"/>
                    <a:pt x="61" y="170"/>
                    <a:pt x="61" y="172"/>
                  </a:cubicBezTo>
                  <a:cubicBezTo>
                    <a:pt x="61" y="172"/>
                    <a:pt x="61" y="172"/>
                    <a:pt x="60" y="172"/>
                  </a:cubicBezTo>
                  <a:cubicBezTo>
                    <a:pt x="60" y="172"/>
                    <a:pt x="60" y="171"/>
                    <a:pt x="61" y="171"/>
                  </a:cubicBezTo>
                  <a:cubicBezTo>
                    <a:pt x="60" y="171"/>
                    <a:pt x="60" y="172"/>
                    <a:pt x="59" y="172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9" y="171"/>
                    <a:pt x="58" y="171"/>
                    <a:pt x="58" y="170"/>
                  </a:cubicBezTo>
                  <a:cubicBezTo>
                    <a:pt x="59" y="170"/>
                    <a:pt x="58" y="169"/>
                    <a:pt x="59" y="169"/>
                  </a:cubicBezTo>
                  <a:cubicBezTo>
                    <a:pt x="60" y="169"/>
                    <a:pt x="60" y="170"/>
                    <a:pt x="60" y="170"/>
                  </a:cubicBezTo>
                  <a:close/>
                  <a:moveTo>
                    <a:pt x="59" y="174"/>
                  </a:moveTo>
                  <a:cubicBezTo>
                    <a:pt x="59" y="174"/>
                    <a:pt x="58" y="174"/>
                    <a:pt x="58" y="174"/>
                  </a:cubicBezTo>
                  <a:cubicBezTo>
                    <a:pt x="58" y="174"/>
                    <a:pt x="59" y="174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lose/>
                  <a:moveTo>
                    <a:pt x="59" y="175"/>
                  </a:moveTo>
                  <a:cubicBezTo>
                    <a:pt x="60" y="176"/>
                    <a:pt x="58" y="176"/>
                    <a:pt x="58" y="176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58" y="175"/>
                    <a:pt x="58" y="175"/>
                    <a:pt x="59" y="175"/>
                  </a:cubicBezTo>
                  <a:close/>
                  <a:moveTo>
                    <a:pt x="60" y="175"/>
                  </a:moveTo>
                  <a:cubicBezTo>
                    <a:pt x="60" y="176"/>
                    <a:pt x="60" y="177"/>
                    <a:pt x="59" y="177"/>
                  </a:cubicBezTo>
                  <a:cubicBezTo>
                    <a:pt x="58" y="176"/>
                    <a:pt x="59" y="176"/>
                    <a:pt x="60" y="175"/>
                  </a:cubicBezTo>
                  <a:close/>
                  <a:moveTo>
                    <a:pt x="60" y="176"/>
                  </a:moveTo>
                  <a:cubicBezTo>
                    <a:pt x="61" y="177"/>
                    <a:pt x="60" y="177"/>
                    <a:pt x="59" y="178"/>
                  </a:cubicBezTo>
                  <a:cubicBezTo>
                    <a:pt x="59" y="177"/>
                    <a:pt x="60" y="177"/>
                    <a:pt x="60" y="176"/>
                  </a:cubicBezTo>
                  <a:close/>
                  <a:moveTo>
                    <a:pt x="60" y="175"/>
                  </a:moveTo>
                  <a:cubicBezTo>
                    <a:pt x="61" y="175"/>
                    <a:pt x="62" y="175"/>
                    <a:pt x="62" y="175"/>
                  </a:cubicBezTo>
                  <a:cubicBezTo>
                    <a:pt x="62" y="176"/>
                    <a:pt x="62" y="176"/>
                    <a:pt x="61" y="176"/>
                  </a:cubicBezTo>
                  <a:cubicBezTo>
                    <a:pt x="61" y="176"/>
                    <a:pt x="60" y="175"/>
                    <a:pt x="60" y="175"/>
                  </a:cubicBezTo>
                  <a:close/>
                  <a:moveTo>
                    <a:pt x="63" y="175"/>
                  </a:moveTo>
                  <a:cubicBezTo>
                    <a:pt x="63" y="176"/>
                    <a:pt x="62" y="177"/>
                    <a:pt x="61" y="177"/>
                  </a:cubicBezTo>
                  <a:cubicBezTo>
                    <a:pt x="61" y="176"/>
                    <a:pt x="62" y="175"/>
                    <a:pt x="63" y="175"/>
                  </a:cubicBezTo>
                  <a:close/>
                  <a:moveTo>
                    <a:pt x="64" y="175"/>
                  </a:moveTo>
                  <a:cubicBezTo>
                    <a:pt x="64" y="175"/>
                    <a:pt x="64" y="175"/>
                    <a:pt x="64" y="176"/>
                  </a:cubicBezTo>
                  <a:cubicBezTo>
                    <a:pt x="63" y="175"/>
                    <a:pt x="64" y="174"/>
                    <a:pt x="64" y="175"/>
                  </a:cubicBezTo>
                  <a:close/>
                  <a:moveTo>
                    <a:pt x="63" y="172"/>
                  </a:moveTo>
                  <a:cubicBezTo>
                    <a:pt x="64" y="172"/>
                    <a:pt x="65" y="172"/>
                    <a:pt x="65" y="172"/>
                  </a:cubicBezTo>
                  <a:cubicBezTo>
                    <a:pt x="65" y="172"/>
                    <a:pt x="64" y="173"/>
                    <a:pt x="63" y="172"/>
                  </a:cubicBezTo>
                  <a:close/>
                  <a:moveTo>
                    <a:pt x="64" y="173"/>
                  </a:moveTo>
                  <a:cubicBezTo>
                    <a:pt x="65" y="173"/>
                    <a:pt x="66" y="173"/>
                    <a:pt x="66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4" y="174"/>
                    <a:pt x="64" y="173"/>
                    <a:pt x="64" y="173"/>
                  </a:cubicBezTo>
                  <a:close/>
                  <a:moveTo>
                    <a:pt x="66" y="172"/>
                  </a:moveTo>
                  <a:cubicBezTo>
                    <a:pt x="65" y="171"/>
                    <a:pt x="65" y="171"/>
                    <a:pt x="65" y="170"/>
                  </a:cubicBezTo>
                  <a:cubicBezTo>
                    <a:pt x="65" y="171"/>
                    <a:pt x="66" y="171"/>
                    <a:pt x="66" y="171"/>
                  </a:cubicBezTo>
                  <a:cubicBezTo>
                    <a:pt x="66" y="171"/>
                    <a:pt x="66" y="172"/>
                    <a:pt x="66" y="172"/>
                  </a:cubicBezTo>
                  <a:close/>
                  <a:moveTo>
                    <a:pt x="67" y="171"/>
                  </a:moveTo>
                  <a:cubicBezTo>
                    <a:pt x="68" y="172"/>
                    <a:pt x="67" y="172"/>
                    <a:pt x="66" y="172"/>
                  </a:cubicBezTo>
                  <a:cubicBezTo>
                    <a:pt x="66" y="171"/>
                    <a:pt x="67" y="171"/>
                    <a:pt x="67" y="171"/>
                  </a:cubicBezTo>
                  <a:close/>
                  <a:moveTo>
                    <a:pt x="68" y="173"/>
                  </a:moveTo>
                  <a:cubicBezTo>
                    <a:pt x="68" y="173"/>
                    <a:pt x="67" y="173"/>
                    <a:pt x="67" y="173"/>
                  </a:cubicBezTo>
                  <a:cubicBezTo>
                    <a:pt x="67" y="172"/>
                    <a:pt x="68" y="173"/>
                    <a:pt x="68" y="173"/>
                  </a:cubicBezTo>
                  <a:close/>
                  <a:moveTo>
                    <a:pt x="69" y="174"/>
                  </a:moveTo>
                  <a:cubicBezTo>
                    <a:pt x="68" y="174"/>
                    <a:pt x="67" y="175"/>
                    <a:pt x="66" y="173"/>
                  </a:cubicBezTo>
                  <a:cubicBezTo>
                    <a:pt x="67" y="174"/>
                    <a:pt x="68" y="173"/>
                    <a:pt x="69" y="174"/>
                  </a:cubicBezTo>
                  <a:close/>
                  <a:moveTo>
                    <a:pt x="68" y="171"/>
                  </a:moveTo>
                  <a:cubicBezTo>
                    <a:pt x="69" y="172"/>
                    <a:pt x="70" y="171"/>
                    <a:pt x="70" y="172"/>
                  </a:cubicBezTo>
                  <a:cubicBezTo>
                    <a:pt x="70" y="173"/>
                    <a:pt x="68" y="172"/>
                    <a:pt x="68" y="171"/>
                  </a:cubicBezTo>
                  <a:close/>
                  <a:moveTo>
                    <a:pt x="69" y="171"/>
                  </a:moveTo>
                  <a:cubicBezTo>
                    <a:pt x="69" y="170"/>
                    <a:pt x="70" y="171"/>
                    <a:pt x="70" y="171"/>
                  </a:cubicBezTo>
                  <a:cubicBezTo>
                    <a:pt x="70" y="171"/>
                    <a:pt x="69" y="171"/>
                    <a:pt x="69" y="171"/>
                  </a:cubicBezTo>
                  <a:close/>
                  <a:moveTo>
                    <a:pt x="71" y="174"/>
                  </a:moveTo>
                  <a:cubicBezTo>
                    <a:pt x="71" y="175"/>
                    <a:pt x="70" y="174"/>
                    <a:pt x="69" y="174"/>
                  </a:cubicBezTo>
                  <a:cubicBezTo>
                    <a:pt x="70" y="174"/>
                    <a:pt x="71" y="174"/>
                    <a:pt x="71" y="174"/>
                  </a:cubicBezTo>
                  <a:close/>
                  <a:moveTo>
                    <a:pt x="69" y="166"/>
                  </a:moveTo>
                  <a:cubicBezTo>
                    <a:pt x="69" y="166"/>
                    <a:pt x="70" y="166"/>
                    <a:pt x="70" y="167"/>
                  </a:cubicBezTo>
                  <a:cubicBezTo>
                    <a:pt x="69" y="167"/>
                    <a:pt x="69" y="167"/>
                    <a:pt x="69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69" y="167"/>
                    <a:pt x="69" y="167"/>
                    <a:pt x="69" y="166"/>
                  </a:cubicBezTo>
                  <a:cubicBezTo>
                    <a:pt x="69" y="166"/>
                    <a:pt x="69" y="166"/>
                    <a:pt x="69" y="166"/>
                  </a:cubicBezTo>
                  <a:close/>
                  <a:moveTo>
                    <a:pt x="68" y="169"/>
                  </a:moveTo>
                  <a:cubicBezTo>
                    <a:pt x="68" y="169"/>
                    <a:pt x="68" y="169"/>
                    <a:pt x="68" y="169"/>
                  </a:cubicBezTo>
                  <a:cubicBezTo>
                    <a:pt x="68" y="170"/>
                    <a:pt x="69" y="168"/>
                    <a:pt x="69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8"/>
                    <a:pt x="70" y="168"/>
                    <a:pt x="70" y="168"/>
                  </a:cubicBezTo>
                  <a:cubicBezTo>
                    <a:pt x="71" y="168"/>
                    <a:pt x="71" y="168"/>
                    <a:pt x="71" y="169"/>
                  </a:cubicBezTo>
                  <a:cubicBezTo>
                    <a:pt x="70" y="169"/>
                    <a:pt x="69" y="170"/>
                    <a:pt x="69" y="171"/>
                  </a:cubicBezTo>
                  <a:cubicBezTo>
                    <a:pt x="68" y="171"/>
                    <a:pt x="67" y="171"/>
                    <a:pt x="67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7" y="169"/>
                    <a:pt x="67" y="170"/>
                    <a:pt x="67" y="170"/>
                  </a:cubicBezTo>
                  <a:cubicBezTo>
                    <a:pt x="67" y="169"/>
                    <a:pt x="67" y="169"/>
                    <a:pt x="66" y="168"/>
                  </a:cubicBezTo>
                  <a:cubicBezTo>
                    <a:pt x="67" y="168"/>
                    <a:pt x="68" y="169"/>
                    <a:pt x="68" y="169"/>
                  </a:cubicBezTo>
                  <a:close/>
                  <a:moveTo>
                    <a:pt x="67" y="164"/>
                  </a:moveTo>
                  <a:cubicBezTo>
                    <a:pt x="67" y="165"/>
                    <a:pt x="67" y="165"/>
                    <a:pt x="68" y="16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6"/>
                    <a:pt x="67" y="166"/>
                    <a:pt x="68" y="167"/>
                  </a:cubicBezTo>
                  <a:cubicBezTo>
                    <a:pt x="67" y="166"/>
                    <a:pt x="65" y="166"/>
                    <a:pt x="66" y="166"/>
                  </a:cubicBezTo>
                  <a:cubicBezTo>
                    <a:pt x="66" y="165"/>
                    <a:pt x="65" y="166"/>
                    <a:pt x="65" y="166"/>
                  </a:cubicBezTo>
                  <a:cubicBezTo>
                    <a:pt x="65" y="165"/>
                    <a:pt x="65" y="165"/>
                    <a:pt x="64" y="164"/>
                  </a:cubicBezTo>
                  <a:cubicBezTo>
                    <a:pt x="65" y="164"/>
                    <a:pt x="65" y="165"/>
                    <a:pt x="66" y="165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6" y="165"/>
                    <a:pt x="67" y="165"/>
                    <a:pt x="67" y="164"/>
                  </a:cubicBezTo>
                  <a:close/>
                  <a:moveTo>
                    <a:pt x="65" y="164"/>
                  </a:moveTo>
                  <a:cubicBezTo>
                    <a:pt x="65" y="164"/>
                    <a:pt x="65" y="164"/>
                    <a:pt x="65" y="163"/>
                  </a:cubicBezTo>
                  <a:cubicBezTo>
                    <a:pt x="65" y="163"/>
                    <a:pt x="65" y="164"/>
                    <a:pt x="64" y="164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6" y="163"/>
                    <a:pt x="66" y="163"/>
                    <a:pt x="66" y="164"/>
                  </a:cubicBezTo>
                  <a:cubicBezTo>
                    <a:pt x="66" y="164"/>
                    <a:pt x="65" y="164"/>
                    <a:pt x="65" y="164"/>
                  </a:cubicBezTo>
                  <a:close/>
                  <a:moveTo>
                    <a:pt x="64" y="160"/>
                  </a:moveTo>
                  <a:cubicBezTo>
                    <a:pt x="64" y="160"/>
                    <a:pt x="66" y="160"/>
                    <a:pt x="66" y="162"/>
                  </a:cubicBezTo>
                  <a:cubicBezTo>
                    <a:pt x="65" y="162"/>
                    <a:pt x="64" y="161"/>
                    <a:pt x="63" y="161"/>
                  </a:cubicBezTo>
                  <a:cubicBezTo>
                    <a:pt x="63" y="160"/>
                    <a:pt x="63" y="160"/>
                    <a:pt x="64" y="160"/>
                  </a:cubicBezTo>
                  <a:close/>
                  <a:moveTo>
                    <a:pt x="62" y="162"/>
                  </a:moveTo>
                  <a:cubicBezTo>
                    <a:pt x="63" y="162"/>
                    <a:pt x="63" y="163"/>
                    <a:pt x="63" y="163"/>
                  </a:cubicBezTo>
                  <a:cubicBezTo>
                    <a:pt x="63" y="164"/>
                    <a:pt x="62" y="163"/>
                    <a:pt x="62" y="163"/>
                  </a:cubicBezTo>
                  <a:cubicBezTo>
                    <a:pt x="62" y="163"/>
                    <a:pt x="61" y="163"/>
                    <a:pt x="61" y="163"/>
                  </a:cubicBezTo>
                  <a:cubicBezTo>
                    <a:pt x="62" y="164"/>
                    <a:pt x="62" y="164"/>
                    <a:pt x="62" y="165"/>
                  </a:cubicBezTo>
                  <a:cubicBezTo>
                    <a:pt x="62" y="165"/>
                    <a:pt x="61" y="164"/>
                    <a:pt x="61" y="164"/>
                  </a:cubicBezTo>
                  <a:cubicBezTo>
                    <a:pt x="61" y="163"/>
                    <a:pt x="61" y="162"/>
                    <a:pt x="62" y="162"/>
                  </a:cubicBezTo>
                  <a:close/>
                  <a:moveTo>
                    <a:pt x="60" y="165"/>
                  </a:moveTo>
                  <a:cubicBezTo>
                    <a:pt x="61" y="165"/>
                    <a:pt x="61" y="165"/>
                    <a:pt x="62" y="165"/>
                  </a:cubicBezTo>
                  <a:cubicBezTo>
                    <a:pt x="62" y="165"/>
                    <a:pt x="62" y="166"/>
                    <a:pt x="62" y="165"/>
                  </a:cubicBezTo>
                  <a:cubicBezTo>
                    <a:pt x="61" y="165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0" y="167"/>
                    <a:pt x="60" y="167"/>
                  </a:cubicBezTo>
                  <a:cubicBezTo>
                    <a:pt x="60" y="167"/>
                    <a:pt x="60" y="167"/>
                    <a:pt x="59" y="167"/>
                  </a:cubicBezTo>
                  <a:cubicBezTo>
                    <a:pt x="59" y="167"/>
                    <a:pt x="59" y="169"/>
                    <a:pt x="57" y="169"/>
                  </a:cubicBezTo>
                  <a:cubicBezTo>
                    <a:pt x="58" y="168"/>
                    <a:pt x="59" y="166"/>
                    <a:pt x="60" y="165"/>
                  </a:cubicBezTo>
                  <a:close/>
                  <a:moveTo>
                    <a:pt x="57" y="169"/>
                  </a:moveTo>
                  <a:cubicBezTo>
                    <a:pt x="58" y="170"/>
                    <a:pt x="58" y="171"/>
                    <a:pt x="58" y="171"/>
                  </a:cubicBezTo>
                  <a:cubicBezTo>
                    <a:pt x="57" y="171"/>
                    <a:pt x="57" y="171"/>
                    <a:pt x="56" y="171"/>
                  </a:cubicBezTo>
                  <a:cubicBezTo>
                    <a:pt x="56" y="171"/>
                    <a:pt x="57" y="170"/>
                    <a:pt x="57" y="169"/>
                  </a:cubicBezTo>
                  <a:close/>
                  <a:moveTo>
                    <a:pt x="42" y="188"/>
                  </a:moveTo>
                  <a:cubicBezTo>
                    <a:pt x="42" y="188"/>
                    <a:pt x="41" y="189"/>
                    <a:pt x="41" y="190"/>
                  </a:cubicBezTo>
                  <a:cubicBezTo>
                    <a:pt x="41" y="189"/>
                    <a:pt x="41" y="188"/>
                    <a:pt x="42" y="188"/>
                  </a:cubicBezTo>
                  <a:close/>
                  <a:moveTo>
                    <a:pt x="42" y="194"/>
                  </a:moveTo>
                  <a:cubicBezTo>
                    <a:pt x="42" y="193"/>
                    <a:pt x="42" y="192"/>
                    <a:pt x="42" y="192"/>
                  </a:cubicBezTo>
                  <a:cubicBezTo>
                    <a:pt x="43" y="191"/>
                    <a:pt x="42" y="193"/>
                    <a:pt x="42" y="194"/>
                  </a:cubicBezTo>
                  <a:close/>
                  <a:moveTo>
                    <a:pt x="41" y="187"/>
                  </a:moveTo>
                  <a:cubicBezTo>
                    <a:pt x="40" y="185"/>
                    <a:pt x="46" y="182"/>
                    <a:pt x="48" y="180"/>
                  </a:cubicBezTo>
                  <a:cubicBezTo>
                    <a:pt x="49" y="181"/>
                    <a:pt x="49" y="182"/>
                    <a:pt x="50" y="183"/>
                  </a:cubicBezTo>
                  <a:cubicBezTo>
                    <a:pt x="49" y="183"/>
                    <a:pt x="49" y="183"/>
                    <a:pt x="48" y="183"/>
                  </a:cubicBezTo>
                  <a:cubicBezTo>
                    <a:pt x="48" y="183"/>
                    <a:pt x="48" y="182"/>
                    <a:pt x="48" y="182"/>
                  </a:cubicBezTo>
                  <a:cubicBezTo>
                    <a:pt x="47" y="182"/>
                    <a:pt x="48" y="183"/>
                    <a:pt x="48" y="183"/>
                  </a:cubicBezTo>
                  <a:cubicBezTo>
                    <a:pt x="48" y="184"/>
                    <a:pt x="47" y="184"/>
                    <a:pt x="47" y="184"/>
                  </a:cubicBezTo>
                  <a:cubicBezTo>
                    <a:pt x="46" y="183"/>
                    <a:pt x="46" y="183"/>
                    <a:pt x="46" y="182"/>
                  </a:cubicBezTo>
                  <a:cubicBezTo>
                    <a:pt x="45" y="182"/>
                    <a:pt x="46" y="183"/>
                    <a:pt x="46" y="184"/>
                  </a:cubicBezTo>
                  <a:cubicBezTo>
                    <a:pt x="46" y="185"/>
                    <a:pt x="45" y="185"/>
                    <a:pt x="44" y="185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6"/>
                    <a:pt x="42" y="186"/>
                    <a:pt x="41" y="187"/>
                  </a:cubicBezTo>
                  <a:close/>
                  <a:moveTo>
                    <a:pt x="54" y="184"/>
                  </a:moveTo>
                  <a:cubicBezTo>
                    <a:pt x="56" y="186"/>
                    <a:pt x="53" y="188"/>
                    <a:pt x="53" y="185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5" y="185"/>
                    <a:pt x="54" y="185"/>
                    <a:pt x="54" y="184"/>
                  </a:cubicBezTo>
                  <a:close/>
                  <a:moveTo>
                    <a:pt x="66" y="183"/>
                  </a:moveTo>
                  <a:cubicBezTo>
                    <a:pt x="66" y="184"/>
                    <a:pt x="65" y="183"/>
                    <a:pt x="65" y="183"/>
                  </a:cubicBezTo>
                  <a:cubicBezTo>
                    <a:pt x="64" y="183"/>
                    <a:pt x="64" y="184"/>
                    <a:pt x="64" y="185"/>
                  </a:cubicBezTo>
                  <a:cubicBezTo>
                    <a:pt x="64" y="184"/>
                    <a:pt x="63" y="184"/>
                    <a:pt x="63" y="184"/>
                  </a:cubicBezTo>
                  <a:cubicBezTo>
                    <a:pt x="64" y="182"/>
                    <a:pt x="65" y="182"/>
                    <a:pt x="66" y="182"/>
                  </a:cubicBezTo>
                  <a:cubicBezTo>
                    <a:pt x="66" y="183"/>
                    <a:pt x="66" y="183"/>
                    <a:pt x="66" y="183"/>
                  </a:cubicBezTo>
                  <a:close/>
                  <a:moveTo>
                    <a:pt x="71" y="185"/>
                  </a:moveTo>
                  <a:cubicBezTo>
                    <a:pt x="72" y="186"/>
                    <a:pt x="72" y="187"/>
                    <a:pt x="72" y="188"/>
                  </a:cubicBezTo>
                  <a:cubicBezTo>
                    <a:pt x="70" y="188"/>
                    <a:pt x="70" y="186"/>
                    <a:pt x="70" y="185"/>
                  </a:cubicBezTo>
                  <a:cubicBezTo>
                    <a:pt x="70" y="185"/>
                    <a:pt x="70" y="186"/>
                    <a:pt x="70" y="186"/>
                  </a:cubicBezTo>
                  <a:cubicBezTo>
                    <a:pt x="69" y="185"/>
                    <a:pt x="68" y="184"/>
                    <a:pt x="67" y="183"/>
                  </a:cubicBezTo>
                  <a:cubicBezTo>
                    <a:pt x="67" y="183"/>
                    <a:pt x="68" y="182"/>
                    <a:pt x="68" y="182"/>
                  </a:cubicBezTo>
                  <a:cubicBezTo>
                    <a:pt x="69" y="183"/>
                    <a:pt x="70" y="185"/>
                    <a:pt x="71" y="185"/>
                  </a:cubicBezTo>
                  <a:close/>
                  <a:moveTo>
                    <a:pt x="69" y="182"/>
                  </a:moveTo>
                  <a:cubicBezTo>
                    <a:pt x="70" y="182"/>
                    <a:pt x="70" y="183"/>
                    <a:pt x="70" y="182"/>
                  </a:cubicBezTo>
                  <a:cubicBezTo>
                    <a:pt x="71" y="183"/>
                    <a:pt x="71" y="184"/>
                    <a:pt x="71" y="185"/>
                  </a:cubicBezTo>
                  <a:cubicBezTo>
                    <a:pt x="71" y="184"/>
                    <a:pt x="70" y="184"/>
                    <a:pt x="69" y="182"/>
                  </a:cubicBezTo>
                  <a:close/>
                  <a:moveTo>
                    <a:pt x="71" y="190"/>
                  </a:moveTo>
                  <a:cubicBezTo>
                    <a:pt x="71" y="190"/>
                    <a:pt x="69" y="188"/>
                    <a:pt x="70" y="187"/>
                  </a:cubicBezTo>
                  <a:cubicBezTo>
                    <a:pt x="71" y="187"/>
                    <a:pt x="71" y="189"/>
                    <a:pt x="71" y="189"/>
                  </a:cubicBezTo>
                  <a:cubicBezTo>
                    <a:pt x="72" y="189"/>
                    <a:pt x="71" y="189"/>
                    <a:pt x="71" y="190"/>
                  </a:cubicBezTo>
                  <a:close/>
                  <a:moveTo>
                    <a:pt x="71" y="193"/>
                  </a:moveTo>
                  <a:cubicBezTo>
                    <a:pt x="70" y="192"/>
                    <a:pt x="69" y="191"/>
                    <a:pt x="70" y="189"/>
                  </a:cubicBezTo>
                  <a:cubicBezTo>
                    <a:pt x="70" y="189"/>
                    <a:pt x="70" y="191"/>
                    <a:pt x="71" y="191"/>
                  </a:cubicBezTo>
                  <a:cubicBezTo>
                    <a:pt x="71" y="191"/>
                    <a:pt x="71" y="192"/>
                    <a:pt x="71" y="193"/>
                  </a:cubicBezTo>
                  <a:close/>
                  <a:moveTo>
                    <a:pt x="62" y="199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1" y="198"/>
                    <a:pt x="61" y="198"/>
                  </a:cubicBezTo>
                  <a:cubicBezTo>
                    <a:pt x="61" y="198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9"/>
                  </a:cubicBezTo>
                  <a:close/>
                  <a:moveTo>
                    <a:pt x="58" y="203"/>
                  </a:moveTo>
                  <a:cubicBezTo>
                    <a:pt x="58" y="204"/>
                    <a:pt x="57" y="204"/>
                    <a:pt x="58" y="204"/>
                  </a:cubicBezTo>
                  <a:cubicBezTo>
                    <a:pt x="57" y="204"/>
                    <a:pt x="57" y="203"/>
                    <a:pt x="56" y="203"/>
                  </a:cubicBezTo>
                  <a:cubicBezTo>
                    <a:pt x="57" y="203"/>
                    <a:pt x="57" y="202"/>
                    <a:pt x="57" y="202"/>
                  </a:cubicBezTo>
                  <a:cubicBezTo>
                    <a:pt x="57" y="202"/>
                    <a:pt x="58" y="202"/>
                    <a:pt x="58" y="203"/>
                  </a:cubicBezTo>
                  <a:cubicBezTo>
                    <a:pt x="58" y="202"/>
                    <a:pt x="57" y="202"/>
                    <a:pt x="58" y="202"/>
                  </a:cubicBezTo>
                  <a:cubicBezTo>
                    <a:pt x="58" y="201"/>
                    <a:pt x="57" y="201"/>
                    <a:pt x="57" y="202"/>
                  </a:cubicBezTo>
                  <a:cubicBezTo>
                    <a:pt x="57" y="201"/>
                    <a:pt x="56" y="201"/>
                    <a:pt x="56" y="200"/>
                  </a:cubicBezTo>
                  <a:cubicBezTo>
                    <a:pt x="57" y="200"/>
                    <a:pt x="57" y="200"/>
                    <a:pt x="57" y="200"/>
                  </a:cubicBezTo>
                  <a:cubicBezTo>
                    <a:pt x="58" y="200"/>
                    <a:pt x="58" y="200"/>
                    <a:pt x="58" y="200"/>
                  </a:cubicBezTo>
                  <a:cubicBezTo>
                    <a:pt x="58" y="201"/>
                    <a:pt x="58" y="201"/>
                    <a:pt x="58" y="201"/>
                  </a:cubicBezTo>
                  <a:cubicBezTo>
                    <a:pt x="58" y="201"/>
                    <a:pt x="59" y="200"/>
                    <a:pt x="59" y="200"/>
                  </a:cubicBezTo>
                  <a:cubicBezTo>
                    <a:pt x="60" y="201"/>
                    <a:pt x="60" y="200"/>
                    <a:pt x="60" y="201"/>
                  </a:cubicBezTo>
                  <a:cubicBezTo>
                    <a:pt x="60" y="201"/>
                    <a:pt x="59" y="203"/>
                    <a:pt x="58" y="203"/>
                  </a:cubicBezTo>
                  <a:cubicBezTo>
                    <a:pt x="58" y="203"/>
                    <a:pt x="58" y="203"/>
                    <a:pt x="58" y="203"/>
                  </a:cubicBezTo>
                  <a:close/>
                  <a:moveTo>
                    <a:pt x="49" y="201"/>
                  </a:moveTo>
                  <a:cubicBezTo>
                    <a:pt x="48" y="201"/>
                    <a:pt x="47" y="200"/>
                    <a:pt x="46" y="198"/>
                  </a:cubicBezTo>
                  <a:cubicBezTo>
                    <a:pt x="47" y="198"/>
                    <a:pt x="47" y="198"/>
                    <a:pt x="47" y="198"/>
                  </a:cubicBezTo>
                  <a:cubicBezTo>
                    <a:pt x="47" y="198"/>
                    <a:pt x="46" y="198"/>
                    <a:pt x="46" y="19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7" y="198"/>
                    <a:pt x="48" y="198"/>
                    <a:pt x="48" y="198"/>
                  </a:cubicBezTo>
                  <a:cubicBezTo>
                    <a:pt x="47" y="199"/>
                    <a:pt x="47" y="198"/>
                    <a:pt x="47" y="198"/>
                  </a:cubicBezTo>
                  <a:cubicBezTo>
                    <a:pt x="47" y="199"/>
                    <a:pt x="48" y="199"/>
                    <a:pt x="47" y="199"/>
                  </a:cubicBezTo>
                  <a:cubicBezTo>
                    <a:pt x="47" y="199"/>
                    <a:pt x="48" y="199"/>
                    <a:pt x="48" y="199"/>
                  </a:cubicBezTo>
                  <a:cubicBezTo>
                    <a:pt x="48" y="199"/>
                    <a:pt x="48" y="198"/>
                    <a:pt x="48" y="198"/>
                  </a:cubicBezTo>
                  <a:cubicBezTo>
                    <a:pt x="48" y="199"/>
                    <a:pt x="49" y="199"/>
                    <a:pt x="49" y="200"/>
                  </a:cubicBezTo>
                  <a:cubicBezTo>
                    <a:pt x="49" y="200"/>
                    <a:pt x="48" y="200"/>
                    <a:pt x="48" y="199"/>
                  </a:cubicBezTo>
                  <a:cubicBezTo>
                    <a:pt x="48" y="200"/>
                    <a:pt x="49" y="200"/>
                    <a:pt x="49" y="201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46" y="199"/>
                  </a:moveTo>
                  <a:cubicBezTo>
                    <a:pt x="47" y="199"/>
                    <a:pt x="47" y="201"/>
                    <a:pt x="48" y="201"/>
                  </a:cubicBezTo>
                  <a:cubicBezTo>
                    <a:pt x="47" y="201"/>
                    <a:pt x="47" y="200"/>
                    <a:pt x="46" y="201"/>
                  </a:cubicBezTo>
                  <a:cubicBezTo>
                    <a:pt x="47" y="200"/>
                    <a:pt x="46" y="200"/>
                    <a:pt x="46" y="199"/>
                  </a:cubicBezTo>
                  <a:close/>
                  <a:moveTo>
                    <a:pt x="44" y="190"/>
                  </a:moveTo>
                  <a:cubicBezTo>
                    <a:pt x="45" y="190"/>
                    <a:pt x="45" y="190"/>
                    <a:pt x="45" y="190"/>
                  </a:cubicBezTo>
                  <a:cubicBezTo>
                    <a:pt x="45" y="190"/>
                    <a:pt x="45" y="190"/>
                    <a:pt x="45" y="191"/>
                  </a:cubicBezTo>
                  <a:cubicBezTo>
                    <a:pt x="44" y="191"/>
                    <a:pt x="45" y="190"/>
                    <a:pt x="44" y="190"/>
                  </a:cubicBezTo>
                  <a:close/>
                  <a:moveTo>
                    <a:pt x="45" y="189"/>
                  </a:moveTo>
                  <a:cubicBezTo>
                    <a:pt x="44" y="189"/>
                    <a:pt x="44" y="189"/>
                    <a:pt x="44" y="188"/>
                  </a:cubicBezTo>
                  <a:cubicBezTo>
                    <a:pt x="44" y="188"/>
                    <a:pt x="44" y="188"/>
                    <a:pt x="45" y="189"/>
                  </a:cubicBezTo>
                  <a:close/>
                  <a:moveTo>
                    <a:pt x="44" y="188"/>
                  </a:moveTo>
                  <a:cubicBezTo>
                    <a:pt x="45" y="187"/>
                    <a:pt x="45" y="188"/>
                    <a:pt x="45" y="188"/>
                  </a:cubicBezTo>
                  <a:cubicBezTo>
                    <a:pt x="45" y="188"/>
                    <a:pt x="45" y="188"/>
                    <a:pt x="45" y="189"/>
                  </a:cubicBezTo>
                  <a:cubicBezTo>
                    <a:pt x="45" y="188"/>
                    <a:pt x="45" y="188"/>
                    <a:pt x="44" y="188"/>
                  </a:cubicBezTo>
                  <a:close/>
                  <a:moveTo>
                    <a:pt x="45" y="190"/>
                  </a:moveTo>
                  <a:cubicBezTo>
                    <a:pt x="46" y="191"/>
                    <a:pt x="45" y="191"/>
                    <a:pt x="45" y="191"/>
                  </a:cubicBezTo>
                  <a:cubicBezTo>
                    <a:pt x="45" y="191"/>
                    <a:pt x="45" y="191"/>
                    <a:pt x="45" y="190"/>
                  </a:cubicBezTo>
                  <a:close/>
                  <a:moveTo>
                    <a:pt x="48" y="188"/>
                  </a:moveTo>
                  <a:cubicBezTo>
                    <a:pt x="49" y="188"/>
                    <a:pt x="48" y="188"/>
                    <a:pt x="48" y="189"/>
                  </a:cubicBezTo>
                  <a:cubicBezTo>
                    <a:pt x="49" y="189"/>
                    <a:pt x="49" y="188"/>
                    <a:pt x="49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lose/>
                  <a:moveTo>
                    <a:pt x="48" y="186"/>
                  </a:moveTo>
                  <a:cubicBezTo>
                    <a:pt x="48" y="186"/>
                    <a:pt x="48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6"/>
                    <a:pt x="49" y="186"/>
                    <a:pt x="49" y="187"/>
                  </a:cubicBezTo>
                  <a:cubicBezTo>
                    <a:pt x="48" y="187"/>
                    <a:pt x="48" y="186"/>
                    <a:pt x="48" y="186"/>
                  </a:cubicBezTo>
                  <a:close/>
                  <a:moveTo>
                    <a:pt x="51" y="190"/>
                  </a:moveTo>
                  <a:cubicBezTo>
                    <a:pt x="50" y="190"/>
                    <a:pt x="50" y="190"/>
                    <a:pt x="49" y="190"/>
                  </a:cubicBezTo>
                  <a:cubicBezTo>
                    <a:pt x="49" y="189"/>
                    <a:pt x="50" y="189"/>
                    <a:pt x="50" y="189"/>
                  </a:cubicBezTo>
                  <a:cubicBezTo>
                    <a:pt x="50" y="190"/>
                    <a:pt x="50" y="190"/>
                    <a:pt x="51" y="190"/>
                  </a:cubicBezTo>
                  <a:close/>
                  <a:moveTo>
                    <a:pt x="54" y="188"/>
                  </a:moveTo>
                  <a:cubicBezTo>
                    <a:pt x="55" y="189"/>
                    <a:pt x="54" y="189"/>
                    <a:pt x="54" y="190"/>
                  </a:cubicBezTo>
                  <a:cubicBezTo>
                    <a:pt x="54" y="189"/>
                    <a:pt x="53" y="189"/>
                    <a:pt x="53" y="188"/>
                  </a:cubicBezTo>
                  <a:cubicBezTo>
                    <a:pt x="53" y="188"/>
                    <a:pt x="53" y="188"/>
                    <a:pt x="54" y="188"/>
                  </a:cubicBezTo>
                  <a:cubicBezTo>
                    <a:pt x="54" y="188"/>
                    <a:pt x="54" y="189"/>
                    <a:pt x="54" y="189"/>
                  </a:cubicBezTo>
                  <a:cubicBezTo>
                    <a:pt x="55" y="189"/>
                    <a:pt x="54" y="189"/>
                    <a:pt x="54" y="188"/>
                  </a:cubicBezTo>
                  <a:close/>
                  <a:moveTo>
                    <a:pt x="57" y="188"/>
                  </a:moveTo>
                  <a:cubicBezTo>
                    <a:pt x="57" y="187"/>
                    <a:pt x="57" y="188"/>
                    <a:pt x="57" y="188"/>
                  </a:cubicBezTo>
                  <a:cubicBezTo>
                    <a:pt x="58" y="189"/>
                    <a:pt x="57" y="189"/>
                    <a:pt x="56" y="190"/>
                  </a:cubicBezTo>
                  <a:cubicBezTo>
                    <a:pt x="56" y="190"/>
                    <a:pt x="56" y="188"/>
                    <a:pt x="56" y="189"/>
                  </a:cubicBezTo>
                  <a:cubicBezTo>
                    <a:pt x="55" y="189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9"/>
                  </a:cubicBezTo>
                  <a:cubicBezTo>
                    <a:pt x="57" y="189"/>
                    <a:pt x="56" y="188"/>
                    <a:pt x="57" y="188"/>
                  </a:cubicBezTo>
                  <a:close/>
                  <a:moveTo>
                    <a:pt x="64" y="186"/>
                  </a:moveTo>
                  <a:cubicBezTo>
                    <a:pt x="65" y="186"/>
                    <a:pt x="64" y="187"/>
                    <a:pt x="65" y="187"/>
                  </a:cubicBezTo>
                  <a:cubicBezTo>
                    <a:pt x="65" y="187"/>
                    <a:pt x="65" y="188"/>
                    <a:pt x="64" y="188"/>
                  </a:cubicBezTo>
                  <a:cubicBezTo>
                    <a:pt x="64" y="187"/>
                    <a:pt x="64" y="187"/>
                    <a:pt x="64" y="186"/>
                  </a:cubicBezTo>
                  <a:close/>
                  <a:moveTo>
                    <a:pt x="66" y="186"/>
                  </a:moveTo>
                  <a:cubicBezTo>
                    <a:pt x="66" y="186"/>
                    <a:pt x="66" y="186"/>
                    <a:pt x="65" y="186"/>
                  </a:cubicBezTo>
                  <a:cubicBezTo>
                    <a:pt x="65" y="186"/>
                    <a:pt x="65" y="186"/>
                    <a:pt x="65" y="18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66" y="185"/>
                    <a:pt x="67" y="186"/>
                    <a:pt x="67" y="188"/>
                  </a:cubicBezTo>
                  <a:cubicBezTo>
                    <a:pt x="66" y="188"/>
                    <a:pt x="66" y="187"/>
                    <a:pt x="66" y="186"/>
                  </a:cubicBezTo>
                  <a:close/>
                  <a:moveTo>
                    <a:pt x="64" y="185"/>
                  </a:move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5"/>
                    <a:pt x="64" y="185"/>
                  </a:cubicBezTo>
                  <a:close/>
                  <a:moveTo>
                    <a:pt x="64" y="191"/>
                  </a:moveTo>
                  <a:cubicBezTo>
                    <a:pt x="64" y="192"/>
                    <a:pt x="64" y="192"/>
                    <a:pt x="63" y="192"/>
                  </a:cubicBezTo>
                  <a:cubicBezTo>
                    <a:pt x="63" y="192"/>
                    <a:pt x="64" y="191"/>
                    <a:pt x="64" y="191"/>
                  </a:cubicBezTo>
                  <a:close/>
                  <a:moveTo>
                    <a:pt x="63" y="187"/>
                  </a:moveTo>
                  <a:cubicBezTo>
                    <a:pt x="62" y="186"/>
                    <a:pt x="63" y="185"/>
                    <a:pt x="63" y="185"/>
                  </a:cubicBezTo>
                  <a:cubicBezTo>
                    <a:pt x="64" y="185"/>
                    <a:pt x="64" y="186"/>
                    <a:pt x="63" y="187"/>
                  </a:cubicBezTo>
                  <a:close/>
                  <a:moveTo>
                    <a:pt x="59" y="198"/>
                  </a:moveTo>
                  <a:cubicBezTo>
                    <a:pt x="59" y="197"/>
                    <a:pt x="60" y="198"/>
                    <a:pt x="60" y="199"/>
                  </a:cubicBezTo>
                  <a:cubicBezTo>
                    <a:pt x="60" y="199"/>
                    <a:pt x="60" y="199"/>
                    <a:pt x="59" y="199"/>
                  </a:cubicBezTo>
                  <a:cubicBezTo>
                    <a:pt x="59" y="199"/>
                    <a:pt x="59" y="199"/>
                    <a:pt x="59" y="198"/>
                  </a:cubicBezTo>
                  <a:close/>
                  <a:moveTo>
                    <a:pt x="59" y="200"/>
                  </a:moveTo>
                  <a:cubicBezTo>
                    <a:pt x="58" y="200"/>
                    <a:pt x="58" y="199"/>
                    <a:pt x="57" y="199"/>
                  </a:cubicBezTo>
                  <a:cubicBezTo>
                    <a:pt x="57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8" y="199"/>
                    <a:pt x="59" y="199"/>
                    <a:pt x="59" y="199"/>
                  </a:cubicBezTo>
                  <a:cubicBezTo>
                    <a:pt x="59" y="200"/>
                    <a:pt x="58" y="199"/>
                    <a:pt x="59" y="200"/>
                  </a:cubicBezTo>
                  <a:close/>
                  <a:moveTo>
                    <a:pt x="48" y="196"/>
                  </a:moveTo>
                  <a:cubicBezTo>
                    <a:pt x="48" y="197"/>
                    <a:pt x="48" y="197"/>
                    <a:pt x="48" y="197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8" y="196"/>
                    <a:pt x="50" y="198"/>
                    <a:pt x="49" y="199"/>
                  </a:cubicBezTo>
                  <a:cubicBezTo>
                    <a:pt x="49" y="199"/>
                    <a:pt x="49" y="198"/>
                    <a:pt x="48" y="198"/>
                  </a:cubicBezTo>
                  <a:cubicBezTo>
                    <a:pt x="48" y="197"/>
                    <a:pt x="48" y="197"/>
                    <a:pt x="48" y="196"/>
                  </a:cubicBezTo>
                  <a:close/>
                  <a:moveTo>
                    <a:pt x="47" y="196"/>
                  </a:moveTo>
                  <a:cubicBezTo>
                    <a:pt x="48" y="196"/>
                    <a:pt x="48" y="196"/>
                    <a:pt x="48" y="196"/>
                  </a:cubicBezTo>
                  <a:cubicBezTo>
                    <a:pt x="48" y="196"/>
                    <a:pt x="48" y="196"/>
                    <a:pt x="47" y="196"/>
                  </a:cubicBezTo>
                  <a:cubicBezTo>
                    <a:pt x="47" y="196"/>
                    <a:pt x="47" y="196"/>
                    <a:pt x="47" y="196"/>
                  </a:cubicBezTo>
                  <a:close/>
                  <a:moveTo>
                    <a:pt x="47" y="194"/>
                  </a:moveTo>
                  <a:cubicBezTo>
                    <a:pt x="47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5"/>
                  </a:cubicBezTo>
                  <a:cubicBezTo>
                    <a:pt x="47" y="195"/>
                    <a:pt x="48" y="194"/>
                    <a:pt x="47" y="194"/>
                  </a:cubicBezTo>
                  <a:close/>
                  <a:moveTo>
                    <a:pt x="48" y="192"/>
                  </a:moveTo>
                  <a:cubicBezTo>
                    <a:pt x="49" y="192"/>
                    <a:pt x="48" y="192"/>
                    <a:pt x="48" y="193"/>
                  </a:cubicBezTo>
                  <a:cubicBezTo>
                    <a:pt x="48" y="193"/>
                    <a:pt x="47" y="192"/>
                    <a:pt x="48" y="192"/>
                  </a:cubicBezTo>
                  <a:cubicBezTo>
                    <a:pt x="48" y="192"/>
                    <a:pt x="48" y="192"/>
                    <a:pt x="47" y="192"/>
                  </a:cubicBezTo>
                  <a:cubicBezTo>
                    <a:pt x="47" y="192"/>
                    <a:pt x="48" y="192"/>
                    <a:pt x="48" y="192"/>
                  </a:cubicBezTo>
                  <a:close/>
                  <a:moveTo>
                    <a:pt x="47" y="189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89"/>
                    <a:pt x="47" y="190"/>
                    <a:pt x="47" y="189"/>
                  </a:cubicBezTo>
                  <a:close/>
                  <a:moveTo>
                    <a:pt x="52" y="191"/>
                  </a:moveTo>
                  <a:cubicBezTo>
                    <a:pt x="53" y="192"/>
                    <a:pt x="51" y="192"/>
                    <a:pt x="51" y="193"/>
                  </a:cubicBezTo>
                  <a:cubicBezTo>
                    <a:pt x="50" y="193"/>
                    <a:pt x="50" y="192"/>
                    <a:pt x="50" y="192"/>
                  </a:cubicBezTo>
                  <a:cubicBezTo>
                    <a:pt x="50" y="192"/>
                    <a:pt x="51" y="191"/>
                    <a:pt x="50" y="191"/>
                  </a:cubicBezTo>
                  <a:cubicBezTo>
                    <a:pt x="50" y="191"/>
                    <a:pt x="50" y="192"/>
                    <a:pt x="49" y="192"/>
                  </a:cubicBezTo>
                  <a:cubicBezTo>
                    <a:pt x="50" y="191"/>
                    <a:pt x="51" y="191"/>
                    <a:pt x="51" y="191"/>
                  </a:cubicBezTo>
                  <a:cubicBezTo>
                    <a:pt x="51" y="192"/>
                    <a:pt x="51" y="192"/>
                    <a:pt x="51" y="192"/>
                  </a:cubicBezTo>
                  <a:cubicBezTo>
                    <a:pt x="52" y="192"/>
                    <a:pt x="51" y="191"/>
                    <a:pt x="52" y="191"/>
                  </a:cubicBezTo>
                  <a:close/>
                  <a:moveTo>
                    <a:pt x="52" y="190"/>
                  </a:moveTo>
                  <a:cubicBezTo>
                    <a:pt x="52" y="190"/>
                    <a:pt x="53" y="191"/>
                    <a:pt x="53" y="190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3" y="191"/>
                    <a:pt x="53" y="191"/>
                    <a:pt x="53" y="192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3" y="192"/>
                    <a:pt x="52" y="191"/>
                    <a:pt x="51" y="190"/>
                  </a:cubicBezTo>
                  <a:cubicBezTo>
                    <a:pt x="52" y="190"/>
                    <a:pt x="51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lose/>
                  <a:moveTo>
                    <a:pt x="55" y="193"/>
                  </a:moveTo>
                  <a:cubicBezTo>
                    <a:pt x="55" y="193"/>
                    <a:pt x="54" y="192"/>
                    <a:pt x="55" y="192"/>
                  </a:cubicBezTo>
                  <a:cubicBezTo>
                    <a:pt x="55" y="192"/>
                    <a:pt x="55" y="192"/>
                    <a:pt x="55" y="193"/>
                  </a:cubicBezTo>
                  <a:close/>
                  <a:moveTo>
                    <a:pt x="58" y="198"/>
                  </a:moveTo>
                  <a:cubicBezTo>
                    <a:pt x="58" y="198"/>
                    <a:pt x="57" y="197"/>
                    <a:pt x="58" y="197"/>
                  </a:cubicBezTo>
                  <a:cubicBezTo>
                    <a:pt x="58" y="198"/>
                    <a:pt x="58" y="196"/>
                    <a:pt x="59" y="196"/>
                  </a:cubicBezTo>
                  <a:cubicBezTo>
                    <a:pt x="59" y="196"/>
                    <a:pt x="59" y="197"/>
                    <a:pt x="59" y="197"/>
                  </a:cubicBezTo>
                  <a:cubicBezTo>
                    <a:pt x="59" y="197"/>
                    <a:pt x="59" y="197"/>
                    <a:pt x="58" y="197"/>
                  </a:cubicBezTo>
                  <a:cubicBezTo>
                    <a:pt x="58" y="197"/>
                    <a:pt x="59" y="197"/>
                    <a:pt x="58" y="198"/>
                  </a:cubicBezTo>
                  <a:close/>
                  <a:moveTo>
                    <a:pt x="56" y="198"/>
                  </a:moveTo>
                  <a:cubicBezTo>
                    <a:pt x="56" y="198"/>
                    <a:pt x="55" y="198"/>
                    <a:pt x="56" y="198"/>
                  </a:cubicBezTo>
                  <a:cubicBezTo>
                    <a:pt x="56" y="199"/>
                    <a:pt x="55" y="198"/>
                    <a:pt x="55" y="198"/>
                  </a:cubicBezTo>
                  <a:cubicBezTo>
                    <a:pt x="55" y="197"/>
                    <a:pt x="55" y="197"/>
                    <a:pt x="56" y="197"/>
                  </a:cubicBezTo>
                  <a:cubicBezTo>
                    <a:pt x="56" y="197"/>
                    <a:pt x="56" y="197"/>
                    <a:pt x="56" y="197"/>
                  </a:cubicBezTo>
                  <a:cubicBezTo>
                    <a:pt x="57" y="197"/>
                    <a:pt x="55" y="196"/>
                    <a:pt x="56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56" y="197"/>
                    <a:pt x="57" y="197"/>
                    <a:pt x="57" y="197"/>
                  </a:cubicBezTo>
                  <a:cubicBezTo>
                    <a:pt x="56" y="197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lose/>
                  <a:moveTo>
                    <a:pt x="53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52" y="200"/>
                    <a:pt x="52" y="200"/>
                    <a:pt x="53" y="200"/>
                  </a:cubicBezTo>
                  <a:cubicBezTo>
                    <a:pt x="53" y="200"/>
                    <a:pt x="52" y="200"/>
                    <a:pt x="53" y="200"/>
                  </a:cubicBezTo>
                  <a:close/>
                  <a:moveTo>
                    <a:pt x="52" y="198"/>
                  </a:moveTo>
                  <a:cubicBezTo>
                    <a:pt x="52" y="197"/>
                    <a:pt x="53" y="197"/>
                    <a:pt x="53" y="197"/>
                  </a:cubicBezTo>
                  <a:cubicBezTo>
                    <a:pt x="53" y="197"/>
                    <a:pt x="54" y="197"/>
                    <a:pt x="54" y="198"/>
                  </a:cubicBezTo>
                  <a:cubicBezTo>
                    <a:pt x="53" y="198"/>
                    <a:pt x="53" y="198"/>
                    <a:pt x="53" y="199"/>
                  </a:cubicBezTo>
                  <a:cubicBezTo>
                    <a:pt x="52" y="199"/>
                    <a:pt x="52" y="198"/>
                    <a:pt x="52" y="198"/>
                  </a:cubicBezTo>
                  <a:close/>
                  <a:moveTo>
                    <a:pt x="51" y="199"/>
                  </a:moveTo>
                  <a:cubicBezTo>
                    <a:pt x="51" y="198"/>
                    <a:pt x="51" y="198"/>
                    <a:pt x="52" y="198"/>
                  </a:cubicBezTo>
                  <a:cubicBezTo>
                    <a:pt x="52" y="198"/>
                    <a:pt x="52" y="199"/>
                    <a:pt x="52" y="199"/>
                  </a:cubicBezTo>
                  <a:cubicBezTo>
                    <a:pt x="51" y="200"/>
                    <a:pt x="52" y="199"/>
                    <a:pt x="52" y="198"/>
                  </a:cubicBezTo>
                  <a:cubicBezTo>
                    <a:pt x="51" y="198"/>
                    <a:pt x="52" y="199"/>
                    <a:pt x="51" y="199"/>
                  </a:cubicBezTo>
                  <a:close/>
                  <a:moveTo>
                    <a:pt x="53" y="193"/>
                  </a:moveTo>
                  <a:cubicBezTo>
                    <a:pt x="53" y="193"/>
                    <a:pt x="53" y="193"/>
                    <a:pt x="52" y="194"/>
                  </a:cubicBezTo>
                  <a:cubicBezTo>
                    <a:pt x="52" y="194"/>
                    <a:pt x="52" y="193"/>
                    <a:pt x="52" y="193"/>
                  </a:cubicBezTo>
                  <a:cubicBezTo>
                    <a:pt x="52" y="192"/>
                    <a:pt x="52" y="193"/>
                    <a:pt x="51" y="193"/>
                  </a:cubicBezTo>
                  <a:cubicBezTo>
                    <a:pt x="52" y="193"/>
                    <a:pt x="52" y="192"/>
                    <a:pt x="52" y="192"/>
                  </a:cubicBezTo>
                  <a:cubicBezTo>
                    <a:pt x="52" y="193"/>
                    <a:pt x="53" y="192"/>
                    <a:pt x="53" y="193"/>
                  </a:cubicBezTo>
                  <a:close/>
                  <a:moveTo>
                    <a:pt x="54" y="195"/>
                  </a:moveTo>
                  <a:cubicBezTo>
                    <a:pt x="54" y="195"/>
                    <a:pt x="53" y="194"/>
                    <a:pt x="54" y="194"/>
                  </a:cubicBezTo>
                  <a:cubicBezTo>
                    <a:pt x="53" y="194"/>
                    <a:pt x="53" y="194"/>
                    <a:pt x="53" y="194"/>
                  </a:cubicBezTo>
                  <a:cubicBezTo>
                    <a:pt x="53" y="194"/>
                    <a:pt x="53" y="193"/>
                    <a:pt x="54" y="193"/>
                  </a:cubicBezTo>
                  <a:cubicBezTo>
                    <a:pt x="54" y="194"/>
                    <a:pt x="54" y="194"/>
                    <a:pt x="54" y="194"/>
                  </a:cubicBezTo>
                  <a:cubicBezTo>
                    <a:pt x="54" y="195"/>
                    <a:pt x="54" y="195"/>
                    <a:pt x="54" y="195"/>
                  </a:cubicBezTo>
                  <a:close/>
                  <a:moveTo>
                    <a:pt x="54" y="195"/>
                  </a:moveTo>
                  <a:cubicBezTo>
                    <a:pt x="54" y="196"/>
                    <a:pt x="54" y="197"/>
                    <a:pt x="54" y="197"/>
                  </a:cubicBezTo>
                  <a:cubicBezTo>
                    <a:pt x="54" y="197"/>
                    <a:pt x="53" y="197"/>
                    <a:pt x="53" y="196"/>
                  </a:cubicBezTo>
                  <a:cubicBezTo>
                    <a:pt x="54" y="196"/>
                    <a:pt x="54" y="196"/>
                    <a:pt x="54" y="195"/>
                  </a:cubicBezTo>
                  <a:close/>
                  <a:moveTo>
                    <a:pt x="53" y="196"/>
                  </a:moveTo>
                  <a:cubicBezTo>
                    <a:pt x="52" y="196"/>
                    <a:pt x="53" y="195"/>
                    <a:pt x="53" y="195"/>
                  </a:cubicBezTo>
                  <a:cubicBezTo>
                    <a:pt x="53" y="195"/>
                    <a:pt x="54" y="195"/>
                    <a:pt x="54" y="195"/>
                  </a:cubicBezTo>
                  <a:cubicBezTo>
                    <a:pt x="54" y="195"/>
                    <a:pt x="53" y="196"/>
                    <a:pt x="53" y="196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5"/>
                    <a:pt x="52" y="195"/>
                  </a:cubicBezTo>
                  <a:cubicBezTo>
                    <a:pt x="52" y="195"/>
                    <a:pt x="52" y="194"/>
                    <a:pt x="53" y="194"/>
                  </a:cubicBezTo>
                  <a:cubicBezTo>
                    <a:pt x="53" y="195"/>
                    <a:pt x="52" y="195"/>
                    <a:pt x="52" y="195"/>
                  </a:cubicBezTo>
                  <a:close/>
                  <a:moveTo>
                    <a:pt x="52" y="194"/>
                  </a:moveTo>
                  <a:cubicBezTo>
                    <a:pt x="52" y="194"/>
                    <a:pt x="51" y="194"/>
                    <a:pt x="51" y="194"/>
                  </a:cubicBezTo>
                  <a:cubicBezTo>
                    <a:pt x="51" y="194"/>
                    <a:pt x="52" y="194"/>
                    <a:pt x="52" y="194"/>
                  </a:cubicBezTo>
                  <a:close/>
                  <a:moveTo>
                    <a:pt x="52" y="195"/>
                  </a:moveTo>
                  <a:cubicBezTo>
                    <a:pt x="52" y="195"/>
                    <a:pt x="52" y="196"/>
                    <a:pt x="52" y="196"/>
                  </a:cubicBezTo>
                  <a:cubicBezTo>
                    <a:pt x="52" y="196"/>
                    <a:pt x="52" y="196"/>
                    <a:pt x="51" y="196"/>
                  </a:cubicBezTo>
                  <a:cubicBezTo>
                    <a:pt x="51" y="195"/>
                    <a:pt x="51" y="195"/>
                    <a:pt x="52" y="195"/>
                  </a:cubicBezTo>
                  <a:close/>
                  <a:moveTo>
                    <a:pt x="54" y="198"/>
                  </a:moveTo>
                  <a:cubicBezTo>
                    <a:pt x="55" y="198"/>
                    <a:pt x="54" y="199"/>
                    <a:pt x="55" y="199"/>
                  </a:cubicBezTo>
                  <a:cubicBezTo>
                    <a:pt x="55" y="199"/>
                    <a:pt x="54" y="200"/>
                    <a:pt x="53" y="200"/>
                  </a:cubicBezTo>
                  <a:cubicBezTo>
                    <a:pt x="54" y="199"/>
                    <a:pt x="53" y="198"/>
                    <a:pt x="54" y="198"/>
                  </a:cubicBezTo>
                  <a:close/>
                  <a:moveTo>
                    <a:pt x="55" y="197"/>
                  </a:moveTo>
                  <a:cubicBezTo>
                    <a:pt x="54" y="197"/>
                    <a:pt x="54" y="196"/>
                    <a:pt x="55" y="195"/>
                  </a:cubicBezTo>
                  <a:cubicBezTo>
                    <a:pt x="55" y="196"/>
                    <a:pt x="55" y="196"/>
                    <a:pt x="56" y="196"/>
                  </a:cubicBezTo>
                  <a:cubicBezTo>
                    <a:pt x="55" y="197"/>
                    <a:pt x="55" y="196"/>
                    <a:pt x="55" y="197"/>
                  </a:cubicBezTo>
                  <a:close/>
                  <a:moveTo>
                    <a:pt x="57" y="192"/>
                  </a:moveTo>
                  <a:cubicBezTo>
                    <a:pt x="59" y="192"/>
                    <a:pt x="58" y="193"/>
                    <a:pt x="59" y="194"/>
                  </a:cubicBezTo>
                  <a:cubicBezTo>
                    <a:pt x="58" y="193"/>
                    <a:pt x="58" y="194"/>
                    <a:pt x="58" y="194"/>
                  </a:cubicBezTo>
                  <a:cubicBezTo>
                    <a:pt x="58" y="194"/>
                    <a:pt x="57" y="194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8" y="193"/>
                    <a:pt x="58" y="193"/>
                    <a:pt x="58" y="193"/>
                  </a:cubicBezTo>
                  <a:cubicBezTo>
                    <a:pt x="58" y="192"/>
                    <a:pt x="58" y="193"/>
                    <a:pt x="57" y="192"/>
                  </a:cubicBezTo>
                  <a:close/>
                  <a:moveTo>
                    <a:pt x="58" y="195"/>
                  </a:moveTo>
                  <a:cubicBezTo>
                    <a:pt x="59" y="194"/>
                    <a:pt x="59" y="195"/>
                    <a:pt x="59" y="195"/>
                  </a:cubicBezTo>
                  <a:cubicBezTo>
                    <a:pt x="59" y="196"/>
                    <a:pt x="58" y="195"/>
                    <a:pt x="58" y="195"/>
                  </a:cubicBezTo>
                  <a:close/>
                  <a:moveTo>
                    <a:pt x="58" y="196"/>
                  </a:moveTo>
                  <a:cubicBezTo>
                    <a:pt x="58" y="196"/>
                    <a:pt x="58" y="196"/>
                    <a:pt x="58" y="196"/>
                  </a:cubicBezTo>
                  <a:cubicBezTo>
                    <a:pt x="58" y="196"/>
                    <a:pt x="58" y="196"/>
                    <a:pt x="58" y="196"/>
                  </a:cubicBezTo>
                  <a:close/>
                  <a:moveTo>
                    <a:pt x="59" y="194"/>
                  </a:moveTo>
                  <a:cubicBezTo>
                    <a:pt x="59" y="194"/>
                    <a:pt x="59" y="194"/>
                    <a:pt x="59" y="194"/>
                  </a:cubicBezTo>
                  <a:cubicBezTo>
                    <a:pt x="60" y="194"/>
                    <a:pt x="60" y="194"/>
                    <a:pt x="60" y="194"/>
                  </a:cubicBezTo>
                  <a:cubicBezTo>
                    <a:pt x="60" y="195"/>
                    <a:pt x="59" y="195"/>
                    <a:pt x="59" y="194"/>
                  </a:cubicBezTo>
                  <a:close/>
                  <a:moveTo>
                    <a:pt x="57" y="195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6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6" y="195"/>
                    <a:pt x="56" y="195"/>
                    <a:pt x="56" y="196"/>
                  </a:cubicBezTo>
                  <a:cubicBezTo>
                    <a:pt x="56" y="195"/>
                    <a:pt x="56" y="195"/>
                    <a:pt x="55" y="195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7" y="194"/>
                    <a:pt x="57" y="194"/>
                  </a:cubicBezTo>
                  <a:cubicBezTo>
                    <a:pt x="57" y="194"/>
                    <a:pt x="57" y="194"/>
                    <a:pt x="57" y="195"/>
                  </a:cubicBezTo>
                  <a:close/>
                  <a:moveTo>
                    <a:pt x="57" y="196"/>
                  </a:moveTo>
                  <a:cubicBezTo>
                    <a:pt x="57" y="196"/>
                    <a:pt x="57" y="196"/>
                    <a:pt x="57" y="196"/>
                  </a:cubicBezTo>
                  <a:cubicBezTo>
                    <a:pt x="57" y="195"/>
                    <a:pt x="57" y="196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8" y="195"/>
                    <a:pt x="58" y="196"/>
                    <a:pt x="58" y="196"/>
                  </a:cubicBezTo>
                  <a:cubicBezTo>
                    <a:pt x="57" y="196"/>
                    <a:pt x="57" y="196"/>
                    <a:pt x="57" y="196"/>
                  </a:cubicBezTo>
                  <a:close/>
                  <a:moveTo>
                    <a:pt x="59" y="196"/>
                  </a:moveTo>
                  <a:cubicBezTo>
                    <a:pt x="59" y="196"/>
                    <a:pt x="59" y="195"/>
                    <a:pt x="60" y="195"/>
                  </a:cubicBezTo>
                  <a:cubicBezTo>
                    <a:pt x="60" y="195"/>
                    <a:pt x="60" y="195"/>
                    <a:pt x="60" y="196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9" y="196"/>
                    <a:pt x="59" y="196"/>
                    <a:pt x="59" y="196"/>
                  </a:cubicBezTo>
                  <a:close/>
                  <a:moveTo>
                    <a:pt x="60" y="194"/>
                  </a:moveTo>
                  <a:cubicBezTo>
                    <a:pt x="60" y="194"/>
                    <a:pt x="60" y="194"/>
                    <a:pt x="60" y="193"/>
                  </a:cubicBezTo>
                  <a:cubicBezTo>
                    <a:pt x="60" y="193"/>
                    <a:pt x="60" y="192"/>
                    <a:pt x="61" y="192"/>
                  </a:cubicBezTo>
                  <a:cubicBezTo>
                    <a:pt x="61" y="193"/>
                    <a:pt x="61" y="193"/>
                    <a:pt x="60" y="194"/>
                  </a:cubicBezTo>
                  <a:close/>
                  <a:moveTo>
                    <a:pt x="59" y="193"/>
                  </a:moveTo>
                  <a:cubicBezTo>
                    <a:pt x="59" y="192"/>
                    <a:pt x="59" y="192"/>
                    <a:pt x="58" y="192"/>
                  </a:cubicBezTo>
                  <a:cubicBezTo>
                    <a:pt x="58" y="191"/>
                    <a:pt x="58" y="191"/>
                    <a:pt x="59" y="191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2"/>
                    <a:pt x="59" y="191"/>
                    <a:pt x="59" y="191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2"/>
                    <a:pt x="60" y="193"/>
                    <a:pt x="59" y="193"/>
                  </a:cubicBezTo>
                  <a:close/>
                  <a:moveTo>
                    <a:pt x="59" y="190"/>
                  </a:moveTo>
                  <a:cubicBezTo>
                    <a:pt x="59" y="190"/>
                    <a:pt x="59" y="189"/>
                    <a:pt x="58" y="189"/>
                  </a:cubicBezTo>
                  <a:cubicBezTo>
                    <a:pt x="58" y="188"/>
                    <a:pt x="59" y="187"/>
                    <a:pt x="60" y="187"/>
                  </a:cubicBezTo>
                  <a:cubicBezTo>
                    <a:pt x="60" y="188"/>
                    <a:pt x="59" y="189"/>
                    <a:pt x="59" y="190"/>
                  </a:cubicBezTo>
                  <a:close/>
                  <a:moveTo>
                    <a:pt x="60" y="188"/>
                  </a:moveTo>
                  <a:cubicBezTo>
                    <a:pt x="61" y="188"/>
                    <a:pt x="61" y="188"/>
                    <a:pt x="61" y="188"/>
                  </a:cubicBezTo>
                  <a:cubicBezTo>
                    <a:pt x="61" y="189"/>
                    <a:pt x="60" y="189"/>
                    <a:pt x="59" y="190"/>
                  </a:cubicBezTo>
                  <a:cubicBezTo>
                    <a:pt x="60" y="189"/>
                    <a:pt x="60" y="188"/>
                    <a:pt x="60" y="188"/>
                  </a:cubicBezTo>
                  <a:close/>
                  <a:moveTo>
                    <a:pt x="58" y="191"/>
                  </a:moveTo>
                  <a:cubicBezTo>
                    <a:pt x="57" y="191"/>
                    <a:pt x="58" y="190"/>
                    <a:pt x="58" y="189"/>
                  </a:cubicBezTo>
                  <a:cubicBezTo>
                    <a:pt x="59" y="190"/>
                    <a:pt x="59" y="191"/>
                    <a:pt x="58" y="191"/>
                  </a:cubicBezTo>
                  <a:close/>
                  <a:moveTo>
                    <a:pt x="57" y="191"/>
                  </a:moveTo>
                  <a:cubicBezTo>
                    <a:pt x="57" y="191"/>
                    <a:pt x="57" y="190"/>
                    <a:pt x="57" y="190"/>
                  </a:cubicBezTo>
                  <a:cubicBezTo>
                    <a:pt x="57" y="190"/>
                    <a:pt x="58" y="189"/>
                    <a:pt x="58" y="189"/>
                  </a:cubicBezTo>
                  <a:cubicBezTo>
                    <a:pt x="58" y="189"/>
                    <a:pt x="57" y="190"/>
                    <a:pt x="57" y="191"/>
                  </a:cubicBezTo>
                  <a:close/>
                  <a:moveTo>
                    <a:pt x="57" y="190"/>
                  </a:moveTo>
                  <a:cubicBezTo>
                    <a:pt x="57" y="191"/>
                    <a:pt x="57" y="191"/>
                    <a:pt x="57" y="192"/>
                  </a:cubicBezTo>
                  <a:cubicBezTo>
                    <a:pt x="56" y="192"/>
                    <a:pt x="55" y="190"/>
                    <a:pt x="57" y="190"/>
                  </a:cubicBezTo>
                  <a:close/>
                  <a:moveTo>
                    <a:pt x="57" y="192"/>
                  </a:moveTo>
                  <a:cubicBezTo>
                    <a:pt x="57" y="193"/>
                    <a:pt x="57" y="193"/>
                    <a:pt x="57" y="193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6" y="193"/>
                    <a:pt x="56" y="192"/>
                    <a:pt x="56" y="192"/>
                  </a:cubicBezTo>
                  <a:cubicBezTo>
                    <a:pt x="56" y="192"/>
                    <a:pt x="57" y="192"/>
                    <a:pt x="57" y="192"/>
                  </a:cubicBezTo>
                  <a:close/>
                  <a:moveTo>
                    <a:pt x="56" y="193"/>
                  </a:moveTo>
                  <a:cubicBezTo>
                    <a:pt x="56" y="194"/>
                    <a:pt x="55" y="194"/>
                    <a:pt x="55" y="194"/>
                  </a:cubicBezTo>
                  <a:cubicBezTo>
                    <a:pt x="55" y="194"/>
                    <a:pt x="55" y="193"/>
                    <a:pt x="56" y="193"/>
                  </a:cubicBezTo>
                  <a:close/>
                  <a:moveTo>
                    <a:pt x="55" y="193"/>
                  </a:moveTo>
                  <a:cubicBezTo>
                    <a:pt x="55" y="193"/>
                    <a:pt x="55" y="194"/>
                    <a:pt x="54" y="194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4" y="193"/>
                    <a:pt x="55" y="193"/>
                    <a:pt x="55" y="193"/>
                  </a:cubicBezTo>
                  <a:close/>
                  <a:moveTo>
                    <a:pt x="54" y="192"/>
                  </a:moveTo>
                  <a:cubicBezTo>
                    <a:pt x="54" y="192"/>
                    <a:pt x="54" y="192"/>
                    <a:pt x="54" y="192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53" y="191"/>
                    <a:pt x="54" y="191"/>
                    <a:pt x="54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55" y="191"/>
                    <a:pt x="55" y="192"/>
                    <a:pt x="54" y="192"/>
                  </a:cubicBezTo>
                  <a:close/>
                  <a:moveTo>
                    <a:pt x="50" y="195"/>
                  </a:moveTo>
                  <a:cubicBezTo>
                    <a:pt x="50" y="195"/>
                    <a:pt x="50" y="195"/>
                    <a:pt x="50" y="194"/>
                  </a:cubicBezTo>
                  <a:cubicBezTo>
                    <a:pt x="50" y="194"/>
                    <a:pt x="50" y="194"/>
                    <a:pt x="50" y="194"/>
                  </a:cubicBezTo>
                  <a:cubicBezTo>
                    <a:pt x="51" y="194"/>
                    <a:pt x="50" y="195"/>
                    <a:pt x="50" y="195"/>
                  </a:cubicBezTo>
                  <a:cubicBezTo>
                    <a:pt x="50" y="195"/>
                    <a:pt x="50" y="195"/>
                    <a:pt x="50" y="195"/>
                  </a:cubicBezTo>
                  <a:close/>
                  <a:moveTo>
                    <a:pt x="51" y="198"/>
                  </a:moveTo>
                  <a:cubicBezTo>
                    <a:pt x="50" y="198"/>
                    <a:pt x="50" y="197"/>
                    <a:pt x="50" y="197"/>
                  </a:cubicBezTo>
                  <a:cubicBezTo>
                    <a:pt x="51" y="197"/>
                    <a:pt x="51" y="198"/>
                    <a:pt x="51" y="198"/>
                  </a:cubicBezTo>
                  <a:close/>
                  <a:moveTo>
                    <a:pt x="50" y="193"/>
                  </a:moveTo>
                  <a:cubicBezTo>
                    <a:pt x="50" y="193"/>
                    <a:pt x="50" y="193"/>
                    <a:pt x="50" y="194"/>
                  </a:cubicBezTo>
                  <a:cubicBezTo>
                    <a:pt x="50" y="194"/>
                    <a:pt x="50" y="194"/>
                    <a:pt x="49" y="194"/>
                  </a:cubicBezTo>
                  <a:cubicBezTo>
                    <a:pt x="49" y="194"/>
                    <a:pt x="49" y="194"/>
                    <a:pt x="49" y="193"/>
                  </a:cubicBezTo>
                  <a:cubicBezTo>
                    <a:pt x="49" y="193"/>
                    <a:pt x="49" y="193"/>
                    <a:pt x="50" y="193"/>
                  </a:cubicBezTo>
                  <a:close/>
                  <a:moveTo>
                    <a:pt x="49" y="195"/>
                  </a:moveTo>
                  <a:cubicBezTo>
                    <a:pt x="49" y="195"/>
                    <a:pt x="50" y="195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7"/>
                    <a:pt x="49" y="196"/>
                    <a:pt x="49" y="196"/>
                  </a:cubicBezTo>
                  <a:cubicBezTo>
                    <a:pt x="49" y="195"/>
                    <a:pt x="49" y="195"/>
                    <a:pt x="49" y="195"/>
                  </a:cubicBezTo>
                  <a:close/>
                  <a:moveTo>
                    <a:pt x="48" y="195"/>
                  </a:moveTo>
                  <a:cubicBezTo>
                    <a:pt x="48" y="195"/>
                    <a:pt x="48" y="195"/>
                    <a:pt x="48" y="195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9" y="194"/>
                    <a:pt x="49" y="195"/>
                  </a:cubicBezTo>
                  <a:cubicBezTo>
                    <a:pt x="49" y="195"/>
                    <a:pt x="48" y="195"/>
                    <a:pt x="48" y="195"/>
                  </a:cubicBezTo>
                  <a:close/>
                  <a:moveTo>
                    <a:pt x="48" y="194"/>
                  </a:moveTo>
                  <a:cubicBezTo>
                    <a:pt x="48" y="193"/>
                    <a:pt x="48" y="193"/>
                    <a:pt x="48" y="193"/>
                  </a:cubicBezTo>
                  <a:cubicBezTo>
                    <a:pt x="48" y="193"/>
                    <a:pt x="48" y="192"/>
                    <a:pt x="49" y="192"/>
                  </a:cubicBezTo>
                  <a:cubicBezTo>
                    <a:pt x="49" y="193"/>
                    <a:pt x="49" y="192"/>
                    <a:pt x="49" y="193"/>
                  </a:cubicBezTo>
                  <a:cubicBezTo>
                    <a:pt x="49" y="192"/>
                    <a:pt x="49" y="193"/>
                    <a:pt x="48" y="194"/>
                  </a:cubicBezTo>
                  <a:close/>
                  <a:moveTo>
                    <a:pt x="50" y="201"/>
                  </a:moveTo>
                  <a:cubicBezTo>
                    <a:pt x="50" y="201"/>
                    <a:pt x="49" y="201"/>
                    <a:pt x="49" y="200"/>
                  </a:cubicBezTo>
                  <a:cubicBezTo>
                    <a:pt x="50" y="200"/>
                    <a:pt x="50" y="201"/>
                    <a:pt x="50" y="201"/>
                  </a:cubicBezTo>
                  <a:close/>
                  <a:moveTo>
                    <a:pt x="50" y="200"/>
                  </a:moveTo>
                  <a:cubicBezTo>
                    <a:pt x="50" y="199"/>
                    <a:pt x="50" y="199"/>
                    <a:pt x="51" y="199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50" y="200"/>
                    <a:pt x="50" y="200"/>
                    <a:pt x="50" y="200"/>
                  </a:cubicBezTo>
                  <a:close/>
                  <a:moveTo>
                    <a:pt x="51" y="196"/>
                  </a:move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2" y="197"/>
                    <a:pt x="51" y="197"/>
                  </a:cubicBezTo>
                  <a:cubicBezTo>
                    <a:pt x="51" y="196"/>
                    <a:pt x="50" y="196"/>
                    <a:pt x="51" y="196"/>
                  </a:cubicBezTo>
                  <a:close/>
                  <a:moveTo>
                    <a:pt x="52" y="200"/>
                  </a:moveTo>
                  <a:cubicBezTo>
                    <a:pt x="52" y="200"/>
                    <a:pt x="52" y="201"/>
                    <a:pt x="52" y="201"/>
                  </a:cubicBezTo>
                  <a:cubicBezTo>
                    <a:pt x="52" y="201"/>
                    <a:pt x="52" y="202"/>
                    <a:pt x="52" y="202"/>
                  </a:cubicBezTo>
                  <a:cubicBezTo>
                    <a:pt x="51" y="202"/>
                    <a:pt x="51" y="201"/>
                    <a:pt x="51" y="201"/>
                  </a:cubicBezTo>
                  <a:cubicBezTo>
                    <a:pt x="51" y="201"/>
                    <a:pt x="52" y="201"/>
                    <a:pt x="52" y="200"/>
                  </a:cubicBezTo>
                  <a:close/>
                  <a:moveTo>
                    <a:pt x="53" y="202"/>
                  </a:moveTo>
                  <a:cubicBezTo>
                    <a:pt x="53" y="202"/>
                    <a:pt x="54" y="202"/>
                    <a:pt x="54" y="202"/>
                  </a:cubicBezTo>
                  <a:cubicBezTo>
                    <a:pt x="54" y="203"/>
                    <a:pt x="53" y="203"/>
                    <a:pt x="53" y="203"/>
                  </a:cubicBezTo>
                  <a:cubicBezTo>
                    <a:pt x="53" y="203"/>
                    <a:pt x="52" y="203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lose/>
                  <a:moveTo>
                    <a:pt x="53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1"/>
                    <a:pt x="54" y="202"/>
                    <a:pt x="55" y="201"/>
                  </a:cubicBezTo>
                  <a:cubicBezTo>
                    <a:pt x="55" y="202"/>
                    <a:pt x="54" y="202"/>
                    <a:pt x="54" y="202"/>
                  </a:cubicBezTo>
                  <a:cubicBezTo>
                    <a:pt x="54" y="202"/>
                    <a:pt x="54" y="202"/>
                    <a:pt x="53" y="201"/>
                  </a:cubicBezTo>
                  <a:close/>
                  <a:moveTo>
                    <a:pt x="54" y="201"/>
                  </a:moveTo>
                  <a:cubicBezTo>
                    <a:pt x="54" y="201"/>
                    <a:pt x="54" y="201"/>
                    <a:pt x="54" y="201"/>
                  </a:cubicBezTo>
                  <a:cubicBezTo>
                    <a:pt x="54" y="200"/>
                    <a:pt x="55" y="200"/>
                    <a:pt x="55" y="200"/>
                  </a:cubicBezTo>
                  <a:cubicBezTo>
                    <a:pt x="55" y="200"/>
                    <a:pt x="55" y="200"/>
                    <a:pt x="54" y="201"/>
                  </a:cubicBezTo>
                  <a:close/>
                  <a:moveTo>
                    <a:pt x="55" y="200"/>
                  </a:moveTo>
                  <a:cubicBezTo>
                    <a:pt x="56" y="200"/>
                    <a:pt x="55" y="201"/>
                    <a:pt x="55" y="201"/>
                  </a:cubicBezTo>
                  <a:cubicBezTo>
                    <a:pt x="54" y="201"/>
                    <a:pt x="55" y="200"/>
                    <a:pt x="55" y="200"/>
                  </a:cubicBezTo>
                  <a:close/>
                  <a:moveTo>
                    <a:pt x="56" y="199"/>
                  </a:moveTo>
                  <a:cubicBezTo>
                    <a:pt x="56" y="199"/>
                    <a:pt x="56" y="199"/>
                    <a:pt x="57" y="199"/>
                  </a:cubicBezTo>
                  <a:cubicBezTo>
                    <a:pt x="57" y="199"/>
                    <a:pt x="56" y="200"/>
                    <a:pt x="56" y="200"/>
                  </a:cubicBezTo>
                  <a:cubicBezTo>
                    <a:pt x="56" y="200"/>
                    <a:pt x="55" y="199"/>
                    <a:pt x="56" y="199"/>
                  </a:cubicBezTo>
                  <a:close/>
                  <a:moveTo>
                    <a:pt x="56" y="198"/>
                  </a:moveTo>
                  <a:cubicBezTo>
                    <a:pt x="57" y="198"/>
                    <a:pt x="57" y="198"/>
                    <a:pt x="58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198"/>
                    <a:pt x="57" y="199"/>
                    <a:pt x="57" y="199"/>
                  </a:cubicBezTo>
                  <a:cubicBezTo>
                    <a:pt x="57" y="198"/>
                    <a:pt x="57" y="199"/>
                    <a:pt x="56" y="198"/>
                  </a:cubicBezTo>
                  <a:close/>
                  <a:moveTo>
                    <a:pt x="61" y="199"/>
                  </a:moveTo>
                  <a:cubicBezTo>
                    <a:pt x="62" y="199"/>
                    <a:pt x="62" y="200"/>
                    <a:pt x="61" y="201"/>
                  </a:cubicBezTo>
                  <a:cubicBezTo>
                    <a:pt x="60" y="201"/>
                    <a:pt x="60" y="200"/>
                    <a:pt x="60" y="199"/>
                  </a:cubicBezTo>
                  <a:cubicBezTo>
                    <a:pt x="60" y="199"/>
                    <a:pt x="60" y="199"/>
                    <a:pt x="61" y="199"/>
                  </a:cubicBezTo>
                  <a:close/>
                  <a:moveTo>
                    <a:pt x="61" y="196"/>
                  </a:moveTo>
                  <a:cubicBezTo>
                    <a:pt x="61" y="196"/>
                    <a:pt x="62" y="196"/>
                    <a:pt x="62" y="196"/>
                  </a:cubicBezTo>
                  <a:cubicBezTo>
                    <a:pt x="62" y="197"/>
                    <a:pt x="61" y="197"/>
                    <a:pt x="61" y="198"/>
                  </a:cubicBezTo>
                  <a:cubicBezTo>
                    <a:pt x="60" y="198"/>
                    <a:pt x="60" y="196"/>
                    <a:pt x="61" y="196"/>
                  </a:cubicBezTo>
                  <a:close/>
                  <a:moveTo>
                    <a:pt x="61" y="195"/>
                  </a:moveTo>
                  <a:cubicBezTo>
                    <a:pt x="61" y="194"/>
                    <a:pt x="61" y="193"/>
                    <a:pt x="62" y="193"/>
                  </a:cubicBezTo>
                  <a:cubicBezTo>
                    <a:pt x="62" y="194"/>
                    <a:pt x="61" y="194"/>
                    <a:pt x="61" y="195"/>
                  </a:cubicBezTo>
                  <a:close/>
                  <a:moveTo>
                    <a:pt x="61" y="191"/>
                  </a:moveTo>
                  <a:cubicBezTo>
                    <a:pt x="60" y="192"/>
                    <a:pt x="60" y="191"/>
                    <a:pt x="60" y="190"/>
                  </a:cubicBezTo>
                  <a:cubicBezTo>
                    <a:pt x="60" y="190"/>
                    <a:pt x="61" y="189"/>
                    <a:pt x="62" y="189"/>
                  </a:cubicBezTo>
                  <a:cubicBezTo>
                    <a:pt x="61" y="190"/>
                    <a:pt x="61" y="191"/>
                    <a:pt x="61" y="191"/>
                  </a:cubicBezTo>
                  <a:close/>
                  <a:moveTo>
                    <a:pt x="62" y="189"/>
                  </a:moveTo>
                  <a:cubicBezTo>
                    <a:pt x="63" y="190"/>
                    <a:pt x="62" y="191"/>
                    <a:pt x="61" y="191"/>
                  </a:cubicBezTo>
                  <a:cubicBezTo>
                    <a:pt x="62" y="190"/>
                    <a:pt x="61" y="190"/>
                    <a:pt x="62" y="189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88"/>
                    <a:pt x="63" y="189"/>
                    <a:pt x="63" y="190"/>
                  </a:cubicBezTo>
                  <a:cubicBezTo>
                    <a:pt x="63" y="189"/>
                    <a:pt x="62" y="189"/>
                    <a:pt x="62" y="188"/>
                  </a:cubicBezTo>
                  <a:close/>
                  <a:moveTo>
                    <a:pt x="63" y="185"/>
                  </a:moveTo>
                  <a:cubicBezTo>
                    <a:pt x="62" y="185"/>
                    <a:pt x="62" y="185"/>
                    <a:pt x="62" y="184"/>
                  </a:cubicBezTo>
                  <a:cubicBezTo>
                    <a:pt x="62" y="184"/>
                    <a:pt x="62" y="184"/>
                    <a:pt x="63" y="184"/>
                  </a:cubicBezTo>
                  <a:cubicBezTo>
                    <a:pt x="63" y="184"/>
                    <a:pt x="62" y="185"/>
                    <a:pt x="63" y="185"/>
                  </a:cubicBezTo>
                  <a:close/>
                  <a:moveTo>
                    <a:pt x="62" y="186"/>
                  </a:moveTo>
                  <a:cubicBezTo>
                    <a:pt x="62" y="186"/>
                    <a:pt x="61" y="185"/>
                    <a:pt x="62" y="185"/>
                  </a:cubicBezTo>
                  <a:cubicBezTo>
                    <a:pt x="62" y="185"/>
                    <a:pt x="62" y="186"/>
                    <a:pt x="62" y="186"/>
                  </a:cubicBezTo>
                  <a:close/>
                  <a:moveTo>
                    <a:pt x="61" y="188"/>
                  </a:moveTo>
                  <a:cubicBezTo>
                    <a:pt x="61" y="188"/>
                    <a:pt x="61" y="187"/>
                    <a:pt x="60" y="187"/>
                  </a:cubicBezTo>
                  <a:cubicBezTo>
                    <a:pt x="60" y="186"/>
                    <a:pt x="61" y="186"/>
                    <a:pt x="61" y="185"/>
                  </a:cubicBezTo>
                  <a:cubicBezTo>
                    <a:pt x="62" y="186"/>
                    <a:pt x="63" y="187"/>
                    <a:pt x="61" y="188"/>
                  </a:cubicBezTo>
                  <a:close/>
                  <a:moveTo>
                    <a:pt x="60" y="186"/>
                  </a:moveTo>
                  <a:cubicBezTo>
                    <a:pt x="60" y="186"/>
                    <a:pt x="59" y="186"/>
                    <a:pt x="59" y="185"/>
                  </a:cubicBezTo>
                  <a:cubicBezTo>
                    <a:pt x="60" y="185"/>
                    <a:pt x="59" y="184"/>
                    <a:pt x="60" y="184"/>
                  </a:cubicBezTo>
                  <a:cubicBezTo>
                    <a:pt x="60" y="185"/>
                    <a:pt x="60" y="185"/>
                    <a:pt x="61" y="185"/>
                  </a:cubicBezTo>
                  <a:cubicBezTo>
                    <a:pt x="60" y="185"/>
                    <a:pt x="60" y="186"/>
                    <a:pt x="60" y="186"/>
                  </a:cubicBezTo>
                  <a:close/>
                  <a:moveTo>
                    <a:pt x="59" y="186"/>
                  </a:moveTo>
                  <a:cubicBezTo>
                    <a:pt x="59" y="186"/>
                    <a:pt x="59" y="187"/>
                    <a:pt x="59" y="187"/>
                  </a:cubicBezTo>
                  <a:cubicBezTo>
                    <a:pt x="59" y="187"/>
                    <a:pt x="58" y="188"/>
                    <a:pt x="58" y="187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8" y="186"/>
                    <a:pt x="58" y="188"/>
                    <a:pt x="58" y="188"/>
                  </a:cubicBezTo>
                  <a:cubicBezTo>
                    <a:pt x="58" y="188"/>
                    <a:pt x="57" y="187"/>
                    <a:pt x="57" y="187"/>
                  </a:cubicBezTo>
                  <a:cubicBezTo>
                    <a:pt x="58" y="187"/>
                    <a:pt x="58" y="186"/>
                    <a:pt x="59" y="186"/>
                  </a:cubicBezTo>
                  <a:cubicBezTo>
                    <a:pt x="59" y="186"/>
                    <a:pt x="59" y="187"/>
                    <a:pt x="59" y="186"/>
                  </a:cubicBezTo>
                  <a:close/>
                  <a:moveTo>
                    <a:pt x="56" y="190"/>
                  </a:moveTo>
                  <a:cubicBezTo>
                    <a:pt x="56" y="190"/>
                    <a:pt x="55" y="191"/>
                    <a:pt x="55" y="191"/>
                  </a:cubicBezTo>
                  <a:cubicBezTo>
                    <a:pt x="55" y="191"/>
                    <a:pt x="54" y="191"/>
                    <a:pt x="54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5" y="189"/>
                    <a:pt x="56" y="189"/>
                    <a:pt x="56" y="190"/>
                  </a:cubicBezTo>
                  <a:close/>
                  <a:moveTo>
                    <a:pt x="53" y="188"/>
                  </a:moveTo>
                  <a:cubicBezTo>
                    <a:pt x="52" y="188"/>
                    <a:pt x="53" y="187"/>
                    <a:pt x="53" y="187"/>
                  </a:cubicBezTo>
                  <a:cubicBezTo>
                    <a:pt x="54" y="187"/>
                    <a:pt x="53" y="187"/>
                    <a:pt x="53" y="188"/>
                  </a:cubicBezTo>
                  <a:close/>
                  <a:moveTo>
                    <a:pt x="54" y="190"/>
                  </a:moveTo>
                  <a:cubicBezTo>
                    <a:pt x="53" y="190"/>
                    <a:pt x="52" y="190"/>
                    <a:pt x="52" y="189"/>
                  </a:cubicBezTo>
                  <a:cubicBezTo>
                    <a:pt x="52" y="189"/>
                    <a:pt x="52" y="189"/>
                    <a:pt x="53" y="189"/>
                  </a:cubicBezTo>
                  <a:cubicBezTo>
                    <a:pt x="53" y="189"/>
                    <a:pt x="53" y="190"/>
                    <a:pt x="54" y="190"/>
                  </a:cubicBezTo>
                  <a:close/>
                  <a:moveTo>
                    <a:pt x="51" y="189"/>
                  </a:moveTo>
                  <a:cubicBezTo>
                    <a:pt x="50" y="188"/>
                    <a:pt x="51" y="188"/>
                    <a:pt x="51" y="187"/>
                  </a:cubicBezTo>
                  <a:cubicBezTo>
                    <a:pt x="52" y="188"/>
                    <a:pt x="52" y="188"/>
                    <a:pt x="52" y="188"/>
                  </a:cubicBezTo>
                  <a:cubicBezTo>
                    <a:pt x="52" y="189"/>
                    <a:pt x="51" y="189"/>
                    <a:pt x="51" y="189"/>
                  </a:cubicBezTo>
                  <a:close/>
                  <a:moveTo>
                    <a:pt x="49" y="190"/>
                  </a:moveTo>
                  <a:cubicBezTo>
                    <a:pt x="50" y="190"/>
                    <a:pt x="50" y="190"/>
                    <a:pt x="50" y="190"/>
                  </a:cubicBezTo>
                  <a:cubicBezTo>
                    <a:pt x="50" y="191"/>
                    <a:pt x="49" y="191"/>
                    <a:pt x="49" y="191"/>
                  </a:cubicBezTo>
                  <a:cubicBezTo>
                    <a:pt x="48" y="191"/>
                    <a:pt x="49" y="190"/>
                    <a:pt x="48" y="191"/>
                  </a:cubicBezTo>
                  <a:cubicBezTo>
                    <a:pt x="49" y="190"/>
                    <a:pt x="49" y="190"/>
                    <a:pt x="49" y="190"/>
                  </a:cubicBezTo>
                  <a:close/>
                  <a:moveTo>
                    <a:pt x="47" y="187"/>
                  </a:moveTo>
                  <a:cubicBezTo>
                    <a:pt x="47" y="187"/>
                    <a:pt x="47" y="187"/>
                    <a:pt x="47" y="187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88"/>
                    <a:pt x="48" y="187"/>
                    <a:pt x="47" y="187"/>
                  </a:cubicBezTo>
                  <a:close/>
                  <a:moveTo>
                    <a:pt x="48" y="190"/>
                  </a:moveTo>
                  <a:cubicBezTo>
                    <a:pt x="47" y="190"/>
                    <a:pt x="47" y="191"/>
                    <a:pt x="47" y="191"/>
                  </a:cubicBezTo>
                  <a:cubicBezTo>
                    <a:pt x="46" y="190"/>
                    <a:pt x="47" y="190"/>
                    <a:pt x="47" y="190"/>
                  </a:cubicBezTo>
                  <a:cubicBezTo>
                    <a:pt x="47" y="190"/>
                    <a:pt x="48" y="190"/>
                    <a:pt x="48" y="190"/>
                  </a:cubicBezTo>
                  <a:close/>
                  <a:moveTo>
                    <a:pt x="46" y="194"/>
                  </a:moveTo>
                  <a:cubicBezTo>
                    <a:pt x="47" y="195"/>
                    <a:pt x="47" y="195"/>
                    <a:pt x="47" y="196"/>
                  </a:cubicBezTo>
                  <a:cubicBezTo>
                    <a:pt x="46" y="196"/>
                    <a:pt x="46" y="195"/>
                    <a:pt x="46" y="195"/>
                  </a:cubicBezTo>
                  <a:cubicBezTo>
                    <a:pt x="46" y="194"/>
                    <a:pt x="47" y="195"/>
                    <a:pt x="46" y="194"/>
                  </a:cubicBezTo>
                  <a:close/>
                  <a:moveTo>
                    <a:pt x="46" y="187"/>
                  </a:moveTo>
                  <a:cubicBezTo>
                    <a:pt x="46" y="186"/>
                    <a:pt x="46" y="186"/>
                    <a:pt x="47" y="186"/>
                  </a:cubicBezTo>
                  <a:cubicBezTo>
                    <a:pt x="48" y="187"/>
                    <a:pt x="47" y="187"/>
                    <a:pt x="46" y="187"/>
                  </a:cubicBezTo>
                  <a:close/>
                  <a:moveTo>
                    <a:pt x="46" y="189"/>
                  </a:moveTo>
                  <a:cubicBezTo>
                    <a:pt x="46" y="189"/>
                    <a:pt x="46" y="189"/>
                    <a:pt x="46" y="190"/>
                  </a:cubicBezTo>
                  <a:cubicBezTo>
                    <a:pt x="46" y="190"/>
                    <a:pt x="45" y="190"/>
                    <a:pt x="45" y="189"/>
                  </a:cubicBezTo>
                  <a:cubicBezTo>
                    <a:pt x="45" y="189"/>
                    <a:pt x="46" y="188"/>
                    <a:pt x="46" y="189"/>
                  </a:cubicBezTo>
                  <a:close/>
                  <a:moveTo>
                    <a:pt x="45" y="193"/>
                  </a:moveTo>
                  <a:cubicBezTo>
                    <a:pt x="45" y="193"/>
                    <a:pt x="45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3"/>
                    <a:pt x="45" y="193"/>
                    <a:pt x="45" y="193"/>
                  </a:cubicBezTo>
                  <a:close/>
                  <a:moveTo>
                    <a:pt x="46" y="197"/>
                  </a:moveTo>
                  <a:cubicBezTo>
                    <a:pt x="46" y="197"/>
                    <a:pt x="45" y="196"/>
                    <a:pt x="45" y="195"/>
                  </a:cubicBezTo>
                  <a:cubicBezTo>
                    <a:pt x="46" y="195"/>
                    <a:pt x="46" y="196"/>
                    <a:pt x="46" y="197"/>
                  </a:cubicBezTo>
                  <a:close/>
                  <a:moveTo>
                    <a:pt x="49" y="201"/>
                  </a:moveTo>
                  <a:cubicBezTo>
                    <a:pt x="50" y="202"/>
                    <a:pt x="51" y="203"/>
                    <a:pt x="52" y="204"/>
                  </a:cubicBezTo>
                  <a:cubicBezTo>
                    <a:pt x="51" y="206"/>
                    <a:pt x="50" y="203"/>
                    <a:pt x="49" y="202"/>
                  </a:cubicBezTo>
                  <a:cubicBezTo>
                    <a:pt x="49" y="201"/>
                    <a:pt x="49" y="201"/>
                    <a:pt x="49" y="201"/>
                  </a:cubicBezTo>
                  <a:close/>
                  <a:moveTo>
                    <a:pt x="53" y="204"/>
                  </a:moveTo>
                  <a:cubicBezTo>
                    <a:pt x="53" y="204"/>
                    <a:pt x="53" y="205"/>
                    <a:pt x="54" y="205"/>
                  </a:cubicBezTo>
                  <a:cubicBezTo>
                    <a:pt x="54" y="204"/>
                    <a:pt x="53" y="204"/>
                    <a:pt x="53" y="204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3"/>
                    <a:pt x="55" y="203"/>
                    <a:pt x="55" y="204"/>
                  </a:cubicBezTo>
                  <a:cubicBezTo>
                    <a:pt x="55" y="203"/>
                    <a:pt x="55" y="203"/>
                    <a:pt x="54" y="202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202"/>
                    <a:pt x="55" y="203"/>
                    <a:pt x="56" y="203"/>
                  </a:cubicBezTo>
                  <a:cubicBezTo>
                    <a:pt x="55" y="204"/>
                    <a:pt x="54" y="205"/>
                    <a:pt x="53" y="206"/>
                  </a:cubicBezTo>
                  <a:cubicBezTo>
                    <a:pt x="52" y="206"/>
                    <a:pt x="52" y="205"/>
                    <a:pt x="52" y="205"/>
                  </a:cubicBezTo>
                  <a:cubicBezTo>
                    <a:pt x="52" y="205"/>
                    <a:pt x="52" y="205"/>
                    <a:pt x="53" y="204"/>
                  </a:cubicBezTo>
                  <a:close/>
                  <a:moveTo>
                    <a:pt x="55" y="202"/>
                  </a:moveTo>
                  <a:cubicBezTo>
                    <a:pt x="55" y="201"/>
                    <a:pt x="56" y="201"/>
                    <a:pt x="56" y="201"/>
                  </a:cubicBezTo>
                  <a:cubicBezTo>
                    <a:pt x="56" y="201"/>
                    <a:pt x="56" y="201"/>
                    <a:pt x="56" y="202"/>
                  </a:cubicBezTo>
                  <a:cubicBezTo>
                    <a:pt x="56" y="202"/>
                    <a:pt x="56" y="201"/>
                    <a:pt x="56" y="201"/>
                  </a:cubicBezTo>
                  <a:cubicBezTo>
                    <a:pt x="57" y="201"/>
                    <a:pt x="57" y="201"/>
                    <a:pt x="57" y="202"/>
                  </a:cubicBezTo>
                  <a:cubicBezTo>
                    <a:pt x="56" y="203"/>
                    <a:pt x="55" y="203"/>
                    <a:pt x="55" y="202"/>
                  </a:cubicBezTo>
                  <a:close/>
                  <a:moveTo>
                    <a:pt x="61" y="201"/>
                  </a:moveTo>
                  <a:cubicBezTo>
                    <a:pt x="61" y="202"/>
                    <a:pt x="61" y="202"/>
                    <a:pt x="62" y="202"/>
                  </a:cubicBezTo>
                  <a:cubicBezTo>
                    <a:pt x="61" y="202"/>
                    <a:pt x="60" y="203"/>
                    <a:pt x="59" y="204"/>
                  </a:cubicBezTo>
                  <a:cubicBezTo>
                    <a:pt x="59" y="204"/>
                    <a:pt x="59" y="204"/>
                    <a:pt x="59" y="203"/>
                  </a:cubicBezTo>
                  <a:cubicBezTo>
                    <a:pt x="60" y="203"/>
                    <a:pt x="60" y="202"/>
                    <a:pt x="61" y="201"/>
                  </a:cubicBezTo>
                  <a:close/>
                  <a:moveTo>
                    <a:pt x="61" y="201"/>
                  </a:moveTo>
                  <a:cubicBezTo>
                    <a:pt x="61" y="200"/>
                    <a:pt x="62" y="200"/>
                    <a:pt x="62" y="200"/>
                  </a:cubicBezTo>
                  <a:cubicBezTo>
                    <a:pt x="62" y="200"/>
                    <a:pt x="62" y="201"/>
                    <a:pt x="62" y="201"/>
                  </a:cubicBezTo>
                  <a:cubicBezTo>
                    <a:pt x="62" y="202"/>
                    <a:pt x="62" y="201"/>
                    <a:pt x="61" y="201"/>
                  </a:cubicBezTo>
                  <a:close/>
                  <a:moveTo>
                    <a:pt x="61" y="195"/>
                  </a:moveTo>
                  <a:cubicBezTo>
                    <a:pt x="62" y="195"/>
                    <a:pt x="62" y="194"/>
                    <a:pt x="62" y="194"/>
                  </a:cubicBezTo>
                  <a:cubicBezTo>
                    <a:pt x="63" y="195"/>
                    <a:pt x="62" y="195"/>
                    <a:pt x="63" y="195"/>
                  </a:cubicBezTo>
                  <a:cubicBezTo>
                    <a:pt x="62" y="196"/>
                    <a:pt x="62" y="195"/>
                    <a:pt x="61" y="195"/>
                  </a:cubicBezTo>
                  <a:close/>
                  <a:moveTo>
                    <a:pt x="62" y="193"/>
                  </a:moveTo>
                  <a:cubicBezTo>
                    <a:pt x="63" y="193"/>
                    <a:pt x="62" y="192"/>
                    <a:pt x="63" y="192"/>
                  </a:cubicBezTo>
                  <a:cubicBezTo>
                    <a:pt x="63" y="193"/>
                    <a:pt x="62" y="194"/>
                    <a:pt x="62" y="193"/>
                  </a:cubicBezTo>
                  <a:close/>
                  <a:moveTo>
                    <a:pt x="61" y="192"/>
                  </a:moveTo>
                  <a:cubicBezTo>
                    <a:pt x="62" y="191"/>
                    <a:pt x="62" y="191"/>
                    <a:pt x="63" y="191"/>
                  </a:cubicBezTo>
                  <a:cubicBezTo>
                    <a:pt x="63" y="192"/>
                    <a:pt x="62" y="193"/>
                    <a:pt x="61" y="192"/>
                  </a:cubicBezTo>
                  <a:close/>
                  <a:moveTo>
                    <a:pt x="63" y="197"/>
                  </a:moveTo>
                  <a:cubicBezTo>
                    <a:pt x="63" y="197"/>
                    <a:pt x="64" y="197"/>
                    <a:pt x="64" y="198"/>
                  </a:cubicBezTo>
                  <a:cubicBezTo>
                    <a:pt x="63" y="198"/>
                    <a:pt x="63" y="198"/>
                    <a:pt x="63" y="199"/>
                  </a:cubicBezTo>
                  <a:cubicBezTo>
                    <a:pt x="63" y="198"/>
                    <a:pt x="63" y="198"/>
                    <a:pt x="63" y="197"/>
                  </a:cubicBezTo>
                  <a:close/>
                  <a:moveTo>
                    <a:pt x="63" y="196"/>
                  </a:moveTo>
                  <a:cubicBezTo>
                    <a:pt x="63" y="196"/>
                    <a:pt x="63" y="196"/>
                    <a:pt x="64" y="196"/>
                  </a:cubicBezTo>
                  <a:cubicBezTo>
                    <a:pt x="64" y="196"/>
                    <a:pt x="65" y="196"/>
                    <a:pt x="65" y="197"/>
                  </a:cubicBezTo>
                  <a:cubicBezTo>
                    <a:pt x="65" y="197"/>
                    <a:pt x="64" y="197"/>
                    <a:pt x="64" y="197"/>
                  </a:cubicBezTo>
                  <a:cubicBezTo>
                    <a:pt x="63" y="197"/>
                    <a:pt x="63" y="197"/>
                    <a:pt x="63" y="196"/>
                  </a:cubicBezTo>
                  <a:close/>
                  <a:moveTo>
                    <a:pt x="64" y="195"/>
                  </a:moveTo>
                  <a:cubicBezTo>
                    <a:pt x="64" y="195"/>
                    <a:pt x="65" y="194"/>
                    <a:pt x="65" y="194"/>
                  </a:cubicBezTo>
                  <a:cubicBezTo>
                    <a:pt x="65" y="194"/>
                    <a:pt x="66" y="193"/>
                    <a:pt x="65" y="193"/>
                  </a:cubicBezTo>
                  <a:cubicBezTo>
                    <a:pt x="64" y="193"/>
                    <a:pt x="64" y="194"/>
                    <a:pt x="64" y="195"/>
                  </a:cubicBezTo>
                  <a:cubicBezTo>
                    <a:pt x="63" y="194"/>
                    <a:pt x="63" y="192"/>
                    <a:pt x="65" y="192"/>
                  </a:cubicBezTo>
                  <a:cubicBezTo>
                    <a:pt x="66" y="193"/>
                    <a:pt x="66" y="195"/>
                    <a:pt x="66" y="197"/>
                  </a:cubicBezTo>
                  <a:cubicBezTo>
                    <a:pt x="65" y="196"/>
                    <a:pt x="65" y="196"/>
                    <a:pt x="64" y="195"/>
                  </a:cubicBezTo>
                  <a:close/>
                  <a:moveTo>
                    <a:pt x="64" y="190"/>
                  </a:moveTo>
                  <a:cubicBezTo>
                    <a:pt x="65" y="190"/>
                    <a:pt x="65" y="190"/>
                    <a:pt x="65" y="190"/>
                  </a:cubicBezTo>
                  <a:cubicBezTo>
                    <a:pt x="66" y="191"/>
                    <a:pt x="67" y="192"/>
                    <a:pt x="66" y="193"/>
                  </a:cubicBezTo>
                  <a:cubicBezTo>
                    <a:pt x="66" y="193"/>
                    <a:pt x="65" y="191"/>
                    <a:pt x="64" y="190"/>
                  </a:cubicBezTo>
                  <a:close/>
                  <a:moveTo>
                    <a:pt x="65" y="189"/>
                  </a:moveTo>
                  <a:cubicBezTo>
                    <a:pt x="65" y="188"/>
                    <a:pt x="65" y="188"/>
                    <a:pt x="66" y="188"/>
                  </a:cubicBezTo>
                  <a:cubicBezTo>
                    <a:pt x="66" y="188"/>
                    <a:pt x="67" y="189"/>
                    <a:pt x="67" y="189"/>
                  </a:cubicBezTo>
                  <a:cubicBezTo>
                    <a:pt x="66" y="190"/>
                    <a:pt x="67" y="191"/>
                    <a:pt x="67" y="191"/>
                  </a:cubicBezTo>
                  <a:cubicBezTo>
                    <a:pt x="66" y="191"/>
                    <a:pt x="65" y="189"/>
                    <a:pt x="65" y="189"/>
                  </a:cubicBezTo>
                  <a:close/>
                  <a:moveTo>
                    <a:pt x="67" y="192"/>
                  </a:moveTo>
                  <a:cubicBezTo>
                    <a:pt x="68" y="192"/>
                    <a:pt x="68" y="194"/>
                    <a:pt x="69" y="194"/>
                  </a:cubicBezTo>
                  <a:cubicBezTo>
                    <a:pt x="69" y="194"/>
                    <a:pt x="68" y="195"/>
                    <a:pt x="68" y="195"/>
                  </a:cubicBezTo>
                  <a:cubicBezTo>
                    <a:pt x="68" y="194"/>
                    <a:pt x="66" y="194"/>
                    <a:pt x="67" y="192"/>
                  </a:cubicBezTo>
                  <a:close/>
                  <a:moveTo>
                    <a:pt x="67" y="190"/>
                  </a:moveTo>
                  <a:cubicBezTo>
                    <a:pt x="69" y="190"/>
                    <a:pt x="69" y="192"/>
                    <a:pt x="69" y="193"/>
                  </a:cubicBezTo>
                  <a:cubicBezTo>
                    <a:pt x="67" y="193"/>
                    <a:pt x="67" y="191"/>
                    <a:pt x="67" y="190"/>
                  </a:cubicBezTo>
                  <a:close/>
                  <a:moveTo>
                    <a:pt x="67" y="187"/>
                  </a:moveTo>
                  <a:cubicBezTo>
                    <a:pt x="68" y="187"/>
                    <a:pt x="69" y="189"/>
                    <a:pt x="69" y="190"/>
                  </a:cubicBezTo>
                  <a:cubicBezTo>
                    <a:pt x="68" y="190"/>
                    <a:pt x="67" y="188"/>
                    <a:pt x="67" y="187"/>
                  </a:cubicBezTo>
                  <a:close/>
                  <a:moveTo>
                    <a:pt x="71" y="195"/>
                  </a:moveTo>
                  <a:cubicBezTo>
                    <a:pt x="69" y="195"/>
                    <a:pt x="68" y="193"/>
                    <a:pt x="69" y="192"/>
                  </a:cubicBezTo>
                  <a:cubicBezTo>
                    <a:pt x="70" y="192"/>
                    <a:pt x="70" y="193"/>
                    <a:pt x="71" y="194"/>
                  </a:cubicBezTo>
                  <a:cubicBezTo>
                    <a:pt x="71" y="194"/>
                    <a:pt x="71" y="195"/>
                    <a:pt x="71" y="195"/>
                  </a:cubicBezTo>
                  <a:close/>
                  <a:moveTo>
                    <a:pt x="71" y="197"/>
                  </a:moveTo>
                  <a:cubicBezTo>
                    <a:pt x="70" y="197"/>
                    <a:pt x="68" y="196"/>
                    <a:pt x="69" y="195"/>
                  </a:cubicBezTo>
                  <a:cubicBezTo>
                    <a:pt x="70" y="195"/>
                    <a:pt x="71" y="196"/>
                    <a:pt x="71" y="197"/>
                  </a:cubicBezTo>
                  <a:close/>
                  <a:moveTo>
                    <a:pt x="69" y="187"/>
                  </a:moveTo>
                  <a:cubicBezTo>
                    <a:pt x="70" y="187"/>
                    <a:pt x="69" y="187"/>
                    <a:pt x="69" y="188"/>
                  </a:cubicBezTo>
                  <a:cubicBezTo>
                    <a:pt x="68" y="187"/>
                    <a:pt x="67" y="186"/>
                    <a:pt x="67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6" y="185"/>
                    <a:pt x="66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68" y="184"/>
                    <a:pt x="68" y="186"/>
                    <a:pt x="69" y="187"/>
                  </a:cubicBezTo>
                  <a:close/>
                  <a:moveTo>
                    <a:pt x="62" y="184"/>
                  </a:moveTo>
                  <a:cubicBezTo>
                    <a:pt x="61" y="184"/>
                    <a:pt x="61" y="183"/>
                    <a:pt x="61" y="182"/>
                  </a:cubicBezTo>
                  <a:cubicBezTo>
                    <a:pt x="61" y="182"/>
                    <a:pt x="61" y="183"/>
                    <a:pt x="61" y="183"/>
                  </a:cubicBezTo>
                  <a:cubicBezTo>
                    <a:pt x="61" y="182"/>
                    <a:pt x="63" y="182"/>
                    <a:pt x="63" y="182"/>
                  </a:cubicBezTo>
                  <a:cubicBezTo>
                    <a:pt x="63" y="183"/>
                    <a:pt x="62" y="183"/>
                    <a:pt x="62" y="184"/>
                  </a:cubicBezTo>
                  <a:close/>
                  <a:moveTo>
                    <a:pt x="61" y="185"/>
                  </a:moveTo>
                  <a:cubicBezTo>
                    <a:pt x="61" y="184"/>
                    <a:pt x="60" y="184"/>
                    <a:pt x="60" y="184"/>
                  </a:cubicBezTo>
                  <a:cubicBezTo>
                    <a:pt x="61" y="183"/>
                    <a:pt x="62" y="184"/>
                    <a:pt x="61" y="185"/>
                  </a:cubicBezTo>
                  <a:close/>
                  <a:moveTo>
                    <a:pt x="60" y="183"/>
                  </a:moveTo>
                  <a:cubicBezTo>
                    <a:pt x="60" y="184"/>
                    <a:pt x="60" y="183"/>
                    <a:pt x="59" y="182"/>
                  </a:cubicBezTo>
                  <a:cubicBezTo>
                    <a:pt x="59" y="182"/>
                    <a:pt x="60" y="182"/>
                    <a:pt x="60" y="182"/>
                  </a:cubicBezTo>
                  <a:cubicBezTo>
                    <a:pt x="60" y="183"/>
                    <a:pt x="61" y="183"/>
                    <a:pt x="60" y="183"/>
                  </a:cubicBezTo>
                  <a:close/>
                  <a:moveTo>
                    <a:pt x="60" y="184"/>
                  </a:moveTo>
                  <a:cubicBezTo>
                    <a:pt x="60" y="184"/>
                    <a:pt x="59" y="184"/>
                    <a:pt x="59" y="185"/>
                  </a:cubicBezTo>
                  <a:cubicBezTo>
                    <a:pt x="58" y="185"/>
                    <a:pt x="59" y="183"/>
                    <a:pt x="58" y="183"/>
                  </a:cubicBezTo>
                  <a:cubicBezTo>
                    <a:pt x="58" y="182"/>
                    <a:pt x="58" y="183"/>
                    <a:pt x="59" y="182"/>
                  </a:cubicBezTo>
                  <a:cubicBezTo>
                    <a:pt x="59" y="183"/>
                    <a:pt x="59" y="183"/>
                    <a:pt x="60" y="184"/>
                  </a:cubicBezTo>
                  <a:close/>
                  <a:moveTo>
                    <a:pt x="58" y="185"/>
                  </a:moveTo>
                  <a:cubicBezTo>
                    <a:pt x="57" y="186"/>
                    <a:pt x="58" y="186"/>
                    <a:pt x="57" y="187"/>
                  </a:cubicBezTo>
                  <a:cubicBezTo>
                    <a:pt x="57" y="186"/>
                    <a:pt x="58" y="185"/>
                    <a:pt x="57" y="185"/>
                  </a:cubicBezTo>
                  <a:cubicBezTo>
                    <a:pt x="57" y="185"/>
                    <a:pt x="57" y="185"/>
                    <a:pt x="57" y="186"/>
                  </a:cubicBezTo>
                  <a:cubicBezTo>
                    <a:pt x="56" y="186"/>
                    <a:pt x="56" y="185"/>
                    <a:pt x="56" y="185"/>
                  </a:cubicBezTo>
                  <a:cubicBezTo>
                    <a:pt x="56" y="185"/>
                    <a:pt x="57" y="184"/>
                    <a:pt x="57" y="184"/>
                  </a:cubicBezTo>
                  <a:cubicBezTo>
                    <a:pt x="57" y="185"/>
                    <a:pt x="58" y="185"/>
                    <a:pt x="58" y="185"/>
                  </a:cubicBezTo>
                  <a:close/>
                  <a:moveTo>
                    <a:pt x="56" y="185"/>
                  </a:moveTo>
                  <a:cubicBezTo>
                    <a:pt x="56" y="184"/>
                    <a:pt x="55" y="184"/>
                    <a:pt x="55" y="184"/>
                  </a:cubicBezTo>
                  <a:cubicBezTo>
                    <a:pt x="55" y="183"/>
                    <a:pt x="56" y="183"/>
                    <a:pt x="56" y="183"/>
                  </a:cubicBezTo>
                  <a:cubicBezTo>
                    <a:pt x="57" y="183"/>
                    <a:pt x="57" y="184"/>
                    <a:pt x="56" y="185"/>
                  </a:cubicBezTo>
                  <a:close/>
                  <a:moveTo>
                    <a:pt x="55" y="186"/>
                  </a:moveTo>
                  <a:cubicBezTo>
                    <a:pt x="56" y="186"/>
                    <a:pt x="56" y="187"/>
                    <a:pt x="56" y="187"/>
                  </a:cubicBezTo>
                  <a:cubicBezTo>
                    <a:pt x="55" y="190"/>
                    <a:pt x="54" y="187"/>
                    <a:pt x="55" y="186"/>
                  </a:cubicBezTo>
                  <a:close/>
                  <a:moveTo>
                    <a:pt x="53" y="185"/>
                  </a:moveTo>
                  <a:cubicBezTo>
                    <a:pt x="52" y="185"/>
                    <a:pt x="52" y="184"/>
                    <a:pt x="52" y="184"/>
                  </a:cubicBezTo>
                  <a:cubicBezTo>
                    <a:pt x="52" y="184"/>
                    <a:pt x="53" y="184"/>
                    <a:pt x="53" y="183"/>
                  </a:cubicBezTo>
                  <a:cubicBezTo>
                    <a:pt x="53" y="183"/>
                    <a:pt x="53" y="184"/>
                    <a:pt x="54" y="184"/>
                  </a:cubicBezTo>
                  <a:cubicBezTo>
                    <a:pt x="53" y="185"/>
                    <a:pt x="53" y="185"/>
                    <a:pt x="53" y="185"/>
                  </a:cubicBezTo>
                  <a:close/>
                  <a:moveTo>
                    <a:pt x="53" y="186"/>
                  </a:moveTo>
                  <a:cubicBezTo>
                    <a:pt x="53" y="187"/>
                    <a:pt x="52" y="187"/>
                    <a:pt x="52" y="188"/>
                  </a:cubicBezTo>
                  <a:cubicBezTo>
                    <a:pt x="52" y="188"/>
                    <a:pt x="52" y="187"/>
                    <a:pt x="52" y="187"/>
                  </a:cubicBezTo>
                  <a:cubicBezTo>
                    <a:pt x="53" y="187"/>
                    <a:pt x="52" y="186"/>
                    <a:pt x="53" y="186"/>
                  </a:cubicBezTo>
                  <a:close/>
                  <a:moveTo>
                    <a:pt x="52" y="186"/>
                  </a:moveTo>
                  <a:cubicBezTo>
                    <a:pt x="52" y="186"/>
                    <a:pt x="52" y="185"/>
                    <a:pt x="51" y="185"/>
                  </a:cubicBezTo>
                  <a:cubicBezTo>
                    <a:pt x="52" y="185"/>
                    <a:pt x="52" y="186"/>
                    <a:pt x="52" y="186"/>
                  </a:cubicBezTo>
                  <a:close/>
                  <a:moveTo>
                    <a:pt x="51" y="184"/>
                  </a:moveTo>
                  <a:cubicBezTo>
                    <a:pt x="51" y="184"/>
                    <a:pt x="51" y="184"/>
                    <a:pt x="51" y="184"/>
                  </a:cubicBezTo>
                  <a:cubicBezTo>
                    <a:pt x="51" y="183"/>
                    <a:pt x="52" y="183"/>
                    <a:pt x="52" y="183"/>
                  </a:cubicBezTo>
                  <a:cubicBezTo>
                    <a:pt x="52" y="184"/>
                    <a:pt x="51" y="184"/>
                    <a:pt x="51" y="184"/>
                  </a:cubicBezTo>
                  <a:close/>
                  <a:moveTo>
                    <a:pt x="49" y="188"/>
                  </a:moveTo>
                  <a:cubicBezTo>
                    <a:pt x="49" y="187"/>
                    <a:pt x="50" y="186"/>
                    <a:pt x="50" y="186"/>
                  </a:cubicBezTo>
                  <a:cubicBezTo>
                    <a:pt x="51" y="187"/>
                    <a:pt x="50" y="188"/>
                    <a:pt x="49" y="188"/>
                  </a:cubicBezTo>
                  <a:close/>
                  <a:moveTo>
                    <a:pt x="50" y="184"/>
                  </a:moveTo>
                  <a:cubicBezTo>
                    <a:pt x="50" y="184"/>
                    <a:pt x="50" y="185"/>
                    <a:pt x="51" y="185"/>
                  </a:cubicBezTo>
                  <a:cubicBezTo>
                    <a:pt x="50" y="185"/>
                    <a:pt x="50" y="184"/>
                    <a:pt x="50" y="184"/>
                  </a:cubicBezTo>
                  <a:close/>
                  <a:moveTo>
                    <a:pt x="50" y="186"/>
                  </a:moveTo>
                  <a:cubicBezTo>
                    <a:pt x="50" y="186"/>
                    <a:pt x="50" y="185"/>
                    <a:pt x="50" y="186"/>
                  </a:cubicBezTo>
                  <a:cubicBezTo>
                    <a:pt x="50" y="185"/>
                    <a:pt x="50" y="185"/>
                    <a:pt x="49" y="185"/>
                  </a:cubicBezTo>
                  <a:cubicBezTo>
                    <a:pt x="49" y="185"/>
                    <a:pt x="49" y="185"/>
                    <a:pt x="49" y="184"/>
                  </a:cubicBezTo>
                  <a:cubicBezTo>
                    <a:pt x="50" y="185"/>
                    <a:pt x="50" y="185"/>
                    <a:pt x="50" y="186"/>
                  </a:cubicBezTo>
                  <a:close/>
                  <a:moveTo>
                    <a:pt x="43" y="189"/>
                  </a:moveTo>
                  <a:cubicBezTo>
                    <a:pt x="44" y="189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89"/>
                    <a:pt x="43" y="189"/>
                    <a:pt x="43" y="189"/>
                  </a:cubicBezTo>
                  <a:close/>
                  <a:moveTo>
                    <a:pt x="44" y="194"/>
                  </a:moveTo>
                  <a:cubicBezTo>
                    <a:pt x="44" y="194"/>
                    <a:pt x="44" y="194"/>
                    <a:pt x="45" y="194"/>
                  </a:cubicBezTo>
                  <a:cubicBezTo>
                    <a:pt x="45" y="194"/>
                    <a:pt x="45" y="194"/>
                    <a:pt x="45" y="195"/>
                  </a:cubicBezTo>
                  <a:cubicBezTo>
                    <a:pt x="45" y="195"/>
                    <a:pt x="45" y="195"/>
                    <a:pt x="45" y="195"/>
                  </a:cubicBezTo>
                  <a:cubicBezTo>
                    <a:pt x="44" y="194"/>
                    <a:pt x="45" y="194"/>
                    <a:pt x="44" y="194"/>
                  </a:cubicBezTo>
                  <a:close/>
                  <a:moveTo>
                    <a:pt x="46" y="199"/>
                  </a:moveTo>
                  <a:cubicBezTo>
                    <a:pt x="45" y="199"/>
                    <a:pt x="45" y="198"/>
                    <a:pt x="45" y="197"/>
                  </a:cubicBezTo>
                  <a:cubicBezTo>
                    <a:pt x="45" y="197"/>
                    <a:pt x="46" y="198"/>
                    <a:pt x="46" y="199"/>
                  </a:cubicBezTo>
                  <a:close/>
                  <a:moveTo>
                    <a:pt x="45" y="200"/>
                  </a:moveTo>
                  <a:cubicBezTo>
                    <a:pt x="46" y="200"/>
                    <a:pt x="46" y="201"/>
                    <a:pt x="47" y="202"/>
                  </a:cubicBezTo>
                  <a:cubicBezTo>
                    <a:pt x="47" y="202"/>
                    <a:pt x="47" y="202"/>
                    <a:pt x="48" y="202"/>
                  </a:cubicBezTo>
                  <a:cubicBezTo>
                    <a:pt x="48" y="203"/>
                    <a:pt x="49" y="203"/>
                    <a:pt x="50" y="205"/>
                  </a:cubicBezTo>
                  <a:cubicBezTo>
                    <a:pt x="48" y="204"/>
                    <a:pt x="46" y="202"/>
                    <a:pt x="45" y="200"/>
                  </a:cubicBezTo>
                  <a:close/>
                  <a:moveTo>
                    <a:pt x="47" y="203"/>
                  </a:moveTo>
                  <a:cubicBezTo>
                    <a:pt x="48" y="204"/>
                    <a:pt x="49" y="205"/>
                    <a:pt x="51" y="205"/>
                  </a:cubicBezTo>
                  <a:cubicBezTo>
                    <a:pt x="51" y="206"/>
                    <a:pt x="50" y="206"/>
                    <a:pt x="50" y="206"/>
                  </a:cubicBezTo>
                  <a:cubicBezTo>
                    <a:pt x="51" y="206"/>
                    <a:pt x="51" y="206"/>
                    <a:pt x="52" y="206"/>
                  </a:cubicBezTo>
                  <a:cubicBezTo>
                    <a:pt x="52" y="206"/>
                    <a:pt x="52" y="206"/>
                    <a:pt x="53" y="207"/>
                  </a:cubicBezTo>
                  <a:cubicBezTo>
                    <a:pt x="54" y="206"/>
                    <a:pt x="55" y="204"/>
                    <a:pt x="56" y="203"/>
                  </a:cubicBezTo>
                  <a:cubicBezTo>
                    <a:pt x="57" y="203"/>
                    <a:pt x="57" y="205"/>
                    <a:pt x="57" y="204"/>
                  </a:cubicBezTo>
                  <a:cubicBezTo>
                    <a:pt x="56" y="206"/>
                    <a:pt x="54" y="207"/>
                    <a:pt x="53" y="208"/>
                  </a:cubicBezTo>
                  <a:cubicBezTo>
                    <a:pt x="51" y="207"/>
                    <a:pt x="49" y="205"/>
                    <a:pt x="47" y="203"/>
                  </a:cubicBezTo>
                  <a:close/>
                  <a:moveTo>
                    <a:pt x="54" y="208"/>
                  </a:moveTo>
                  <a:cubicBezTo>
                    <a:pt x="56" y="207"/>
                    <a:pt x="57" y="205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6"/>
                    <a:pt x="56" y="207"/>
                    <a:pt x="55" y="209"/>
                  </a:cubicBezTo>
                  <a:cubicBezTo>
                    <a:pt x="54" y="209"/>
                    <a:pt x="54" y="209"/>
                    <a:pt x="54" y="208"/>
                  </a:cubicBezTo>
                  <a:close/>
                  <a:moveTo>
                    <a:pt x="82" y="219"/>
                  </a:moveTo>
                  <a:cubicBezTo>
                    <a:pt x="83" y="218"/>
                    <a:pt x="83" y="219"/>
                    <a:pt x="83" y="218"/>
                  </a:cubicBezTo>
                  <a:cubicBezTo>
                    <a:pt x="83" y="218"/>
                    <a:pt x="82" y="218"/>
                    <a:pt x="82" y="218"/>
                  </a:cubicBezTo>
                  <a:cubicBezTo>
                    <a:pt x="81" y="214"/>
                    <a:pt x="83" y="212"/>
                    <a:pt x="85" y="210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6" y="205"/>
                    <a:pt x="87" y="199"/>
                    <a:pt x="87" y="195"/>
                  </a:cubicBezTo>
                  <a:cubicBezTo>
                    <a:pt x="87" y="195"/>
                    <a:pt x="88" y="195"/>
                    <a:pt x="88" y="194"/>
                  </a:cubicBezTo>
                  <a:cubicBezTo>
                    <a:pt x="88" y="194"/>
                    <a:pt x="87" y="194"/>
                    <a:pt x="87" y="194"/>
                  </a:cubicBezTo>
                  <a:cubicBezTo>
                    <a:pt x="87" y="193"/>
                    <a:pt x="89" y="191"/>
                    <a:pt x="87" y="190"/>
                  </a:cubicBezTo>
                  <a:cubicBezTo>
                    <a:pt x="87" y="195"/>
                    <a:pt x="86" y="201"/>
                    <a:pt x="85" y="206"/>
                  </a:cubicBezTo>
                  <a:cubicBezTo>
                    <a:pt x="85" y="207"/>
                    <a:pt x="84" y="208"/>
                    <a:pt x="84" y="209"/>
                  </a:cubicBezTo>
                  <a:cubicBezTo>
                    <a:pt x="84" y="210"/>
                    <a:pt x="84" y="210"/>
                    <a:pt x="83" y="210"/>
                  </a:cubicBezTo>
                  <a:cubicBezTo>
                    <a:pt x="81" y="212"/>
                    <a:pt x="80" y="215"/>
                    <a:pt x="81" y="218"/>
                  </a:cubicBezTo>
                  <a:cubicBezTo>
                    <a:pt x="75" y="218"/>
                    <a:pt x="70" y="216"/>
                    <a:pt x="65" y="214"/>
                  </a:cubicBezTo>
                  <a:cubicBezTo>
                    <a:pt x="68" y="212"/>
                    <a:pt x="70" y="210"/>
                    <a:pt x="71" y="207"/>
                  </a:cubicBezTo>
                  <a:cubicBezTo>
                    <a:pt x="70" y="208"/>
                    <a:pt x="69" y="210"/>
                    <a:pt x="68" y="211"/>
                  </a:cubicBezTo>
                  <a:cubicBezTo>
                    <a:pt x="67" y="211"/>
                    <a:pt x="65" y="213"/>
                    <a:pt x="65" y="214"/>
                  </a:cubicBezTo>
                  <a:cubicBezTo>
                    <a:pt x="64" y="214"/>
                    <a:pt x="64" y="213"/>
                    <a:pt x="63" y="213"/>
                  </a:cubicBezTo>
                  <a:cubicBezTo>
                    <a:pt x="64" y="210"/>
                    <a:pt x="68" y="208"/>
                    <a:pt x="68" y="205"/>
                  </a:cubicBezTo>
                  <a:cubicBezTo>
                    <a:pt x="66" y="208"/>
                    <a:pt x="64" y="210"/>
                    <a:pt x="62" y="212"/>
                  </a:cubicBezTo>
                  <a:cubicBezTo>
                    <a:pt x="61" y="212"/>
                    <a:pt x="60" y="212"/>
                    <a:pt x="59" y="211"/>
                  </a:cubicBezTo>
                  <a:cubicBezTo>
                    <a:pt x="60" y="210"/>
                    <a:pt x="62" y="209"/>
                    <a:pt x="62" y="208"/>
                  </a:cubicBezTo>
                  <a:cubicBezTo>
                    <a:pt x="64" y="207"/>
                    <a:pt x="65" y="205"/>
                    <a:pt x="65" y="204"/>
                  </a:cubicBezTo>
                  <a:cubicBezTo>
                    <a:pt x="64" y="206"/>
                    <a:pt x="61" y="208"/>
                    <a:pt x="59" y="211"/>
                  </a:cubicBezTo>
                  <a:cubicBezTo>
                    <a:pt x="58" y="211"/>
                    <a:pt x="57" y="210"/>
                    <a:pt x="55" y="209"/>
                  </a:cubicBezTo>
                  <a:cubicBezTo>
                    <a:pt x="56" y="208"/>
                    <a:pt x="57" y="208"/>
                    <a:pt x="57" y="207"/>
                  </a:cubicBezTo>
                  <a:cubicBezTo>
                    <a:pt x="58" y="207"/>
                    <a:pt x="59" y="204"/>
                    <a:pt x="60" y="205"/>
                  </a:cubicBezTo>
                  <a:cubicBezTo>
                    <a:pt x="60" y="203"/>
                    <a:pt x="62" y="203"/>
                    <a:pt x="62" y="201"/>
                  </a:cubicBezTo>
                  <a:cubicBezTo>
                    <a:pt x="63" y="201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3" y="201"/>
                    <a:pt x="64" y="201"/>
                    <a:pt x="64" y="201"/>
                  </a:cubicBezTo>
                  <a:cubicBezTo>
                    <a:pt x="64" y="201"/>
                    <a:pt x="64" y="201"/>
                    <a:pt x="64" y="200"/>
                  </a:cubicBezTo>
                  <a:cubicBezTo>
                    <a:pt x="64" y="200"/>
                    <a:pt x="65" y="200"/>
                    <a:pt x="64" y="199"/>
                  </a:cubicBezTo>
                  <a:cubicBezTo>
                    <a:pt x="64" y="199"/>
                    <a:pt x="64" y="200"/>
                    <a:pt x="63" y="201"/>
                  </a:cubicBezTo>
                  <a:cubicBezTo>
                    <a:pt x="63" y="200"/>
                    <a:pt x="63" y="200"/>
                    <a:pt x="63" y="199"/>
                  </a:cubicBezTo>
                  <a:cubicBezTo>
                    <a:pt x="63" y="199"/>
                    <a:pt x="63" y="198"/>
                    <a:pt x="64" y="198"/>
                  </a:cubicBezTo>
                  <a:cubicBezTo>
                    <a:pt x="64" y="198"/>
                    <a:pt x="65" y="199"/>
                    <a:pt x="65" y="199"/>
                  </a:cubicBezTo>
                  <a:cubicBezTo>
                    <a:pt x="65" y="198"/>
                    <a:pt x="64" y="198"/>
                    <a:pt x="64" y="197"/>
                  </a:cubicBezTo>
                  <a:cubicBezTo>
                    <a:pt x="65" y="197"/>
                    <a:pt x="64" y="197"/>
                    <a:pt x="65" y="197"/>
                  </a:cubicBezTo>
                  <a:cubicBezTo>
                    <a:pt x="66" y="198"/>
                    <a:pt x="65" y="199"/>
                    <a:pt x="66" y="200"/>
                  </a:cubicBezTo>
                  <a:cubicBezTo>
                    <a:pt x="66" y="200"/>
                    <a:pt x="66" y="199"/>
                    <a:pt x="66" y="198"/>
                  </a:cubicBezTo>
                  <a:cubicBezTo>
                    <a:pt x="67" y="199"/>
                    <a:pt x="67" y="199"/>
                    <a:pt x="68" y="200"/>
                  </a:cubicBezTo>
                  <a:cubicBezTo>
                    <a:pt x="68" y="199"/>
                    <a:pt x="67" y="198"/>
                    <a:pt x="66" y="197"/>
                  </a:cubicBezTo>
                  <a:cubicBezTo>
                    <a:pt x="66" y="196"/>
                    <a:pt x="67" y="195"/>
                    <a:pt x="67" y="194"/>
                  </a:cubicBezTo>
                  <a:cubicBezTo>
                    <a:pt x="69" y="195"/>
                    <a:pt x="68" y="197"/>
                    <a:pt x="68" y="198"/>
                  </a:cubicBezTo>
                  <a:cubicBezTo>
                    <a:pt x="69" y="198"/>
                    <a:pt x="68" y="197"/>
                    <a:pt x="69" y="196"/>
                  </a:cubicBezTo>
                  <a:cubicBezTo>
                    <a:pt x="69" y="197"/>
                    <a:pt x="70" y="198"/>
                    <a:pt x="71" y="198"/>
                  </a:cubicBezTo>
                  <a:cubicBezTo>
                    <a:pt x="71" y="198"/>
                    <a:pt x="71" y="197"/>
                    <a:pt x="71" y="197"/>
                  </a:cubicBezTo>
                  <a:cubicBezTo>
                    <a:pt x="72" y="197"/>
                    <a:pt x="72" y="199"/>
                    <a:pt x="74" y="198"/>
                  </a:cubicBezTo>
                  <a:cubicBezTo>
                    <a:pt x="73" y="198"/>
                    <a:pt x="72" y="197"/>
                    <a:pt x="71" y="196"/>
                  </a:cubicBezTo>
                  <a:cubicBezTo>
                    <a:pt x="71" y="196"/>
                    <a:pt x="71" y="195"/>
                    <a:pt x="71" y="194"/>
                  </a:cubicBezTo>
                  <a:cubicBezTo>
                    <a:pt x="73" y="195"/>
                    <a:pt x="74" y="197"/>
                    <a:pt x="75" y="198"/>
                  </a:cubicBezTo>
                  <a:cubicBezTo>
                    <a:pt x="75" y="197"/>
                    <a:pt x="73" y="195"/>
                    <a:pt x="72" y="195"/>
                  </a:cubicBezTo>
                  <a:cubicBezTo>
                    <a:pt x="72" y="194"/>
                    <a:pt x="71" y="193"/>
                    <a:pt x="71" y="191"/>
                  </a:cubicBezTo>
                  <a:cubicBezTo>
                    <a:pt x="72" y="192"/>
                    <a:pt x="73" y="193"/>
                    <a:pt x="74" y="194"/>
                  </a:cubicBezTo>
                  <a:cubicBezTo>
                    <a:pt x="75" y="193"/>
                    <a:pt x="72" y="192"/>
                    <a:pt x="72" y="191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3" y="190"/>
                    <a:pt x="73" y="191"/>
                    <a:pt x="74" y="191"/>
                  </a:cubicBezTo>
                  <a:cubicBezTo>
                    <a:pt x="74" y="190"/>
                    <a:pt x="71" y="189"/>
                    <a:pt x="72" y="187"/>
                  </a:cubicBezTo>
                  <a:cubicBezTo>
                    <a:pt x="73" y="188"/>
                    <a:pt x="75" y="189"/>
                    <a:pt x="75" y="190"/>
                  </a:cubicBezTo>
                  <a:cubicBezTo>
                    <a:pt x="77" y="190"/>
                    <a:pt x="75" y="188"/>
                    <a:pt x="75" y="188"/>
                  </a:cubicBezTo>
                  <a:cubicBezTo>
                    <a:pt x="74" y="188"/>
                    <a:pt x="75" y="188"/>
                    <a:pt x="75" y="188"/>
                  </a:cubicBezTo>
                  <a:cubicBezTo>
                    <a:pt x="74" y="188"/>
                    <a:pt x="73" y="187"/>
                    <a:pt x="72" y="186"/>
                  </a:cubicBezTo>
                  <a:cubicBezTo>
                    <a:pt x="72" y="186"/>
                    <a:pt x="73" y="186"/>
                    <a:pt x="73" y="186"/>
                  </a:cubicBezTo>
                  <a:cubicBezTo>
                    <a:pt x="72" y="185"/>
                    <a:pt x="72" y="184"/>
                    <a:pt x="71" y="183"/>
                  </a:cubicBezTo>
                  <a:cubicBezTo>
                    <a:pt x="74" y="184"/>
                    <a:pt x="75" y="186"/>
                    <a:pt x="77" y="188"/>
                  </a:cubicBezTo>
                  <a:cubicBezTo>
                    <a:pt x="78" y="187"/>
                    <a:pt x="78" y="188"/>
                    <a:pt x="78" y="188"/>
                  </a:cubicBezTo>
                  <a:cubicBezTo>
                    <a:pt x="78" y="187"/>
                    <a:pt x="77" y="186"/>
                    <a:pt x="77" y="186"/>
                  </a:cubicBezTo>
                  <a:cubicBezTo>
                    <a:pt x="78" y="187"/>
                    <a:pt x="80" y="189"/>
                    <a:pt x="82" y="189"/>
                  </a:cubicBezTo>
                  <a:cubicBezTo>
                    <a:pt x="80" y="188"/>
                    <a:pt x="78" y="186"/>
                    <a:pt x="76" y="185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83" y="186"/>
                    <a:pt x="90" y="189"/>
                    <a:pt x="97" y="193"/>
                  </a:cubicBezTo>
                  <a:cubicBezTo>
                    <a:pt x="97" y="194"/>
                    <a:pt x="96" y="194"/>
                    <a:pt x="96" y="194"/>
                  </a:cubicBezTo>
                  <a:cubicBezTo>
                    <a:pt x="96" y="194"/>
                    <a:pt x="95" y="194"/>
                    <a:pt x="95" y="193"/>
                  </a:cubicBezTo>
                  <a:cubicBezTo>
                    <a:pt x="94" y="194"/>
                    <a:pt x="94" y="196"/>
                    <a:pt x="94" y="197"/>
                  </a:cubicBezTo>
                  <a:cubicBezTo>
                    <a:pt x="93" y="200"/>
                    <a:pt x="93" y="204"/>
                    <a:pt x="92" y="208"/>
                  </a:cubicBezTo>
                  <a:cubicBezTo>
                    <a:pt x="92" y="208"/>
                    <a:pt x="93" y="208"/>
                    <a:pt x="93" y="208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4" y="207"/>
                    <a:pt x="94" y="208"/>
                  </a:cubicBezTo>
                  <a:cubicBezTo>
                    <a:pt x="93" y="208"/>
                    <a:pt x="93" y="209"/>
                    <a:pt x="93" y="209"/>
                  </a:cubicBezTo>
                  <a:cubicBezTo>
                    <a:pt x="93" y="209"/>
                    <a:pt x="93" y="210"/>
                    <a:pt x="94" y="209"/>
                  </a:cubicBezTo>
                  <a:cubicBezTo>
                    <a:pt x="94" y="210"/>
                    <a:pt x="95" y="210"/>
                    <a:pt x="95" y="211"/>
                  </a:cubicBezTo>
                  <a:cubicBezTo>
                    <a:pt x="94" y="211"/>
                    <a:pt x="94" y="210"/>
                    <a:pt x="94" y="210"/>
                  </a:cubicBezTo>
                  <a:cubicBezTo>
                    <a:pt x="93" y="210"/>
                    <a:pt x="94" y="211"/>
                    <a:pt x="93" y="210"/>
                  </a:cubicBezTo>
                  <a:cubicBezTo>
                    <a:pt x="93" y="210"/>
                    <a:pt x="93" y="209"/>
                    <a:pt x="92" y="210"/>
                  </a:cubicBezTo>
                  <a:cubicBezTo>
                    <a:pt x="93" y="211"/>
                    <a:pt x="94" y="213"/>
                    <a:pt x="95" y="215"/>
                  </a:cubicBezTo>
                  <a:cubicBezTo>
                    <a:pt x="96" y="222"/>
                    <a:pt x="86" y="226"/>
                    <a:pt x="82" y="219"/>
                  </a:cubicBezTo>
                  <a:close/>
                  <a:moveTo>
                    <a:pt x="73" y="183"/>
                  </a:moveTo>
                  <a:cubicBezTo>
                    <a:pt x="75" y="183"/>
                    <a:pt x="75" y="185"/>
                    <a:pt x="76" y="186"/>
                  </a:cubicBezTo>
                  <a:cubicBezTo>
                    <a:pt x="75" y="185"/>
                    <a:pt x="74" y="184"/>
                    <a:pt x="73" y="183"/>
                  </a:cubicBezTo>
                  <a:close/>
                  <a:moveTo>
                    <a:pt x="105" y="205"/>
                  </a:moveTo>
                  <a:cubicBezTo>
                    <a:pt x="105" y="206"/>
                    <a:pt x="105" y="205"/>
                    <a:pt x="105" y="206"/>
                  </a:cubicBezTo>
                  <a:cubicBezTo>
                    <a:pt x="104" y="205"/>
                    <a:pt x="104" y="205"/>
                    <a:pt x="104" y="204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5" y="205"/>
                    <a:pt x="105" y="205"/>
                    <a:pt x="105" y="205"/>
                  </a:cubicBezTo>
                  <a:close/>
                  <a:moveTo>
                    <a:pt x="105" y="203"/>
                  </a:moveTo>
                  <a:cubicBezTo>
                    <a:pt x="105" y="204"/>
                    <a:pt x="105" y="204"/>
                    <a:pt x="105" y="204"/>
                  </a:cubicBezTo>
                  <a:cubicBezTo>
                    <a:pt x="105" y="204"/>
                    <a:pt x="104" y="203"/>
                    <a:pt x="105" y="203"/>
                  </a:cubicBezTo>
                  <a:close/>
                  <a:moveTo>
                    <a:pt x="105" y="202"/>
                  </a:moveTo>
                  <a:cubicBezTo>
                    <a:pt x="104" y="203"/>
                    <a:pt x="104" y="204"/>
                    <a:pt x="104" y="205"/>
                  </a:cubicBezTo>
                  <a:cubicBezTo>
                    <a:pt x="104" y="205"/>
                    <a:pt x="104" y="204"/>
                    <a:pt x="103" y="203"/>
                  </a:cubicBezTo>
                  <a:cubicBezTo>
                    <a:pt x="104" y="203"/>
                    <a:pt x="104" y="204"/>
                    <a:pt x="104" y="204"/>
                  </a:cubicBezTo>
                  <a:cubicBezTo>
                    <a:pt x="104" y="203"/>
                    <a:pt x="103" y="201"/>
                    <a:pt x="102" y="201"/>
                  </a:cubicBezTo>
                  <a:cubicBezTo>
                    <a:pt x="102" y="201"/>
                    <a:pt x="103" y="201"/>
                    <a:pt x="103" y="200"/>
                  </a:cubicBezTo>
                  <a:cubicBezTo>
                    <a:pt x="102" y="199"/>
                    <a:pt x="102" y="201"/>
                    <a:pt x="101" y="200"/>
                  </a:cubicBezTo>
                  <a:cubicBezTo>
                    <a:pt x="101" y="199"/>
                    <a:pt x="102" y="199"/>
                    <a:pt x="102" y="199"/>
                  </a:cubicBezTo>
                  <a:cubicBezTo>
                    <a:pt x="103" y="201"/>
                    <a:pt x="106" y="202"/>
                    <a:pt x="106" y="205"/>
                  </a:cubicBezTo>
                  <a:cubicBezTo>
                    <a:pt x="106" y="204"/>
                    <a:pt x="106" y="203"/>
                    <a:pt x="105" y="202"/>
                  </a:cubicBezTo>
                  <a:close/>
                  <a:moveTo>
                    <a:pt x="102" y="216"/>
                  </a:moveTo>
                  <a:cubicBezTo>
                    <a:pt x="101" y="216"/>
                    <a:pt x="101" y="215"/>
                    <a:pt x="101" y="216"/>
                  </a:cubicBezTo>
                  <a:cubicBezTo>
                    <a:pt x="101" y="215"/>
                    <a:pt x="102" y="216"/>
                    <a:pt x="102" y="215"/>
                  </a:cubicBezTo>
                  <a:cubicBezTo>
                    <a:pt x="103" y="216"/>
                    <a:pt x="102" y="216"/>
                    <a:pt x="102" y="216"/>
                  </a:cubicBezTo>
                  <a:close/>
                  <a:moveTo>
                    <a:pt x="100" y="204"/>
                  </a:moveTo>
                  <a:cubicBezTo>
                    <a:pt x="100" y="203"/>
                    <a:pt x="100" y="204"/>
                    <a:pt x="100" y="204"/>
                  </a:cubicBezTo>
                  <a:cubicBezTo>
                    <a:pt x="100" y="204"/>
                    <a:pt x="100" y="204"/>
                    <a:pt x="100" y="204"/>
                  </a:cubicBezTo>
                  <a:close/>
                  <a:moveTo>
                    <a:pt x="100" y="201"/>
                  </a:moveTo>
                  <a:cubicBezTo>
                    <a:pt x="100" y="200"/>
                    <a:pt x="101" y="201"/>
                    <a:pt x="101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99" y="202"/>
                    <a:pt x="100" y="201"/>
                    <a:pt x="100" y="201"/>
                  </a:cubicBezTo>
                  <a:close/>
                  <a:moveTo>
                    <a:pt x="101" y="202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0" y="203"/>
                    <a:pt x="100" y="202"/>
                    <a:pt x="101" y="202"/>
                  </a:cubicBezTo>
                  <a:close/>
                  <a:moveTo>
                    <a:pt x="100" y="206"/>
                  </a:moveTo>
                  <a:cubicBezTo>
                    <a:pt x="100" y="206"/>
                    <a:pt x="100" y="205"/>
                    <a:pt x="101" y="205"/>
                  </a:cubicBezTo>
                  <a:cubicBezTo>
                    <a:pt x="101" y="205"/>
                    <a:pt x="101" y="206"/>
                    <a:pt x="100" y="206"/>
                  </a:cubicBezTo>
                  <a:close/>
                  <a:moveTo>
                    <a:pt x="100" y="207"/>
                  </a:moveTo>
                  <a:cubicBezTo>
                    <a:pt x="101" y="207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7"/>
                    <a:pt x="100" y="207"/>
                    <a:pt x="100" y="207"/>
                  </a:cubicBezTo>
                  <a:close/>
                  <a:moveTo>
                    <a:pt x="103" y="209"/>
                  </a:moveTo>
                  <a:cubicBezTo>
                    <a:pt x="103" y="209"/>
                    <a:pt x="103" y="209"/>
                    <a:pt x="103" y="208"/>
                  </a:cubicBezTo>
                  <a:cubicBezTo>
                    <a:pt x="103" y="208"/>
                    <a:pt x="103" y="208"/>
                    <a:pt x="103" y="208"/>
                  </a:cubicBezTo>
                  <a:cubicBezTo>
                    <a:pt x="104" y="209"/>
                    <a:pt x="103" y="209"/>
                    <a:pt x="103" y="209"/>
                  </a:cubicBezTo>
                  <a:close/>
                  <a:moveTo>
                    <a:pt x="102" y="209"/>
                  </a:moveTo>
                  <a:cubicBezTo>
                    <a:pt x="102" y="209"/>
                    <a:pt x="103" y="209"/>
                    <a:pt x="103" y="210"/>
                  </a:cubicBezTo>
                  <a:cubicBezTo>
                    <a:pt x="102" y="210"/>
                    <a:pt x="103" y="210"/>
                    <a:pt x="102" y="210"/>
                  </a:cubicBezTo>
                  <a:cubicBezTo>
                    <a:pt x="102" y="210"/>
                    <a:pt x="102" y="210"/>
                    <a:pt x="102" y="209"/>
                  </a:cubicBezTo>
                  <a:close/>
                  <a:moveTo>
                    <a:pt x="101" y="206"/>
                  </a:moveTo>
                  <a:cubicBezTo>
                    <a:pt x="101" y="206"/>
                    <a:pt x="102" y="206"/>
                    <a:pt x="102" y="206"/>
                  </a:cubicBezTo>
                  <a:cubicBezTo>
                    <a:pt x="102" y="206"/>
                    <a:pt x="102" y="207"/>
                    <a:pt x="103" y="207"/>
                  </a:cubicBezTo>
                  <a:cubicBezTo>
                    <a:pt x="102" y="207"/>
                    <a:pt x="102" y="207"/>
                    <a:pt x="102" y="208"/>
                  </a:cubicBezTo>
                  <a:cubicBezTo>
                    <a:pt x="101" y="208"/>
                    <a:pt x="101" y="207"/>
                    <a:pt x="101" y="206"/>
                  </a:cubicBezTo>
                  <a:close/>
                  <a:moveTo>
                    <a:pt x="103" y="207"/>
                  </a:moveTo>
                  <a:cubicBezTo>
                    <a:pt x="103" y="207"/>
                    <a:pt x="102" y="206"/>
                    <a:pt x="102" y="205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03" y="205"/>
                    <a:pt x="103" y="206"/>
                    <a:pt x="103" y="207"/>
                  </a:cubicBezTo>
                  <a:close/>
                  <a:moveTo>
                    <a:pt x="102" y="205"/>
                  </a:moveTo>
                  <a:cubicBezTo>
                    <a:pt x="101" y="205"/>
                    <a:pt x="102" y="204"/>
                    <a:pt x="101" y="204"/>
                  </a:cubicBezTo>
                  <a:cubicBezTo>
                    <a:pt x="101" y="204"/>
                    <a:pt x="102" y="204"/>
                    <a:pt x="102" y="203"/>
                  </a:cubicBezTo>
                  <a:cubicBezTo>
                    <a:pt x="102" y="203"/>
                    <a:pt x="102" y="204"/>
                    <a:pt x="103" y="204"/>
                  </a:cubicBezTo>
                  <a:cubicBezTo>
                    <a:pt x="103" y="204"/>
                    <a:pt x="102" y="205"/>
                    <a:pt x="102" y="205"/>
                  </a:cubicBezTo>
                  <a:close/>
                  <a:moveTo>
                    <a:pt x="101" y="203"/>
                  </a:moveTo>
                  <a:cubicBezTo>
                    <a:pt x="101" y="203"/>
                    <a:pt x="101" y="202"/>
                    <a:pt x="101" y="202"/>
                  </a:cubicBezTo>
                  <a:cubicBezTo>
                    <a:pt x="102" y="202"/>
                    <a:pt x="101" y="203"/>
                    <a:pt x="101" y="203"/>
                  </a:cubicBezTo>
                  <a:close/>
                  <a:moveTo>
                    <a:pt x="102" y="214"/>
                  </a:move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2" y="215"/>
                    <a:pt x="102" y="214"/>
                  </a:cubicBezTo>
                  <a:close/>
                  <a:moveTo>
                    <a:pt x="102" y="213"/>
                  </a:moveTo>
                  <a:cubicBezTo>
                    <a:pt x="102" y="212"/>
                    <a:pt x="103" y="213"/>
                    <a:pt x="103" y="212"/>
                  </a:cubicBezTo>
                  <a:cubicBezTo>
                    <a:pt x="104" y="212"/>
                    <a:pt x="103" y="213"/>
                    <a:pt x="102" y="213"/>
                  </a:cubicBezTo>
                  <a:close/>
                  <a:moveTo>
                    <a:pt x="104" y="213"/>
                  </a:moveTo>
                  <a:cubicBezTo>
                    <a:pt x="104" y="213"/>
                    <a:pt x="104" y="214"/>
                    <a:pt x="104" y="214"/>
                  </a:cubicBezTo>
                  <a:cubicBezTo>
                    <a:pt x="103" y="214"/>
                    <a:pt x="103" y="214"/>
                    <a:pt x="103" y="213"/>
                  </a:cubicBezTo>
                  <a:cubicBezTo>
                    <a:pt x="104" y="213"/>
                    <a:pt x="103" y="213"/>
                    <a:pt x="104" y="213"/>
                  </a:cubicBezTo>
                  <a:close/>
                  <a:moveTo>
                    <a:pt x="101" y="198"/>
                  </a:moveTo>
                  <a:cubicBezTo>
                    <a:pt x="101" y="199"/>
                    <a:pt x="101" y="199"/>
                    <a:pt x="101" y="199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198"/>
                    <a:pt x="100" y="198"/>
                    <a:pt x="99" y="197"/>
                  </a:cubicBezTo>
                  <a:cubicBezTo>
                    <a:pt x="99" y="197"/>
                    <a:pt x="99" y="197"/>
                    <a:pt x="99" y="198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9" y="197"/>
                    <a:pt x="99" y="197"/>
                    <a:pt x="99" y="196"/>
                  </a:cubicBezTo>
                  <a:cubicBezTo>
                    <a:pt x="99" y="196"/>
                    <a:pt x="99" y="196"/>
                    <a:pt x="98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5"/>
                    <a:pt x="97" y="194"/>
                  </a:cubicBezTo>
                  <a:cubicBezTo>
                    <a:pt x="99" y="195"/>
                    <a:pt x="100" y="197"/>
                    <a:pt x="102" y="198"/>
                  </a:cubicBezTo>
                  <a:cubicBezTo>
                    <a:pt x="101" y="199"/>
                    <a:pt x="101" y="199"/>
                    <a:pt x="101" y="198"/>
                  </a:cubicBezTo>
                  <a:close/>
                  <a:moveTo>
                    <a:pt x="100" y="209"/>
                  </a:moveTo>
                  <a:cubicBezTo>
                    <a:pt x="99" y="209"/>
                    <a:pt x="99" y="209"/>
                    <a:pt x="99" y="208"/>
                  </a:cubicBezTo>
                  <a:cubicBezTo>
                    <a:pt x="99" y="208"/>
                    <a:pt x="99" y="208"/>
                    <a:pt x="100" y="208"/>
                  </a:cubicBezTo>
                  <a:cubicBezTo>
                    <a:pt x="100" y="208"/>
                    <a:pt x="100" y="208"/>
                    <a:pt x="100" y="209"/>
                  </a:cubicBezTo>
                  <a:close/>
                  <a:moveTo>
                    <a:pt x="97" y="224"/>
                  </a:moveTo>
                  <a:cubicBezTo>
                    <a:pt x="98" y="224"/>
                    <a:pt x="98" y="224"/>
                    <a:pt x="98" y="224"/>
                  </a:cubicBezTo>
                  <a:cubicBezTo>
                    <a:pt x="98" y="224"/>
                    <a:pt x="98" y="225"/>
                    <a:pt x="98" y="225"/>
                  </a:cubicBezTo>
                  <a:cubicBezTo>
                    <a:pt x="98" y="225"/>
                    <a:pt x="97" y="225"/>
                    <a:pt x="97" y="224"/>
                  </a:cubicBezTo>
                  <a:close/>
                  <a:moveTo>
                    <a:pt x="98" y="226"/>
                  </a:moveTo>
                  <a:cubicBezTo>
                    <a:pt x="97" y="226"/>
                    <a:pt x="97" y="226"/>
                    <a:pt x="97" y="225"/>
                  </a:cubicBezTo>
                  <a:cubicBezTo>
                    <a:pt x="98" y="225"/>
                    <a:pt x="98" y="225"/>
                    <a:pt x="98" y="226"/>
                  </a:cubicBezTo>
                  <a:close/>
                  <a:moveTo>
                    <a:pt x="97" y="224"/>
                  </a:moveTo>
                  <a:cubicBezTo>
                    <a:pt x="97" y="223"/>
                    <a:pt x="97" y="224"/>
                    <a:pt x="97" y="223"/>
                  </a:cubicBezTo>
                  <a:cubicBezTo>
                    <a:pt x="98" y="223"/>
                    <a:pt x="98" y="223"/>
                    <a:pt x="98" y="224"/>
                  </a:cubicBezTo>
                  <a:cubicBezTo>
                    <a:pt x="98" y="224"/>
                    <a:pt x="97" y="224"/>
                    <a:pt x="97" y="224"/>
                  </a:cubicBezTo>
                  <a:close/>
                  <a:moveTo>
                    <a:pt x="98" y="229"/>
                  </a:moveTo>
                  <a:cubicBezTo>
                    <a:pt x="98" y="229"/>
                    <a:pt x="98" y="228"/>
                    <a:pt x="98" y="228"/>
                  </a:cubicBezTo>
                  <a:cubicBezTo>
                    <a:pt x="99" y="229"/>
                    <a:pt x="98" y="229"/>
                    <a:pt x="98" y="229"/>
                  </a:cubicBezTo>
                  <a:close/>
                  <a:moveTo>
                    <a:pt x="99" y="229"/>
                  </a:moveTo>
                  <a:cubicBezTo>
                    <a:pt x="99" y="230"/>
                    <a:pt x="99" y="229"/>
                    <a:pt x="99" y="229"/>
                  </a:cubicBezTo>
                  <a:cubicBezTo>
                    <a:pt x="99" y="229"/>
                    <a:pt x="99" y="228"/>
                    <a:pt x="99" y="228"/>
                  </a:cubicBezTo>
                  <a:cubicBezTo>
                    <a:pt x="99" y="228"/>
                    <a:pt x="99" y="229"/>
                    <a:pt x="99" y="229"/>
                  </a:cubicBezTo>
                  <a:close/>
                  <a:moveTo>
                    <a:pt x="101" y="225"/>
                  </a:moveTo>
                  <a:cubicBezTo>
                    <a:pt x="102" y="225"/>
                    <a:pt x="102" y="225"/>
                    <a:pt x="102" y="225"/>
                  </a:cubicBezTo>
                  <a:cubicBezTo>
                    <a:pt x="103" y="226"/>
                    <a:pt x="103" y="226"/>
                    <a:pt x="102" y="227"/>
                  </a:cubicBezTo>
                  <a:cubicBezTo>
                    <a:pt x="102" y="227"/>
                    <a:pt x="102" y="227"/>
                    <a:pt x="101" y="227"/>
                  </a:cubicBezTo>
                  <a:cubicBezTo>
                    <a:pt x="101" y="226"/>
                    <a:pt x="101" y="226"/>
                    <a:pt x="101" y="225"/>
                  </a:cubicBezTo>
                  <a:close/>
                  <a:moveTo>
                    <a:pt x="103" y="231"/>
                  </a:moveTo>
                  <a:cubicBezTo>
                    <a:pt x="102" y="231"/>
                    <a:pt x="102" y="230"/>
                    <a:pt x="102" y="229"/>
                  </a:cubicBezTo>
                  <a:cubicBezTo>
                    <a:pt x="102" y="229"/>
                    <a:pt x="102" y="229"/>
                    <a:pt x="103" y="229"/>
                  </a:cubicBezTo>
                  <a:cubicBezTo>
                    <a:pt x="103" y="230"/>
                    <a:pt x="103" y="230"/>
                    <a:pt x="103" y="231"/>
                  </a:cubicBezTo>
                  <a:close/>
                  <a:moveTo>
                    <a:pt x="102" y="229"/>
                  </a:moveTo>
                  <a:cubicBezTo>
                    <a:pt x="102" y="229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9"/>
                    <a:pt x="102" y="229"/>
                    <a:pt x="102" y="229"/>
                  </a:cubicBezTo>
                  <a:cubicBezTo>
                    <a:pt x="102" y="229"/>
                    <a:pt x="102" y="229"/>
                    <a:pt x="102" y="229"/>
                  </a:cubicBezTo>
                  <a:close/>
                  <a:moveTo>
                    <a:pt x="102" y="227"/>
                  </a:moveTo>
                  <a:cubicBezTo>
                    <a:pt x="102" y="227"/>
                    <a:pt x="102" y="227"/>
                    <a:pt x="103" y="227"/>
                  </a:cubicBezTo>
                  <a:cubicBezTo>
                    <a:pt x="103" y="227"/>
                    <a:pt x="103" y="227"/>
                    <a:pt x="103" y="228"/>
                  </a:cubicBezTo>
                  <a:cubicBezTo>
                    <a:pt x="102" y="228"/>
                    <a:pt x="102" y="228"/>
                    <a:pt x="102" y="227"/>
                  </a:cubicBezTo>
                  <a:close/>
                  <a:moveTo>
                    <a:pt x="102" y="234"/>
                  </a:moveTo>
                  <a:cubicBezTo>
                    <a:pt x="102" y="235"/>
                    <a:pt x="102" y="235"/>
                    <a:pt x="102" y="235"/>
                  </a:cubicBezTo>
                  <a:cubicBezTo>
                    <a:pt x="102" y="235"/>
                    <a:pt x="102" y="235"/>
                    <a:pt x="102" y="236"/>
                  </a:cubicBezTo>
                  <a:cubicBezTo>
                    <a:pt x="101" y="235"/>
                    <a:pt x="101" y="235"/>
                    <a:pt x="101" y="235"/>
                  </a:cubicBezTo>
                  <a:cubicBezTo>
                    <a:pt x="101" y="235"/>
                    <a:pt x="101" y="234"/>
                    <a:pt x="102" y="234"/>
                  </a:cubicBezTo>
                  <a:close/>
                  <a:moveTo>
                    <a:pt x="99" y="240"/>
                  </a:moveTo>
                  <a:cubicBezTo>
                    <a:pt x="99" y="240"/>
                    <a:pt x="98" y="240"/>
                    <a:pt x="98" y="239"/>
                  </a:cubicBezTo>
                  <a:cubicBezTo>
                    <a:pt x="99" y="239"/>
                    <a:pt x="99" y="239"/>
                    <a:pt x="99" y="239"/>
                  </a:cubicBezTo>
                  <a:cubicBezTo>
                    <a:pt x="99" y="240"/>
                    <a:pt x="100" y="240"/>
                    <a:pt x="100" y="240"/>
                  </a:cubicBezTo>
                  <a:cubicBezTo>
                    <a:pt x="100" y="240"/>
                    <a:pt x="99" y="240"/>
                    <a:pt x="99" y="240"/>
                  </a:cubicBezTo>
                  <a:close/>
                  <a:moveTo>
                    <a:pt x="101" y="241"/>
                  </a:moveTo>
                  <a:cubicBezTo>
                    <a:pt x="101" y="242"/>
                    <a:pt x="100" y="242"/>
                    <a:pt x="100" y="241"/>
                  </a:cubicBezTo>
                  <a:cubicBezTo>
                    <a:pt x="100" y="240"/>
                    <a:pt x="101" y="241"/>
                    <a:pt x="101" y="241"/>
                  </a:cubicBezTo>
                  <a:close/>
                  <a:moveTo>
                    <a:pt x="95" y="236"/>
                  </a:moveTo>
                  <a:cubicBezTo>
                    <a:pt x="96" y="236"/>
                    <a:pt x="96" y="236"/>
                    <a:pt x="96" y="236"/>
                  </a:cubicBezTo>
                  <a:cubicBezTo>
                    <a:pt x="97" y="236"/>
                    <a:pt x="97" y="237"/>
                    <a:pt x="97" y="236"/>
                  </a:cubicBezTo>
                  <a:cubicBezTo>
                    <a:pt x="97" y="237"/>
                    <a:pt x="96" y="237"/>
                    <a:pt x="96" y="237"/>
                  </a:cubicBezTo>
                  <a:cubicBezTo>
                    <a:pt x="96" y="237"/>
                    <a:pt x="95" y="237"/>
                    <a:pt x="95" y="236"/>
                  </a:cubicBezTo>
                  <a:close/>
                  <a:moveTo>
                    <a:pt x="93" y="224"/>
                  </a:moveTo>
                  <a:cubicBezTo>
                    <a:pt x="93" y="223"/>
                    <a:pt x="93" y="223"/>
                    <a:pt x="92" y="222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3" y="222"/>
                    <a:pt x="93" y="223"/>
                    <a:pt x="93" y="224"/>
                  </a:cubicBezTo>
                  <a:close/>
                  <a:moveTo>
                    <a:pt x="93" y="204"/>
                  </a:moveTo>
                  <a:cubicBezTo>
                    <a:pt x="93" y="204"/>
                    <a:pt x="94" y="204"/>
                    <a:pt x="94" y="204"/>
                  </a:cubicBezTo>
                  <a:cubicBezTo>
                    <a:pt x="94" y="205"/>
                    <a:pt x="94" y="205"/>
                    <a:pt x="93" y="206"/>
                  </a:cubicBezTo>
                  <a:cubicBezTo>
                    <a:pt x="93" y="205"/>
                    <a:pt x="93" y="205"/>
                    <a:pt x="93" y="204"/>
                  </a:cubicBezTo>
                  <a:close/>
                  <a:moveTo>
                    <a:pt x="94" y="200"/>
                  </a:moveTo>
                  <a:cubicBezTo>
                    <a:pt x="95" y="200"/>
                    <a:pt x="95" y="200"/>
                    <a:pt x="95" y="201"/>
                  </a:cubicBezTo>
                  <a:cubicBezTo>
                    <a:pt x="95" y="202"/>
                    <a:pt x="94" y="202"/>
                    <a:pt x="94" y="203"/>
                  </a:cubicBezTo>
                  <a:cubicBezTo>
                    <a:pt x="93" y="203"/>
                    <a:pt x="94" y="201"/>
                    <a:pt x="94" y="200"/>
                  </a:cubicBezTo>
                  <a:close/>
                  <a:moveTo>
                    <a:pt x="96" y="214"/>
                  </a:move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96" y="214"/>
                    <a:pt x="96" y="214"/>
                    <a:pt x="96" y="214"/>
                  </a:cubicBezTo>
                  <a:close/>
                  <a:moveTo>
                    <a:pt x="95" y="212"/>
                  </a:moveTo>
                  <a:cubicBezTo>
                    <a:pt x="96" y="211"/>
                    <a:pt x="96" y="212"/>
                    <a:pt x="97" y="212"/>
                  </a:cubicBezTo>
                  <a:cubicBezTo>
                    <a:pt x="96" y="212"/>
                    <a:pt x="96" y="212"/>
                    <a:pt x="95" y="212"/>
                  </a:cubicBezTo>
                  <a:close/>
                  <a:moveTo>
                    <a:pt x="95" y="227"/>
                  </a:moveTo>
                  <a:cubicBezTo>
                    <a:pt x="96" y="227"/>
                    <a:pt x="97" y="228"/>
                    <a:pt x="96" y="228"/>
                  </a:cubicBezTo>
                  <a:cubicBezTo>
                    <a:pt x="96" y="228"/>
                    <a:pt x="96" y="228"/>
                    <a:pt x="95" y="228"/>
                  </a:cubicBezTo>
                  <a:cubicBezTo>
                    <a:pt x="95" y="228"/>
                    <a:pt x="96" y="227"/>
                    <a:pt x="95" y="227"/>
                  </a:cubicBezTo>
                  <a:close/>
                  <a:moveTo>
                    <a:pt x="95" y="233"/>
                  </a:moveTo>
                  <a:cubicBezTo>
                    <a:pt x="95" y="234"/>
                    <a:pt x="95" y="233"/>
                    <a:pt x="95" y="233"/>
                  </a:cubicBezTo>
                  <a:cubicBezTo>
                    <a:pt x="95" y="232"/>
                    <a:pt x="95" y="233"/>
                    <a:pt x="95" y="233"/>
                  </a:cubicBezTo>
                  <a:close/>
                  <a:moveTo>
                    <a:pt x="96" y="227"/>
                  </a:moveTo>
                  <a:cubicBezTo>
                    <a:pt x="96" y="227"/>
                    <a:pt x="97" y="227"/>
                    <a:pt x="97" y="226"/>
                  </a:cubicBezTo>
                  <a:cubicBezTo>
                    <a:pt x="97" y="227"/>
                    <a:pt x="97" y="227"/>
                    <a:pt x="97" y="227"/>
                  </a:cubicBezTo>
                  <a:cubicBezTo>
                    <a:pt x="96" y="227"/>
                    <a:pt x="96" y="227"/>
                    <a:pt x="96" y="227"/>
                  </a:cubicBezTo>
                  <a:close/>
                  <a:moveTo>
                    <a:pt x="96" y="226"/>
                  </a:move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96" y="226"/>
                    <a:pt x="95" y="226"/>
                  </a:cubicBezTo>
                  <a:cubicBezTo>
                    <a:pt x="95" y="226"/>
                    <a:pt x="95" y="226"/>
                    <a:pt x="95" y="225"/>
                  </a:cubicBezTo>
                  <a:cubicBezTo>
                    <a:pt x="95" y="225"/>
                    <a:pt x="95" y="225"/>
                    <a:pt x="96" y="225"/>
                  </a:cubicBezTo>
                  <a:cubicBezTo>
                    <a:pt x="96" y="225"/>
                    <a:pt x="96" y="225"/>
                    <a:pt x="96" y="226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6" y="225"/>
                    <a:pt x="96" y="225"/>
                    <a:pt x="97" y="226"/>
                  </a:cubicBezTo>
                  <a:cubicBezTo>
                    <a:pt x="97" y="226"/>
                    <a:pt x="96" y="226"/>
                    <a:pt x="96" y="226"/>
                  </a:cubicBezTo>
                  <a:close/>
                  <a:moveTo>
                    <a:pt x="96" y="223"/>
                  </a:moveTo>
                  <a:cubicBezTo>
                    <a:pt x="96" y="223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6" y="224"/>
                    <a:pt x="96" y="224"/>
                    <a:pt x="96" y="223"/>
                  </a:cubicBezTo>
                  <a:close/>
                  <a:moveTo>
                    <a:pt x="97" y="220"/>
                  </a:moveTo>
                  <a:cubicBezTo>
                    <a:pt x="96" y="220"/>
                    <a:pt x="97" y="219"/>
                    <a:pt x="98" y="220"/>
                  </a:cubicBezTo>
                  <a:cubicBezTo>
                    <a:pt x="98" y="220"/>
                    <a:pt x="96" y="220"/>
                    <a:pt x="97" y="220"/>
                  </a:cubicBezTo>
                  <a:close/>
                  <a:moveTo>
                    <a:pt x="96" y="220"/>
                  </a:moveTo>
                  <a:cubicBezTo>
                    <a:pt x="95" y="219"/>
                    <a:pt x="96" y="218"/>
                    <a:pt x="95" y="217"/>
                  </a:cubicBezTo>
                  <a:cubicBezTo>
                    <a:pt x="96" y="218"/>
                    <a:pt x="97" y="218"/>
                    <a:pt x="97" y="219"/>
                  </a:cubicBezTo>
                  <a:cubicBezTo>
                    <a:pt x="97" y="219"/>
                    <a:pt x="96" y="219"/>
                    <a:pt x="96" y="220"/>
                  </a:cubicBezTo>
                  <a:close/>
                  <a:moveTo>
                    <a:pt x="95" y="207"/>
                  </a:moveTo>
                  <a:cubicBezTo>
                    <a:pt x="96" y="207"/>
                    <a:pt x="96" y="208"/>
                    <a:pt x="96" y="208"/>
                  </a:cubicBezTo>
                  <a:cubicBezTo>
                    <a:pt x="95" y="208"/>
                    <a:pt x="95" y="208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lose/>
                  <a:moveTo>
                    <a:pt x="95" y="199"/>
                  </a:moveTo>
                  <a:cubicBezTo>
                    <a:pt x="95" y="199"/>
                    <a:pt x="96" y="199"/>
                    <a:pt x="96" y="198"/>
                  </a:cubicBezTo>
                  <a:cubicBezTo>
                    <a:pt x="96" y="199"/>
                    <a:pt x="96" y="200"/>
                    <a:pt x="95" y="200"/>
                  </a:cubicBezTo>
                  <a:cubicBezTo>
                    <a:pt x="95" y="200"/>
                    <a:pt x="95" y="200"/>
                    <a:pt x="95" y="199"/>
                  </a:cubicBezTo>
                  <a:close/>
                  <a:moveTo>
                    <a:pt x="95" y="209"/>
                  </a:moveTo>
                  <a:cubicBezTo>
                    <a:pt x="96" y="209"/>
                    <a:pt x="96" y="210"/>
                    <a:pt x="96" y="210"/>
                  </a:cubicBezTo>
                  <a:cubicBezTo>
                    <a:pt x="96" y="210"/>
                    <a:pt x="96" y="210"/>
                    <a:pt x="95" y="210"/>
                  </a:cubicBezTo>
                  <a:cubicBezTo>
                    <a:pt x="95" y="210"/>
                    <a:pt x="95" y="210"/>
                    <a:pt x="95" y="209"/>
                  </a:cubicBezTo>
                  <a:close/>
                  <a:moveTo>
                    <a:pt x="96" y="204"/>
                  </a:moveTo>
                  <a:cubicBezTo>
                    <a:pt x="96" y="203"/>
                    <a:pt x="96" y="203"/>
                    <a:pt x="96" y="203"/>
                  </a:cubicBezTo>
                  <a:cubicBezTo>
                    <a:pt x="97" y="203"/>
                    <a:pt x="96" y="203"/>
                    <a:pt x="96" y="204"/>
                  </a:cubicBezTo>
                  <a:close/>
                  <a:moveTo>
                    <a:pt x="95" y="198"/>
                  </a:moveTo>
                  <a:cubicBezTo>
                    <a:pt x="95" y="198"/>
                    <a:pt x="96" y="197"/>
                    <a:pt x="96" y="197"/>
                  </a:cubicBezTo>
                  <a:cubicBezTo>
                    <a:pt x="97" y="197"/>
                    <a:pt x="96" y="198"/>
                    <a:pt x="95" y="198"/>
                  </a:cubicBezTo>
                  <a:close/>
                  <a:moveTo>
                    <a:pt x="95" y="196"/>
                  </a:moveTo>
                  <a:cubicBezTo>
                    <a:pt x="96" y="197"/>
                    <a:pt x="95" y="197"/>
                    <a:pt x="95" y="198"/>
                  </a:cubicBezTo>
                  <a:cubicBezTo>
                    <a:pt x="95" y="198"/>
                    <a:pt x="94" y="196"/>
                    <a:pt x="95" y="196"/>
                  </a:cubicBezTo>
                  <a:close/>
                  <a:moveTo>
                    <a:pt x="95" y="195"/>
                  </a:moveTo>
                  <a:cubicBezTo>
                    <a:pt x="95" y="195"/>
                    <a:pt x="95" y="195"/>
                    <a:pt x="95" y="194"/>
                  </a:cubicBezTo>
                  <a:cubicBezTo>
                    <a:pt x="95" y="194"/>
                    <a:pt x="96" y="195"/>
                    <a:pt x="96" y="195"/>
                  </a:cubicBezTo>
                  <a:cubicBezTo>
                    <a:pt x="96" y="195"/>
                    <a:pt x="95" y="195"/>
                    <a:pt x="95" y="195"/>
                  </a:cubicBezTo>
                  <a:close/>
                  <a:moveTo>
                    <a:pt x="95" y="204"/>
                  </a:moveTo>
                  <a:cubicBezTo>
                    <a:pt x="95" y="204"/>
                    <a:pt x="95" y="204"/>
                    <a:pt x="95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5" y="203"/>
                    <a:pt x="95" y="204"/>
                    <a:pt x="95" y="204"/>
                  </a:cubicBezTo>
                  <a:close/>
                  <a:moveTo>
                    <a:pt x="95" y="206"/>
                  </a:moveTo>
                  <a:cubicBezTo>
                    <a:pt x="95" y="206"/>
                    <a:pt x="95" y="206"/>
                    <a:pt x="95" y="207"/>
                  </a:cubicBezTo>
                  <a:cubicBezTo>
                    <a:pt x="95" y="207"/>
                    <a:pt x="94" y="207"/>
                    <a:pt x="94" y="207"/>
                  </a:cubicBezTo>
                  <a:cubicBezTo>
                    <a:pt x="94" y="206"/>
                    <a:pt x="94" y="206"/>
                    <a:pt x="95" y="206"/>
                  </a:cubicBezTo>
                  <a:close/>
                  <a:moveTo>
                    <a:pt x="95" y="209"/>
                  </a:move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08"/>
                  </a:cubicBezTo>
                  <a:cubicBezTo>
                    <a:pt x="95" y="208"/>
                    <a:pt x="95" y="208"/>
                    <a:pt x="95" y="209"/>
                  </a:cubicBezTo>
                  <a:close/>
                  <a:moveTo>
                    <a:pt x="95" y="213"/>
                  </a:moveTo>
                  <a:cubicBezTo>
                    <a:pt x="95" y="213"/>
                    <a:pt x="95" y="213"/>
                    <a:pt x="95" y="212"/>
                  </a:cubicBezTo>
                  <a:cubicBezTo>
                    <a:pt x="95" y="213"/>
                    <a:pt x="96" y="213"/>
                    <a:pt x="95" y="213"/>
                  </a:cubicBezTo>
                  <a:close/>
                  <a:moveTo>
                    <a:pt x="95" y="223"/>
                  </a:moveTo>
                  <a:cubicBezTo>
                    <a:pt x="95" y="224"/>
                    <a:pt x="95" y="224"/>
                    <a:pt x="96" y="224"/>
                  </a:cubicBezTo>
                  <a:cubicBezTo>
                    <a:pt x="95" y="225"/>
                    <a:pt x="95" y="223"/>
                    <a:pt x="95" y="223"/>
                  </a:cubicBezTo>
                  <a:close/>
                  <a:moveTo>
                    <a:pt x="95" y="230"/>
                  </a:moveTo>
                  <a:cubicBezTo>
                    <a:pt x="95" y="230"/>
                    <a:pt x="94" y="229"/>
                    <a:pt x="94" y="229"/>
                  </a:cubicBezTo>
                  <a:cubicBezTo>
                    <a:pt x="95" y="229"/>
                    <a:pt x="95" y="230"/>
                    <a:pt x="95" y="230"/>
                  </a:cubicBezTo>
                  <a:close/>
                  <a:moveTo>
                    <a:pt x="95" y="228"/>
                  </a:moveTo>
                  <a:cubicBezTo>
                    <a:pt x="94" y="228"/>
                    <a:pt x="94" y="227"/>
                    <a:pt x="95" y="227"/>
                  </a:cubicBezTo>
                  <a:cubicBezTo>
                    <a:pt x="95" y="227"/>
                    <a:pt x="94" y="227"/>
                    <a:pt x="95" y="228"/>
                  </a:cubicBezTo>
                  <a:close/>
                  <a:moveTo>
                    <a:pt x="95" y="225"/>
                  </a:moveTo>
                  <a:cubicBezTo>
                    <a:pt x="94" y="225"/>
                    <a:pt x="94" y="223"/>
                    <a:pt x="95" y="224"/>
                  </a:cubicBezTo>
                  <a:cubicBezTo>
                    <a:pt x="95" y="224"/>
                    <a:pt x="95" y="224"/>
                    <a:pt x="95" y="225"/>
                  </a:cubicBezTo>
                  <a:close/>
                  <a:moveTo>
                    <a:pt x="95" y="231"/>
                  </a:moveTo>
                  <a:cubicBezTo>
                    <a:pt x="95" y="232"/>
                    <a:pt x="95" y="232"/>
                    <a:pt x="95" y="232"/>
                  </a:cubicBezTo>
                  <a:cubicBezTo>
                    <a:pt x="95" y="232"/>
                    <a:pt x="95" y="232"/>
                    <a:pt x="9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232"/>
                    <a:pt x="94" y="231"/>
                    <a:pt x="95" y="231"/>
                  </a:cubicBezTo>
                  <a:close/>
                  <a:moveTo>
                    <a:pt x="94" y="234"/>
                  </a:moveTo>
                  <a:cubicBezTo>
                    <a:pt x="94" y="234"/>
                    <a:pt x="94" y="233"/>
                    <a:pt x="94" y="233"/>
                  </a:cubicBezTo>
                  <a:cubicBezTo>
                    <a:pt x="94" y="233"/>
                    <a:pt x="94" y="233"/>
                    <a:pt x="94" y="234"/>
                  </a:cubicBezTo>
                  <a:close/>
                  <a:moveTo>
                    <a:pt x="94" y="229"/>
                  </a:moveTo>
                  <a:cubicBezTo>
                    <a:pt x="93" y="228"/>
                    <a:pt x="93" y="228"/>
                    <a:pt x="93" y="227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93" y="228"/>
                    <a:pt x="94" y="228"/>
                    <a:pt x="94" y="229"/>
                  </a:cubicBezTo>
                  <a:close/>
                  <a:moveTo>
                    <a:pt x="93" y="229"/>
                  </a:moveTo>
                  <a:cubicBezTo>
                    <a:pt x="94" y="229"/>
                    <a:pt x="94" y="230"/>
                    <a:pt x="93" y="230"/>
                  </a:cubicBezTo>
                  <a:cubicBezTo>
                    <a:pt x="94" y="230"/>
                    <a:pt x="93" y="230"/>
                    <a:pt x="93" y="229"/>
                  </a:cubicBezTo>
                  <a:close/>
                  <a:moveTo>
                    <a:pt x="94" y="226"/>
                  </a:moveTo>
                  <a:cubicBezTo>
                    <a:pt x="93" y="227"/>
                    <a:pt x="93" y="227"/>
                    <a:pt x="93" y="227"/>
                  </a:cubicBezTo>
                  <a:cubicBezTo>
                    <a:pt x="93" y="226"/>
                    <a:pt x="93" y="226"/>
                    <a:pt x="93" y="226"/>
                  </a:cubicBezTo>
                  <a:cubicBezTo>
                    <a:pt x="93" y="226"/>
                    <a:pt x="93" y="226"/>
                    <a:pt x="94" y="226"/>
                  </a:cubicBezTo>
                  <a:cubicBezTo>
                    <a:pt x="94" y="226"/>
                    <a:pt x="94" y="226"/>
                    <a:pt x="94" y="226"/>
                  </a:cubicBezTo>
                  <a:close/>
                  <a:moveTo>
                    <a:pt x="93" y="225"/>
                  </a:moveTo>
                  <a:cubicBezTo>
                    <a:pt x="93" y="225"/>
                    <a:pt x="93" y="225"/>
                    <a:pt x="92" y="224"/>
                  </a:cubicBezTo>
                  <a:cubicBezTo>
                    <a:pt x="93" y="224"/>
                    <a:pt x="93" y="225"/>
                    <a:pt x="94" y="225"/>
                  </a:cubicBezTo>
                  <a:cubicBezTo>
                    <a:pt x="94" y="225"/>
                    <a:pt x="93" y="225"/>
                    <a:pt x="93" y="225"/>
                  </a:cubicBezTo>
                  <a:close/>
                  <a:moveTo>
                    <a:pt x="93" y="231"/>
                  </a:moveTo>
                  <a:cubicBezTo>
                    <a:pt x="93" y="232"/>
                    <a:pt x="93" y="233"/>
                    <a:pt x="93" y="234"/>
                  </a:cubicBezTo>
                  <a:cubicBezTo>
                    <a:pt x="93" y="234"/>
                    <a:pt x="93" y="234"/>
                    <a:pt x="93" y="234"/>
                  </a:cubicBezTo>
                  <a:cubicBezTo>
                    <a:pt x="94" y="235"/>
                    <a:pt x="95" y="234"/>
                    <a:pt x="95" y="235"/>
                  </a:cubicBezTo>
                  <a:cubicBezTo>
                    <a:pt x="95" y="235"/>
                    <a:pt x="95" y="235"/>
                    <a:pt x="94" y="235"/>
                  </a:cubicBezTo>
                  <a:cubicBezTo>
                    <a:pt x="94" y="235"/>
                    <a:pt x="93" y="236"/>
                    <a:pt x="92" y="236"/>
                  </a:cubicBezTo>
                  <a:cubicBezTo>
                    <a:pt x="92" y="233"/>
                    <a:pt x="92" y="231"/>
                    <a:pt x="92" y="228"/>
                  </a:cubicBezTo>
                  <a:cubicBezTo>
                    <a:pt x="93" y="229"/>
                    <a:pt x="92" y="230"/>
                    <a:pt x="93" y="231"/>
                  </a:cubicBezTo>
                  <a:close/>
                  <a:moveTo>
                    <a:pt x="99" y="236"/>
                  </a:moveTo>
                  <a:cubicBezTo>
                    <a:pt x="99" y="237"/>
                    <a:pt x="99" y="236"/>
                    <a:pt x="98" y="237"/>
                  </a:cubicBezTo>
                  <a:cubicBezTo>
                    <a:pt x="97" y="236"/>
                    <a:pt x="97" y="236"/>
                    <a:pt x="97" y="235"/>
                  </a:cubicBezTo>
                  <a:cubicBezTo>
                    <a:pt x="98" y="235"/>
                    <a:pt x="99" y="235"/>
                    <a:pt x="99" y="236"/>
                  </a:cubicBezTo>
                  <a:close/>
                  <a:moveTo>
                    <a:pt x="99" y="235"/>
                  </a:moveTo>
                  <a:cubicBezTo>
                    <a:pt x="100" y="235"/>
                    <a:pt x="101" y="235"/>
                    <a:pt x="101" y="236"/>
                  </a:cubicBezTo>
                  <a:cubicBezTo>
                    <a:pt x="100" y="236"/>
                    <a:pt x="100" y="236"/>
                    <a:pt x="100" y="236"/>
                  </a:cubicBezTo>
                  <a:cubicBezTo>
                    <a:pt x="100" y="235"/>
                    <a:pt x="99" y="235"/>
                    <a:pt x="99" y="235"/>
                  </a:cubicBezTo>
                  <a:close/>
                  <a:moveTo>
                    <a:pt x="96" y="235"/>
                  </a:moveTo>
                  <a:cubicBezTo>
                    <a:pt x="97" y="235"/>
                    <a:pt x="97" y="235"/>
                    <a:pt x="98" y="234"/>
                  </a:cubicBezTo>
                  <a:cubicBezTo>
                    <a:pt x="98" y="235"/>
                    <a:pt x="96" y="235"/>
                    <a:pt x="96" y="235"/>
                  </a:cubicBezTo>
                  <a:close/>
                  <a:moveTo>
                    <a:pt x="99" y="239"/>
                  </a:moveTo>
                  <a:cubicBezTo>
                    <a:pt x="98" y="239"/>
                    <a:pt x="98" y="239"/>
                    <a:pt x="97" y="239"/>
                  </a:cubicBezTo>
                  <a:cubicBezTo>
                    <a:pt x="97" y="238"/>
                    <a:pt x="97" y="238"/>
                    <a:pt x="97" y="238"/>
                  </a:cubicBezTo>
                  <a:cubicBezTo>
                    <a:pt x="97" y="237"/>
                    <a:pt x="98" y="238"/>
                    <a:pt x="99" y="239"/>
                  </a:cubicBezTo>
                  <a:close/>
                  <a:moveTo>
                    <a:pt x="99" y="238"/>
                  </a:moveTo>
                  <a:cubicBezTo>
                    <a:pt x="98" y="238"/>
                    <a:pt x="99" y="238"/>
                    <a:pt x="98" y="237"/>
                  </a:cubicBezTo>
                  <a:cubicBezTo>
                    <a:pt x="99" y="237"/>
                    <a:pt x="99" y="237"/>
                    <a:pt x="100" y="237"/>
                  </a:cubicBezTo>
                  <a:cubicBezTo>
                    <a:pt x="100" y="237"/>
                    <a:pt x="100" y="238"/>
                    <a:pt x="101" y="238"/>
                  </a:cubicBezTo>
                  <a:cubicBezTo>
                    <a:pt x="101" y="238"/>
                    <a:pt x="100" y="238"/>
                    <a:pt x="99" y="238"/>
                  </a:cubicBezTo>
                  <a:close/>
                  <a:moveTo>
                    <a:pt x="100" y="236"/>
                  </a:moveTo>
                  <a:cubicBezTo>
                    <a:pt x="101" y="236"/>
                    <a:pt x="101" y="236"/>
                    <a:pt x="102" y="236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103" y="237"/>
                    <a:pt x="103" y="237"/>
                    <a:pt x="103" y="238"/>
                  </a:cubicBezTo>
                  <a:cubicBezTo>
                    <a:pt x="102" y="238"/>
                    <a:pt x="102" y="237"/>
                    <a:pt x="101" y="238"/>
                  </a:cubicBezTo>
                  <a:cubicBezTo>
                    <a:pt x="101" y="237"/>
                    <a:pt x="101" y="237"/>
                    <a:pt x="100" y="236"/>
                  </a:cubicBezTo>
                  <a:close/>
                  <a:moveTo>
                    <a:pt x="101" y="230"/>
                  </a:moveTo>
                  <a:cubicBezTo>
                    <a:pt x="101" y="230"/>
                    <a:pt x="100" y="230"/>
                    <a:pt x="101" y="231"/>
                  </a:cubicBezTo>
                  <a:cubicBezTo>
                    <a:pt x="100" y="231"/>
                    <a:pt x="100" y="230"/>
                    <a:pt x="100" y="230"/>
                  </a:cubicBezTo>
                  <a:cubicBezTo>
                    <a:pt x="101" y="230"/>
                    <a:pt x="101" y="230"/>
                    <a:pt x="101" y="230"/>
                  </a:cubicBezTo>
                  <a:cubicBezTo>
                    <a:pt x="101" y="230"/>
                    <a:pt x="101" y="230"/>
                    <a:pt x="101" y="230"/>
                  </a:cubicBezTo>
                  <a:close/>
                  <a:moveTo>
                    <a:pt x="101" y="232"/>
                  </a:moveTo>
                  <a:cubicBezTo>
                    <a:pt x="100" y="232"/>
                    <a:pt x="100" y="232"/>
                    <a:pt x="100" y="231"/>
                  </a:cubicBezTo>
                  <a:cubicBezTo>
                    <a:pt x="101" y="231"/>
                    <a:pt x="101" y="232"/>
                    <a:pt x="101" y="232"/>
                  </a:cubicBezTo>
                  <a:close/>
                  <a:moveTo>
                    <a:pt x="100" y="227"/>
                  </a:moveTo>
                  <a:cubicBezTo>
                    <a:pt x="101" y="227"/>
                    <a:pt x="101" y="228"/>
                    <a:pt x="101" y="229"/>
                  </a:cubicBezTo>
                  <a:cubicBezTo>
                    <a:pt x="101" y="228"/>
                    <a:pt x="100" y="228"/>
                    <a:pt x="100" y="227"/>
                  </a:cubicBezTo>
                  <a:close/>
                  <a:moveTo>
                    <a:pt x="100" y="227"/>
                  </a:moveTo>
                  <a:cubicBezTo>
                    <a:pt x="100" y="227"/>
                    <a:pt x="100" y="227"/>
                    <a:pt x="100" y="226"/>
                  </a:cubicBezTo>
                  <a:cubicBezTo>
                    <a:pt x="101" y="226"/>
                    <a:pt x="101" y="227"/>
                    <a:pt x="101" y="227"/>
                  </a:cubicBezTo>
                  <a:cubicBezTo>
                    <a:pt x="101" y="227"/>
                    <a:pt x="100" y="227"/>
                    <a:pt x="100" y="227"/>
                  </a:cubicBezTo>
                  <a:close/>
                  <a:moveTo>
                    <a:pt x="101" y="234"/>
                  </a:moveTo>
                  <a:cubicBezTo>
                    <a:pt x="101" y="234"/>
                    <a:pt x="100" y="234"/>
                    <a:pt x="100" y="234"/>
                  </a:cubicBezTo>
                  <a:cubicBezTo>
                    <a:pt x="100" y="233"/>
                    <a:pt x="101" y="233"/>
                    <a:pt x="101" y="234"/>
                  </a:cubicBezTo>
                  <a:close/>
                  <a:moveTo>
                    <a:pt x="99" y="233"/>
                  </a:moveTo>
                  <a:cubicBezTo>
                    <a:pt x="99" y="232"/>
                    <a:pt x="99" y="231"/>
                    <a:pt x="100" y="231"/>
                  </a:cubicBezTo>
                  <a:cubicBezTo>
                    <a:pt x="100" y="232"/>
                    <a:pt x="100" y="232"/>
                    <a:pt x="100" y="233"/>
                  </a:cubicBezTo>
                  <a:cubicBezTo>
                    <a:pt x="100" y="233"/>
                    <a:pt x="99" y="233"/>
                    <a:pt x="99" y="233"/>
                  </a:cubicBezTo>
                  <a:close/>
                  <a:moveTo>
                    <a:pt x="100" y="234"/>
                  </a:moveTo>
                  <a:cubicBezTo>
                    <a:pt x="99" y="234"/>
                    <a:pt x="99" y="234"/>
                    <a:pt x="99" y="234"/>
                  </a:cubicBezTo>
                  <a:cubicBezTo>
                    <a:pt x="98" y="234"/>
                    <a:pt x="99" y="234"/>
                    <a:pt x="100" y="234"/>
                  </a:cubicBezTo>
                  <a:close/>
                  <a:moveTo>
                    <a:pt x="98" y="233"/>
                  </a:moveTo>
                  <a:cubicBezTo>
                    <a:pt x="98" y="233"/>
                    <a:pt x="97" y="232"/>
                    <a:pt x="98" y="232"/>
                  </a:cubicBezTo>
                  <a:cubicBezTo>
                    <a:pt x="98" y="232"/>
                    <a:pt x="98" y="233"/>
                    <a:pt x="99" y="233"/>
                  </a:cubicBezTo>
                  <a:cubicBezTo>
                    <a:pt x="98" y="233"/>
                    <a:pt x="98" y="233"/>
                    <a:pt x="98" y="233"/>
                  </a:cubicBezTo>
                  <a:close/>
                  <a:moveTo>
                    <a:pt x="98" y="230"/>
                  </a:moveTo>
                  <a:cubicBezTo>
                    <a:pt x="98" y="231"/>
                    <a:pt x="98" y="231"/>
                    <a:pt x="98" y="231"/>
                  </a:cubicBezTo>
                  <a:cubicBezTo>
                    <a:pt x="98" y="232"/>
                    <a:pt x="97" y="231"/>
                    <a:pt x="98" y="230"/>
                  </a:cubicBezTo>
                  <a:close/>
                  <a:moveTo>
                    <a:pt x="98" y="230"/>
                  </a:moveTo>
                  <a:cubicBezTo>
                    <a:pt x="97" y="230"/>
                    <a:pt x="97" y="230"/>
                    <a:pt x="97" y="229"/>
                  </a:cubicBezTo>
                  <a:cubicBezTo>
                    <a:pt x="98" y="229"/>
                    <a:pt x="98" y="230"/>
                    <a:pt x="98" y="230"/>
                  </a:cubicBezTo>
                  <a:cubicBezTo>
                    <a:pt x="98" y="230"/>
                    <a:pt x="98" y="230"/>
                    <a:pt x="98" y="230"/>
                  </a:cubicBezTo>
                  <a:close/>
                  <a:moveTo>
                    <a:pt x="98" y="234"/>
                  </a:moveTo>
                  <a:cubicBezTo>
                    <a:pt x="97" y="234"/>
                    <a:pt x="96" y="235"/>
                    <a:pt x="96" y="234"/>
                  </a:cubicBezTo>
                  <a:cubicBezTo>
                    <a:pt x="96" y="234"/>
                    <a:pt x="97" y="234"/>
                    <a:pt x="98" y="234"/>
                  </a:cubicBezTo>
                  <a:close/>
                  <a:moveTo>
                    <a:pt x="96" y="232"/>
                  </a:moveTo>
                  <a:cubicBezTo>
                    <a:pt x="96" y="231"/>
                    <a:pt x="96" y="231"/>
                    <a:pt x="96" y="231"/>
                  </a:cubicBezTo>
                  <a:cubicBezTo>
                    <a:pt x="96" y="231"/>
                    <a:pt x="96" y="231"/>
                    <a:pt x="96" y="231"/>
                  </a:cubicBezTo>
                  <a:cubicBezTo>
                    <a:pt x="97" y="231"/>
                    <a:pt x="97" y="231"/>
                    <a:pt x="97" y="232"/>
                  </a:cubicBezTo>
                  <a:cubicBezTo>
                    <a:pt x="97" y="232"/>
                    <a:pt x="96" y="232"/>
                    <a:pt x="96" y="232"/>
                  </a:cubicBezTo>
                  <a:close/>
                  <a:moveTo>
                    <a:pt x="97" y="233"/>
                  </a:moveTo>
                  <a:cubicBezTo>
                    <a:pt x="97" y="233"/>
                    <a:pt x="96" y="233"/>
                    <a:pt x="96" y="233"/>
                  </a:cubicBezTo>
                  <a:cubicBezTo>
                    <a:pt x="96" y="233"/>
                    <a:pt x="96" y="233"/>
                    <a:pt x="96" y="233"/>
                  </a:cubicBezTo>
                  <a:cubicBezTo>
                    <a:pt x="96" y="232"/>
                    <a:pt x="96" y="233"/>
                    <a:pt x="97" y="233"/>
                  </a:cubicBezTo>
                  <a:close/>
                  <a:moveTo>
                    <a:pt x="97" y="229"/>
                  </a:moveTo>
                  <a:cubicBezTo>
                    <a:pt x="96" y="229"/>
                    <a:pt x="96" y="229"/>
                    <a:pt x="96" y="230"/>
                  </a:cubicBezTo>
                  <a:cubicBezTo>
                    <a:pt x="96" y="230"/>
                    <a:pt x="96" y="229"/>
                    <a:pt x="96" y="229"/>
                  </a:cubicBezTo>
                  <a:cubicBezTo>
                    <a:pt x="96" y="229"/>
                    <a:pt x="97" y="229"/>
                    <a:pt x="97" y="229"/>
                  </a:cubicBezTo>
                  <a:cubicBezTo>
                    <a:pt x="97" y="229"/>
                    <a:pt x="97" y="229"/>
                    <a:pt x="97" y="230"/>
                  </a:cubicBezTo>
                  <a:cubicBezTo>
                    <a:pt x="97" y="230"/>
                    <a:pt x="97" y="229"/>
                    <a:pt x="97" y="229"/>
                  </a:cubicBezTo>
                  <a:close/>
                  <a:moveTo>
                    <a:pt x="98" y="216"/>
                  </a:moveTo>
                  <a:cubicBezTo>
                    <a:pt x="97" y="216"/>
                    <a:pt x="97" y="215"/>
                    <a:pt x="97" y="215"/>
                  </a:cubicBezTo>
                  <a:cubicBezTo>
                    <a:pt x="97" y="215"/>
                    <a:pt x="98" y="215"/>
                    <a:pt x="98" y="216"/>
                  </a:cubicBezTo>
                  <a:close/>
                  <a:moveTo>
                    <a:pt x="99" y="201"/>
                  </a:moveTo>
                  <a:cubicBezTo>
                    <a:pt x="99" y="200"/>
                    <a:pt x="98" y="200"/>
                    <a:pt x="98" y="200"/>
                  </a:cubicBezTo>
                  <a:cubicBezTo>
                    <a:pt x="99" y="200"/>
                    <a:pt x="99" y="199"/>
                    <a:pt x="99" y="199"/>
                  </a:cubicBezTo>
                  <a:cubicBezTo>
                    <a:pt x="99" y="200"/>
                    <a:pt x="100" y="201"/>
                    <a:pt x="99" y="201"/>
                  </a:cubicBezTo>
                  <a:close/>
                  <a:moveTo>
                    <a:pt x="99" y="204"/>
                  </a:moveTo>
                  <a:cubicBezTo>
                    <a:pt x="98" y="204"/>
                    <a:pt x="98" y="204"/>
                    <a:pt x="98" y="203"/>
                  </a:cubicBezTo>
                  <a:cubicBezTo>
                    <a:pt x="99" y="203"/>
                    <a:pt x="98" y="202"/>
                    <a:pt x="99" y="202"/>
                  </a:cubicBezTo>
                  <a:cubicBezTo>
                    <a:pt x="99" y="202"/>
                    <a:pt x="99" y="203"/>
                    <a:pt x="99" y="203"/>
                  </a:cubicBezTo>
                  <a:cubicBezTo>
                    <a:pt x="99" y="203"/>
                    <a:pt x="99" y="203"/>
                    <a:pt x="99" y="204"/>
                  </a:cubicBezTo>
                  <a:close/>
                  <a:moveTo>
                    <a:pt x="99" y="205"/>
                  </a:moveTo>
                  <a:cubicBezTo>
                    <a:pt x="99" y="205"/>
                    <a:pt x="99" y="205"/>
                    <a:pt x="99" y="204"/>
                  </a:cubicBezTo>
                  <a:cubicBezTo>
                    <a:pt x="99" y="204"/>
                    <a:pt x="99" y="204"/>
                    <a:pt x="99" y="204"/>
                  </a:cubicBezTo>
                  <a:cubicBezTo>
                    <a:pt x="99" y="204"/>
                    <a:pt x="99" y="205"/>
                    <a:pt x="99" y="205"/>
                  </a:cubicBezTo>
                  <a:close/>
                  <a:moveTo>
                    <a:pt x="98" y="206"/>
                  </a:moveTo>
                  <a:cubicBezTo>
                    <a:pt x="98" y="206"/>
                    <a:pt x="98" y="205"/>
                    <a:pt x="99" y="205"/>
                  </a:cubicBezTo>
                  <a:cubicBezTo>
                    <a:pt x="99" y="206"/>
                    <a:pt x="99" y="206"/>
                    <a:pt x="98" y="206"/>
                  </a:cubicBezTo>
                  <a:close/>
                  <a:moveTo>
                    <a:pt x="98" y="202"/>
                  </a:moveTo>
                  <a:cubicBezTo>
                    <a:pt x="98" y="202"/>
                    <a:pt x="97" y="201"/>
                    <a:pt x="98" y="201"/>
                  </a:cubicBezTo>
                  <a:cubicBezTo>
                    <a:pt x="98" y="201"/>
                    <a:pt x="98" y="201"/>
                    <a:pt x="98" y="202"/>
                  </a:cubicBezTo>
                  <a:cubicBezTo>
                    <a:pt x="98" y="202"/>
                    <a:pt x="98" y="202"/>
                    <a:pt x="98" y="202"/>
                  </a:cubicBezTo>
                  <a:close/>
                  <a:moveTo>
                    <a:pt x="98" y="199"/>
                  </a:moveTo>
                  <a:cubicBezTo>
                    <a:pt x="98" y="199"/>
                    <a:pt x="98" y="198"/>
                    <a:pt x="98" y="198"/>
                  </a:cubicBezTo>
                  <a:cubicBezTo>
                    <a:pt x="98" y="198"/>
                    <a:pt x="98" y="198"/>
                    <a:pt x="99" y="199"/>
                  </a:cubicBezTo>
                  <a:cubicBezTo>
                    <a:pt x="98" y="199"/>
                    <a:pt x="98" y="199"/>
                    <a:pt x="98" y="199"/>
                  </a:cubicBezTo>
                  <a:close/>
                  <a:moveTo>
                    <a:pt x="98" y="211"/>
                  </a:moveTo>
                  <a:cubicBezTo>
                    <a:pt x="97" y="212"/>
                    <a:pt x="97" y="211"/>
                    <a:pt x="97" y="211"/>
                  </a:cubicBezTo>
                  <a:cubicBezTo>
                    <a:pt x="97" y="211"/>
                    <a:pt x="98" y="211"/>
                    <a:pt x="98" y="211"/>
                  </a:cubicBezTo>
                  <a:close/>
                  <a:moveTo>
                    <a:pt x="98" y="207"/>
                  </a:moveTo>
                  <a:cubicBezTo>
                    <a:pt x="98" y="207"/>
                    <a:pt x="99" y="207"/>
                    <a:pt x="99" y="208"/>
                  </a:cubicBezTo>
                  <a:cubicBezTo>
                    <a:pt x="98" y="208"/>
                    <a:pt x="98" y="207"/>
                    <a:pt x="98" y="207"/>
                  </a:cubicBezTo>
                  <a:cubicBezTo>
                    <a:pt x="98" y="207"/>
                    <a:pt x="98" y="207"/>
                    <a:pt x="98" y="207"/>
                  </a:cubicBezTo>
                  <a:close/>
                  <a:moveTo>
                    <a:pt x="99" y="206"/>
                  </a:moveTo>
                  <a:cubicBezTo>
                    <a:pt x="99" y="206"/>
                    <a:pt x="99" y="206"/>
                    <a:pt x="99" y="206"/>
                  </a:cubicBezTo>
                  <a:cubicBezTo>
                    <a:pt x="100" y="206"/>
                    <a:pt x="99" y="207"/>
                    <a:pt x="100" y="207"/>
                  </a:cubicBezTo>
                  <a:cubicBezTo>
                    <a:pt x="99" y="207"/>
                    <a:pt x="99" y="207"/>
                    <a:pt x="99" y="206"/>
                  </a:cubicBezTo>
                  <a:close/>
                  <a:moveTo>
                    <a:pt x="98" y="217"/>
                  </a:moveTo>
                  <a:cubicBezTo>
                    <a:pt x="97" y="217"/>
                    <a:pt x="95" y="217"/>
                    <a:pt x="96" y="215"/>
                  </a:cubicBezTo>
                  <a:cubicBezTo>
                    <a:pt x="96" y="216"/>
                    <a:pt x="97" y="217"/>
                    <a:pt x="98" y="217"/>
                  </a:cubicBezTo>
                  <a:close/>
                  <a:moveTo>
                    <a:pt x="90" y="223"/>
                  </a:moveTo>
                  <a:cubicBezTo>
                    <a:pt x="90" y="223"/>
                    <a:pt x="91" y="223"/>
                    <a:pt x="91" y="223"/>
                  </a:cubicBezTo>
                  <a:cubicBezTo>
                    <a:pt x="91" y="223"/>
                    <a:pt x="92" y="223"/>
                    <a:pt x="92" y="223"/>
                  </a:cubicBezTo>
                  <a:cubicBezTo>
                    <a:pt x="91" y="224"/>
                    <a:pt x="92" y="224"/>
                    <a:pt x="92" y="225"/>
                  </a:cubicBezTo>
                  <a:cubicBezTo>
                    <a:pt x="91" y="224"/>
                    <a:pt x="91" y="224"/>
                    <a:pt x="90" y="223"/>
                  </a:cubicBezTo>
                  <a:close/>
                  <a:moveTo>
                    <a:pt x="72" y="294"/>
                  </a:moveTo>
                  <a:cubicBezTo>
                    <a:pt x="72" y="296"/>
                    <a:pt x="73" y="298"/>
                    <a:pt x="72" y="299"/>
                  </a:cubicBezTo>
                  <a:cubicBezTo>
                    <a:pt x="73" y="298"/>
                    <a:pt x="71" y="295"/>
                    <a:pt x="72" y="294"/>
                  </a:cubicBezTo>
                  <a:close/>
                  <a:moveTo>
                    <a:pt x="77" y="319"/>
                  </a:moveTo>
                  <a:cubicBezTo>
                    <a:pt x="73" y="314"/>
                    <a:pt x="70" y="304"/>
                    <a:pt x="72" y="298"/>
                  </a:cubicBezTo>
                  <a:cubicBezTo>
                    <a:pt x="72" y="300"/>
                    <a:pt x="73" y="302"/>
                    <a:pt x="73" y="305"/>
                  </a:cubicBezTo>
                  <a:cubicBezTo>
                    <a:pt x="72" y="304"/>
                    <a:pt x="73" y="303"/>
                    <a:pt x="72" y="303"/>
                  </a:cubicBezTo>
                  <a:cubicBezTo>
                    <a:pt x="73" y="307"/>
                    <a:pt x="76" y="309"/>
                    <a:pt x="78" y="313"/>
                  </a:cubicBezTo>
                  <a:cubicBezTo>
                    <a:pt x="77" y="315"/>
                    <a:pt x="78" y="317"/>
                    <a:pt x="77" y="319"/>
                  </a:cubicBezTo>
                  <a:close/>
                  <a:moveTo>
                    <a:pt x="78" y="312"/>
                  </a:moveTo>
                  <a:cubicBezTo>
                    <a:pt x="75" y="307"/>
                    <a:pt x="73" y="305"/>
                    <a:pt x="72" y="299"/>
                  </a:cubicBezTo>
                  <a:cubicBezTo>
                    <a:pt x="73" y="301"/>
                    <a:pt x="73" y="304"/>
                    <a:pt x="74" y="306"/>
                  </a:cubicBezTo>
                  <a:cubicBezTo>
                    <a:pt x="75" y="305"/>
                    <a:pt x="73" y="303"/>
                    <a:pt x="74" y="302"/>
                  </a:cubicBezTo>
                  <a:cubicBezTo>
                    <a:pt x="74" y="302"/>
                    <a:pt x="74" y="303"/>
                    <a:pt x="74" y="303"/>
                  </a:cubicBezTo>
                  <a:cubicBezTo>
                    <a:pt x="75" y="303"/>
                    <a:pt x="76" y="304"/>
                    <a:pt x="76" y="306"/>
                  </a:cubicBezTo>
                  <a:cubicBezTo>
                    <a:pt x="75" y="306"/>
                    <a:pt x="75" y="304"/>
                    <a:pt x="75" y="303"/>
                  </a:cubicBezTo>
                  <a:cubicBezTo>
                    <a:pt x="74" y="305"/>
                    <a:pt x="75" y="306"/>
                    <a:pt x="76" y="307"/>
                  </a:cubicBezTo>
                  <a:cubicBezTo>
                    <a:pt x="77" y="307"/>
                    <a:pt x="76" y="306"/>
                    <a:pt x="76" y="306"/>
                  </a:cubicBezTo>
                  <a:cubicBezTo>
                    <a:pt x="77" y="307"/>
                    <a:pt x="77" y="308"/>
                    <a:pt x="77" y="309"/>
                  </a:cubicBezTo>
                  <a:cubicBezTo>
                    <a:pt x="78" y="308"/>
                    <a:pt x="77" y="306"/>
                    <a:pt x="77" y="305"/>
                  </a:cubicBezTo>
                  <a:cubicBezTo>
                    <a:pt x="78" y="307"/>
                    <a:pt x="78" y="307"/>
                    <a:pt x="79" y="309"/>
                  </a:cubicBezTo>
                  <a:cubicBezTo>
                    <a:pt x="78" y="309"/>
                    <a:pt x="79" y="311"/>
                    <a:pt x="78" y="312"/>
                  </a:cubicBezTo>
                  <a:close/>
                  <a:moveTo>
                    <a:pt x="77" y="302"/>
                  </a:moveTo>
                  <a:cubicBezTo>
                    <a:pt x="77" y="303"/>
                    <a:pt x="77" y="304"/>
                    <a:pt x="77" y="305"/>
                  </a:cubicBezTo>
                  <a:cubicBezTo>
                    <a:pt x="77" y="305"/>
                    <a:pt x="77" y="304"/>
                    <a:pt x="77" y="304"/>
                  </a:cubicBezTo>
                  <a:cubicBezTo>
                    <a:pt x="76" y="304"/>
                    <a:pt x="77" y="304"/>
                    <a:pt x="77" y="303"/>
                  </a:cubicBezTo>
                  <a:cubicBezTo>
                    <a:pt x="76" y="304"/>
                    <a:pt x="76" y="303"/>
                    <a:pt x="76" y="303"/>
                  </a:cubicBezTo>
                  <a:cubicBezTo>
                    <a:pt x="76" y="303"/>
                    <a:pt x="76" y="302"/>
                    <a:pt x="75" y="301"/>
                  </a:cubicBezTo>
                  <a:cubicBezTo>
                    <a:pt x="76" y="301"/>
                    <a:pt x="76" y="302"/>
                    <a:pt x="76" y="302"/>
                  </a:cubicBezTo>
                  <a:cubicBezTo>
                    <a:pt x="76" y="302"/>
                    <a:pt x="76" y="302"/>
                    <a:pt x="77" y="302"/>
                  </a:cubicBezTo>
                  <a:close/>
                  <a:moveTo>
                    <a:pt x="77" y="296"/>
                  </a:moveTo>
                  <a:cubicBezTo>
                    <a:pt x="78" y="297"/>
                    <a:pt x="78" y="298"/>
                    <a:pt x="78" y="300"/>
                  </a:cubicBezTo>
                  <a:cubicBezTo>
                    <a:pt x="77" y="299"/>
                    <a:pt x="76" y="297"/>
                    <a:pt x="76" y="295"/>
                  </a:cubicBezTo>
                  <a:cubicBezTo>
                    <a:pt x="77" y="295"/>
                    <a:pt x="77" y="296"/>
                    <a:pt x="77" y="297"/>
                  </a:cubicBezTo>
                  <a:cubicBezTo>
                    <a:pt x="77" y="297"/>
                    <a:pt x="77" y="296"/>
                    <a:pt x="77" y="296"/>
                  </a:cubicBezTo>
                  <a:close/>
                  <a:moveTo>
                    <a:pt x="77" y="295"/>
                  </a:moveTo>
                  <a:cubicBezTo>
                    <a:pt x="78" y="295"/>
                    <a:pt x="78" y="295"/>
                    <a:pt x="78" y="296"/>
                  </a:cubicBezTo>
                  <a:cubicBezTo>
                    <a:pt x="77" y="296"/>
                    <a:pt x="77" y="295"/>
                    <a:pt x="77" y="295"/>
                  </a:cubicBezTo>
                  <a:close/>
                  <a:moveTo>
                    <a:pt x="77" y="302"/>
                  </a:moveTo>
                  <a:cubicBezTo>
                    <a:pt x="78" y="303"/>
                    <a:pt x="78" y="304"/>
                    <a:pt x="78" y="305"/>
                  </a:cubicBezTo>
                  <a:cubicBezTo>
                    <a:pt x="77" y="305"/>
                    <a:pt x="77" y="303"/>
                    <a:pt x="77" y="302"/>
                  </a:cubicBezTo>
                  <a:close/>
                  <a:moveTo>
                    <a:pt x="76" y="303"/>
                  </a:moveTo>
                  <a:cubicBezTo>
                    <a:pt x="74" y="302"/>
                    <a:pt x="73" y="300"/>
                    <a:pt x="73" y="299"/>
                  </a:cubicBezTo>
                  <a:cubicBezTo>
                    <a:pt x="75" y="300"/>
                    <a:pt x="75" y="301"/>
                    <a:pt x="76" y="303"/>
                  </a:cubicBezTo>
                  <a:close/>
                  <a:moveTo>
                    <a:pt x="78" y="303"/>
                  </a:moveTo>
                  <a:cubicBezTo>
                    <a:pt x="78" y="303"/>
                    <a:pt x="79" y="304"/>
                    <a:pt x="79" y="304"/>
                  </a:cubicBezTo>
                  <a:cubicBezTo>
                    <a:pt x="79" y="306"/>
                    <a:pt x="80" y="307"/>
                    <a:pt x="80" y="308"/>
                  </a:cubicBezTo>
                  <a:cubicBezTo>
                    <a:pt x="78" y="307"/>
                    <a:pt x="78" y="305"/>
                    <a:pt x="78" y="303"/>
                  </a:cubicBezTo>
                  <a:close/>
                  <a:moveTo>
                    <a:pt x="81" y="307"/>
                  </a:moveTo>
                  <a:cubicBezTo>
                    <a:pt x="81" y="306"/>
                    <a:pt x="80" y="306"/>
                    <a:pt x="80" y="305"/>
                  </a:cubicBezTo>
                  <a:cubicBezTo>
                    <a:pt x="81" y="305"/>
                    <a:pt x="81" y="306"/>
                    <a:pt x="81" y="306"/>
                  </a:cubicBezTo>
                  <a:cubicBezTo>
                    <a:pt x="82" y="306"/>
                    <a:pt x="81" y="307"/>
                    <a:pt x="81" y="307"/>
                  </a:cubicBezTo>
                  <a:close/>
                  <a:moveTo>
                    <a:pt x="80" y="305"/>
                  </a:moveTo>
                  <a:cubicBezTo>
                    <a:pt x="80" y="304"/>
                    <a:pt x="80" y="303"/>
                    <a:pt x="80" y="303"/>
                  </a:cubicBezTo>
                  <a:cubicBezTo>
                    <a:pt x="80" y="303"/>
                    <a:pt x="80" y="304"/>
                    <a:pt x="80" y="304"/>
                  </a:cubicBezTo>
                  <a:cubicBezTo>
                    <a:pt x="79" y="304"/>
                    <a:pt x="80" y="304"/>
                    <a:pt x="79" y="303"/>
                  </a:cubicBezTo>
                  <a:cubicBezTo>
                    <a:pt x="79" y="304"/>
                    <a:pt x="78" y="303"/>
                    <a:pt x="78" y="301"/>
                  </a:cubicBezTo>
                  <a:cubicBezTo>
                    <a:pt x="77" y="301"/>
                    <a:pt x="77" y="302"/>
                    <a:pt x="77" y="302"/>
                  </a:cubicBezTo>
                  <a:cubicBezTo>
                    <a:pt x="76" y="302"/>
                    <a:pt x="77" y="300"/>
                    <a:pt x="77" y="299"/>
                  </a:cubicBezTo>
                  <a:cubicBezTo>
                    <a:pt x="78" y="300"/>
                    <a:pt x="79" y="301"/>
                    <a:pt x="79" y="303"/>
                  </a:cubicBezTo>
                  <a:cubicBezTo>
                    <a:pt x="79" y="302"/>
                    <a:pt x="79" y="302"/>
                    <a:pt x="79" y="301"/>
                  </a:cubicBezTo>
                  <a:cubicBezTo>
                    <a:pt x="80" y="301"/>
                    <a:pt x="80" y="302"/>
                    <a:pt x="80" y="303"/>
                  </a:cubicBezTo>
                  <a:cubicBezTo>
                    <a:pt x="80" y="303"/>
                    <a:pt x="80" y="302"/>
                    <a:pt x="80" y="302"/>
                  </a:cubicBezTo>
                  <a:cubicBezTo>
                    <a:pt x="81" y="303"/>
                    <a:pt x="82" y="304"/>
                    <a:pt x="82" y="306"/>
                  </a:cubicBezTo>
                  <a:cubicBezTo>
                    <a:pt x="81" y="306"/>
                    <a:pt x="81" y="305"/>
                    <a:pt x="80" y="305"/>
                  </a:cubicBezTo>
                  <a:close/>
                  <a:moveTo>
                    <a:pt x="80" y="299"/>
                  </a:moveTo>
                  <a:cubicBezTo>
                    <a:pt x="81" y="299"/>
                    <a:pt x="81" y="301"/>
                    <a:pt x="81" y="302"/>
                  </a:cubicBezTo>
                  <a:cubicBezTo>
                    <a:pt x="80" y="301"/>
                    <a:pt x="78" y="300"/>
                    <a:pt x="78" y="297"/>
                  </a:cubicBezTo>
                  <a:cubicBezTo>
                    <a:pt x="80" y="298"/>
                    <a:pt x="79" y="299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lose/>
                  <a:moveTo>
                    <a:pt x="82" y="305"/>
                  </a:moveTo>
                  <a:cubicBezTo>
                    <a:pt x="82" y="305"/>
                    <a:pt x="82" y="304"/>
                    <a:pt x="82" y="304"/>
                  </a:cubicBezTo>
                  <a:cubicBezTo>
                    <a:pt x="83" y="304"/>
                    <a:pt x="82" y="304"/>
                    <a:pt x="82" y="305"/>
                  </a:cubicBezTo>
                  <a:close/>
                  <a:moveTo>
                    <a:pt x="82" y="303"/>
                  </a:moveTo>
                  <a:cubicBezTo>
                    <a:pt x="81" y="303"/>
                    <a:pt x="82" y="301"/>
                    <a:pt x="81" y="301"/>
                  </a:cubicBezTo>
                  <a:cubicBezTo>
                    <a:pt x="83" y="301"/>
                    <a:pt x="84" y="303"/>
                    <a:pt x="84" y="305"/>
                  </a:cubicBezTo>
                  <a:cubicBezTo>
                    <a:pt x="83" y="304"/>
                    <a:pt x="83" y="304"/>
                    <a:pt x="83" y="303"/>
                  </a:cubicBezTo>
                  <a:cubicBezTo>
                    <a:pt x="82" y="303"/>
                    <a:pt x="83" y="303"/>
                    <a:pt x="82" y="303"/>
                  </a:cubicBezTo>
                  <a:close/>
                  <a:moveTo>
                    <a:pt x="82" y="298"/>
                  </a:moveTo>
                  <a:cubicBezTo>
                    <a:pt x="83" y="298"/>
                    <a:pt x="83" y="301"/>
                    <a:pt x="83" y="302"/>
                  </a:cubicBezTo>
                  <a:cubicBezTo>
                    <a:pt x="82" y="301"/>
                    <a:pt x="82" y="299"/>
                    <a:pt x="82" y="298"/>
                  </a:cubicBezTo>
                  <a:close/>
                  <a:moveTo>
                    <a:pt x="83" y="307"/>
                  </a:moveTo>
                  <a:cubicBezTo>
                    <a:pt x="83" y="306"/>
                    <a:pt x="83" y="305"/>
                    <a:pt x="83" y="304"/>
                  </a:cubicBezTo>
                  <a:cubicBezTo>
                    <a:pt x="84" y="305"/>
                    <a:pt x="84" y="306"/>
                    <a:pt x="85" y="308"/>
                  </a:cubicBezTo>
                  <a:cubicBezTo>
                    <a:pt x="84" y="307"/>
                    <a:pt x="84" y="307"/>
                    <a:pt x="83" y="307"/>
                  </a:cubicBezTo>
                  <a:close/>
                  <a:moveTo>
                    <a:pt x="104" y="240"/>
                  </a:moveTo>
                  <a:cubicBezTo>
                    <a:pt x="103" y="240"/>
                    <a:pt x="103" y="239"/>
                    <a:pt x="102" y="238"/>
                  </a:cubicBezTo>
                  <a:cubicBezTo>
                    <a:pt x="102" y="238"/>
                    <a:pt x="102" y="238"/>
                    <a:pt x="102" y="239"/>
                  </a:cubicBezTo>
                  <a:cubicBezTo>
                    <a:pt x="103" y="238"/>
                    <a:pt x="103" y="238"/>
                    <a:pt x="104" y="238"/>
                  </a:cubicBezTo>
                  <a:cubicBezTo>
                    <a:pt x="104" y="239"/>
                    <a:pt x="104" y="239"/>
                    <a:pt x="104" y="240"/>
                  </a:cubicBezTo>
                  <a:close/>
                  <a:moveTo>
                    <a:pt x="105" y="232"/>
                  </a:moveTo>
                  <a:cubicBezTo>
                    <a:pt x="105" y="230"/>
                    <a:pt x="104" y="228"/>
                    <a:pt x="104" y="227"/>
                  </a:cubicBezTo>
                  <a:cubicBezTo>
                    <a:pt x="106" y="228"/>
                    <a:pt x="105" y="230"/>
                    <a:pt x="105" y="232"/>
                  </a:cubicBezTo>
                  <a:close/>
                  <a:moveTo>
                    <a:pt x="104" y="221"/>
                  </a:moveTo>
                  <a:cubicBezTo>
                    <a:pt x="104" y="221"/>
                    <a:pt x="105" y="221"/>
                    <a:pt x="105" y="221"/>
                  </a:cubicBezTo>
                  <a:cubicBezTo>
                    <a:pt x="104" y="222"/>
                    <a:pt x="105" y="224"/>
                    <a:pt x="105" y="225"/>
                  </a:cubicBezTo>
                  <a:cubicBezTo>
                    <a:pt x="105" y="225"/>
                    <a:pt x="105" y="226"/>
                    <a:pt x="104" y="226"/>
                  </a:cubicBezTo>
                  <a:cubicBezTo>
                    <a:pt x="104" y="226"/>
                    <a:pt x="104" y="225"/>
                    <a:pt x="104" y="225"/>
                  </a:cubicBezTo>
                  <a:cubicBezTo>
                    <a:pt x="105" y="225"/>
                    <a:pt x="103" y="221"/>
                    <a:pt x="104" y="221"/>
                  </a:cubicBezTo>
                  <a:close/>
                  <a:moveTo>
                    <a:pt x="104" y="227"/>
                  </a:moveTo>
                  <a:cubicBezTo>
                    <a:pt x="103" y="226"/>
                    <a:pt x="103" y="225"/>
                    <a:pt x="103" y="224"/>
                  </a:cubicBezTo>
                  <a:cubicBezTo>
                    <a:pt x="104" y="225"/>
                    <a:pt x="103" y="226"/>
                    <a:pt x="104" y="227"/>
                  </a:cubicBezTo>
                  <a:close/>
                  <a:moveTo>
                    <a:pt x="103" y="232"/>
                  </a:moveTo>
                  <a:cubicBezTo>
                    <a:pt x="104" y="232"/>
                    <a:pt x="104" y="233"/>
                    <a:pt x="104" y="233"/>
                  </a:cubicBezTo>
                  <a:cubicBezTo>
                    <a:pt x="104" y="232"/>
                    <a:pt x="103" y="230"/>
                    <a:pt x="104" y="229"/>
                  </a:cubicBezTo>
                  <a:cubicBezTo>
                    <a:pt x="103" y="229"/>
                    <a:pt x="103" y="227"/>
                    <a:pt x="104" y="227"/>
                  </a:cubicBezTo>
                  <a:cubicBezTo>
                    <a:pt x="104" y="230"/>
                    <a:pt x="105" y="233"/>
                    <a:pt x="105" y="237"/>
                  </a:cubicBezTo>
                  <a:cubicBezTo>
                    <a:pt x="104" y="237"/>
                    <a:pt x="104" y="237"/>
                    <a:pt x="103" y="237"/>
                  </a:cubicBezTo>
                  <a:cubicBezTo>
                    <a:pt x="103" y="237"/>
                    <a:pt x="102" y="237"/>
                    <a:pt x="102" y="236"/>
                  </a:cubicBezTo>
                  <a:cubicBezTo>
                    <a:pt x="103" y="236"/>
                    <a:pt x="103" y="236"/>
                    <a:pt x="104" y="237"/>
                  </a:cubicBezTo>
                  <a:cubicBezTo>
                    <a:pt x="104" y="236"/>
                    <a:pt x="102" y="235"/>
                    <a:pt x="102" y="234"/>
                  </a:cubicBezTo>
                  <a:cubicBezTo>
                    <a:pt x="103" y="233"/>
                    <a:pt x="101" y="232"/>
                    <a:pt x="102" y="231"/>
                  </a:cubicBezTo>
                  <a:cubicBezTo>
                    <a:pt x="103" y="231"/>
                    <a:pt x="102" y="233"/>
                    <a:pt x="103" y="234"/>
                  </a:cubicBezTo>
                  <a:cubicBezTo>
                    <a:pt x="103" y="233"/>
                    <a:pt x="104" y="233"/>
                    <a:pt x="103" y="232"/>
                  </a:cubicBezTo>
                  <a:close/>
                  <a:moveTo>
                    <a:pt x="103" y="221"/>
                  </a:moveTo>
                  <a:cubicBezTo>
                    <a:pt x="103" y="221"/>
                    <a:pt x="103" y="222"/>
                    <a:pt x="103" y="222"/>
                  </a:cubicBezTo>
                  <a:cubicBezTo>
                    <a:pt x="103" y="223"/>
                    <a:pt x="102" y="221"/>
                    <a:pt x="103" y="221"/>
                  </a:cubicBezTo>
                  <a:close/>
                  <a:moveTo>
                    <a:pt x="101" y="221"/>
                  </a:moveTo>
                  <a:cubicBezTo>
                    <a:pt x="103" y="222"/>
                    <a:pt x="102" y="224"/>
                    <a:pt x="103" y="225"/>
                  </a:cubicBezTo>
                  <a:cubicBezTo>
                    <a:pt x="102" y="225"/>
                    <a:pt x="102" y="224"/>
                    <a:pt x="101" y="223"/>
                  </a:cubicBezTo>
                  <a:cubicBezTo>
                    <a:pt x="102" y="223"/>
                    <a:pt x="102" y="223"/>
                    <a:pt x="102" y="222"/>
                  </a:cubicBezTo>
                  <a:cubicBezTo>
                    <a:pt x="102" y="222"/>
                    <a:pt x="101" y="223"/>
                    <a:pt x="101" y="223"/>
                  </a:cubicBezTo>
                  <a:cubicBezTo>
                    <a:pt x="101" y="222"/>
                    <a:pt x="101" y="222"/>
                    <a:pt x="101" y="221"/>
                  </a:cubicBezTo>
                  <a:close/>
                  <a:moveTo>
                    <a:pt x="100" y="223"/>
                  </a:moveTo>
                  <a:cubicBezTo>
                    <a:pt x="101" y="223"/>
                    <a:pt x="101" y="225"/>
                    <a:pt x="101" y="225"/>
                  </a:cubicBezTo>
                  <a:cubicBezTo>
                    <a:pt x="101" y="225"/>
                    <a:pt x="100" y="225"/>
                    <a:pt x="100" y="225"/>
                  </a:cubicBezTo>
                  <a:cubicBezTo>
                    <a:pt x="100" y="225"/>
                    <a:pt x="100" y="224"/>
                    <a:pt x="100" y="223"/>
                  </a:cubicBezTo>
                  <a:close/>
                  <a:moveTo>
                    <a:pt x="100" y="229"/>
                  </a:moveTo>
                  <a:cubicBezTo>
                    <a:pt x="100" y="229"/>
                    <a:pt x="99" y="228"/>
                    <a:pt x="99" y="228"/>
                  </a:cubicBezTo>
                  <a:cubicBezTo>
                    <a:pt x="100" y="228"/>
                    <a:pt x="100" y="229"/>
                    <a:pt x="100" y="229"/>
                  </a:cubicBezTo>
                  <a:close/>
                  <a:moveTo>
                    <a:pt x="100" y="227"/>
                  </a:moveTo>
                  <a:cubicBezTo>
                    <a:pt x="99" y="227"/>
                    <a:pt x="99" y="226"/>
                    <a:pt x="99" y="226"/>
                  </a:cubicBezTo>
                  <a:cubicBezTo>
                    <a:pt x="99" y="226"/>
                    <a:pt x="99" y="226"/>
                    <a:pt x="100" y="226"/>
                  </a:cubicBezTo>
                  <a:cubicBezTo>
                    <a:pt x="100" y="226"/>
                    <a:pt x="100" y="227"/>
                    <a:pt x="100" y="227"/>
                  </a:cubicBezTo>
                  <a:close/>
                  <a:moveTo>
                    <a:pt x="99" y="226"/>
                  </a:moveTo>
                  <a:cubicBezTo>
                    <a:pt x="99" y="225"/>
                    <a:pt x="99" y="225"/>
                    <a:pt x="99" y="225"/>
                  </a:cubicBezTo>
                  <a:cubicBezTo>
                    <a:pt x="99" y="225"/>
                    <a:pt x="99" y="225"/>
                    <a:pt x="99" y="226"/>
                  </a:cubicBezTo>
                  <a:cubicBezTo>
                    <a:pt x="99" y="225"/>
                    <a:pt x="99" y="225"/>
                    <a:pt x="99" y="226"/>
                  </a:cubicBezTo>
                  <a:close/>
                  <a:moveTo>
                    <a:pt x="99" y="222"/>
                  </a:moveTo>
                  <a:cubicBezTo>
                    <a:pt x="99" y="223"/>
                    <a:pt x="99" y="223"/>
                    <a:pt x="99" y="223"/>
                  </a:cubicBezTo>
                  <a:cubicBezTo>
                    <a:pt x="99" y="223"/>
                    <a:pt x="99" y="223"/>
                    <a:pt x="99" y="223"/>
                  </a:cubicBezTo>
                  <a:cubicBezTo>
                    <a:pt x="98" y="223"/>
                    <a:pt x="99" y="223"/>
                    <a:pt x="98" y="222"/>
                  </a:cubicBezTo>
                  <a:cubicBezTo>
                    <a:pt x="99" y="222"/>
                    <a:pt x="99" y="222"/>
                    <a:pt x="99" y="222"/>
                  </a:cubicBezTo>
                  <a:close/>
                  <a:moveTo>
                    <a:pt x="98" y="226"/>
                  </a:moveTo>
                  <a:cubicBezTo>
                    <a:pt x="98" y="227"/>
                    <a:pt x="98" y="227"/>
                    <a:pt x="98" y="228"/>
                  </a:cubicBezTo>
                  <a:cubicBezTo>
                    <a:pt x="98" y="228"/>
                    <a:pt x="98" y="228"/>
                    <a:pt x="98" y="228"/>
                  </a:cubicBezTo>
                  <a:cubicBezTo>
                    <a:pt x="97" y="227"/>
                    <a:pt x="98" y="226"/>
                    <a:pt x="97" y="227"/>
                  </a:cubicBezTo>
                  <a:cubicBezTo>
                    <a:pt x="97" y="226"/>
                    <a:pt x="98" y="226"/>
                    <a:pt x="98" y="226"/>
                  </a:cubicBezTo>
                  <a:close/>
                  <a:moveTo>
                    <a:pt x="98" y="215"/>
                  </a:moveTo>
                  <a:cubicBezTo>
                    <a:pt x="98" y="215"/>
                    <a:pt x="98" y="214"/>
                    <a:pt x="98" y="215"/>
                  </a:cubicBezTo>
                  <a:cubicBezTo>
                    <a:pt x="98" y="214"/>
                    <a:pt x="99" y="215"/>
                    <a:pt x="98" y="215"/>
                  </a:cubicBezTo>
                  <a:close/>
                  <a:moveTo>
                    <a:pt x="98" y="211"/>
                  </a:moveTo>
                  <a:cubicBezTo>
                    <a:pt x="98" y="211"/>
                    <a:pt x="98" y="210"/>
                    <a:pt x="98" y="210"/>
                  </a:cubicBezTo>
                  <a:cubicBezTo>
                    <a:pt x="98" y="209"/>
                    <a:pt x="99" y="210"/>
                    <a:pt x="99" y="210"/>
                  </a:cubicBezTo>
                  <a:cubicBezTo>
                    <a:pt x="99" y="210"/>
                    <a:pt x="98" y="210"/>
                    <a:pt x="98" y="211"/>
                  </a:cubicBezTo>
                  <a:close/>
                  <a:moveTo>
                    <a:pt x="99" y="211"/>
                  </a:move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ubicBezTo>
                    <a:pt x="99" y="211"/>
                    <a:pt x="99" y="211"/>
                    <a:pt x="99" y="211"/>
                  </a:cubicBezTo>
                  <a:close/>
                  <a:moveTo>
                    <a:pt x="99" y="210"/>
                  </a:moveTo>
                  <a:cubicBezTo>
                    <a:pt x="99" y="210"/>
                    <a:pt x="99" y="209"/>
                    <a:pt x="98" y="209"/>
                  </a:cubicBezTo>
                  <a:cubicBezTo>
                    <a:pt x="99" y="208"/>
                    <a:pt x="100" y="209"/>
                    <a:pt x="100" y="209"/>
                  </a:cubicBezTo>
                  <a:cubicBezTo>
                    <a:pt x="100" y="210"/>
                    <a:pt x="99" y="210"/>
                    <a:pt x="99" y="210"/>
                  </a:cubicBezTo>
                  <a:close/>
                  <a:moveTo>
                    <a:pt x="101" y="218"/>
                  </a:moveTo>
                  <a:cubicBezTo>
                    <a:pt x="100" y="217"/>
                    <a:pt x="100" y="217"/>
                    <a:pt x="100" y="217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17"/>
                    <a:pt x="101" y="217"/>
                    <a:pt x="102" y="217"/>
                  </a:cubicBezTo>
                  <a:cubicBezTo>
                    <a:pt x="102" y="217"/>
                    <a:pt x="102" y="216"/>
                    <a:pt x="102" y="216"/>
                  </a:cubicBezTo>
                  <a:cubicBezTo>
                    <a:pt x="103" y="216"/>
                    <a:pt x="104" y="216"/>
                    <a:pt x="103" y="217"/>
                  </a:cubicBezTo>
                  <a:cubicBezTo>
                    <a:pt x="102" y="217"/>
                    <a:pt x="102" y="217"/>
                    <a:pt x="101" y="218"/>
                  </a:cubicBezTo>
                  <a:close/>
                  <a:moveTo>
                    <a:pt x="103" y="215"/>
                  </a:moveTo>
                  <a:cubicBezTo>
                    <a:pt x="104" y="215"/>
                    <a:pt x="104" y="215"/>
                    <a:pt x="104" y="216"/>
                  </a:cubicBezTo>
                  <a:cubicBezTo>
                    <a:pt x="104" y="216"/>
                    <a:pt x="103" y="215"/>
                    <a:pt x="103" y="215"/>
                  </a:cubicBezTo>
                  <a:close/>
                  <a:moveTo>
                    <a:pt x="105" y="207"/>
                  </a:moveTo>
                  <a:cubicBezTo>
                    <a:pt x="105" y="207"/>
                    <a:pt x="105" y="207"/>
                    <a:pt x="106" y="208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4" y="207"/>
                    <a:pt x="105" y="207"/>
                    <a:pt x="105" y="207"/>
                  </a:cubicBezTo>
                  <a:close/>
                  <a:moveTo>
                    <a:pt x="105" y="210"/>
                  </a:moveTo>
                  <a:cubicBezTo>
                    <a:pt x="105" y="210"/>
                    <a:pt x="105" y="210"/>
                    <a:pt x="104" y="210"/>
                  </a:cubicBezTo>
                  <a:cubicBezTo>
                    <a:pt x="104" y="210"/>
                    <a:pt x="105" y="209"/>
                    <a:pt x="105" y="210"/>
                  </a:cubicBezTo>
                  <a:close/>
                  <a:moveTo>
                    <a:pt x="105" y="216"/>
                  </a:moveTo>
                  <a:cubicBezTo>
                    <a:pt x="105" y="215"/>
                    <a:pt x="105" y="214"/>
                    <a:pt x="105" y="213"/>
                  </a:cubicBezTo>
                  <a:cubicBezTo>
                    <a:pt x="105" y="214"/>
                    <a:pt x="106" y="214"/>
                    <a:pt x="106" y="215"/>
                  </a:cubicBezTo>
                  <a:cubicBezTo>
                    <a:pt x="107" y="214"/>
                    <a:pt x="107" y="214"/>
                    <a:pt x="106" y="213"/>
                  </a:cubicBezTo>
                  <a:cubicBezTo>
                    <a:pt x="107" y="213"/>
                    <a:pt x="107" y="214"/>
                    <a:pt x="108" y="214"/>
                  </a:cubicBezTo>
                  <a:cubicBezTo>
                    <a:pt x="107" y="215"/>
                    <a:pt x="106" y="215"/>
                    <a:pt x="105" y="216"/>
                  </a:cubicBezTo>
                  <a:close/>
                  <a:moveTo>
                    <a:pt x="106" y="206"/>
                  </a:moveTo>
                  <a:cubicBezTo>
                    <a:pt x="108" y="206"/>
                    <a:pt x="107" y="208"/>
                    <a:pt x="107" y="208"/>
                  </a:cubicBezTo>
                  <a:cubicBezTo>
                    <a:pt x="106" y="209"/>
                    <a:pt x="106" y="207"/>
                    <a:pt x="106" y="206"/>
                  </a:cubicBezTo>
                  <a:close/>
                  <a:moveTo>
                    <a:pt x="106" y="204"/>
                  </a:moveTo>
                  <a:cubicBezTo>
                    <a:pt x="107" y="204"/>
                    <a:pt x="107" y="205"/>
                    <a:pt x="107" y="206"/>
                  </a:cubicBezTo>
                  <a:cubicBezTo>
                    <a:pt x="106" y="206"/>
                    <a:pt x="106" y="205"/>
                    <a:pt x="106" y="204"/>
                  </a:cubicBezTo>
                  <a:close/>
                  <a:moveTo>
                    <a:pt x="107" y="213"/>
                  </a:moveTo>
                  <a:cubicBezTo>
                    <a:pt x="107" y="213"/>
                    <a:pt x="107" y="212"/>
                    <a:pt x="106" y="212"/>
                  </a:cubicBezTo>
                  <a:cubicBezTo>
                    <a:pt x="107" y="212"/>
                    <a:pt x="107" y="211"/>
                    <a:pt x="107" y="211"/>
                  </a:cubicBezTo>
                  <a:cubicBezTo>
                    <a:pt x="107" y="212"/>
                    <a:pt x="108" y="213"/>
                    <a:pt x="107" y="213"/>
                  </a:cubicBezTo>
                  <a:close/>
                  <a:moveTo>
                    <a:pt x="108" y="211"/>
                  </a:moveTo>
                  <a:cubicBezTo>
                    <a:pt x="108" y="208"/>
                    <a:pt x="108" y="205"/>
                    <a:pt x="107" y="203"/>
                  </a:cubicBezTo>
                  <a:cubicBezTo>
                    <a:pt x="107" y="203"/>
                    <a:pt x="106" y="203"/>
                    <a:pt x="106" y="203"/>
                  </a:cubicBezTo>
                  <a:cubicBezTo>
                    <a:pt x="105" y="199"/>
                    <a:pt x="101" y="195"/>
                    <a:pt x="98" y="193"/>
                  </a:cubicBezTo>
                  <a:cubicBezTo>
                    <a:pt x="95" y="191"/>
                    <a:pt x="93" y="189"/>
                    <a:pt x="90" y="188"/>
                  </a:cubicBezTo>
                  <a:cubicBezTo>
                    <a:pt x="88" y="187"/>
                    <a:pt x="85" y="185"/>
                    <a:pt x="83" y="185"/>
                  </a:cubicBezTo>
                  <a:cubicBezTo>
                    <a:pt x="81" y="185"/>
                    <a:pt x="78" y="183"/>
                    <a:pt x="75" y="183"/>
                  </a:cubicBezTo>
                  <a:cubicBezTo>
                    <a:pt x="74" y="182"/>
                    <a:pt x="74" y="181"/>
                    <a:pt x="73" y="180"/>
                  </a:cubicBezTo>
                  <a:cubicBezTo>
                    <a:pt x="72" y="181"/>
                    <a:pt x="74" y="182"/>
                    <a:pt x="74" y="182"/>
                  </a:cubicBezTo>
                  <a:cubicBezTo>
                    <a:pt x="72" y="182"/>
                    <a:pt x="71" y="181"/>
                    <a:pt x="70" y="179"/>
                  </a:cubicBezTo>
                  <a:cubicBezTo>
                    <a:pt x="70" y="180"/>
                    <a:pt x="70" y="181"/>
                    <a:pt x="70" y="182"/>
                  </a:cubicBezTo>
                  <a:cubicBezTo>
                    <a:pt x="70" y="182"/>
                    <a:pt x="69" y="182"/>
                    <a:pt x="69" y="182"/>
                  </a:cubicBezTo>
                  <a:cubicBezTo>
                    <a:pt x="69" y="181"/>
                    <a:pt x="70" y="181"/>
                    <a:pt x="70" y="181"/>
                  </a:cubicBezTo>
                  <a:cubicBezTo>
                    <a:pt x="69" y="180"/>
                    <a:pt x="69" y="181"/>
                    <a:pt x="69" y="181"/>
                  </a:cubicBezTo>
                  <a:cubicBezTo>
                    <a:pt x="68" y="181"/>
                    <a:pt x="68" y="179"/>
                    <a:pt x="67" y="180"/>
                  </a:cubicBezTo>
                  <a:cubicBezTo>
                    <a:pt x="67" y="180"/>
                    <a:pt x="68" y="181"/>
                    <a:pt x="68" y="182"/>
                  </a:cubicBezTo>
                  <a:cubicBezTo>
                    <a:pt x="65" y="182"/>
                    <a:pt x="63" y="181"/>
                    <a:pt x="60" y="182"/>
                  </a:cubicBezTo>
                  <a:cubicBezTo>
                    <a:pt x="60" y="181"/>
                    <a:pt x="59" y="180"/>
                    <a:pt x="58" y="179"/>
                  </a:cubicBezTo>
                  <a:cubicBezTo>
                    <a:pt x="57" y="180"/>
                    <a:pt x="59" y="181"/>
                    <a:pt x="59" y="181"/>
                  </a:cubicBezTo>
                  <a:cubicBezTo>
                    <a:pt x="58" y="182"/>
                    <a:pt x="58" y="182"/>
                    <a:pt x="57" y="182"/>
                  </a:cubicBezTo>
                  <a:cubicBezTo>
                    <a:pt x="56" y="181"/>
                    <a:pt x="56" y="179"/>
                    <a:pt x="55" y="179"/>
                  </a:cubicBezTo>
                  <a:cubicBezTo>
                    <a:pt x="55" y="180"/>
                    <a:pt x="56" y="180"/>
                    <a:pt x="57" y="182"/>
                  </a:cubicBezTo>
                  <a:cubicBezTo>
                    <a:pt x="56" y="182"/>
                    <a:pt x="55" y="183"/>
                    <a:pt x="54" y="182"/>
                  </a:cubicBezTo>
                  <a:cubicBezTo>
                    <a:pt x="54" y="181"/>
                    <a:pt x="53" y="180"/>
                    <a:pt x="52" y="178"/>
                  </a:cubicBezTo>
                  <a:cubicBezTo>
                    <a:pt x="52" y="179"/>
                    <a:pt x="53" y="181"/>
                    <a:pt x="54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2" y="181"/>
                    <a:pt x="52" y="180"/>
                    <a:pt x="51" y="178"/>
                  </a:cubicBezTo>
                  <a:cubicBezTo>
                    <a:pt x="50" y="179"/>
                    <a:pt x="52" y="181"/>
                    <a:pt x="52" y="182"/>
                  </a:cubicBezTo>
                  <a:cubicBezTo>
                    <a:pt x="52" y="183"/>
                    <a:pt x="51" y="183"/>
                    <a:pt x="50" y="183"/>
                  </a:cubicBezTo>
                  <a:cubicBezTo>
                    <a:pt x="49" y="182"/>
                    <a:pt x="49" y="181"/>
                    <a:pt x="48" y="179"/>
                  </a:cubicBezTo>
                  <a:cubicBezTo>
                    <a:pt x="51" y="177"/>
                    <a:pt x="53" y="175"/>
                    <a:pt x="55" y="172"/>
                  </a:cubicBezTo>
                  <a:cubicBezTo>
                    <a:pt x="56" y="173"/>
                    <a:pt x="56" y="174"/>
                    <a:pt x="57" y="174"/>
                  </a:cubicBezTo>
                  <a:cubicBezTo>
                    <a:pt x="56" y="175"/>
                    <a:pt x="56" y="173"/>
                    <a:pt x="55" y="173"/>
                  </a:cubicBezTo>
                  <a:cubicBezTo>
                    <a:pt x="55" y="174"/>
                    <a:pt x="55" y="174"/>
                    <a:pt x="55" y="175"/>
                  </a:cubicBezTo>
                  <a:cubicBezTo>
                    <a:pt x="54" y="175"/>
                    <a:pt x="52" y="175"/>
                    <a:pt x="53" y="177"/>
                  </a:cubicBezTo>
                  <a:cubicBezTo>
                    <a:pt x="54" y="176"/>
                    <a:pt x="55" y="176"/>
                    <a:pt x="56" y="175"/>
                  </a:cubicBezTo>
                  <a:cubicBezTo>
                    <a:pt x="56" y="176"/>
                    <a:pt x="55" y="176"/>
                    <a:pt x="55" y="177"/>
                  </a:cubicBezTo>
                  <a:cubicBezTo>
                    <a:pt x="56" y="177"/>
                    <a:pt x="56" y="176"/>
                    <a:pt x="57" y="176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7" y="176"/>
                    <a:pt x="57" y="177"/>
                    <a:pt x="56" y="178"/>
                  </a:cubicBezTo>
                  <a:cubicBezTo>
                    <a:pt x="57" y="178"/>
                    <a:pt x="57" y="177"/>
                    <a:pt x="58" y="177"/>
                  </a:cubicBezTo>
                  <a:cubicBezTo>
                    <a:pt x="58" y="178"/>
                    <a:pt x="58" y="178"/>
                    <a:pt x="58" y="179"/>
                  </a:cubicBezTo>
                  <a:cubicBezTo>
                    <a:pt x="59" y="179"/>
                    <a:pt x="60" y="178"/>
                    <a:pt x="61" y="177"/>
                  </a:cubicBezTo>
                  <a:cubicBezTo>
                    <a:pt x="61" y="178"/>
                    <a:pt x="61" y="179"/>
                    <a:pt x="62" y="179"/>
                  </a:cubicBezTo>
                  <a:cubicBezTo>
                    <a:pt x="62" y="179"/>
                    <a:pt x="62" y="178"/>
                    <a:pt x="62" y="178"/>
                  </a:cubicBezTo>
                  <a:cubicBezTo>
                    <a:pt x="62" y="178"/>
                    <a:pt x="63" y="177"/>
                    <a:pt x="63" y="177"/>
                  </a:cubicBezTo>
                  <a:cubicBezTo>
                    <a:pt x="64" y="178"/>
                    <a:pt x="64" y="178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8"/>
                    <a:pt x="64" y="178"/>
                    <a:pt x="64" y="176"/>
                  </a:cubicBezTo>
                  <a:cubicBezTo>
                    <a:pt x="64" y="176"/>
                    <a:pt x="64" y="175"/>
                    <a:pt x="65" y="175"/>
                  </a:cubicBezTo>
                  <a:cubicBezTo>
                    <a:pt x="65" y="176"/>
                    <a:pt x="66" y="179"/>
                    <a:pt x="67" y="179"/>
                  </a:cubicBezTo>
                  <a:cubicBezTo>
                    <a:pt x="67" y="178"/>
                    <a:pt x="67" y="178"/>
                    <a:pt x="66" y="178"/>
                  </a:cubicBezTo>
                  <a:cubicBezTo>
                    <a:pt x="67" y="177"/>
                    <a:pt x="65" y="176"/>
                    <a:pt x="65" y="175"/>
                  </a:cubicBezTo>
                  <a:cubicBezTo>
                    <a:pt x="68" y="175"/>
                    <a:pt x="67" y="178"/>
                    <a:pt x="69" y="179"/>
                  </a:cubicBezTo>
                  <a:cubicBezTo>
                    <a:pt x="68" y="178"/>
                    <a:pt x="68" y="177"/>
                    <a:pt x="67" y="175"/>
                  </a:cubicBezTo>
                  <a:cubicBezTo>
                    <a:pt x="70" y="174"/>
                    <a:pt x="70" y="177"/>
                    <a:pt x="72" y="178"/>
                  </a:cubicBezTo>
                  <a:cubicBezTo>
                    <a:pt x="71" y="177"/>
                    <a:pt x="70" y="176"/>
                    <a:pt x="70" y="175"/>
                  </a:cubicBezTo>
                  <a:cubicBezTo>
                    <a:pt x="72" y="175"/>
                    <a:pt x="72" y="176"/>
                    <a:pt x="74" y="178"/>
                  </a:cubicBezTo>
                  <a:cubicBezTo>
                    <a:pt x="74" y="177"/>
                    <a:pt x="73" y="177"/>
                    <a:pt x="73" y="176"/>
                  </a:cubicBezTo>
                  <a:cubicBezTo>
                    <a:pt x="73" y="175"/>
                    <a:pt x="74" y="176"/>
                    <a:pt x="74" y="176"/>
                  </a:cubicBezTo>
                  <a:cubicBezTo>
                    <a:pt x="74" y="176"/>
                    <a:pt x="75" y="176"/>
                    <a:pt x="75" y="177"/>
                  </a:cubicBezTo>
                  <a:cubicBezTo>
                    <a:pt x="75" y="177"/>
                    <a:pt x="75" y="176"/>
                    <a:pt x="75" y="176"/>
                  </a:cubicBezTo>
                  <a:cubicBezTo>
                    <a:pt x="77" y="177"/>
                    <a:pt x="79" y="176"/>
                    <a:pt x="81" y="178"/>
                  </a:cubicBezTo>
                  <a:cubicBezTo>
                    <a:pt x="80" y="178"/>
                    <a:pt x="80" y="178"/>
                    <a:pt x="79" y="178"/>
                  </a:cubicBezTo>
                  <a:cubicBezTo>
                    <a:pt x="79" y="178"/>
                    <a:pt x="79" y="179"/>
                    <a:pt x="79" y="179"/>
                  </a:cubicBezTo>
                  <a:cubicBezTo>
                    <a:pt x="80" y="179"/>
                    <a:pt x="80" y="178"/>
                    <a:pt x="81" y="178"/>
                  </a:cubicBezTo>
                  <a:cubicBezTo>
                    <a:pt x="81" y="179"/>
                    <a:pt x="81" y="180"/>
                    <a:pt x="82" y="181"/>
                  </a:cubicBezTo>
                  <a:cubicBezTo>
                    <a:pt x="83" y="180"/>
                    <a:pt x="82" y="180"/>
                    <a:pt x="82" y="180"/>
                  </a:cubicBezTo>
                  <a:cubicBezTo>
                    <a:pt x="83" y="180"/>
                    <a:pt x="83" y="179"/>
                    <a:pt x="84" y="179"/>
                  </a:cubicBezTo>
                  <a:cubicBezTo>
                    <a:pt x="85" y="179"/>
                    <a:pt x="84" y="179"/>
                    <a:pt x="84" y="181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5" y="181"/>
                    <a:pt x="86" y="179"/>
                    <a:pt x="87" y="180"/>
                  </a:cubicBezTo>
                  <a:cubicBezTo>
                    <a:pt x="87" y="180"/>
                    <a:pt x="86" y="181"/>
                    <a:pt x="86" y="18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82"/>
                    <a:pt x="87" y="181"/>
                    <a:pt x="88" y="181"/>
                  </a:cubicBezTo>
                  <a:cubicBezTo>
                    <a:pt x="90" y="181"/>
                    <a:pt x="90" y="182"/>
                    <a:pt x="92" y="182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4"/>
                    <a:pt x="92" y="183"/>
                    <a:pt x="92" y="183"/>
                  </a:cubicBezTo>
                  <a:cubicBezTo>
                    <a:pt x="93" y="183"/>
                    <a:pt x="93" y="184"/>
                    <a:pt x="94" y="184"/>
                  </a:cubicBezTo>
                  <a:cubicBezTo>
                    <a:pt x="94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4"/>
                  </a:cubicBezTo>
                  <a:cubicBezTo>
                    <a:pt x="97" y="185"/>
                    <a:pt x="98" y="186"/>
                    <a:pt x="99" y="189"/>
                  </a:cubicBezTo>
                  <a:cubicBezTo>
                    <a:pt x="99" y="188"/>
                    <a:pt x="99" y="187"/>
                    <a:pt x="98" y="187"/>
                  </a:cubicBezTo>
                  <a:cubicBezTo>
                    <a:pt x="100" y="186"/>
                    <a:pt x="100" y="189"/>
                    <a:pt x="101" y="189"/>
                  </a:cubicBezTo>
                  <a:cubicBezTo>
                    <a:pt x="101" y="189"/>
                    <a:pt x="101" y="188"/>
                    <a:pt x="100" y="188"/>
                  </a:cubicBezTo>
                  <a:cubicBezTo>
                    <a:pt x="102" y="188"/>
                    <a:pt x="102" y="189"/>
                    <a:pt x="103" y="190"/>
                  </a:cubicBezTo>
                  <a:cubicBezTo>
                    <a:pt x="103" y="190"/>
                    <a:pt x="104" y="191"/>
                    <a:pt x="104" y="191"/>
                  </a:cubicBezTo>
                  <a:cubicBezTo>
                    <a:pt x="104" y="192"/>
                    <a:pt x="103" y="191"/>
                    <a:pt x="103" y="192"/>
                  </a:cubicBezTo>
                  <a:cubicBezTo>
                    <a:pt x="103" y="192"/>
                    <a:pt x="104" y="192"/>
                    <a:pt x="104" y="192"/>
                  </a:cubicBezTo>
                  <a:cubicBezTo>
                    <a:pt x="105" y="192"/>
                    <a:pt x="104" y="191"/>
                    <a:pt x="105" y="191"/>
                  </a:cubicBezTo>
                  <a:cubicBezTo>
                    <a:pt x="105" y="191"/>
                    <a:pt x="105" y="192"/>
                    <a:pt x="105" y="192"/>
                  </a:cubicBezTo>
                  <a:cubicBezTo>
                    <a:pt x="105" y="193"/>
                    <a:pt x="103" y="193"/>
                    <a:pt x="104" y="194"/>
                  </a:cubicBezTo>
                  <a:cubicBezTo>
                    <a:pt x="105" y="194"/>
                    <a:pt x="105" y="193"/>
                    <a:pt x="106" y="192"/>
                  </a:cubicBezTo>
                  <a:cubicBezTo>
                    <a:pt x="107" y="193"/>
                    <a:pt x="108" y="194"/>
                    <a:pt x="109" y="195"/>
                  </a:cubicBezTo>
                  <a:cubicBezTo>
                    <a:pt x="107" y="201"/>
                    <a:pt x="109" y="208"/>
                    <a:pt x="109" y="214"/>
                  </a:cubicBezTo>
                  <a:cubicBezTo>
                    <a:pt x="108" y="214"/>
                    <a:pt x="108" y="212"/>
                    <a:pt x="108" y="211"/>
                  </a:cubicBezTo>
                  <a:close/>
                  <a:moveTo>
                    <a:pt x="109" y="193"/>
                  </a:moveTo>
                  <a:cubicBezTo>
                    <a:pt x="108" y="193"/>
                    <a:pt x="108" y="191"/>
                    <a:pt x="108" y="191"/>
                  </a:cubicBezTo>
                  <a:cubicBezTo>
                    <a:pt x="108" y="190"/>
                    <a:pt x="109" y="191"/>
                    <a:pt x="109" y="191"/>
                  </a:cubicBezTo>
                  <a:cubicBezTo>
                    <a:pt x="109" y="191"/>
                    <a:pt x="109" y="192"/>
                    <a:pt x="109" y="193"/>
                  </a:cubicBezTo>
                  <a:close/>
                  <a:moveTo>
                    <a:pt x="109" y="209"/>
                  </a:moveTo>
                  <a:cubicBezTo>
                    <a:pt x="110" y="209"/>
                    <a:pt x="110" y="209"/>
                    <a:pt x="110" y="210"/>
                  </a:cubicBezTo>
                  <a:cubicBezTo>
                    <a:pt x="111" y="211"/>
                    <a:pt x="110" y="211"/>
                    <a:pt x="110" y="212"/>
                  </a:cubicBezTo>
                  <a:cubicBezTo>
                    <a:pt x="109" y="211"/>
                    <a:pt x="110" y="210"/>
                    <a:pt x="109" y="209"/>
                  </a:cubicBezTo>
                  <a:close/>
                  <a:moveTo>
                    <a:pt x="116" y="231"/>
                  </a:moveTo>
                  <a:cubicBezTo>
                    <a:pt x="115" y="231"/>
                    <a:pt x="115" y="231"/>
                    <a:pt x="114" y="230"/>
                  </a:cubicBezTo>
                  <a:cubicBezTo>
                    <a:pt x="114" y="230"/>
                    <a:pt x="114" y="230"/>
                    <a:pt x="114" y="229"/>
                  </a:cubicBezTo>
                  <a:cubicBezTo>
                    <a:pt x="115" y="230"/>
                    <a:pt x="115" y="230"/>
                    <a:pt x="116" y="230"/>
                  </a:cubicBezTo>
                  <a:cubicBezTo>
                    <a:pt x="116" y="230"/>
                    <a:pt x="115" y="231"/>
                    <a:pt x="116" y="231"/>
                  </a:cubicBezTo>
                  <a:close/>
                  <a:moveTo>
                    <a:pt x="111" y="228"/>
                  </a:moveTo>
                  <a:cubicBezTo>
                    <a:pt x="111" y="228"/>
                    <a:pt x="111" y="229"/>
                    <a:pt x="111" y="229"/>
                  </a:cubicBezTo>
                  <a:cubicBezTo>
                    <a:pt x="110" y="227"/>
                    <a:pt x="111" y="225"/>
                    <a:pt x="110" y="222"/>
                  </a:cubicBezTo>
                  <a:cubicBezTo>
                    <a:pt x="111" y="223"/>
                    <a:pt x="112" y="223"/>
                    <a:pt x="113" y="224"/>
                  </a:cubicBezTo>
                  <a:cubicBezTo>
                    <a:pt x="112" y="224"/>
                    <a:pt x="113" y="225"/>
                    <a:pt x="113" y="225"/>
                  </a:cubicBezTo>
                  <a:cubicBezTo>
                    <a:pt x="113" y="225"/>
                    <a:pt x="113" y="224"/>
                    <a:pt x="113" y="224"/>
                  </a:cubicBezTo>
                  <a:cubicBezTo>
                    <a:pt x="114" y="225"/>
                    <a:pt x="115" y="225"/>
                    <a:pt x="116" y="226"/>
                  </a:cubicBezTo>
                  <a:cubicBezTo>
                    <a:pt x="116" y="227"/>
                    <a:pt x="115" y="227"/>
                    <a:pt x="115" y="229"/>
                  </a:cubicBezTo>
                  <a:cubicBezTo>
                    <a:pt x="113" y="228"/>
                    <a:pt x="112" y="227"/>
                    <a:pt x="111" y="226"/>
                  </a:cubicBezTo>
                  <a:cubicBezTo>
                    <a:pt x="110" y="226"/>
                    <a:pt x="112" y="227"/>
                    <a:pt x="111" y="228"/>
                  </a:cubicBezTo>
                  <a:cubicBezTo>
                    <a:pt x="112" y="227"/>
                    <a:pt x="113" y="228"/>
                    <a:pt x="114" y="229"/>
                  </a:cubicBezTo>
                  <a:cubicBezTo>
                    <a:pt x="114" y="229"/>
                    <a:pt x="114" y="230"/>
                    <a:pt x="114" y="230"/>
                  </a:cubicBezTo>
                  <a:cubicBezTo>
                    <a:pt x="113" y="230"/>
                    <a:pt x="112" y="229"/>
                    <a:pt x="111" y="229"/>
                  </a:cubicBezTo>
                  <a:cubicBezTo>
                    <a:pt x="111" y="228"/>
                    <a:pt x="112" y="228"/>
                    <a:pt x="111" y="228"/>
                  </a:cubicBezTo>
                  <a:close/>
                  <a:moveTo>
                    <a:pt x="118" y="224"/>
                  </a:moveTo>
                  <a:cubicBezTo>
                    <a:pt x="118" y="223"/>
                    <a:pt x="118" y="222"/>
                    <a:pt x="119" y="222"/>
                  </a:cubicBezTo>
                  <a:cubicBezTo>
                    <a:pt x="119" y="223"/>
                    <a:pt x="120" y="223"/>
                    <a:pt x="120" y="223"/>
                  </a:cubicBezTo>
                  <a:cubicBezTo>
                    <a:pt x="119" y="224"/>
                    <a:pt x="119" y="225"/>
                    <a:pt x="118" y="224"/>
                  </a:cubicBezTo>
                  <a:close/>
                  <a:moveTo>
                    <a:pt x="121" y="223"/>
                  </a:moveTo>
                  <a:cubicBezTo>
                    <a:pt x="121" y="223"/>
                    <a:pt x="121" y="224"/>
                    <a:pt x="122" y="224"/>
                  </a:cubicBezTo>
                  <a:cubicBezTo>
                    <a:pt x="122" y="224"/>
                    <a:pt x="121" y="225"/>
                    <a:pt x="121" y="226"/>
                  </a:cubicBezTo>
                  <a:cubicBezTo>
                    <a:pt x="121" y="226"/>
                    <a:pt x="120" y="225"/>
                    <a:pt x="120" y="225"/>
                  </a:cubicBezTo>
                  <a:cubicBezTo>
                    <a:pt x="120" y="224"/>
                    <a:pt x="120" y="224"/>
                    <a:pt x="121" y="223"/>
                  </a:cubicBezTo>
                  <a:close/>
                  <a:moveTo>
                    <a:pt x="114" y="222"/>
                  </a:moveTo>
                  <a:cubicBezTo>
                    <a:pt x="114" y="223"/>
                    <a:pt x="113" y="223"/>
                    <a:pt x="113" y="223"/>
                  </a:cubicBezTo>
                  <a:cubicBezTo>
                    <a:pt x="113" y="224"/>
                    <a:pt x="113" y="223"/>
                    <a:pt x="112" y="223"/>
                  </a:cubicBezTo>
                  <a:cubicBezTo>
                    <a:pt x="112" y="223"/>
                    <a:pt x="112" y="222"/>
                    <a:pt x="112" y="222"/>
                  </a:cubicBezTo>
                  <a:cubicBezTo>
                    <a:pt x="112" y="222"/>
                    <a:pt x="112" y="222"/>
                    <a:pt x="112" y="223"/>
                  </a:cubicBezTo>
                  <a:cubicBezTo>
                    <a:pt x="111" y="222"/>
                    <a:pt x="110" y="222"/>
                    <a:pt x="110" y="221"/>
                  </a:cubicBezTo>
                  <a:cubicBezTo>
                    <a:pt x="111" y="221"/>
                    <a:pt x="111" y="221"/>
                    <a:pt x="112" y="220"/>
                  </a:cubicBezTo>
                  <a:cubicBezTo>
                    <a:pt x="112" y="220"/>
                    <a:pt x="112" y="221"/>
                    <a:pt x="113" y="221"/>
                  </a:cubicBezTo>
                  <a:cubicBezTo>
                    <a:pt x="113" y="221"/>
                    <a:pt x="112" y="221"/>
                    <a:pt x="112" y="222"/>
                  </a:cubicBezTo>
                  <a:cubicBezTo>
                    <a:pt x="113" y="222"/>
                    <a:pt x="113" y="221"/>
                    <a:pt x="113" y="221"/>
                  </a:cubicBezTo>
                  <a:cubicBezTo>
                    <a:pt x="113" y="221"/>
                    <a:pt x="114" y="222"/>
                    <a:pt x="114" y="222"/>
                  </a:cubicBezTo>
                  <a:cubicBezTo>
                    <a:pt x="114" y="222"/>
                    <a:pt x="115" y="222"/>
                    <a:pt x="116" y="223"/>
                  </a:cubicBezTo>
                  <a:cubicBezTo>
                    <a:pt x="115" y="223"/>
                    <a:pt x="115" y="224"/>
                    <a:pt x="115" y="224"/>
                  </a:cubicBezTo>
                  <a:cubicBezTo>
                    <a:pt x="115" y="224"/>
                    <a:pt x="116" y="224"/>
                    <a:pt x="116" y="223"/>
                  </a:cubicBezTo>
                  <a:cubicBezTo>
                    <a:pt x="116" y="223"/>
                    <a:pt x="116" y="224"/>
                    <a:pt x="117" y="224"/>
                  </a:cubicBezTo>
                  <a:cubicBezTo>
                    <a:pt x="117" y="224"/>
                    <a:pt x="117" y="225"/>
                    <a:pt x="116" y="225"/>
                  </a:cubicBezTo>
                  <a:cubicBezTo>
                    <a:pt x="115" y="225"/>
                    <a:pt x="114" y="224"/>
                    <a:pt x="113" y="224"/>
                  </a:cubicBezTo>
                  <a:cubicBezTo>
                    <a:pt x="114" y="223"/>
                    <a:pt x="114" y="223"/>
                    <a:pt x="114" y="223"/>
                  </a:cubicBezTo>
                  <a:cubicBezTo>
                    <a:pt x="114" y="222"/>
                    <a:pt x="114" y="222"/>
                    <a:pt x="114" y="222"/>
                  </a:cubicBezTo>
                  <a:close/>
                  <a:moveTo>
                    <a:pt x="115" y="221"/>
                  </a:moveTo>
                  <a:cubicBezTo>
                    <a:pt x="115" y="221"/>
                    <a:pt x="115" y="220"/>
                    <a:pt x="116" y="220"/>
                  </a:cubicBezTo>
                  <a:cubicBezTo>
                    <a:pt x="116" y="220"/>
                    <a:pt x="117" y="220"/>
                    <a:pt x="117" y="221"/>
                  </a:cubicBezTo>
                  <a:cubicBezTo>
                    <a:pt x="116" y="221"/>
                    <a:pt x="116" y="222"/>
                    <a:pt x="116" y="222"/>
                  </a:cubicBezTo>
                  <a:cubicBezTo>
                    <a:pt x="115" y="222"/>
                    <a:pt x="114" y="222"/>
                    <a:pt x="115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1"/>
                    <a:pt x="113" y="221"/>
                    <a:pt x="113" y="220"/>
                  </a:cubicBezTo>
                  <a:cubicBezTo>
                    <a:pt x="114" y="220"/>
                    <a:pt x="114" y="219"/>
                    <a:pt x="114" y="218"/>
                  </a:cubicBezTo>
                  <a:cubicBezTo>
                    <a:pt x="114" y="218"/>
                    <a:pt x="115" y="219"/>
                    <a:pt x="115" y="219"/>
                  </a:cubicBezTo>
                  <a:cubicBezTo>
                    <a:pt x="115" y="220"/>
                    <a:pt x="114" y="220"/>
                    <a:pt x="115" y="221"/>
                  </a:cubicBezTo>
                  <a:close/>
                  <a:moveTo>
                    <a:pt x="117" y="221"/>
                  </a:moveTo>
                  <a:cubicBezTo>
                    <a:pt x="118" y="221"/>
                    <a:pt x="119" y="221"/>
                    <a:pt x="118" y="222"/>
                  </a:cubicBezTo>
                  <a:cubicBezTo>
                    <a:pt x="118" y="222"/>
                    <a:pt x="118" y="223"/>
                    <a:pt x="117" y="223"/>
                  </a:cubicBezTo>
                  <a:cubicBezTo>
                    <a:pt x="117" y="223"/>
                    <a:pt x="116" y="223"/>
                    <a:pt x="116" y="223"/>
                  </a:cubicBezTo>
                  <a:cubicBezTo>
                    <a:pt x="117" y="222"/>
                    <a:pt x="116" y="221"/>
                    <a:pt x="117" y="221"/>
                  </a:cubicBezTo>
                  <a:close/>
                  <a:moveTo>
                    <a:pt x="113" y="220"/>
                  </a:moveTo>
                  <a:cubicBezTo>
                    <a:pt x="112" y="220"/>
                    <a:pt x="112" y="219"/>
                    <a:pt x="113" y="218"/>
                  </a:cubicBezTo>
                  <a:cubicBezTo>
                    <a:pt x="113" y="218"/>
                    <a:pt x="114" y="218"/>
                    <a:pt x="114" y="219"/>
                  </a:cubicBezTo>
                  <a:cubicBezTo>
                    <a:pt x="113" y="219"/>
                    <a:pt x="113" y="220"/>
                    <a:pt x="113" y="220"/>
                  </a:cubicBezTo>
                  <a:close/>
                  <a:moveTo>
                    <a:pt x="117" y="224"/>
                  </a:moveTo>
                  <a:cubicBezTo>
                    <a:pt x="118" y="224"/>
                    <a:pt x="118" y="225"/>
                    <a:pt x="119" y="225"/>
                  </a:cubicBezTo>
                  <a:cubicBezTo>
                    <a:pt x="119" y="226"/>
                    <a:pt x="118" y="226"/>
                    <a:pt x="118" y="227"/>
                  </a:cubicBezTo>
                  <a:cubicBezTo>
                    <a:pt x="117" y="227"/>
                    <a:pt x="117" y="226"/>
                    <a:pt x="116" y="225"/>
                  </a:cubicBezTo>
                  <a:cubicBezTo>
                    <a:pt x="117" y="225"/>
                    <a:pt x="117" y="224"/>
                    <a:pt x="117" y="224"/>
                  </a:cubicBezTo>
                  <a:close/>
                  <a:moveTo>
                    <a:pt x="119" y="221"/>
                  </a:moveTo>
                  <a:cubicBezTo>
                    <a:pt x="118" y="221"/>
                    <a:pt x="118" y="220"/>
                    <a:pt x="117" y="220"/>
                  </a:cubicBezTo>
                  <a:cubicBezTo>
                    <a:pt x="117" y="219"/>
                    <a:pt x="118" y="219"/>
                    <a:pt x="118" y="218"/>
                  </a:cubicBezTo>
                  <a:cubicBezTo>
                    <a:pt x="119" y="219"/>
                    <a:pt x="119" y="219"/>
                    <a:pt x="120" y="220"/>
                  </a:cubicBezTo>
                  <a:cubicBezTo>
                    <a:pt x="119" y="220"/>
                    <a:pt x="119" y="221"/>
                    <a:pt x="119" y="221"/>
                  </a:cubicBezTo>
                  <a:close/>
                  <a:moveTo>
                    <a:pt x="117" y="220"/>
                  </a:moveTo>
                  <a:cubicBezTo>
                    <a:pt x="117" y="220"/>
                    <a:pt x="116" y="220"/>
                    <a:pt x="116" y="219"/>
                  </a:cubicBezTo>
                  <a:cubicBezTo>
                    <a:pt x="116" y="219"/>
                    <a:pt x="116" y="218"/>
                    <a:pt x="117" y="217"/>
                  </a:cubicBezTo>
                  <a:cubicBezTo>
                    <a:pt x="117" y="218"/>
                    <a:pt x="118" y="218"/>
                    <a:pt x="118" y="218"/>
                  </a:cubicBezTo>
                  <a:cubicBezTo>
                    <a:pt x="118" y="219"/>
                    <a:pt x="117" y="219"/>
                    <a:pt x="117" y="220"/>
                  </a:cubicBezTo>
                  <a:close/>
                  <a:moveTo>
                    <a:pt x="115" y="219"/>
                  </a:moveTo>
                  <a:cubicBezTo>
                    <a:pt x="115" y="219"/>
                    <a:pt x="115" y="218"/>
                    <a:pt x="114" y="218"/>
                  </a:cubicBezTo>
                  <a:cubicBezTo>
                    <a:pt x="114" y="218"/>
                    <a:pt x="115" y="217"/>
                    <a:pt x="115" y="217"/>
                  </a:cubicBezTo>
                  <a:cubicBezTo>
                    <a:pt x="116" y="216"/>
                    <a:pt x="116" y="217"/>
                    <a:pt x="116" y="217"/>
                  </a:cubicBezTo>
                  <a:cubicBezTo>
                    <a:pt x="116" y="218"/>
                    <a:pt x="116" y="218"/>
                    <a:pt x="115" y="219"/>
                  </a:cubicBezTo>
                  <a:close/>
                  <a:moveTo>
                    <a:pt x="114" y="218"/>
                  </a:moveTo>
                  <a:cubicBezTo>
                    <a:pt x="114" y="218"/>
                    <a:pt x="114" y="218"/>
                    <a:pt x="113" y="217"/>
                  </a:cubicBezTo>
                  <a:cubicBezTo>
                    <a:pt x="113" y="217"/>
                    <a:pt x="114" y="216"/>
                    <a:pt x="114" y="216"/>
                  </a:cubicBezTo>
                  <a:cubicBezTo>
                    <a:pt x="114" y="215"/>
                    <a:pt x="114" y="216"/>
                    <a:pt x="115" y="216"/>
                  </a:cubicBezTo>
                  <a:cubicBezTo>
                    <a:pt x="115" y="217"/>
                    <a:pt x="114" y="217"/>
                    <a:pt x="114" y="218"/>
                  </a:cubicBezTo>
                  <a:close/>
                  <a:moveTo>
                    <a:pt x="113" y="217"/>
                  </a:moveTo>
                  <a:cubicBezTo>
                    <a:pt x="112" y="217"/>
                    <a:pt x="111" y="216"/>
                    <a:pt x="111" y="216"/>
                  </a:cubicBezTo>
                  <a:cubicBezTo>
                    <a:pt x="111" y="215"/>
                    <a:pt x="112" y="214"/>
                    <a:pt x="112" y="214"/>
                  </a:cubicBezTo>
                  <a:cubicBezTo>
                    <a:pt x="113" y="215"/>
                    <a:pt x="113" y="215"/>
                    <a:pt x="114" y="215"/>
                  </a:cubicBezTo>
                  <a:cubicBezTo>
                    <a:pt x="113" y="216"/>
                    <a:pt x="113" y="216"/>
                    <a:pt x="113" y="217"/>
                  </a:cubicBezTo>
                  <a:close/>
                  <a:moveTo>
                    <a:pt x="111" y="216"/>
                  </a:moveTo>
                  <a:cubicBezTo>
                    <a:pt x="111" y="217"/>
                    <a:pt x="112" y="217"/>
                    <a:pt x="112" y="218"/>
                  </a:cubicBezTo>
                  <a:cubicBezTo>
                    <a:pt x="112" y="218"/>
                    <a:pt x="112" y="219"/>
                    <a:pt x="111" y="219"/>
                  </a:cubicBezTo>
                  <a:cubicBezTo>
                    <a:pt x="111" y="219"/>
                    <a:pt x="111" y="218"/>
                    <a:pt x="110" y="218"/>
                  </a:cubicBezTo>
                  <a:cubicBezTo>
                    <a:pt x="110" y="218"/>
                    <a:pt x="110" y="217"/>
                    <a:pt x="111" y="216"/>
                  </a:cubicBezTo>
                  <a:close/>
                  <a:moveTo>
                    <a:pt x="111" y="220"/>
                  </a:moveTo>
                  <a:cubicBezTo>
                    <a:pt x="111" y="220"/>
                    <a:pt x="111" y="220"/>
                    <a:pt x="111" y="221"/>
                  </a:cubicBezTo>
                  <a:cubicBezTo>
                    <a:pt x="110" y="220"/>
                    <a:pt x="111" y="220"/>
                    <a:pt x="110" y="219"/>
                  </a:cubicBezTo>
                  <a:cubicBezTo>
                    <a:pt x="111" y="219"/>
                    <a:pt x="111" y="219"/>
                    <a:pt x="111" y="220"/>
                  </a:cubicBezTo>
                  <a:close/>
                  <a:moveTo>
                    <a:pt x="114" y="231"/>
                  </a:moveTo>
                  <a:cubicBezTo>
                    <a:pt x="114" y="230"/>
                    <a:pt x="115" y="231"/>
                    <a:pt x="115" y="231"/>
                  </a:cubicBezTo>
                  <a:cubicBezTo>
                    <a:pt x="115" y="232"/>
                    <a:pt x="114" y="233"/>
                    <a:pt x="113" y="233"/>
                  </a:cubicBezTo>
                  <a:cubicBezTo>
                    <a:pt x="113" y="232"/>
                    <a:pt x="113" y="231"/>
                    <a:pt x="114" y="231"/>
                  </a:cubicBezTo>
                  <a:close/>
                  <a:moveTo>
                    <a:pt x="115" y="229"/>
                  </a:moveTo>
                  <a:cubicBezTo>
                    <a:pt x="115" y="228"/>
                    <a:pt x="116" y="227"/>
                    <a:pt x="116" y="226"/>
                  </a:cubicBezTo>
                  <a:cubicBezTo>
                    <a:pt x="117" y="226"/>
                    <a:pt x="117" y="227"/>
                    <a:pt x="118" y="227"/>
                  </a:cubicBezTo>
                  <a:cubicBezTo>
                    <a:pt x="117" y="228"/>
                    <a:pt x="116" y="231"/>
                    <a:pt x="115" y="229"/>
                  </a:cubicBezTo>
                  <a:close/>
                  <a:moveTo>
                    <a:pt x="118" y="228"/>
                  </a:moveTo>
                  <a:cubicBezTo>
                    <a:pt x="119" y="227"/>
                    <a:pt x="119" y="228"/>
                    <a:pt x="119" y="228"/>
                  </a:cubicBezTo>
                  <a:cubicBezTo>
                    <a:pt x="119" y="230"/>
                    <a:pt x="117" y="230"/>
                    <a:pt x="116" y="231"/>
                  </a:cubicBezTo>
                  <a:cubicBezTo>
                    <a:pt x="117" y="230"/>
                    <a:pt x="117" y="229"/>
                    <a:pt x="118" y="228"/>
                  </a:cubicBezTo>
                  <a:close/>
                  <a:moveTo>
                    <a:pt x="118" y="227"/>
                  </a:moveTo>
                  <a:cubicBezTo>
                    <a:pt x="119" y="226"/>
                    <a:pt x="119" y="226"/>
                    <a:pt x="119" y="226"/>
                  </a:cubicBezTo>
                  <a:cubicBezTo>
                    <a:pt x="120" y="226"/>
                    <a:pt x="120" y="226"/>
                    <a:pt x="121" y="227"/>
                  </a:cubicBezTo>
                  <a:cubicBezTo>
                    <a:pt x="120" y="228"/>
                    <a:pt x="119" y="228"/>
                    <a:pt x="118" y="227"/>
                  </a:cubicBezTo>
                  <a:close/>
                  <a:moveTo>
                    <a:pt x="122" y="227"/>
                  </a:moveTo>
                  <a:cubicBezTo>
                    <a:pt x="121" y="226"/>
                    <a:pt x="122" y="225"/>
                    <a:pt x="122" y="225"/>
                  </a:cubicBezTo>
                  <a:cubicBezTo>
                    <a:pt x="124" y="224"/>
                    <a:pt x="123" y="226"/>
                    <a:pt x="123" y="227"/>
                  </a:cubicBezTo>
                  <a:cubicBezTo>
                    <a:pt x="122" y="227"/>
                    <a:pt x="121" y="228"/>
                    <a:pt x="120" y="228"/>
                  </a:cubicBezTo>
                  <a:cubicBezTo>
                    <a:pt x="120" y="228"/>
                    <a:pt x="121" y="227"/>
                    <a:pt x="122" y="227"/>
                  </a:cubicBezTo>
                  <a:close/>
                  <a:moveTo>
                    <a:pt x="123" y="224"/>
                  </a:move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2" y="224"/>
                  </a:cubicBezTo>
                  <a:cubicBezTo>
                    <a:pt x="121" y="223"/>
                    <a:pt x="121" y="223"/>
                    <a:pt x="121" y="223"/>
                  </a:cubicBezTo>
                  <a:cubicBezTo>
                    <a:pt x="121" y="222"/>
                    <a:pt x="121" y="222"/>
                    <a:pt x="122" y="221"/>
                  </a:cubicBezTo>
                  <a:cubicBezTo>
                    <a:pt x="121" y="221"/>
                    <a:pt x="121" y="222"/>
                    <a:pt x="120" y="222"/>
                  </a:cubicBezTo>
                  <a:cubicBezTo>
                    <a:pt x="120" y="222"/>
                    <a:pt x="119" y="222"/>
                    <a:pt x="119" y="221"/>
                  </a:cubicBezTo>
                  <a:cubicBezTo>
                    <a:pt x="119" y="221"/>
                    <a:pt x="119" y="220"/>
                    <a:pt x="120" y="220"/>
                  </a:cubicBezTo>
                  <a:cubicBezTo>
                    <a:pt x="122" y="220"/>
                    <a:pt x="123" y="222"/>
                    <a:pt x="125" y="222"/>
                  </a:cubicBezTo>
                  <a:cubicBezTo>
                    <a:pt x="125" y="223"/>
                    <a:pt x="124" y="224"/>
                    <a:pt x="124" y="224"/>
                  </a:cubicBezTo>
                  <a:cubicBezTo>
                    <a:pt x="124" y="225"/>
                    <a:pt x="123" y="224"/>
                    <a:pt x="123" y="224"/>
                  </a:cubicBezTo>
                  <a:close/>
                  <a:moveTo>
                    <a:pt x="119" y="218"/>
                  </a:moveTo>
                  <a:cubicBezTo>
                    <a:pt x="119" y="217"/>
                    <a:pt x="119" y="217"/>
                    <a:pt x="120" y="216"/>
                  </a:cubicBezTo>
                  <a:cubicBezTo>
                    <a:pt x="120" y="217"/>
                    <a:pt x="120" y="217"/>
                    <a:pt x="121" y="217"/>
                  </a:cubicBezTo>
                  <a:cubicBezTo>
                    <a:pt x="120" y="218"/>
                    <a:pt x="120" y="218"/>
                    <a:pt x="120" y="219"/>
                  </a:cubicBezTo>
                  <a:cubicBezTo>
                    <a:pt x="119" y="219"/>
                    <a:pt x="119" y="218"/>
                    <a:pt x="119" y="218"/>
                  </a:cubicBezTo>
                  <a:close/>
                  <a:moveTo>
                    <a:pt x="118" y="218"/>
                  </a:moveTo>
                  <a:cubicBezTo>
                    <a:pt x="118" y="217"/>
                    <a:pt x="117" y="217"/>
                    <a:pt x="117" y="217"/>
                  </a:cubicBezTo>
                  <a:cubicBezTo>
                    <a:pt x="117" y="216"/>
                    <a:pt x="118" y="216"/>
                    <a:pt x="118" y="215"/>
                  </a:cubicBezTo>
                  <a:cubicBezTo>
                    <a:pt x="118" y="216"/>
                    <a:pt x="119" y="216"/>
                    <a:pt x="119" y="216"/>
                  </a:cubicBezTo>
                  <a:cubicBezTo>
                    <a:pt x="119" y="217"/>
                    <a:pt x="119" y="217"/>
                    <a:pt x="118" y="218"/>
                  </a:cubicBezTo>
                  <a:close/>
                  <a:moveTo>
                    <a:pt x="117" y="216"/>
                  </a:moveTo>
                  <a:cubicBezTo>
                    <a:pt x="117" y="216"/>
                    <a:pt x="117" y="216"/>
                    <a:pt x="117" y="217"/>
                  </a:cubicBezTo>
                  <a:cubicBezTo>
                    <a:pt x="116" y="217"/>
                    <a:pt x="116" y="216"/>
                    <a:pt x="116" y="216"/>
                  </a:cubicBezTo>
                  <a:cubicBezTo>
                    <a:pt x="115" y="215"/>
                    <a:pt x="117" y="215"/>
                    <a:pt x="116" y="214"/>
                  </a:cubicBezTo>
                  <a:cubicBezTo>
                    <a:pt x="117" y="214"/>
                    <a:pt x="117" y="215"/>
                    <a:pt x="118" y="215"/>
                  </a:cubicBezTo>
                  <a:cubicBezTo>
                    <a:pt x="118" y="215"/>
                    <a:pt x="117" y="215"/>
                    <a:pt x="117" y="216"/>
                  </a:cubicBezTo>
                  <a:close/>
                  <a:moveTo>
                    <a:pt x="114" y="215"/>
                  </a:moveTo>
                  <a:cubicBezTo>
                    <a:pt x="114" y="215"/>
                    <a:pt x="115" y="214"/>
                    <a:pt x="115" y="214"/>
                  </a:cubicBezTo>
                  <a:cubicBezTo>
                    <a:pt x="116" y="213"/>
                    <a:pt x="116" y="214"/>
                    <a:pt x="116" y="214"/>
                  </a:cubicBezTo>
                  <a:cubicBezTo>
                    <a:pt x="116" y="214"/>
                    <a:pt x="115" y="216"/>
                    <a:pt x="114" y="215"/>
                  </a:cubicBezTo>
                  <a:close/>
                  <a:moveTo>
                    <a:pt x="114" y="215"/>
                  </a:moveTo>
                  <a:cubicBezTo>
                    <a:pt x="113" y="215"/>
                    <a:pt x="113" y="214"/>
                    <a:pt x="112" y="213"/>
                  </a:cubicBezTo>
                  <a:cubicBezTo>
                    <a:pt x="112" y="213"/>
                    <a:pt x="113" y="212"/>
                    <a:pt x="113" y="212"/>
                  </a:cubicBezTo>
                  <a:cubicBezTo>
                    <a:pt x="114" y="212"/>
                    <a:pt x="114" y="212"/>
                    <a:pt x="115" y="213"/>
                  </a:cubicBezTo>
                  <a:cubicBezTo>
                    <a:pt x="114" y="214"/>
                    <a:pt x="114" y="214"/>
                    <a:pt x="114" y="215"/>
                  </a:cubicBezTo>
                  <a:close/>
                  <a:moveTo>
                    <a:pt x="112" y="213"/>
                  </a:moveTo>
                  <a:cubicBezTo>
                    <a:pt x="111" y="213"/>
                    <a:pt x="111" y="213"/>
                    <a:pt x="111" y="212"/>
                  </a:cubicBezTo>
                  <a:cubicBezTo>
                    <a:pt x="110" y="213"/>
                    <a:pt x="111" y="213"/>
                    <a:pt x="111" y="214"/>
                  </a:cubicBezTo>
                  <a:cubicBezTo>
                    <a:pt x="111" y="215"/>
                    <a:pt x="110" y="215"/>
                    <a:pt x="110" y="216"/>
                  </a:cubicBezTo>
                  <a:cubicBezTo>
                    <a:pt x="109" y="215"/>
                    <a:pt x="110" y="212"/>
                    <a:pt x="111" y="210"/>
                  </a:cubicBezTo>
                  <a:cubicBezTo>
                    <a:pt x="111" y="211"/>
                    <a:pt x="112" y="211"/>
                    <a:pt x="113" y="212"/>
                  </a:cubicBezTo>
                  <a:cubicBezTo>
                    <a:pt x="113" y="212"/>
                    <a:pt x="112" y="212"/>
                    <a:pt x="112" y="213"/>
                  </a:cubicBezTo>
                  <a:close/>
                  <a:moveTo>
                    <a:pt x="108" y="248"/>
                  </a:moveTo>
                  <a:cubicBezTo>
                    <a:pt x="108" y="249"/>
                    <a:pt x="108" y="249"/>
                    <a:pt x="109" y="250"/>
                  </a:cubicBezTo>
                  <a:cubicBezTo>
                    <a:pt x="108" y="250"/>
                    <a:pt x="108" y="249"/>
                    <a:pt x="108" y="248"/>
                  </a:cubicBezTo>
                  <a:close/>
                  <a:moveTo>
                    <a:pt x="110" y="250"/>
                  </a:moveTo>
                  <a:cubicBezTo>
                    <a:pt x="109" y="249"/>
                    <a:pt x="109" y="247"/>
                    <a:pt x="109" y="247"/>
                  </a:cubicBezTo>
                  <a:cubicBezTo>
                    <a:pt x="110" y="247"/>
                    <a:pt x="110" y="248"/>
                    <a:pt x="109" y="248"/>
                  </a:cubicBezTo>
                  <a:cubicBezTo>
                    <a:pt x="110" y="249"/>
                    <a:pt x="110" y="249"/>
                    <a:pt x="110" y="250"/>
                  </a:cubicBezTo>
                  <a:close/>
                  <a:moveTo>
                    <a:pt x="111" y="248"/>
                  </a:moveTo>
                  <a:cubicBezTo>
                    <a:pt x="110" y="248"/>
                    <a:pt x="111" y="247"/>
                    <a:pt x="110" y="247"/>
                  </a:cubicBezTo>
                  <a:cubicBezTo>
                    <a:pt x="110" y="247"/>
                    <a:pt x="111" y="247"/>
                    <a:pt x="111" y="248"/>
                  </a:cubicBezTo>
                  <a:cubicBezTo>
                    <a:pt x="111" y="248"/>
                    <a:pt x="111" y="248"/>
                    <a:pt x="111" y="248"/>
                  </a:cubicBezTo>
                  <a:close/>
                  <a:moveTo>
                    <a:pt x="113" y="250"/>
                  </a:moveTo>
                  <a:cubicBezTo>
                    <a:pt x="113" y="249"/>
                    <a:pt x="113" y="249"/>
                    <a:pt x="113" y="248"/>
                  </a:cubicBezTo>
                  <a:cubicBezTo>
                    <a:pt x="114" y="249"/>
                    <a:pt x="113" y="249"/>
                    <a:pt x="114" y="250"/>
                  </a:cubicBezTo>
                  <a:cubicBezTo>
                    <a:pt x="113" y="250"/>
                    <a:pt x="113" y="250"/>
                    <a:pt x="113" y="250"/>
                  </a:cubicBezTo>
                  <a:close/>
                  <a:moveTo>
                    <a:pt x="114" y="252"/>
                  </a:moveTo>
                  <a:cubicBezTo>
                    <a:pt x="114" y="252"/>
                    <a:pt x="113" y="252"/>
                    <a:pt x="113" y="252"/>
                  </a:cubicBezTo>
                  <a:cubicBezTo>
                    <a:pt x="113" y="252"/>
                    <a:pt x="113" y="251"/>
                    <a:pt x="113" y="250"/>
                  </a:cubicBezTo>
                  <a:cubicBezTo>
                    <a:pt x="114" y="251"/>
                    <a:pt x="113" y="251"/>
                    <a:pt x="114" y="252"/>
                  </a:cubicBezTo>
                  <a:close/>
                  <a:moveTo>
                    <a:pt x="112" y="245"/>
                  </a:moveTo>
                  <a:cubicBezTo>
                    <a:pt x="112" y="245"/>
                    <a:pt x="113" y="245"/>
                    <a:pt x="112" y="244"/>
                  </a:cubicBezTo>
                  <a:cubicBezTo>
                    <a:pt x="111" y="244"/>
                    <a:pt x="112" y="245"/>
                    <a:pt x="111" y="245"/>
                  </a:cubicBezTo>
                  <a:cubicBezTo>
                    <a:pt x="111" y="244"/>
                    <a:pt x="112" y="244"/>
                    <a:pt x="113" y="243"/>
                  </a:cubicBezTo>
                  <a:cubicBezTo>
                    <a:pt x="113" y="244"/>
                    <a:pt x="113" y="244"/>
                    <a:pt x="113" y="246"/>
                  </a:cubicBezTo>
                  <a:cubicBezTo>
                    <a:pt x="113" y="246"/>
                    <a:pt x="113" y="245"/>
                    <a:pt x="112" y="245"/>
                  </a:cubicBezTo>
                  <a:close/>
                  <a:moveTo>
                    <a:pt x="113" y="249"/>
                  </a:moveTo>
                  <a:cubicBezTo>
                    <a:pt x="112" y="249"/>
                    <a:pt x="112" y="249"/>
                    <a:pt x="112" y="248"/>
                  </a:cubicBezTo>
                  <a:cubicBezTo>
                    <a:pt x="113" y="248"/>
                    <a:pt x="113" y="249"/>
                    <a:pt x="113" y="249"/>
                  </a:cubicBezTo>
                  <a:close/>
                  <a:moveTo>
                    <a:pt x="112" y="249"/>
                  </a:moveTo>
                  <a:cubicBezTo>
                    <a:pt x="111" y="249"/>
                    <a:pt x="111" y="249"/>
                    <a:pt x="111" y="249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11" y="248"/>
                    <a:pt x="112" y="248"/>
                    <a:pt x="112" y="249"/>
                  </a:cubicBezTo>
                  <a:close/>
                  <a:moveTo>
                    <a:pt x="111" y="249"/>
                  </a:moveTo>
                  <a:cubicBezTo>
                    <a:pt x="111" y="249"/>
                    <a:pt x="112" y="250"/>
                    <a:pt x="112" y="250"/>
                  </a:cubicBezTo>
                  <a:cubicBezTo>
                    <a:pt x="112" y="250"/>
                    <a:pt x="112" y="251"/>
                    <a:pt x="112" y="251"/>
                  </a:cubicBezTo>
                  <a:cubicBezTo>
                    <a:pt x="111" y="252"/>
                    <a:pt x="111" y="251"/>
                    <a:pt x="111" y="249"/>
                  </a:cubicBezTo>
                  <a:close/>
                  <a:moveTo>
                    <a:pt x="112" y="253"/>
                  </a:moveTo>
                  <a:cubicBezTo>
                    <a:pt x="112" y="253"/>
                    <a:pt x="113" y="254"/>
                    <a:pt x="114" y="255"/>
                  </a:cubicBezTo>
                  <a:cubicBezTo>
                    <a:pt x="113" y="255"/>
                    <a:pt x="113" y="253"/>
                    <a:pt x="112" y="253"/>
                  </a:cubicBezTo>
                  <a:close/>
                  <a:moveTo>
                    <a:pt x="116" y="251"/>
                  </a:moveTo>
                  <a:cubicBezTo>
                    <a:pt x="116" y="251"/>
                    <a:pt x="116" y="251"/>
                    <a:pt x="115" y="251"/>
                  </a:cubicBezTo>
                  <a:cubicBezTo>
                    <a:pt x="115" y="250"/>
                    <a:pt x="115" y="250"/>
                    <a:pt x="116" y="250"/>
                  </a:cubicBezTo>
                  <a:cubicBezTo>
                    <a:pt x="116" y="250"/>
                    <a:pt x="116" y="251"/>
                    <a:pt x="116" y="251"/>
                  </a:cubicBezTo>
                  <a:close/>
                  <a:moveTo>
                    <a:pt x="116" y="242"/>
                  </a:moveTo>
                  <a:cubicBezTo>
                    <a:pt x="116" y="241"/>
                    <a:pt x="116" y="241"/>
                    <a:pt x="116" y="241"/>
                  </a:cubicBezTo>
                  <a:cubicBezTo>
                    <a:pt x="116" y="241"/>
                    <a:pt x="116" y="241"/>
                    <a:pt x="116" y="242"/>
                  </a:cubicBezTo>
                  <a:close/>
                  <a:moveTo>
                    <a:pt x="116" y="245"/>
                  </a:moveTo>
                  <a:cubicBezTo>
                    <a:pt x="116" y="245"/>
                    <a:pt x="116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4" y="245"/>
                    <a:pt x="114" y="244"/>
                  </a:cubicBezTo>
                  <a:cubicBezTo>
                    <a:pt x="115" y="244"/>
                    <a:pt x="115" y="245"/>
                    <a:pt x="116" y="245"/>
                  </a:cubicBezTo>
                  <a:close/>
                  <a:moveTo>
                    <a:pt x="115" y="246"/>
                  </a:moveTo>
                  <a:cubicBezTo>
                    <a:pt x="115" y="246"/>
                    <a:pt x="114" y="246"/>
                    <a:pt x="114" y="246"/>
                  </a:cubicBezTo>
                  <a:cubicBezTo>
                    <a:pt x="115" y="245"/>
                    <a:pt x="115" y="246"/>
                    <a:pt x="115" y="246"/>
                  </a:cubicBezTo>
                  <a:close/>
                  <a:moveTo>
                    <a:pt x="114" y="253"/>
                  </a:moveTo>
                  <a:cubicBezTo>
                    <a:pt x="114" y="252"/>
                    <a:pt x="114" y="252"/>
                    <a:pt x="114" y="251"/>
                  </a:cubicBezTo>
                  <a:cubicBezTo>
                    <a:pt x="115" y="251"/>
                    <a:pt x="115" y="252"/>
                    <a:pt x="115" y="253"/>
                  </a:cubicBezTo>
                  <a:cubicBezTo>
                    <a:pt x="115" y="253"/>
                    <a:pt x="114" y="252"/>
                    <a:pt x="114" y="253"/>
                  </a:cubicBezTo>
                  <a:close/>
                  <a:moveTo>
                    <a:pt x="115" y="255"/>
                  </a:moveTo>
                  <a:cubicBezTo>
                    <a:pt x="116" y="254"/>
                    <a:pt x="115" y="256"/>
                    <a:pt x="116" y="256"/>
                  </a:cubicBezTo>
                  <a:cubicBezTo>
                    <a:pt x="115" y="256"/>
                    <a:pt x="115" y="255"/>
                    <a:pt x="115" y="255"/>
                  </a:cubicBezTo>
                  <a:close/>
                  <a:moveTo>
                    <a:pt x="115" y="251"/>
                  </a:moveTo>
                  <a:cubicBezTo>
                    <a:pt x="116" y="251"/>
                    <a:pt x="116" y="252"/>
                    <a:pt x="116" y="253"/>
                  </a:cubicBezTo>
                  <a:cubicBezTo>
                    <a:pt x="115" y="253"/>
                    <a:pt x="115" y="252"/>
                    <a:pt x="115" y="251"/>
                  </a:cubicBezTo>
                  <a:close/>
                  <a:moveTo>
                    <a:pt x="116" y="244"/>
                  </a:moveTo>
                  <a:cubicBezTo>
                    <a:pt x="116" y="244"/>
                    <a:pt x="117" y="244"/>
                    <a:pt x="117" y="243"/>
                  </a:cubicBezTo>
                  <a:cubicBezTo>
                    <a:pt x="117" y="243"/>
                    <a:pt x="117" y="244"/>
                    <a:pt x="118" y="244"/>
                  </a:cubicBezTo>
                  <a:cubicBezTo>
                    <a:pt x="118" y="244"/>
                    <a:pt x="118" y="244"/>
                    <a:pt x="118" y="244"/>
                  </a:cubicBezTo>
                  <a:cubicBezTo>
                    <a:pt x="117" y="245"/>
                    <a:pt x="117" y="245"/>
                    <a:pt x="116" y="244"/>
                  </a:cubicBezTo>
                  <a:close/>
                  <a:moveTo>
                    <a:pt x="118" y="240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9" y="240"/>
                    <a:pt x="119" y="240"/>
                    <a:pt x="118" y="240"/>
                  </a:cubicBezTo>
                  <a:cubicBezTo>
                    <a:pt x="118" y="240"/>
                    <a:pt x="119" y="240"/>
                    <a:pt x="118" y="240"/>
                  </a:cubicBezTo>
                  <a:close/>
                  <a:moveTo>
                    <a:pt x="121" y="238"/>
                  </a:moveTo>
                  <a:cubicBezTo>
                    <a:pt x="121" y="238"/>
                    <a:pt x="123" y="238"/>
                    <a:pt x="123" y="239"/>
                  </a:cubicBezTo>
                  <a:cubicBezTo>
                    <a:pt x="122" y="239"/>
                    <a:pt x="121" y="239"/>
                    <a:pt x="121" y="240"/>
                  </a:cubicBezTo>
                  <a:cubicBezTo>
                    <a:pt x="121" y="240"/>
                    <a:pt x="121" y="239"/>
                    <a:pt x="121" y="239"/>
                  </a:cubicBezTo>
                  <a:cubicBezTo>
                    <a:pt x="120" y="239"/>
                    <a:pt x="121" y="239"/>
                    <a:pt x="121" y="238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21" y="239"/>
                    <a:pt x="122" y="239"/>
                    <a:pt x="122" y="239"/>
                  </a:cubicBezTo>
                  <a:cubicBezTo>
                    <a:pt x="122" y="238"/>
                    <a:pt x="121" y="239"/>
                    <a:pt x="121" y="238"/>
                  </a:cubicBezTo>
                  <a:close/>
                  <a:moveTo>
                    <a:pt x="123" y="238"/>
                  </a:moveTo>
                  <a:cubicBezTo>
                    <a:pt x="123" y="237"/>
                    <a:pt x="124" y="237"/>
                    <a:pt x="125" y="237"/>
                  </a:cubicBezTo>
                  <a:cubicBezTo>
                    <a:pt x="125" y="237"/>
                    <a:pt x="124" y="238"/>
                    <a:pt x="123" y="238"/>
                  </a:cubicBezTo>
                  <a:cubicBezTo>
                    <a:pt x="123" y="238"/>
                    <a:pt x="124" y="238"/>
                    <a:pt x="123" y="238"/>
                  </a:cubicBezTo>
                  <a:close/>
                  <a:moveTo>
                    <a:pt x="125" y="244"/>
                  </a:moveTo>
                  <a:cubicBezTo>
                    <a:pt x="126" y="244"/>
                    <a:pt x="126" y="245"/>
                    <a:pt x="126" y="245"/>
                  </a:cubicBezTo>
                  <a:cubicBezTo>
                    <a:pt x="126" y="245"/>
                    <a:pt x="125" y="245"/>
                    <a:pt x="125" y="245"/>
                  </a:cubicBezTo>
                  <a:cubicBezTo>
                    <a:pt x="125" y="245"/>
                    <a:pt x="125" y="244"/>
                    <a:pt x="125" y="244"/>
                  </a:cubicBezTo>
                  <a:close/>
                  <a:moveTo>
                    <a:pt x="129" y="236"/>
                  </a:moveTo>
                  <a:cubicBezTo>
                    <a:pt x="128" y="236"/>
                    <a:pt x="128" y="237"/>
                    <a:pt x="128" y="237"/>
                  </a:cubicBezTo>
                  <a:cubicBezTo>
                    <a:pt x="128" y="237"/>
                    <a:pt x="129" y="237"/>
                    <a:pt x="129" y="237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29" y="238"/>
                    <a:pt x="129" y="238"/>
                    <a:pt x="128" y="238"/>
                  </a:cubicBezTo>
                  <a:cubicBezTo>
                    <a:pt x="129" y="238"/>
                    <a:pt x="128" y="238"/>
                    <a:pt x="129" y="238"/>
                  </a:cubicBezTo>
                  <a:cubicBezTo>
                    <a:pt x="128" y="237"/>
                    <a:pt x="128" y="238"/>
                    <a:pt x="128" y="238"/>
                  </a:cubicBezTo>
                  <a:cubicBezTo>
                    <a:pt x="127" y="238"/>
                    <a:pt x="128" y="237"/>
                    <a:pt x="127" y="238"/>
                  </a:cubicBezTo>
                  <a:cubicBezTo>
                    <a:pt x="127" y="237"/>
                    <a:pt x="128" y="237"/>
                    <a:pt x="128" y="237"/>
                  </a:cubicBezTo>
                  <a:cubicBezTo>
                    <a:pt x="127" y="237"/>
                    <a:pt x="126" y="238"/>
                    <a:pt x="126" y="237"/>
                  </a:cubicBezTo>
                  <a:cubicBezTo>
                    <a:pt x="127" y="237"/>
                    <a:pt x="129" y="235"/>
                    <a:pt x="129" y="236"/>
                  </a:cubicBezTo>
                  <a:close/>
                  <a:moveTo>
                    <a:pt x="129" y="235"/>
                  </a:moveTo>
                  <a:cubicBezTo>
                    <a:pt x="128" y="236"/>
                    <a:pt x="127" y="236"/>
                    <a:pt x="126" y="236"/>
                  </a:cubicBezTo>
                  <a:cubicBezTo>
                    <a:pt x="126" y="236"/>
                    <a:pt x="128" y="235"/>
                    <a:pt x="129" y="235"/>
                  </a:cubicBezTo>
                  <a:close/>
                  <a:moveTo>
                    <a:pt x="131" y="235"/>
                  </a:moveTo>
                  <a:cubicBezTo>
                    <a:pt x="131" y="236"/>
                    <a:pt x="131" y="235"/>
                    <a:pt x="131" y="235"/>
                  </a:cubicBezTo>
                  <a:cubicBezTo>
                    <a:pt x="131" y="235"/>
                    <a:pt x="131" y="235"/>
                    <a:pt x="130" y="235"/>
                  </a:cubicBezTo>
                  <a:cubicBezTo>
                    <a:pt x="131" y="235"/>
                    <a:pt x="131" y="235"/>
                    <a:pt x="132" y="235"/>
                  </a:cubicBezTo>
                  <a:cubicBezTo>
                    <a:pt x="132" y="235"/>
                    <a:pt x="131" y="235"/>
                    <a:pt x="131" y="235"/>
                  </a:cubicBezTo>
                  <a:close/>
                  <a:moveTo>
                    <a:pt x="131" y="238"/>
                  </a:moveTo>
                  <a:cubicBezTo>
                    <a:pt x="131" y="238"/>
                    <a:pt x="130" y="239"/>
                    <a:pt x="130" y="239"/>
                  </a:cubicBezTo>
                  <a:cubicBezTo>
                    <a:pt x="130" y="238"/>
                    <a:pt x="131" y="238"/>
                    <a:pt x="131" y="238"/>
                  </a:cubicBezTo>
                  <a:close/>
                  <a:moveTo>
                    <a:pt x="130" y="247"/>
                  </a:moveTo>
                  <a:cubicBezTo>
                    <a:pt x="129" y="247"/>
                    <a:pt x="128" y="246"/>
                    <a:pt x="128" y="246"/>
                  </a:cubicBezTo>
                  <a:cubicBezTo>
                    <a:pt x="128" y="246"/>
                    <a:pt x="128" y="245"/>
                    <a:pt x="129" y="245"/>
                  </a:cubicBezTo>
                  <a:cubicBezTo>
                    <a:pt x="130" y="245"/>
                    <a:pt x="130" y="246"/>
                    <a:pt x="130" y="246"/>
                  </a:cubicBezTo>
                  <a:cubicBezTo>
                    <a:pt x="130" y="246"/>
                    <a:pt x="130" y="247"/>
                    <a:pt x="130" y="247"/>
                  </a:cubicBezTo>
                  <a:close/>
                  <a:moveTo>
                    <a:pt x="130" y="248"/>
                  </a:moveTo>
                  <a:cubicBezTo>
                    <a:pt x="131" y="248"/>
                    <a:pt x="131" y="249"/>
                    <a:pt x="131" y="249"/>
                  </a:cubicBezTo>
                  <a:cubicBezTo>
                    <a:pt x="131" y="249"/>
                    <a:pt x="131" y="249"/>
                    <a:pt x="131" y="250"/>
                  </a:cubicBezTo>
                  <a:cubicBezTo>
                    <a:pt x="131" y="250"/>
                    <a:pt x="131" y="250"/>
                    <a:pt x="130" y="250"/>
                  </a:cubicBezTo>
                  <a:cubicBezTo>
                    <a:pt x="130" y="249"/>
                    <a:pt x="131" y="249"/>
                    <a:pt x="130" y="248"/>
                  </a:cubicBezTo>
                  <a:close/>
                  <a:moveTo>
                    <a:pt x="131" y="244"/>
                  </a:moveTo>
                  <a:cubicBezTo>
                    <a:pt x="131" y="244"/>
                    <a:pt x="131" y="244"/>
                    <a:pt x="131" y="245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30" y="245"/>
                    <a:pt x="131" y="245"/>
                    <a:pt x="131" y="244"/>
                  </a:cubicBezTo>
                  <a:close/>
                  <a:moveTo>
                    <a:pt x="130" y="251"/>
                  </a:moveTo>
                  <a:cubicBezTo>
                    <a:pt x="131" y="251"/>
                    <a:pt x="131" y="250"/>
                    <a:pt x="131" y="251"/>
                  </a:cubicBezTo>
                  <a:cubicBezTo>
                    <a:pt x="131" y="251"/>
                    <a:pt x="131" y="251"/>
                    <a:pt x="131" y="252"/>
                  </a:cubicBezTo>
                  <a:cubicBezTo>
                    <a:pt x="131" y="252"/>
                    <a:pt x="130" y="252"/>
                    <a:pt x="130" y="252"/>
                  </a:cubicBezTo>
                  <a:cubicBezTo>
                    <a:pt x="130" y="251"/>
                    <a:pt x="130" y="252"/>
                    <a:pt x="130" y="250"/>
                  </a:cubicBezTo>
                  <a:cubicBezTo>
                    <a:pt x="131" y="250"/>
                    <a:pt x="131" y="251"/>
                    <a:pt x="130" y="251"/>
                  </a:cubicBezTo>
                  <a:close/>
                  <a:moveTo>
                    <a:pt x="128" y="256"/>
                  </a:moveTo>
                  <a:cubicBezTo>
                    <a:pt x="127" y="256"/>
                    <a:pt x="127" y="256"/>
                    <a:pt x="127" y="256"/>
                  </a:cubicBezTo>
                  <a:cubicBezTo>
                    <a:pt x="127" y="256"/>
                    <a:pt x="127" y="255"/>
                    <a:pt x="127" y="255"/>
                  </a:cubicBezTo>
                  <a:cubicBezTo>
                    <a:pt x="127" y="255"/>
                    <a:pt x="128" y="256"/>
                    <a:pt x="128" y="255"/>
                  </a:cubicBezTo>
                  <a:cubicBezTo>
                    <a:pt x="129" y="256"/>
                    <a:pt x="128" y="257"/>
                    <a:pt x="128" y="258"/>
                  </a:cubicBezTo>
                  <a:cubicBezTo>
                    <a:pt x="128" y="258"/>
                    <a:pt x="129" y="258"/>
                    <a:pt x="129" y="258"/>
                  </a:cubicBezTo>
                  <a:cubicBezTo>
                    <a:pt x="130" y="257"/>
                    <a:pt x="130" y="257"/>
                    <a:pt x="131" y="257"/>
                  </a:cubicBezTo>
                  <a:cubicBezTo>
                    <a:pt x="131" y="257"/>
                    <a:pt x="131" y="258"/>
                    <a:pt x="131" y="258"/>
                  </a:cubicBezTo>
                  <a:cubicBezTo>
                    <a:pt x="129" y="258"/>
                    <a:pt x="128" y="258"/>
                    <a:pt x="127" y="258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7" y="257"/>
                    <a:pt x="127" y="257"/>
                    <a:pt x="128" y="257"/>
                  </a:cubicBezTo>
                  <a:cubicBezTo>
                    <a:pt x="128" y="257"/>
                    <a:pt x="127" y="256"/>
                    <a:pt x="128" y="256"/>
                  </a:cubicBezTo>
                  <a:close/>
                  <a:moveTo>
                    <a:pt x="126" y="257"/>
                  </a:moveTo>
                  <a:cubicBezTo>
                    <a:pt x="125" y="257"/>
                    <a:pt x="126" y="257"/>
                    <a:pt x="125" y="256"/>
                  </a:cubicBezTo>
                  <a:cubicBezTo>
                    <a:pt x="126" y="256"/>
                    <a:pt x="126" y="256"/>
                    <a:pt x="127" y="256"/>
                  </a:cubicBezTo>
                  <a:cubicBezTo>
                    <a:pt x="126" y="257"/>
                    <a:pt x="126" y="257"/>
                    <a:pt x="126" y="257"/>
                  </a:cubicBezTo>
                  <a:close/>
                  <a:moveTo>
                    <a:pt x="125" y="254"/>
                  </a:moveTo>
                  <a:cubicBezTo>
                    <a:pt x="126" y="254"/>
                    <a:pt x="127" y="255"/>
                    <a:pt x="126" y="256"/>
                  </a:cubicBezTo>
                  <a:cubicBezTo>
                    <a:pt x="126" y="256"/>
                    <a:pt x="125" y="255"/>
                    <a:pt x="125" y="255"/>
                  </a:cubicBezTo>
                  <a:cubicBezTo>
                    <a:pt x="125" y="255"/>
                    <a:pt x="125" y="255"/>
                    <a:pt x="125" y="254"/>
                  </a:cubicBezTo>
                  <a:close/>
                  <a:moveTo>
                    <a:pt x="125" y="253"/>
                  </a:moveTo>
                  <a:cubicBezTo>
                    <a:pt x="125" y="253"/>
                    <a:pt x="126" y="254"/>
                    <a:pt x="126" y="254"/>
                  </a:cubicBezTo>
                  <a:cubicBezTo>
                    <a:pt x="126" y="254"/>
                    <a:pt x="126" y="253"/>
                    <a:pt x="125" y="253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2"/>
                    <a:pt x="127" y="252"/>
                  </a:cubicBezTo>
                  <a:cubicBezTo>
                    <a:pt x="126" y="253"/>
                    <a:pt x="125" y="252"/>
                    <a:pt x="125" y="252"/>
                  </a:cubicBezTo>
                  <a:close/>
                  <a:moveTo>
                    <a:pt x="126" y="242"/>
                  </a:move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6" y="243"/>
                    <a:pt x="126" y="243"/>
                  </a:cubicBezTo>
                  <a:cubicBezTo>
                    <a:pt x="126" y="243"/>
                    <a:pt x="125" y="242"/>
                    <a:pt x="126" y="242"/>
                  </a:cubicBezTo>
                  <a:close/>
                  <a:moveTo>
                    <a:pt x="130" y="249"/>
                  </a:moveTo>
                  <a:cubicBezTo>
                    <a:pt x="129" y="249"/>
                    <a:pt x="129" y="250"/>
                    <a:pt x="129" y="249"/>
                  </a:cubicBezTo>
                  <a:cubicBezTo>
                    <a:pt x="129" y="249"/>
                    <a:pt x="129" y="248"/>
                    <a:pt x="130" y="248"/>
                  </a:cubicBezTo>
                  <a:cubicBezTo>
                    <a:pt x="130" y="249"/>
                    <a:pt x="129" y="249"/>
                    <a:pt x="130" y="249"/>
                  </a:cubicBezTo>
                  <a:close/>
                  <a:moveTo>
                    <a:pt x="130" y="254"/>
                  </a:moveTo>
                  <a:cubicBezTo>
                    <a:pt x="129" y="254"/>
                    <a:pt x="130" y="253"/>
                    <a:pt x="130" y="253"/>
                  </a:cubicBezTo>
                  <a:cubicBezTo>
                    <a:pt x="131" y="253"/>
                    <a:pt x="130" y="253"/>
                    <a:pt x="130" y="254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1"/>
                    <a:pt x="128" y="251"/>
                  </a:cubicBezTo>
                  <a:cubicBezTo>
                    <a:pt x="128" y="251"/>
                    <a:pt x="128" y="251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8" y="251"/>
                    <a:pt x="128" y="251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1"/>
                    <a:pt x="128" y="251"/>
                    <a:pt x="127" y="251"/>
                  </a:cubicBezTo>
                  <a:cubicBezTo>
                    <a:pt x="127" y="251"/>
                    <a:pt x="128" y="250"/>
                    <a:pt x="128" y="250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128" y="250"/>
                    <a:pt x="129" y="250"/>
                    <a:pt x="129" y="250"/>
                  </a:cubicBezTo>
                  <a:cubicBezTo>
                    <a:pt x="129" y="250"/>
                    <a:pt x="129" y="250"/>
                    <a:pt x="129" y="250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30" y="250"/>
                    <a:pt x="129" y="251"/>
                    <a:pt x="129" y="252"/>
                  </a:cubicBezTo>
                  <a:close/>
                  <a:moveTo>
                    <a:pt x="129" y="255"/>
                  </a:moveTo>
                  <a:cubicBezTo>
                    <a:pt x="128" y="255"/>
                    <a:pt x="127" y="255"/>
                    <a:pt x="127" y="254"/>
                  </a:cubicBezTo>
                  <a:cubicBezTo>
                    <a:pt x="127" y="254"/>
                    <a:pt x="127" y="254"/>
                    <a:pt x="128" y="254"/>
                  </a:cubicBezTo>
                  <a:cubicBezTo>
                    <a:pt x="128" y="254"/>
                    <a:pt x="128" y="254"/>
                    <a:pt x="128" y="254"/>
                  </a:cubicBezTo>
                  <a:cubicBezTo>
                    <a:pt x="128" y="254"/>
                    <a:pt x="128" y="253"/>
                    <a:pt x="127" y="253"/>
                  </a:cubicBezTo>
                  <a:cubicBezTo>
                    <a:pt x="127" y="253"/>
                    <a:pt x="127" y="253"/>
                    <a:pt x="127" y="252"/>
                  </a:cubicBezTo>
                  <a:cubicBezTo>
                    <a:pt x="128" y="252"/>
                    <a:pt x="129" y="253"/>
                    <a:pt x="129" y="253"/>
                  </a:cubicBezTo>
                  <a:cubicBezTo>
                    <a:pt x="129" y="253"/>
                    <a:pt x="129" y="254"/>
                    <a:pt x="128" y="254"/>
                  </a:cubicBezTo>
                  <a:cubicBezTo>
                    <a:pt x="129" y="255"/>
                    <a:pt x="129" y="254"/>
                    <a:pt x="129" y="255"/>
                  </a:cubicBezTo>
                  <a:close/>
                  <a:moveTo>
                    <a:pt x="128" y="248"/>
                  </a:moveTo>
                  <a:cubicBezTo>
                    <a:pt x="128" y="249"/>
                    <a:pt x="128" y="249"/>
                    <a:pt x="128" y="249"/>
                  </a:cubicBezTo>
                  <a:cubicBezTo>
                    <a:pt x="127" y="248"/>
                    <a:pt x="128" y="248"/>
                    <a:pt x="127" y="248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28" y="248"/>
                    <a:pt x="128" y="248"/>
                    <a:pt x="128" y="248"/>
                  </a:cubicBezTo>
                  <a:close/>
                  <a:moveTo>
                    <a:pt x="129" y="248"/>
                  </a:moveTo>
                  <a:cubicBezTo>
                    <a:pt x="129" y="248"/>
                    <a:pt x="128" y="249"/>
                    <a:pt x="128" y="249"/>
                  </a:cubicBezTo>
                  <a:cubicBezTo>
                    <a:pt x="128" y="249"/>
                    <a:pt x="128" y="248"/>
                    <a:pt x="129" y="248"/>
                  </a:cubicBezTo>
                  <a:close/>
                  <a:moveTo>
                    <a:pt x="128" y="247"/>
                  </a:moveTo>
                  <a:cubicBezTo>
                    <a:pt x="128" y="247"/>
                    <a:pt x="128" y="247"/>
                    <a:pt x="129" y="247"/>
                  </a:cubicBezTo>
                  <a:cubicBezTo>
                    <a:pt x="129" y="247"/>
                    <a:pt x="128" y="247"/>
                    <a:pt x="128" y="247"/>
                  </a:cubicBezTo>
                  <a:close/>
                  <a:moveTo>
                    <a:pt x="128" y="242"/>
                  </a:moveTo>
                  <a:cubicBezTo>
                    <a:pt x="127" y="242"/>
                    <a:pt x="127" y="242"/>
                    <a:pt x="127" y="242"/>
                  </a:cubicBezTo>
                  <a:cubicBezTo>
                    <a:pt x="127" y="242"/>
                    <a:pt x="128" y="242"/>
                    <a:pt x="128" y="241"/>
                  </a:cubicBezTo>
                  <a:cubicBezTo>
                    <a:pt x="128" y="242"/>
                    <a:pt x="128" y="242"/>
                    <a:pt x="128" y="242"/>
                  </a:cubicBezTo>
                  <a:close/>
                  <a:moveTo>
                    <a:pt x="127" y="243"/>
                  </a:moveTo>
                  <a:cubicBezTo>
                    <a:pt x="127" y="243"/>
                    <a:pt x="127" y="243"/>
                    <a:pt x="127" y="243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6" y="243"/>
                    <a:pt x="127" y="242"/>
                    <a:pt x="127" y="243"/>
                  </a:cubicBezTo>
                  <a:close/>
                  <a:moveTo>
                    <a:pt x="127" y="244"/>
                  </a:moveTo>
                  <a:cubicBezTo>
                    <a:pt x="128" y="245"/>
                    <a:pt x="127" y="246"/>
                    <a:pt x="127" y="246"/>
                  </a:cubicBezTo>
                  <a:cubicBezTo>
                    <a:pt x="127" y="246"/>
                    <a:pt x="127" y="246"/>
                    <a:pt x="126" y="245"/>
                  </a:cubicBezTo>
                  <a:cubicBezTo>
                    <a:pt x="127" y="245"/>
                    <a:pt x="127" y="245"/>
                    <a:pt x="127" y="244"/>
                  </a:cubicBezTo>
                  <a:close/>
                  <a:moveTo>
                    <a:pt x="127" y="247"/>
                  </a:moveTo>
                  <a:cubicBezTo>
                    <a:pt x="126" y="247"/>
                    <a:pt x="126" y="246"/>
                    <a:pt x="126" y="246"/>
                  </a:cubicBezTo>
                  <a:cubicBezTo>
                    <a:pt x="126" y="246"/>
                    <a:pt x="127" y="246"/>
                    <a:pt x="127" y="247"/>
                  </a:cubicBezTo>
                  <a:close/>
                  <a:moveTo>
                    <a:pt x="127" y="248"/>
                  </a:moveTo>
                  <a:cubicBezTo>
                    <a:pt x="127" y="248"/>
                    <a:pt x="127" y="248"/>
                    <a:pt x="127" y="248"/>
                  </a:cubicBezTo>
                  <a:cubicBezTo>
                    <a:pt x="127" y="249"/>
                    <a:pt x="126" y="248"/>
                    <a:pt x="126" y="248"/>
                  </a:cubicBezTo>
                  <a:cubicBezTo>
                    <a:pt x="126" y="248"/>
                    <a:pt x="126" y="247"/>
                    <a:pt x="126" y="247"/>
                  </a:cubicBezTo>
                  <a:cubicBezTo>
                    <a:pt x="126" y="247"/>
                    <a:pt x="127" y="248"/>
                    <a:pt x="127" y="248"/>
                  </a:cubicBezTo>
                  <a:close/>
                  <a:moveTo>
                    <a:pt x="127" y="249"/>
                  </a:moveTo>
                  <a:cubicBezTo>
                    <a:pt x="127" y="250"/>
                    <a:pt x="126" y="249"/>
                    <a:pt x="126" y="249"/>
                  </a:cubicBezTo>
                  <a:cubicBezTo>
                    <a:pt x="126" y="249"/>
                    <a:pt x="127" y="249"/>
                    <a:pt x="127" y="249"/>
                  </a:cubicBezTo>
                  <a:close/>
                  <a:moveTo>
                    <a:pt x="126" y="250"/>
                  </a:moveTo>
                  <a:cubicBezTo>
                    <a:pt x="126" y="250"/>
                    <a:pt x="126" y="250"/>
                    <a:pt x="127" y="250"/>
                  </a:cubicBezTo>
                  <a:cubicBezTo>
                    <a:pt x="127" y="251"/>
                    <a:pt x="126" y="250"/>
                    <a:pt x="126" y="250"/>
                  </a:cubicBezTo>
                  <a:cubicBezTo>
                    <a:pt x="125" y="250"/>
                    <a:pt x="125" y="250"/>
                    <a:pt x="126" y="250"/>
                  </a:cubicBezTo>
                  <a:close/>
                  <a:moveTo>
                    <a:pt x="130" y="256"/>
                  </a:moveTo>
                  <a:cubicBezTo>
                    <a:pt x="130" y="255"/>
                    <a:pt x="131" y="255"/>
                    <a:pt x="131" y="254"/>
                  </a:cubicBezTo>
                  <a:cubicBezTo>
                    <a:pt x="131" y="254"/>
                    <a:pt x="130" y="255"/>
                    <a:pt x="130" y="256"/>
                  </a:cubicBezTo>
                  <a:close/>
                  <a:moveTo>
                    <a:pt x="129" y="244"/>
                  </a:moveTo>
                  <a:cubicBezTo>
                    <a:pt x="129" y="245"/>
                    <a:pt x="129" y="244"/>
                    <a:pt x="130" y="244"/>
                  </a:cubicBezTo>
                  <a:cubicBezTo>
                    <a:pt x="130" y="244"/>
                    <a:pt x="130" y="244"/>
                    <a:pt x="130" y="245"/>
                  </a:cubicBezTo>
                  <a:cubicBezTo>
                    <a:pt x="129" y="245"/>
                    <a:pt x="129" y="244"/>
                    <a:pt x="129" y="244"/>
                  </a:cubicBezTo>
                  <a:cubicBezTo>
                    <a:pt x="128" y="244"/>
                    <a:pt x="128" y="244"/>
                    <a:pt x="129" y="243"/>
                  </a:cubicBezTo>
                  <a:cubicBezTo>
                    <a:pt x="129" y="244"/>
                    <a:pt x="129" y="244"/>
                    <a:pt x="129" y="244"/>
                  </a:cubicBezTo>
                  <a:close/>
                  <a:moveTo>
                    <a:pt x="128" y="243"/>
                  </a:moveTo>
                  <a:cubicBezTo>
                    <a:pt x="129" y="242"/>
                    <a:pt x="129" y="241"/>
                    <a:pt x="130" y="242"/>
                  </a:cubicBezTo>
                  <a:cubicBezTo>
                    <a:pt x="130" y="243"/>
                    <a:pt x="129" y="244"/>
                    <a:pt x="128" y="243"/>
                  </a:cubicBezTo>
                  <a:close/>
                  <a:moveTo>
                    <a:pt x="130" y="240"/>
                  </a:moveTo>
                  <a:cubicBezTo>
                    <a:pt x="130" y="240"/>
                    <a:pt x="131" y="240"/>
                    <a:pt x="131" y="241"/>
                  </a:cubicBezTo>
                  <a:cubicBezTo>
                    <a:pt x="131" y="241"/>
                    <a:pt x="131" y="240"/>
                    <a:pt x="130" y="240"/>
                  </a:cubicBezTo>
                  <a:close/>
                  <a:moveTo>
                    <a:pt x="130" y="240"/>
                  </a:moveTo>
                  <a:cubicBezTo>
                    <a:pt x="130" y="240"/>
                    <a:pt x="129" y="240"/>
                    <a:pt x="129" y="240"/>
                  </a:cubicBezTo>
                  <a:cubicBezTo>
                    <a:pt x="129" y="239"/>
                    <a:pt x="130" y="239"/>
                    <a:pt x="130" y="240"/>
                  </a:cubicBezTo>
                  <a:close/>
                  <a:moveTo>
                    <a:pt x="127" y="239"/>
                  </a:moveTo>
                  <a:cubicBezTo>
                    <a:pt x="126" y="239"/>
                    <a:pt x="126" y="239"/>
                    <a:pt x="126" y="239"/>
                  </a:cubicBezTo>
                  <a:cubicBezTo>
                    <a:pt x="126" y="239"/>
                    <a:pt x="127" y="239"/>
                    <a:pt x="127" y="239"/>
                  </a:cubicBezTo>
                  <a:close/>
                  <a:moveTo>
                    <a:pt x="126" y="240"/>
                  </a:moveTo>
                  <a:cubicBezTo>
                    <a:pt x="126" y="240"/>
                    <a:pt x="126" y="240"/>
                    <a:pt x="127" y="240"/>
                  </a:cubicBezTo>
                  <a:cubicBezTo>
                    <a:pt x="126" y="240"/>
                    <a:pt x="126" y="241"/>
                    <a:pt x="126" y="241"/>
                  </a:cubicBezTo>
                  <a:cubicBezTo>
                    <a:pt x="125" y="240"/>
                    <a:pt x="126" y="240"/>
                    <a:pt x="126" y="240"/>
                  </a:cubicBezTo>
                  <a:close/>
                  <a:moveTo>
                    <a:pt x="127" y="240"/>
                  </a:moveTo>
                  <a:cubicBezTo>
                    <a:pt x="127" y="241"/>
                    <a:pt x="126" y="242"/>
                    <a:pt x="126" y="242"/>
                  </a:cubicBezTo>
                  <a:cubicBezTo>
                    <a:pt x="126" y="242"/>
                    <a:pt x="126" y="241"/>
                    <a:pt x="126" y="241"/>
                  </a:cubicBezTo>
                  <a:cubicBezTo>
                    <a:pt x="126" y="241"/>
                    <a:pt x="126" y="241"/>
                    <a:pt x="127" y="240"/>
                  </a:cubicBezTo>
                  <a:close/>
                  <a:moveTo>
                    <a:pt x="126" y="248"/>
                  </a:moveTo>
                  <a:cubicBezTo>
                    <a:pt x="124" y="248"/>
                    <a:pt x="125" y="247"/>
                    <a:pt x="125" y="247"/>
                  </a:cubicBezTo>
                  <a:cubicBezTo>
                    <a:pt x="126" y="247"/>
                    <a:pt x="125" y="247"/>
                    <a:pt x="126" y="248"/>
                  </a:cubicBezTo>
                  <a:close/>
                  <a:moveTo>
                    <a:pt x="124" y="256"/>
                  </a:moveTo>
                  <a:cubicBezTo>
                    <a:pt x="124" y="256"/>
                    <a:pt x="123" y="256"/>
                    <a:pt x="123" y="256"/>
                  </a:cubicBezTo>
                  <a:cubicBezTo>
                    <a:pt x="123" y="256"/>
                    <a:pt x="123" y="255"/>
                    <a:pt x="123" y="255"/>
                  </a:cubicBezTo>
                  <a:cubicBezTo>
                    <a:pt x="124" y="255"/>
                    <a:pt x="124" y="255"/>
                    <a:pt x="124" y="255"/>
                  </a:cubicBezTo>
                  <a:cubicBezTo>
                    <a:pt x="125" y="256"/>
                    <a:pt x="125" y="257"/>
                    <a:pt x="124" y="257"/>
                  </a:cubicBezTo>
                  <a:cubicBezTo>
                    <a:pt x="124" y="256"/>
                    <a:pt x="124" y="256"/>
                    <a:pt x="124" y="256"/>
                  </a:cubicBezTo>
                  <a:cubicBezTo>
                    <a:pt x="124" y="256"/>
                    <a:pt x="124" y="256"/>
                    <a:pt x="124" y="256"/>
                  </a:cubicBezTo>
                  <a:close/>
                  <a:moveTo>
                    <a:pt x="123" y="247"/>
                  </a:moveTo>
                  <a:cubicBezTo>
                    <a:pt x="122" y="247"/>
                    <a:pt x="122" y="247"/>
                    <a:pt x="122" y="247"/>
                  </a:cubicBezTo>
                  <a:cubicBezTo>
                    <a:pt x="122" y="246"/>
                    <a:pt x="122" y="246"/>
                    <a:pt x="122" y="245"/>
                  </a:cubicBezTo>
                  <a:cubicBezTo>
                    <a:pt x="122" y="245"/>
                    <a:pt x="123" y="245"/>
                    <a:pt x="123" y="245"/>
                  </a:cubicBezTo>
                  <a:cubicBezTo>
                    <a:pt x="123" y="246"/>
                    <a:pt x="123" y="246"/>
                    <a:pt x="123" y="247"/>
                  </a:cubicBezTo>
                  <a:close/>
                  <a:moveTo>
                    <a:pt x="122" y="246"/>
                  </a:moveTo>
                  <a:cubicBezTo>
                    <a:pt x="121" y="247"/>
                    <a:pt x="121" y="246"/>
                    <a:pt x="121" y="246"/>
                  </a:cubicBezTo>
                  <a:cubicBezTo>
                    <a:pt x="121" y="246"/>
                    <a:pt x="121" y="246"/>
                    <a:pt x="121" y="245"/>
                  </a:cubicBezTo>
                  <a:cubicBezTo>
                    <a:pt x="121" y="245"/>
                    <a:pt x="121" y="245"/>
                    <a:pt x="122" y="245"/>
                  </a:cubicBezTo>
                  <a:cubicBezTo>
                    <a:pt x="122" y="246"/>
                    <a:pt x="121" y="246"/>
                    <a:pt x="122" y="246"/>
                  </a:cubicBezTo>
                  <a:close/>
                  <a:moveTo>
                    <a:pt x="122" y="248"/>
                  </a:moveTo>
                  <a:cubicBezTo>
                    <a:pt x="122" y="247"/>
                    <a:pt x="123" y="247"/>
                    <a:pt x="123" y="248"/>
                  </a:cubicBezTo>
                  <a:cubicBezTo>
                    <a:pt x="122" y="248"/>
                    <a:pt x="122" y="248"/>
                    <a:pt x="122" y="248"/>
                  </a:cubicBezTo>
                  <a:close/>
                  <a:moveTo>
                    <a:pt x="122" y="251"/>
                  </a:moveTo>
                  <a:cubicBezTo>
                    <a:pt x="122" y="251"/>
                    <a:pt x="121" y="250"/>
                    <a:pt x="122" y="250"/>
                  </a:cubicBezTo>
                  <a:cubicBezTo>
                    <a:pt x="122" y="250"/>
                    <a:pt x="122" y="250"/>
                    <a:pt x="122" y="251"/>
                  </a:cubicBezTo>
                  <a:close/>
                  <a:moveTo>
                    <a:pt x="122" y="241"/>
                  </a:moveTo>
                  <a:cubicBezTo>
                    <a:pt x="122" y="241"/>
                    <a:pt x="122" y="241"/>
                    <a:pt x="121" y="241"/>
                  </a:cubicBezTo>
                  <a:cubicBezTo>
                    <a:pt x="121" y="241"/>
                    <a:pt x="122" y="241"/>
                    <a:pt x="122" y="241"/>
                  </a:cubicBezTo>
                  <a:cubicBezTo>
                    <a:pt x="122" y="241"/>
                    <a:pt x="122" y="241"/>
                    <a:pt x="122" y="241"/>
                  </a:cubicBezTo>
                  <a:close/>
                  <a:moveTo>
                    <a:pt x="123" y="243"/>
                  </a:moveTo>
                  <a:cubicBezTo>
                    <a:pt x="123" y="243"/>
                    <a:pt x="123" y="243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23" y="244"/>
                    <a:pt x="123" y="244"/>
                    <a:pt x="123" y="245"/>
                  </a:cubicBezTo>
                  <a:cubicBezTo>
                    <a:pt x="122" y="245"/>
                    <a:pt x="122" y="243"/>
                    <a:pt x="123" y="243"/>
                  </a:cubicBezTo>
                  <a:close/>
                  <a:moveTo>
                    <a:pt x="124" y="250"/>
                  </a:moveTo>
                  <a:cubicBezTo>
                    <a:pt x="124" y="249"/>
                    <a:pt x="123" y="250"/>
                    <a:pt x="123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48"/>
                    <a:pt x="123" y="249"/>
                    <a:pt x="123" y="248"/>
                  </a:cubicBezTo>
                  <a:cubicBezTo>
                    <a:pt x="125" y="248"/>
                    <a:pt x="124" y="249"/>
                    <a:pt x="124" y="250"/>
                  </a:cubicBezTo>
                  <a:close/>
                  <a:moveTo>
                    <a:pt x="123" y="253"/>
                  </a:moveTo>
                  <a:cubicBezTo>
                    <a:pt x="124" y="253"/>
                    <a:pt x="124" y="254"/>
                    <a:pt x="124" y="255"/>
                  </a:cubicBezTo>
                  <a:cubicBezTo>
                    <a:pt x="124" y="255"/>
                    <a:pt x="124" y="254"/>
                    <a:pt x="123" y="254"/>
                  </a:cubicBezTo>
                  <a:cubicBezTo>
                    <a:pt x="123" y="254"/>
                    <a:pt x="123" y="254"/>
                    <a:pt x="123" y="253"/>
                  </a:cubicBezTo>
                  <a:close/>
                  <a:moveTo>
                    <a:pt x="123" y="251"/>
                  </a:moveTo>
                  <a:cubicBezTo>
                    <a:pt x="124" y="251"/>
                    <a:pt x="124" y="251"/>
                    <a:pt x="124" y="252"/>
                  </a:cubicBezTo>
                  <a:cubicBezTo>
                    <a:pt x="124" y="251"/>
                    <a:pt x="123" y="251"/>
                    <a:pt x="123" y="251"/>
                  </a:cubicBezTo>
                  <a:close/>
                  <a:moveTo>
                    <a:pt x="123" y="242"/>
                  </a:moveTo>
                  <a:cubicBezTo>
                    <a:pt x="123" y="241"/>
                    <a:pt x="123" y="241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3" y="242"/>
                    <a:pt x="123" y="241"/>
                    <a:pt x="123" y="242"/>
                  </a:cubicBezTo>
                  <a:cubicBezTo>
                    <a:pt x="123" y="242"/>
                    <a:pt x="123" y="242"/>
                    <a:pt x="123" y="242"/>
                  </a:cubicBezTo>
                  <a:close/>
                  <a:moveTo>
                    <a:pt x="125" y="255"/>
                  </a:moveTo>
                  <a:cubicBezTo>
                    <a:pt x="124" y="255"/>
                    <a:pt x="124" y="254"/>
                    <a:pt x="124" y="254"/>
                  </a:cubicBezTo>
                  <a:cubicBezTo>
                    <a:pt x="125" y="254"/>
                    <a:pt x="125" y="255"/>
                    <a:pt x="125" y="255"/>
                  </a:cubicBezTo>
                  <a:close/>
                  <a:moveTo>
                    <a:pt x="124" y="248"/>
                  </a:moveTo>
                  <a:cubicBezTo>
                    <a:pt x="124" y="248"/>
                    <a:pt x="124" y="247"/>
                    <a:pt x="124" y="247"/>
                  </a:cubicBezTo>
                  <a:cubicBezTo>
                    <a:pt x="123" y="247"/>
                    <a:pt x="124" y="246"/>
                    <a:pt x="124" y="246"/>
                  </a:cubicBezTo>
                  <a:cubicBezTo>
                    <a:pt x="124" y="246"/>
                    <a:pt x="124" y="246"/>
                    <a:pt x="125" y="246"/>
                  </a:cubicBezTo>
                  <a:cubicBezTo>
                    <a:pt x="125" y="247"/>
                    <a:pt x="124" y="247"/>
                    <a:pt x="124" y="248"/>
                  </a:cubicBezTo>
                  <a:close/>
                  <a:moveTo>
                    <a:pt x="124" y="245"/>
                  </a:moveTo>
                  <a:cubicBezTo>
                    <a:pt x="124" y="245"/>
                    <a:pt x="124" y="245"/>
                    <a:pt x="124" y="245"/>
                  </a:cubicBezTo>
                  <a:cubicBezTo>
                    <a:pt x="125" y="245"/>
                    <a:pt x="125" y="245"/>
                    <a:pt x="125" y="245"/>
                  </a:cubicBezTo>
                  <a:cubicBezTo>
                    <a:pt x="124" y="246"/>
                    <a:pt x="123" y="245"/>
                    <a:pt x="124" y="245"/>
                  </a:cubicBezTo>
                  <a:close/>
                  <a:moveTo>
                    <a:pt x="125" y="245"/>
                  </a:moveTo>
                  <a:cubicBezTo>
                    <a:pt x="124" y="245"/>
                    <a:pt x="123" y="244"/>
                    <a:pt x="124" y="243"/>
                  </a:cubicBezTo>
                  <a:cubicBezTo>
                    <a:pt x="124" y="243"/>
                    <a:pt x="124" y="244"/>
                    <a:pt x="125" y="243"/>
                  </a:cubicBezTo>
                  <a:cubicBezTo>
                    <a:pt x="125" y="244"/>
                    <a:pt x="125" y="244"/>
                    <a:pt x="125" y="245"/>
                  </a:cubicBezTo>
                  <a:close/>
                  <a:moveTo>
                    <a:pt x="125" y="243"/>
                  </a:moveTo>
                  <a:cubicBezTo>
                    <a:pt x="124" y="243"/>
                    <a:pt x="123" y="242"/>
                    <a:pt x="125" y="242"/>
                  </a:cubicBezTo>
                  <a:cubicBezTo>
                    <a:pt x="125" y="242"/>
                    <a:pt x="125" y="242"/>
                    <a:pt x="125" y="243"/>
                  </a:cubicBezTo>
                  <a:close/>
                  <a:moveTo>
                    <a:pt x="125" y="241"/>
                  </a:moveTo>
                  <a:cubicBezTo>
                    <a:pt x="125" y="241"/>
                    <a:pt x="125" y="241"/>
                    <a:pt x="124" y="241"/>
                  </a:cubicBezTo>
                  <a:cubicBezTo>
                    <a:pt x="124" y="240"/>
                    <a:pt x="124" y="240"/>
                    <a:pt x="125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0"/>
                    <a:pt x="125" y="240"/>
                    <a:pt x="125" y="241"/>
                  </a:cubicBezTo>
                  <a:close/>
                  <a:moveTo>
                    <a:pt x="124" y="239"/>
                  </a:moveTo>
                  <a:cubicBezTo>
                    <a:pt x="124" y="239"/>
                    <a:pt x="124" y="240"/>
                    <a:pt x="124" y="241"/>
                  </a:cubicBezTo>
                  <a:cubicBezTo>
                    <a:pt x="123" y="241"/>
                    <a:pt x="123" y="241"/>
                    <a:pt x="123" y="241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39"/>
                    <a:pt x="122" y="240"/>
                    <a:pt x="123" y="240"/>
                  </a:cubicBezTo>
                  <a:cubicBezTo>
                    <a:pt x="122" y="240"/>
                    <a:pt x="122" y="240"/>
                    <a:pt x="122" y="240"/>
                  </a:cubicBezTo>
                  <a:cubicBezTo>
                    <a:pt x="123" y="239"/>
                    <a:pt x="123" y="239"/>
                    <a:pt x="124" y="239"/>
                  </a:cubicBezTo>
                  <a:close/>
                  <a:moveTo>
                    <a:pt x="120" y="248"/>
                  </a:moveTo>
                  <a:cubicBezTo>
                    <a:pt x="120" y="248"/>
                    <a:pt x="121" y="249"/>
                    <a:pt x="120" y="249"/>
                  </a:cubicBezTo>
                  <a:cubicBezTo>
                    <a:pt x="120" y="248"/>
                    <a:pt x="120" y="248"/>
                    <a:pt x="120" y="248"/>
                  </a:cubicBezTo>
                  <a:close/>
                  <a:moveTo>
                    <a:pt x="119" y="249"/>
                  </a:moveTo>
                  <a:cubicBezTo>
                    <a:pt x="120" y="249"/>
                    <a:pt x="119" y="250"/>
                    <a:pt x="120" y="250"/>
                  </a:cubicBezTo>
                  <a:cubicBezTo>
                    <a:pt x="120" y="250"/>
                    <a:pt x="119" y="250"/>
                    <a:pt x="119" y="250"/>
                  </a:cubicBezTo>
                  <a:cubicBezTo>
                    <a:pt x="119" y="250"/>
                    <a:pt x="119" y="249"/>
                    <a:pt x="119" y="249"/>
                  </a:cubicBezTo>
                  <a:close/>
                  <a:moveTo>
                    <a:pt x="119" y="248"/>
                  </a:moveTo>
                  <a:cubicBezTo>
                    <a:pt x="119" y="248"/>
                    <a:pt x="120" y="248"/>
                    <a:pt x="120" y="249"/>
                  </a:cubicBezTo>
                  <a:cubicBezTo>
                    <a:pt x="119" y="248"/>
                    <a:pt x="119" y="248"/>
                    <a:pt x="119" y="248"/>
                  </a:cubicBezTo>
                  <a:close/>
                  <a:moveTo>
                    <a:pt x="119" y="242"/>
                  </a:moveTo>
                  <a:cubicBezTo>
                    <a:pt x="119" y="242"/>
                    <a:pt x="119" y="243"/>
                    <a:pt x="120" y="243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0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2"/>
                  </a:cubicBezTo>
                  <a:close/>
                  <a:moveTo>
                    <a:pt x="120" y="246"/>
                  </a:moveTo>
                  <a:cubicBezTo>
                    <a:pt x="119" y="246"/>
                    <a:pt x="119" y="245"/>
                    <a:pt x="119" y="246"/>
                  </a:cubicBezTo>
                  <a:cubicBezTo>
                    <a:pt x="119" y="245"/>
                    <a:pt x="120" y="245"/>
                    <a:pt x="120" y="245"/>
                  </a:cubicBezTo>
                  <a:cubicBezTo>
                    <a:pt x="120" y="245"/>
                    <a:pt x="120" y="245"/>
                    <a:pt x="120" y="246"/>
                  </a:cubicBezTo>
                  <a:close/>
                  <a:moveTo>
                    <a:pt x="120" y="244"/>
                  </a:moveTo>
                  <a:cubicBezTo>
                    <a:pt x="119" y="245"/>
                    <a:pt x="119" y="245"/>
                    <a:pt x="119" y="245"/>
                  </a:cubicBezTo>
                  <a:cubicBezTo>
                    <a:pt x="119" y="245"/>
                    <a:pt x="119" y="244"/>
                    <a:pt x="119" y="244"/>
                  </a:cubicBezTo>
                  <a:cubicBezTo>
                    <a:pt x="119" y="244"/>
                    <a:pt x="120" y="244"/>
                    <a:pt x="120" y="244"/>
                  </a:cubicBezTo>
                  <a:close/>
                  <a:moveTo>
                    <a:pt x="120" y="247"/>
                  </a:moveTo>
                  <a:cubicBezTo>
                    <a:pt x="120" y="247"/>
                    <a:pt x="119" y="247"/>
                    <a:pt x="119" y="246"/>
                  </a:cubicBezTo>
                  <a:cubicBezTo>
                    <a:pt x="119" y="246"/>
                    <a:pt x="120" y="246"/>
                    <a:pt x="120" y="247"/>
                  </a:cubicBezTo>
                  <a:close/>
                  <a:moveTo>
                    <a:pt x="121" y="253"/>
                  </a:moveTo>
                  <a:cubicBezTo>
                    <a:pt x="120" y="253"/>
                    <a:pt x="120" y="253"/>
                    <a:pt x="120" y="253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1" y="251"/>
                    <a:pt x="121" y="253"/>
                    <a:pt x="121" y="253"/>
                  </a:cubicBezTo>
                  <a:close/>
                  <a:moveTo>
                    <a:pt x="120" y="242"/>
                  </a:moveTo>
                  <a:cubicBezTo>
                    <a:pt x="120" y="243"/>
                    <a:pt x="120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20" y="242"/>
                    <a:pt x="120" y="242"/>
                  </a:cubicBezTo>
                  <a:cubicBezTo>
                    <a:pt x="120" y="242"/>
                    <a:pt x="120" y="242"/>
                    <a:pt x="120" y="242"/>
                  </a:cubicBezTo>
                  <a:close/>
                  <a:moveTo>
                    <a:pt x="118" y="248"/>
                  </a:moveTo>
                  <a:cubicBezTo>
                    <a:pt x="118" y="248"/>
                    <a:pt x="117" y="247"/>
                    <a:pt x="117" y="247"/>
                  </a:cubicBezTo>
                  <a:cubicBezTo>
                    <a:pt x="117" y="246"/>
                    <a:pt x="118" y="247"/>
                    <a:pt x="118" y="248"/>
                  </a:cubicBezTo>
                  <a:close/>
                  <a:moveTo>
                    <a:pt x="118" y="248"/>
                  </a:moveTo>
                  <a:cubicBezTo>
                    <a:pt x="118" y="249"/>
                    <a:pt x="117" y="248"/>
                    <a:pt x="117" y="248"/>
                  </a:cubicBezTo>
                  <a:cubicBezTo>
                    <a:pt x="117" y="248"/>
                    <a:pt x="117" y="249"/>
                    <a:pt x="118" y="248"/>
                  </a:cubicBezTo>
                  <a:close/>
                  <a:moveTo>
                    <a:pt x="117" y="250"/>
                  </a:moveTo>
                  <a:cubicBezTo>
                    <a:pt x="118" y="250"/>
                    <a:pt x="118" y="251"/>
                    <a:pt x="118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0"/>
                  </a:cubicBezTo>
                  <a:close/>
                  <a:moveTo>
                    <a:pt x="117" y="254"/>
                  </a:moveTo>
                  <a:cubicBezTo>
                    <a:pt x="117" y="253"/>
                    <a:pt x="117" y="253"/>
                    <a:pt x="117" y="252"/>
                  </a:cubicBezTo>
                  <a:cubicBezTo>
                    <a:pt x="117" y="252"/>
                    <a:pt x="117" y="254"/>
                    <a:pt x="117" y="254"/>
                  </a:cubicBezTo>
                  <a:close/>
                  <a:moveTo>
                    <a:pt x="117" y="257"/>
                  </a:moveTo>
                  <a:cubicBezTo>
                    <a:pt x="117" y="256"/>
                    <a:pt x="117" y="256"/>
                    <a:pt x="117" y="256"/>
                  </a:cubicBezTo>
                  <a:cubicBezTo>
                    <a:pt x="118" y="256"/>
                    <a:pt x="118" y="257"/>
                    <a:pt x="118" y="257"/>
                  </a:cubicBezTo>
                  <a:cubicBezTo>
                    <a:pt x="117" y="257"/>
                    <a:pt x="117" y="257"/>
                    <a:pt x="117" y="257"/>
                  </a:cubicBezTo>
                  <a:close/>
                  <a:moveTo>
                    <a:pt x="118" y="254"/>
                  </a:moveTo>
                  <a:cubicBezTo>
                    <a:pt x="118" y="254"/>
                    <a:pt x="117" y="253"/>
                    <a:pt x="118" y="253"/>
                  </a:cubicBezTo>
                  <a:cubicBezTo>
                    <a:pt x="118" y="253"/>
                    <a:pt x="118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lose/>
                  <a:moveTo>
                    <a:pt x="119" y="252"/>
                  </a:moveTo>
                  <a:cubicBezTo>
                    <a:pt x="119" y="252"/>
                    <a:pt x="119" y="252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52"/>
                    <a:pt x="119" y="252"/>
                    <a:pt x="119" y="253"/>
                  </a:cubicBezTo>
                  <a:cubicBezTo>
                    <a:pt x="119" y="253"/>
                    <a:pt x="119" y="252"/>
                    <a:pt x="119" y="252"/>
                  </a:cubicBezTo>
                  <a:close/>
                  <a:moveTo>
                    <a:pt x="119" y="254"/>
                  </a:moveTo>
                  <a:cubicBezTo>
                    <a:pt x="118" y="255"/>
                    <a:pt x="119" y="254"/>
                    <a:pt x="119" y="253"/>
                  </a:cubicBezTo>
                  <a:cubicBezTo>
                    <a:pt x="120" y="253"/>
                    <a:pt x="119" y="254"/>
                    <a:pt x="119" y="254"/>
                  </a:cubicBezTo>
                  <a:close/>
                  <a:moveTo>
                    <a:pt x="119" y="256"/>
                  </a:moveTo>
                  <a:cubicBezTo>
                    <a:pt x="120" y="256"/>
                    <a:pt x="120" y="257"/>
                    <a:pt x="120" y="258"/>
                  </a:cubicBezTo>
                  <a:cubicBezTo>
                    <a:pt x="120" y="258"/>
                    <a:pt x="120" y="257"/>
                    <a:pt x="119" y="256"/>
                  </a:cubicBezTo>
                  <a:close/>
                  <a:moveTo>
                    <a:pt x="120" y="255"/>
                  </a:moveTo>
                  <a:cubicBezTo>
                    <a:pt x="120" y="255"/>
                    <a:pt x="120" y="254"/>
                    <a:pt x="120" y="254"/>
                  </a:cubicBezTo>
                  <a:cubicBezTo>
                    <a:pt x="120" y="253"/>
                    <a:pt x="120" y="254"/>
                    <a:pt x="121" y="254"/>
                  </a:cubicBezTo>
                  <a:cubicBezTo>
                    <a:pt x="120" y="254"/>
                    <a:pt x="121" y="255"/>
                    <a:pt x="120" y="255"/>
                  </a:cubicBezTo>
                  <a:close/>
                  <a:moveTo>
                    <a:pt x="121" y="243"/>
                  </a:moveTo>
                  <a:cubicBezTo>
                    <a:pt x="120" y="243"/>
                    <a:pt x="121" y="242"/>
                    <a:pt x="121" y="242"/>
                  </a:cubicBezTo>
                  <a:cubicBezTo>
                    <a:pt x="122" y="242"/>
                    <a:pt x="121" y="243"/>
                    <a:pt x="122" y="242"/>
                  </a:cubicBezTo>
                  <a:cubicBezTo>
                    <a:pt x="122" y="243"/>
                    <a:pt x="122" y="244"/>
                    <a:pt x="122" y="244"/>
                  </a:cubicBezTo>
                  <a:cubicBezTo>
                    <a:pt x="122" y="245"/>
                    <a:pt x="121" y="244"/>
                    <a:pt x="121" y="244"/>
                  </a:cubicBezTo>
                  <a:cubicBezTo>
                    <a:pt x="121" y="244"/>
                    <a:pt x="121" y="244"/>
                    <a:pt x="121" y="244"/>
                  </a:cubicBezTo>
                  <a:cubicBezTo>
                    <a:pt x="121" y="244"/>
                    <a:pt x="121" y="243"/>
                    <a:pt x="121" y="243"/>
                  </a:cubicBezTo>
                  <a:close/>
                  <a:moveTo>
                    <a:pt x="122" y="247"/>
                  </a:moveTo>
                  <a:cubicBezTo>
                    <a:pt x="122" y="247"/>
                    <a:pt x="121" y="247"/>
                    <a:pt x="121" y="248"/>
                  </a:cubicBezTo>
                  <a:cubicBezTo>
                    <a:pt x="121" y="247"/>
                    <a:pt x="121" y="247"/>
                    <a:pt x="121" y="247"/>
                  </a:cubicBezTo>
                  <a:cubicBezTo>
                    <a:pt x="121" y="247"/>
                    <a:pt x="122" y="247"/>
                    <a:pt x="122" y="247"/>
                  </a:cubicBezTo>
                  <a:close/>
                  <a:moveTo>
                    <a:pt x="121" y="252"/>
                  </a:moveTo>
                  <a:cubicBezTo>
                    <a:pt x="122" y="252"/>
                    <a:pt x="122" y="253"/>
                    <a:pt x="122" y="253"/>
                  </a:cubicBezTo>
                  <a:cubicBezTo>
                    <a:pt x="122" y="254"/>
                    <a:pt x="121" y="253"/>
                    <a:pt x="121" y="254"/>
                  </a:cubicBezTo>
                  <a:cubicBezTo>
                    <a:pt x="121" y="253"/>
                    <a:pt x="121" y="253"/>
                    <a:pt x="121" y="252"/>
                  </a:cubicBezTo>
                  <a:close/>
                  <a:moveTo>
                    <a:pt x="122" y="254"/>
                  </a:moveTo>
                  <a:cubicBezTo>
                    <a:pt x="122" y="255"/>
                    <a:pt x="121" y="255"/>
                    <a:pt x="121" y="255"/>
                  </a:cubicBezTo>
                  <a:cubicBezTo>
                    <a:pt x="121" y="256"/>
                    <a:pt x="121" y="254"/>
                    <a:pt x="122" y="254"/>
                  </a:cubicBezTo>
                  <a:close/>
                  <a:moveTo>
                    <a:pt x="121" y="258"/>
                  </a:moveTo>
                  <a:cubicBezTo>
                    <a:pt x="121" y="258"/>
                    <a:pt x="122" y="258"/>
                    <a:pt x="122" y="258"/>
                  </a:cubicBezTo>
                  <a:cubicBezTo>
                    <a:pt x="122" y="258"/>
                    <a:pt x="122" y="258"/>
                    <a:pt x="122" y="259"/>
                  </a:cubicBezTo>
                  <a:cubicBezTo>
                    <a:pt x="122" y="259"/>
                    <a:pt x="122" y="258"/>
                    <a:pt x="121" y="258"/>
                  </a:cubicBezTo>
                  <a:close/>
                  <a:moveTo>
                    <a:pt x="122" y="256"/>
                  </a:moveTo>
                  <a:cubicBezTo>
                    <a:pt x="122" y="255"/>
                    <a:pt x="122" y="255"/>
                    <a:pt x="122" y="254"/>
                  </a:cubicBezTo>
                  <a:cubicBezTo>
                    <a:pt x="123" y="254"/>
                    <a:pt x="122" y="255"/>
                    <a:pt x="123" y="256"/>
                  </a:cubicBezTo>
                  <a:cubicBezTo>
                    <a:pt x="122" y="256"/>
                    <a:pt x="122" y="256"/>
                    <a:pt x="122" y="256"/>
                  </a:cubicBezTo>
                  <a:close/>
                  <a:moveTo>
                    <a:pt x="122" y="253"/>
                  </a:move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4"/>
                    <a:pt x="123" y="254"/>
                  </a:cubicBezTo>
                  <a:cubicBezTo>
                    <a:pt x="122" y="254"/>
                    <a:pt x="122" y="254"/>
                    <a:pt x="122" y="253"/>
                  </a:cubicBezTo>
                  <a:close/>
                  <a:moveTo>
                    <a:pt x="123" y="259"/>
                  </a:moveTo>
                  <a:cubicBezTo>
                    <a:pt x="123" y="258"/>
                    <a:pt x="123" y="258"/>
                    <a:pt x="123" y="258"/>
                  </a:cubicBezTo>
                  <a:cubicBezTo>
                    <a:pt x="124" y="258"/>
                    <a:pt x="125" y="259"/>
                    <a:pt x="126" y="259"/>
                  </a:cubicBezTo>
                  <a:cubicBezTo>
                    <a:pt x="125" y="260"/>
                    <a:pt x="124" y="259"/>
                    <a:pt x="123" y="259"/>
                  </a:cubicBezTo>
                  <a:close/>
                  <a:moveTo>
                    <a:pt x="123" y="257"/>
                  </a:moveTo>
                  <a:cubicBezTo>
                    <a:pt x="125" y="257"/>
                    <a:pt x="126" y="259"/>
                    <a:pt x="128" y="258"/>
                  </a:cubicBezTo>
                  <a:cubicBezTo>
                    <a:pt x="126" y="259"/>
                    <a:pt x="124" y="258"/>
                    <a:pt x="123" y="257"/>
                  </a:cubicBezTo>
                  <a:close/>
                  <a:moveTo>
                    <a:pt x="127" y="259"/>
                  </a:moveTo>
                  <a:cubicBezTo>
                    <a:pt x="128" y="259"/>
                    <a:pt x="130" y="259"/>
                    <a:pt x="131" y="259"/>
                  </a:cubicBezTo>
                  <a:cubicBezTo>
                    <a:pt x="131" y="260"/>
                    <a:pt x="128" y="259"/>
                    <a:pt x="127" y="259"/>
                  </a:cubicBezTo>
                  <a:close/>
                  <a:moveTo>
                    <a:pt x="131" y="259"/>
                  </a:moveTo>
                  <a:cubicBezTo>
                    <a:pt x="131" y="258"/>
                    <a:pt x="132" y="258"/>
                    <a:pt x="132" y="258"/>
                  </a:cubicBezTo>
                  <a:cubicBezTo>
                    <a:pt x="132" y="259"/>
                    <a:pt x="131" y="258"/>
                    <a:pt x="131" y="259"/>
                  </a:cubicBezTo>
                  <a:close/>
                  <a:moveTo>
                    <a:pt x="132" y="257"/>
                  </a:moveTo>
                  <a:cubicBezTo>
                    <a:pt x="131" y="256"/>
                    <a:pt x="132" y="255"/>
                    <a:pt x="132" y="255"/>
                  </a:cubicBezTo>
                  <a:cubicBezTo>
                    <a:pt x="132" y="256"/>
                    <a:pt x="133" y="257"/>
                    <a:pt x="132" y="257"/>
                  </a:cubicBezTo>
                  <a:close/>
                  <a:moveTo>
                    <a:pt x="132" y="246"/>
                  </a:moveTo>
                  <a:cubicBezTo>
                    <a:pt x="131" y="246"/>
                    <a:pt x="132" y="245"/>
                    <a:pt x="132" y="245"/>
                  </a:cubicBezTo>
                  <a:cubicBezTo>
                    <a:pt x="133" y="245"/>
                    <a:pt x="132" y="245"/>
                    <a:pt x="132" y="246"/>
                  </a:cubicBezTo>
                  <a:close/>
                  <a:moveTo>
                    <a:pt x="132" y="247"/>
                  </a:moveTo>
                  <a:cubicBezTo>
                    <a:pt x="133" y="247"/>
                    <a:pt x="132" y="247"/>
                    <a:pt x="132" y="248"/>
                  </a:cubicBezTo>
                  <a:cubicBezTo>
                    <a:pt x="133" y="248"/>
                    <a:pt x="132" y="247"/>
                    <a:pt x="133" y="247"/>
                  </a:cubicBezTo>
                  <a:cubicBezTo>
                    <a:pt x="133" y="248"/>
                    <a:pt x="133" y="248"/>
                    <a:pt x="133" y="248"/>
                  </a:cubicBezTo>
                  <a:cubicBezTo>
                    <a:pt x="132" y="248"/>
                    <a:pt x="132" y="248"/>
                    <a:pt x="132" y="247"/>
                  </a:cubicBezTo>
                  <a:cubicBezTo>
                    <a:pt x="132" y="247"/>
                    <a:pt x="132" y="246"/>
                    <a:pt x="132" y="247"/>
                  </a:cubicBezTo>
                  <a:close/>
                  <a:moveTo>
                    <a:pt x="133" y="250"/>
                  </a:moveTo>
                  <a:cubicBezTo>
                    <a:pt x="132" y="250"/>
                    <a:pt x="132" y="251"/>
                    <a:pt x="132" y="250"/>
                  </a:cubicBezTo>
                  <a:cubicBezTo>
                    <a:pt x="132" y="250"/>
                    <a:pt x="132" y="250"/>
                    <a:pt x="132" y="249"/>
                  </a:cubicBezTo>
                  <a:cubicBezTo>
                    <a:pt x="132" y="249"/>
                    <a:pt x="132" y="249"/>
                    <a:pt x="133" y="249"/>
                  </a:cubicBezTo>
                  <a:cubicBezTo>
                    <a:pt x="133" y="250"/>
                    <a:pt x="132" y="250"/>
                    <a:pt x="133" y="250"/>
                  </a:cubicBezTo>
                  <a:close/>
                  <a:moveTo>
                    <a:pt x="132" y="253"/>
                  </a:moveTo>
                  <a:cubicBezTo>
                    <a:pt x="131" y="253"/>
                    <a:pt x="133" y="253"/>
                    <a:pt x="132" y="252"/>
                  </a:cubicBezTo>
                  <a:cubicBezTo>
                    <a:pt x="133" y="252"/>
                    <a:pt x="132" y="253"/>
                    <a:pt x="132" y="253"/>
                  </a:cubicBezTo>
                  <a:close/>
                  <a:moveTo>
                    <a:pt x="135" y="259"/>
                  </a:moveTo>
                  <a:cubicBezTo>
                    <a:pt x="135" y="259"/>
                    <a:pt x="135" y="259"/>
                    <a:pt x="136" y="259"/>
                  </a:cubicBezTo>
                  <a:cubicBezTo>
                    <a:pt x="135" y="259"/>
                    <a:pt x="134" y="260"/>
                    <a:pt x="134" y="259"/>
                  </a:cubicBezTo>
                  <a:cubicBezTo>
                    <a:pt x="134" y="259"/>
                    <a:pt x="135" y="259"/>
                    <a:pt x="135" y="259"/>
                  </a:cubicBezTo>
                  <a:close/>
                  <a:moveTo>
                    <a:pt x="134" y="258"/>
                  </a:moveTo>
                  <a:cubicBezTo>
                    <a:pt x="134" y="259"/>
                    <a:pt x="133" y="259"/>
                    <a:pt x="132" y="258"/>
                  </a:cubicBezTo>
                  <a:cubicBezTo>
                    <a:pt x="133" y="258"/>
                    <a:pt x="133" y="259"/>
                    <a:pt x="134" y="258"/>
                  </a:cubicBezTo>
                  <a:cubicBezTo>
                    <a:pt x="133" y="258"/>
                    <a:pt x="133" y="257"/>
                    <a:pt x="133" y="256"/>
                  </a:cubicBezTo>
                  <a:cubicBezTo>
                    <a:pt x="134" y="257"/>
                    <a:pt x="134" y="258"/>
                    <a:pt x="134" y="258"/>
                  </a:cubicBezTo>
                  <a:close/>
                  <a:moveTo>
                    <a:pt x="134" y="250"/>
                  </a:moveTo>
                  <a:cubicBezTo>
                    <a:pt x="134" y="250"/>
                    <a:pt x="133" y="250"/>
                    <a:pt x="134" y="251"/>
                  </a:cubicBezTo>
                  <a:cubicBezTo>
                    <a:pt x="133" y="251"/>
                    <a:pt x="134" y="250"/>
                    <a:pt x="134" y="250"/>
                  </a:cubicBezTo>
                  <a:close/>
                  <a:moveTo>
                    <a:pt x="133" y="245"/>
                  </a:moveTo>
                  <a:cubicBezTo>
                    <a:pt x="134" y="245"/>
                    <a:pt x="134" y="246"/>
                    <a:pt x="134" y="246"/>
                  </a:cubicBezTo>
                  <a:cubicBezTo>
                    <a:pt x="133" y="246"/>
                    <a:pt x="133" y="246"/>
                    <a:pt x="132" y="246"/>
                  </a:cubicBezTo>
                  <a:cubicBezTo>
                    <a:pt x="133" y="245"/>
                    <a:pt x="133" y="245"/>
                    <a:pt x="133" y="245"/>
                  </a:cubicBezTo>
                  <a:close/>
                  <a:moveTo>
                    <a:pt x="132" y="244"/>
                  </a:moveTo>
                  <a:cubicBezTo>
                    <a:pt x="131" y="244"/>
                    <a:pt x="131" y="243"/>
                    <a:pt x="131" y="243"/>
                  </a:cubicBezTo>
                  <a:cubicBezTo>
                    <a:pt x="130" y="243"/>
                    <a:pt x="131" y="243"/>
                    <a:pt x="131" y="244"/>
                  </a:cubicBezTo>
                  <a:cubicBezTo>
                    <a:pt x="131" y="244"/>
                    <a:pt x="130" y="244"/>
                    <a:pt x="130" y="244"/>
                  </a:cubicBezTo>
                  <a:cubicBezTo>
                    <a:pt x="130" y="243"/>
                    <a:pt x="130" y="243"/>
                    <a:pt x="130" y="243"/>
                  </a:cubicBezTo>
                  <a:cubicBezTo>
                    <a:pt x="131" y="243"/>
                    <a:pt x="130" y="242"/>
                    <a:pt x="131" y="242"/>
                  </a:cubicBezTo>
                  <a:cubicBezTo>
                    <a:pt x="132" y="243"/>
                    <a:pt x="132" y="242"/>
                    <a:pt x="133" y="243"/>
                  </a:cubicBezTo>
                  <a:cubicBezTo>
                    <a:pt x="132" y="243"/>
                    <a:pt x="132" y="244"/>
                    <a:pt x="132" y="244"/>
                  </a:cubicBezTo>
                  <a:close/>
                  <a:moveTo>
                    <a:pt x="132" y="241"/>
                  </a:moveTo>
                  <a:cubicBezTo>
                    <a:pt x="132" y="240"/>
                    <a:pt x="133" y="241"/>
                    <a:pt x="134" y="242"/>
                  </a:cubicBezTo>
                  <a:cubicBezTo>
                    <a:pt x="133" y="243"/>
                    <a:pt x="132" y="242"/>
                    <a:pt x="132" y="241"/>
                  </a:cubicBezTo>
                  <a:close/>
                  <a:moveTo>
                    <a:pt x="135" y="241"/>
                  </a:moveTo>
                  <a:cubicBezTo>
                    <a:pt x="134" y="240"/>
                    <a:pt x="133" y="240"/>
                    <a:pt x="132" y="239"/>
                  </a:cubicBezTo>
                  <a:cubicBezTo>
                    <a:pt x="133" y="239"/>
                    <a:pt x="133" y="239"/>
                    <a:pt x="133" y="239"/>
                  </a:cubicBezTo>
                  <a:cubicBezTo>
                    <a:pt x="134" y="239"/>
                    <a:pt x="135" y="240"/>
                    <a:pt x="135" y="241"/>
                  </a:cubicBezTo>
                  <a:close/>
                  <a:moveTo>
                    <a:pt x="134" y="238"/>
                  </a:moveTo>
                  <a:cubicBezTo>
                    <a:pt x="134" y="238"/>
                    <a:pt x="133" y="238"/>
                    <a:pt x="133" y="238"/>
                  </a:cubicBezTo>
                  <a:cubicBezTo>
                    <a:pt x="133" y="237"/>
                    <a:pt x="134" y="237"/>
                    <a:pt x="134" y="238"/>
                  </a:cubicBezTo>
                  <a:close/>
                  <a:moveTo>
                    <a:pt x="133" y="235"/>
                  </a:moveTo>
                  <a:cubicBezTo>
                    <a:pt x="134" y="235"/>
                    <a:pt x="134" y="235"/>
                    <a:pt x="134" y="236"/>
                  </a:cubicBezTo>
                  <a:cubicBezTo>
                    <a:pt x="134" y="236"/>
                    <a:pt x="133" y="236"/>
                    <a:pt x="133" y="236"/>
                  </a:cubicBezTo>
                  <a:cubicBezTo>
                    <a:pt x="132" y="236"/>
                    <a:pt x="133" y="235"/>
                    <a:pt x="133" y="235"/>
                  </a:cubicBezTo>
                  <a:close/>
                  <a:moveTo>
                    <a:pt x="132" y="238"/>
                  </a:moveTo>
                  <a:cubicBezTo>
                    <a:pt x="132" y="238"/>
                    <a:pt x="132" y="239"/>
                    <a:pt x="133" y="238"/>
                  </a:cubicBezTo>
                  <a:cubicBezTo>
                    <a:pt x="133" y="239"/>
                    <a:pt x="132" y="239"/>
                    <a:pt x="132" y="240"/>
                  </a:cubicBezTo>
                  <a:cubicBezTo>
                    <a:pt x="132" y="240"/>
                    <a:pt x="131" y="239"/>
                    <a:pt x="131" y="239"/>
                  </a:cubicBezTo>
                  <a:cubicBezTo>
                    <a:pt x="131" y="239"/>
                    <a:pt x="131" y="238"/>
                    <a:pt x="132" y="238"/>
                  </a:cubicBezTo>
                  <a:close/>
                  <a:moveTo>
                    <a:pt x="141" y="234"/>
                  </a:moveTo>
                  <a:cubicBezTo>
                    <a:pt x="141" y="233"/>
                    <a:pt x="141" y="232"/>
                    <a:pt x="141" y="231"/>
                  </a:cubicBezTo>
                  <a:cubicBezTo>
                    <a:pt x="142" y="232"/>
                    <a:pt x="141" y="233"/>
                    <a:pt x="141" y="234"/>
                  </a:cubicBezTo>
                  <a:close/>
                  <a:moveTo>
                    <a:pt x="147" y="228"/>
                  </a:moveTo>
                  <a:cubicBezTo>
                    <a:pt x="148" y="228"/>
                    <a:pt x="149" y="228"/>
                    <a:pt x="150" y="228"/>
                  </a:cubicBezTo>
                  <a:cubicBezTo>
                    <a:pt x="150" y="229"/>
                    <a:pt x="148" y="229"/>
                    <a:pt x="148" y="230"/>
                  </a:cubicBezTo>
                  <a:cubicBezTo>
                    <a:pt x="147" y="230"/>
                    <a:pt x="147" y="230"/>
                    <a:pt x="147" y="229"/>
                  </a:cubicBezTo>
                  <a:cubicBezTo>
                    <a:pt x="147" y="229"/>
                    <a:pt x="147" y="229"/>
                    <a:pt x="147" y="228"/>
                  </a:cubicBezTo>
                  <a:close/>
                  <a:moveTo>
                    <a:pt x="156" y="236"/>
                  </a:moveTo>
                  <a:cubicBezTo>
                    <a:pt x="156" y="237"/>
                    <a:pt x="157" y="237"/>
                    <a:pt x="158" y="237"/>
                  </a:cubicBezTo>
                  <a:cubicBezTo>
                    <a:pt x="158" y="238"/>
                    <a:pt x="157" y="238"/>
                    <a:pt x="157" y="239"/>
                  </a:cubicBezTo>
                  <a:cubicBezTo>
                    <a:pt x="156" y="239"/>
                    <a:pt x="155" y="237"/>
                    <a:pt x="154" y="237"/>
                  </a:cubicBezTo>
                  <a:cubicBezTo>
                    <a:pt x="154" y="237"/>
                    <a:pt x="154" y="237"/>
                    <a:pt x="154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4" y="236"/>
                    <a:pt x="154" y="236"/>
                    <a:pt x="154" y="237"/>
                  </a:cubicBezTo>
                  <a:cubicBezTo>
                    <a:pt x="154" y="237"/>
                    <a:pt x="154" y="236"/>
                    <a:pt x="153" y="237"/>
                  </a:cubicBezTo>
                  <a:cubicBezTo>
                    <a:pt x="154" y="234"/>
                    <a:pt x="156" y="236"/>
                    <a:pt x="156" y="238"/>
                  </a:cubicBezTo>
                  <a:cubicBezTo>
                    <a:pt x="156" y="237"/>
                    <a:pt x="155" y="236"/>
                    <a:pt x="156" y="236"/>
                  </a:cubicBezTo>
                  <a:close/>
                  <a:moveTo>
                    <a:pt x="158" y="229"/>
                  </a:moveTo>
                  <a:cubicBezTo>
                    <a:pt x="157" y="229"/>
                    <a:pt x="157" y="229"/>
                    <a:pt x="157" y="229"/>
                  </a:cubicBezTo>
                  <a:cubicBezTo>
                    <a:pt x="157" y="229"/>
                    <a:pt x="156" y="229"/>
                    <a:pt x="156" y="229"/>
                  </a:cubicBezTo>
                  <a:cubicBezTo>
                    <a:pt x="156" y="229"/>
                    <a:pt x="157" y="228"/>
                    <a:pt x="156" y="229"/>
                  </a:cubicBezTo>
                  <a:cubicBezTo>
                    <a:pt x="156" y="228"/>
                    <a:pt x="157" y="228"/>
                    <a:pt x="157" y="228"/>
                  </a:cubicBezTo>
                  <a:cubicBezTo>
                    <a:pt x="156" y="229"/>
                    <a:pt x="157" y="228"/>
                    <a:pt x="158" y="229"/>
                  </a:cubicBezTo>
                  <a:close/>
                  <a:moveTo>
                    <a:pt x="173" y="237"/>
                  </a:moveTo>
                  <a:cubicBezTo>
                    <a:pt x="173" y="237"/>
                    <a:pt x="172" y="236"/>
                    <a:pt x="172" y="237"/>
                  </a:cubicBezTo>
                  <a:cubicBezTo>
                    <a:pt x="172" y="236"/>
                    <a:pt x="173" y="236"/>
                    <a:pt x="173" y="236"/>
                  </a:cubicBezTo>
                  <a:cubicBezTo>
                    <a:pt x="173" y="236"/>
                    <a:pt x="173" y="236"/>
                    <a:pt x="173" y="237"/>
                  </a:cubicBezTo>
                  <a:close/>
                  <a:moveTo>
                    <a:pt x="169" y="251"/>
                  </a:moveTo>
                  <a:cubicBezTo>
                    <a:pt x="168" y="251"/>
                    <a:pt x="167" y="253"/>
                    <a:pt x="166" y="251"/>
                  </a:cubicBezTo>
                  <a:cubicBezTo>
                    <a:pt x="167" y="251"/>
                    <a:pt x="168" y="251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lose/>
                  <a:moveTo>
                    <a:pt x="165" y="265"/>
                  </a:moveTo>
                  <a:cubicBezTo>
                    <a:pt x="165" y="265"/>
                    <a:pt x="165" y="265"/>
                    <a:pt x="165" y="266"/>
                  </a:cubicBezTo>
                  <a:cubicBezTo>
                    <a:pt x="166" y="266"/>
                    <a:pt x="165" y="265"/>
                    <a:pt x="165" y="265"/>
                  </a:cubicBezTo>
                  <a:cubicBezTo>
                    <a:pt x="166" y="266"/>
                    <a:pt x="168" y="266"/>
                    <a:pt x="168" y="267"/>
                  </a:cubicBezTo>
                  <a:cubicBezTo>
                    <a:pt x="168" y="266"/>
                    <a:pt x="169" y="268"/>
                    <a:pt x="170" y="268"/>
                  </a:cubicBezTo>
                  <a:cubicBezTo>
                    <a:pt x="170" y="268"/>
                    <a:pt x="169" y="267"/>
                    <a:pt x="168" y="268"/>
                  </a:cubicBezTo>
                  <a:cubicBezTo>
                    <a:pt x="168" y="267"/>
                    <a:pt x="166" y="267"/>
                    <a:pt x="165" y="267"/>
                  </a:cubicBezTo>
                  <a:cubicBezTo>
                    <a:pt x="165" y="266"/>
                    <a:pt x="165" y="266"/>
                    <a:pt x="165" y="265"/>
                  </a:cubicBezTo>
                  <a:close/>
                  <a:moveTo>
                    <a:pt x="167" y="269"/>
                  </a:moveTo>
                  <a:cubicBezTo>
                    <a:pt x="166" y="269"/>
                    <a:pt x="165" y="269"/>
                    <a:pt x="165" y="268"/>
                  </a:cubicBezTo>
                  <a:cubicBezTo>
                    <a:pt x="166" y="268"/>
                    <a:pt x="166" y="268"/>
                    <a:pt x="167" y="269"/>
                  </a:cubicBezTo>
                  <a:close/>
                  <a:moveTo>
                    <a:pt x="163" y="259"/>
                  </a:moveTo>
                  <a:cubicBezTo>
                    <a:pt x="164" y="259"/>
                    <a:pt x="164" y="259"/>
                    <a:pt x="164" y="259"/>
                  </a:cubicBezTo>
                  <a:cubicBezTo>
                    <a:pt x="164" y="259"/>
                    <a:pt x="165" y="259"/>
                    <a:pt x="164" y="260"/>
                  </a:cubicBezTo>
                  <a:cubicBezTo>
                    <a:pt x="164" y="260"/>
                    <a:pt x="164" y="260"/>
                    <a:pt x="163" y="259"/>
                  </a:cubicBezTo>
                  <a:cubicBezTo>
                    <a:pt x="164" y="259"/>
                    <a:pt x="163" y="259"/>
                    <a:pt x="163" y="259"/>
                  </a:cubicBezTo>
                  <a:close/>
                  <a:moveTo>
                    <a:pt x="165" y="260"/>
                  </a:moveTo>
                  <a:cubicBezTo>
                    <a:pt x="165" y="261"/>
                    <a:pt x="165" y="261"/>
                    <a:pt x="165" y="261"/>
                  </a:cubicBezTo>
                  <a:cubicBezTo>
                    <a:pt x="164" y="261"/>
                    <a:pt x="164" y="261"/>
                    <a:pt x="163" y="260"/>
                  </a:cubicBezTo>
                  <a:cubicBezTo>
                    <a:pt x="164" y="260"/>
                    <a:pt x="164" y="260"/>
                    <a:pt x="165" y="260"/>
                  </a:cubicBezTo>
                  <a:close/>
                  <a:moveTo>
                    <a:pt x="164" y="262"/>
                  </a:moveTo>
                  <a:cubicBezTo>
                    <a:pt x="165" y="262"/>
                    <a:pt x="165" y="263"/>
                    <a:pt x="165" y="264"/>
                  </a:cubicBezTo>
                  <a:cubicBezTo>
                    <a:pt x="164" y="263"/>
                    <a:pt x="164" y="263"/>
                    <a:pt x="163" y="262"/>
                  </a:cubicBezTo>
                  <a:cubicBezTo>
                    <a:pt x="164" y="262"/>
                    <a:pt x="164" y="262"/>
                    <a:pt x="164" y="262"/>
                  </a:cubicBezTo>
                  <a:close/>
                  <a:moveTo>
                    <a:pt x="165" y="267"/>
                  </a:moveTo>
                  <a:cubicBezTo>
                    <a:pt x="164" y="267"/>
                    <a:pt x="163" y="265"/>
                    <a:pt x="163" y="265"/>
                  </a:cubicBezTo>
                  <a:cubicBezTo>
                    <a:pt x="164" y="265"/>
                    <a:pt x="165" y="266"/>
                    <a:pt x="165" y="267"/>
                  </a:cubicBezTo>
                  <a:close/>
                  <a:moveTo>
                    <a:pt x="164" y="254"/>
                  </a:moveTo>
                  <a:cubicBezTo>
                    <a:pt x="164" y="254"/>
                    <a:pt x="164" y="254"/>
                    <a:pt x="164" y="253"/>
                  </a:cubicBezTo>
                  <a:cubicBezTo>
                    <a:pt x="164" y="253"/>
                    <a:pt x="164" y="254"/>
                    <a:pt x="165" y="254"/>
                  </a:cubicBezTo>
                  <a:cubicBezTo>
                    <a:pt x="165" y="254"/>
                    <a:pt x="164" y="254"/>
                    <a:pt x="164" y="254"/>
                  </a:cubicBezTo>
                  <a:close/>
                  <a:moveTo>
                    <a:pt x="163" y="251"/>
                  </a:moveTo>
                  <a:cubicBezTo>
                    <a:pt x="164" y="251"/>
                    <a:pt x="164" y="251"/>
                    <a:pt x="163" y="250"/>
                  </a:cubicBezTo>
                  <a:cubicBezTo>
                    <a:pt x="164" y="250"/>
                    <a:pt x="164" y="251"/>
                    <a:pt x="164" y="251"/>
                  </a:cubicBezTo>
                  <a:cubicBezTo>
                    <a:pt x="164" y="251"/>
                    <a:pt x="165" y="251"/>
                    <a:pt x="165" y="251"/>
                  </a:cubicBezTo>
                  <a:cubicBezTo>
                    <a:pt x="164" y="251"/>
                    <a:pt x="163" y="252"/>
                    <a:pt x="163" y="251"/>
                  </a:cubicBezTo>
                  <a:close/>
                  <a:moveTo>
                    <a:pt x="160" y="261"/>
                  </a:moveTo>
                  <a:cubicBezTo>
                    <a:pt x="161" y="262"/>
                    <a:pt x="161" y="263"/>
                    <a:pt x="161" y="263"/>
                  </a:cubicBezTo>
                  <a:cubicBezTo>
                    <a:pt x="161" y="263"/>
                    <a:pt x="160" y="263"/>
                    <a:pt x="160" y="263"/>
                  </a:cubicBezTo>
                  <a:cubicBezTo>
                    <a:pt x="160" y="262"/>
                    <a:pt x="160" y="262"/>
                    <a:pt x="160" y="261"/>
                  </a:cubicBezTo>
                  <a:close/>
                  <a:moveTo>
                    <a:pt x="160" y="258"/>
                  </a:moveTo>
                  <a:cubicBezTo>
                    <a:pt x="161" y="258"/>
                    <a:pt x="161" y="258"/>
                    <a:pt x="162" y="259"/>
                  </a:cubicBezTo>
                  <a:cubicBezTo>
                    <a:pt x="161" y="259"/>
                    <a:pt x="160" y="259"/>
                    <a:pt x="160" y="258"/>
                  </a:cubicBezTo>
                  <a:close/>
                  <a:moveTo>
                    <a:pt x="160" y="260"/>
                  </a:moveTo>
                  <a:cubicBezTo>
                    <a:pt x="161" y="260"/>
                    <a:pt x="161" y="260"/>
                    <a:pt x="162" y="260"/>
                  </a:cubicBezTo>
                  <a:cubicBezTo>
                    <a:pt x="162" y="261"/>
                    <a:pt x="162" y="261"/>
                    <a:pt x="162" y="262"/>
                  </a:cubicBezTo>
                  <a:cubicBezTo>
                    <a:pt x="161" y="262"/>
                    <a:pt x="161" y="261"/>
                    <a:pt x="160" y="260"/>
                  </a:cubicBezTo>
                  <a:close/>
                  <a:moveTo>
                    <a:pt x="161" y="253"/>
                  </a:moveTo>
                  <a:cubicBezTo>
                    <a:pt x="161" y="252"/>
                    <a:pt x="160" y="253"/>
                    <a:pt x="160" y="252"/>
                  </a:cubicBezTo>
                  <a:cubicBezTo>
                    <a:pt x="160" y="252"/>
                    <a:pt x="161" y="252"/>
                    <a:pt x="161" y="251"/>
                  </a:cubicBezTo>
                  <a:cubicBezTo>
                    <a:pt x="161" y="251"/>
                    <a:pt x="160" y="252"/>
                    <a:pt x="160" y="251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1"/>
                    <a:pt x="160" y="251"/>
                    <a:pt x="161" y="251"/>
                  </a:cubicBezTo>
                  <a:cubicBezTo>
                    <a:pt x="161" y="252"/>
                    <a:pt x="163" y="251"/>
                    <a:pt x="163" y="252"/>
                  </a:cubicBezTo>
                  <a:cubicBezTo>
                    <a:pt x="163" y="251"/>
                    <a:pt x="163" y="251"/>
                    <a:pt x="162" y="251"/>
                  </a:cubicBezTo>
                  <a:cubicBezTo>
                    <a:pt x="162" y="251"/>
                    <a:pt x="162" y="252"/>
                    <a:pt x="162" y="252"/>
                  </a:cubicBezTo>
                  <a:cubicBezTo>
                    <a:pt x="162" y="252"/>
                    <a:pt x="161" y="252"/>
                    <a:pt x="161" y="253"/>
                  </a:cubicBezTo>
                  <a:close/>
                  <a:moveTo>
                    <a:pt x="158" y="258"/>
                  </a:moveTo>
                  <a:cubicBezTo>
                    <a:pt x="159" y="258"/>
                    <a:pt x="159" y="259"/>
                    <a:pt x="159" y="259"/>
                  </a:cubicBezTo>
                  <a:cubicBezTo>
                    <a:pt x="159" y="259"/>
                    <a:pt x="158" y="259"/>
                    <a:pt x="158" y="259"/>
                  </a:cubicBezTo>
                  <a:cubicBezTo>
                    <a:pt x="158" y="258"/>
                    <a:pt x="159" y="259"/>
                    <a:pt x="158" y="258"/>
                  </a:cubicBezTo>
                  <a:close/>
                  <a:moveTo>
                    <a:pt x="160" y="255"/>
                  </a:moveTo>
                  <a:cubicBezTo>
                    <a:pt x="159" y="255"/>
                    <a:pt x="159" y="255"/>
                    <a:pt x="158" y="255"/>
                  </a:cubicBezTo>
                  <a:cubicBezTo>
                    <a:pt x="158" y="255"/>
                    <a:pt x="159" y="255"/>
                    <a:pt x="160" y="255"/>
                  </a:cubicBezTo>
                  <a:close/>
                  <a:moveTo>
                    <a:pt x="158" y="253"/>
                  </a:moveTo>
                  <a:cubicBezTo>
                    <a:pt x="159" y="252"/>
                    <a:pt x="159" y="253"/>
                    <a:pt x="160" y="253"/>
                  </a:cubicBezTo>
                  <a:cubicBezTo>
                    <a:pt x="159" y="253"/>
                    <a:pt x="159" y="253"/>
                    <a:pt x="159" y="253"/>
                  </a:cubicBezTo>
                  <a:cubicBezTo>
                    <a:pt x="158" y="253"/>
                    <a:pt x="159" y="253"/>
                    <a:pt x="158" y="253"/>
                  </a:cubicBezTo>
                  <a:close/>
                  <a:moveTo>
                    <a:pt x="160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0"/>
                    <a:pt x="160" y="260"/>
                    <a:pt x="160" y="260"/>
                  </a:cubicBezTo>
                  <a:close/>
                  <a:moveTo>
                    <a:pt x="158" y="243"/>
                  </a:moveTo>
                  <a:cubicBezTo>
                    <a:pt x="159" y="243"/>
                    <a:pt x="160" y="243"/>
                    <a:pt x="160" y="244"/>
                  </a:cubicBezTo>
                  <a:cubicBezTo>
                    <a:pt x="160" y="244"/>
                    <a:pt x="159" y="244"/>
                    <a:pt x="159" y="245"/>
                  </a:cubicBezTo>
                  <a:cubicBezTo>
                    <a:pt x="158" y="244"/>
                    <a:pt x="159" y="244"/>
                    <a:pt x="158" y="243"/>
                  </a:cubicBezTo>
                  <a:close/>
                  <a:moveTo>
                    <a:pt x="158" y="240"/>
                  </a:moveTo>
                  <a:cubicBezTo>
                    <a:pt x="158" y="240"/>
                    <a:pt x="157" y="240"/>
                    <a:pt x="157" y="239"/>
                  </a:cubicBezTo>
                  <a:cubicBezTo>
                    <a:pt x="158" y="239"/>
                    <a:pt x="158" y="238"/>
                    <a:pt x="158" y="238"/>
                  </a:cubicBezTo>
                  <a:cubicBezTo>
                    <a:pt x="158" y="238"/>
                    <a:pt x="158" y="238"/>
                    <a:pt x="158" y="238"/>
                  </a:cubicBezTo>
                  <a:cubicBezTo>
                    <a:pt x="158" y="238"/>
                    <a:pt x="158" y="239"/>
                    <a:pt x="158" y="240"/>
                  </a:cubicBezTo>
                  <a:close/>
                  <a:moveTo>
                    <a:pt x="157" y="239"/>
                  </a:moveTo>
                  <a:cubicBezTo>
                    <a:pt x="157" y="240"/>
                    <a:pt x="158" y="240"/>
                    <a:pt x="158" y="240"/>
                  </a:cubicBezTo>
                  <a:cubicBezTo>
                    <a:pt x="158" y="241"/>
                    <a:pt x="157" y="241"/>
                    <a:pt x="156" y="241"/>
                  </a:cubicBezTo>
                  <a:cubicBezTo>
                    <a:pt x="156" y="240"/>
                    <a:pt x="157" y="240"/>
                    <a:pt x="157" y="239"/>
                  </a:cubicBezTo>
                  <a:close/>
                  <a:moveTo>
                    <a:pt x="156" y="240"/>
                  </a:moveTo>
                  <a:cubicBezTo>
                    <a:pt x="156" y="240"/>
                    <a:pt x="156" y="239"/>
                    <a:pt x="156" y="239"/>
                  </a:cubicBezTo>
                  <a:cubicBezTo>
                    <a:pt x="156" y="239"/>
                    <a:pt x="156" y="239"/>
                    <a:pt x="157" y="239"/>
                  </a:cubicBezTo>
                  <a:cubicBezTo>
                    <a:pt x="156" y="240"/>
                    <a:pt x="156" y="240"/>
                    <a:pt x="156" y="240"/>
                  </a:cubicBezTo>
                  <a:close/>
                  <a:moveTo>
                    <a:pt x="158" y="242"/>
                  </a:moveTo>
                  <a:cubicBezTo>
                    <a:pt x="157" y="243"/>
                    <a:pt x="157" y="243"/>
                    <a:pt x="158" y="243"/>
                  </a:cubicBezTo>
                  <a:cubicBezTo>
                    <a:pt x="158" y="243"/>
                    <a:pt x="158" y="244"/>
                    <a:pt x="158" y="244"/>
                  </a:cubicBezTo>
                  <a:cubicBezTo>
                    <a:pt x="158" y="244"/>
                    <a:pt x="157" y="243"/>
                    <a:pt x="157" y="243"/>
                  </a:cubicBezTo>
                  <a:cubicBezTo>
                    <a:pt x="157" y="243"/>
                    <a:pt x="157" y="242"/>
                    <a:pt x="158" y="242"/>
                  </a:cubicBezTo>
                  <a:close/>
                  <a:moveTo>
                    <a:pt x="158" y="237"/>
                  </a:moveTo>
                  <a:cubicBezTo>
                    <a:pt x="158" y="237"/>
                    <a:pt x="157" y="237"/>
                    <a:pt x="157" y="236"/>
                  </a:cubicBezTo>
                  <a:cubicBezTo>
                    <a:pt x="157" y="236"/>
                    <a:pt x="158" y="236"/>
                    <a:pt x="158" y="236"/>
                  </a:cubicBezTo>
                  <a:cubicBezTo>
                    <a:pt x="159" y="236"/>
                    <a:pt x="158" y="236"/>
                    <a:pt x="158" y="237"/>
                  </a:cubicBezTo>
                  <a:close/>
                  <a:moveTo>
                    <a:pt x="159" y="238"/>
                  </a:moveTo>
                  <a:cubicBezTo>
                    <a:pt x="160" y="238"/>
                    <a:pt x="159" y="239"/>
                    <a:pt x="159" y="239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59" y="239"/>
                    <a:pt x="158" y="238"/>
                    <a:pt x="159" y="238"/>
                  </a:cubicBezTo>
                  <a:close/>
                  <a:moveTo>
                    <a:pt x="168" y="232"/>
                  </a:moveTo>
                  <a:cubicBezTo>
                    <a:pt x="168" y="232"/>
                    <a:pt x="168" y="232"/>
                    <a:pt x="168" y="233"/>
                  </a:cubicBezTo>
                  <a:cubicBezTo>
                    <a:pt x="167" y="232"/>
                    <a:pt x="166" y="232"/>
                    <a:pt x="165" y="231"/>
                  </a:cubicBezTo>
                  <a:cubicBezTo>
                    <a:pt x="166" y="231"/>
                    <a:pt x="167" y="231"/>
                    <a:pt x="167" y="232"/>
                  </a:cubicBezTo>
                  <a:cubicBezTo>
                    <a:pt x="167" y="232"/>
                    <a:pt x="167" y="231"/>
                    <a:pt x="168" y="232"/>
                  </a:cubicBezTo>
                  <a:close/>
                  <a:moveTo>
                    <a:pt x="170" y="235"/>
                  </a:moveTo>
                  <a:cubicBezTo>
                    <a:pt x="170" y="235"/>
                    <a:pt x="171" y="235"/>
                    <a:pt x="170" y="236"/>
                  </a:cubicBezTo>
                  <a:cubicBezTo>
                    <a:pt x="170" y="235"/>
                    <a:pt x="169" y="235"/>
                    <a:pt x="169" y="235"/>
                  </a:cubicBezTo>
                  <a:cubicBezTo>
                    <a:pt x="169" y="235"/>
                    <a:pt x="170" y="234"/>
                    <a:pt x="170" y="235"/>
                  </a:cubicBezTo>
                  <a:close/>
                  <a:moveTo>
                    <a:pt x="170" y="233"/>
                  </a:moveTo>
                  <a:cubicBezTo>
                    <a:pt x="170" y="233"/>
                    <a:pt x="170" y="233"/>
                    <a:pt x="170" y="233"/>
                  </a:cubicBezTo>
                  <a:cubicBezTo>
                    <a:pt x="171" y="233"/>
                    <a:pt x="170" y="233"/>
                    <a:pt x="171" y="234"/>
                  </a:cubicBezTo>
                  <a:cubicBezTo>
                    <a:pt x="170" y="234"/>
                    <a:pt x="170" y="234"/>
                    <a:pt x="170" y="233"/>
                  </a:cubicBezTo>
                  <a:close/>
                  <a:moveTo>
                    <a:pt x="170" y="237"/>
                  </a:moveTo>
                  <a:cubicBezTo>
                    <a:pt x="171" y="238"/>
                    <a:pt x="170" y="238"/>
                    <a:pt x="170" y="239"/>
                  </a:cubicBezTo>
                  <a:cubicBezTo>
                    <a:pt x="170" y="238"/>
                    <a:pt x="169" y="238"/>
                    <a:pt x="169" y="238"/>
                  </a:cubicBezTo>
                  <a:cubicBezTo>
                    <a:pt x="170" y="237"/>
                    <a:pt x="170" y="237"/>
                    <a:pt x="170" y="237"/>
                  </a:cubicBezTo>
                  <a:close/>
                  <a:moveTo>
                    <a:pt x="171" y="239"/>
                  </a:moveTo>
                  <a:cubicBezTo>
                    <a:pt x="170" y="240"/>
                    <a:pt x="169" y="239"/>
                    <a:pt x="168" y="238"/>
                  </a:cubicBezTo>
                  <a:cubicBezTo>
                    <a:pt x="169" y="238"/>
                    <a:pt x="170" y="239"/>
                    <a:pt x="171" y="239"/>
                  </a:cubicBezTo>
                  <a:close/>
                  <a:moveTo>
                    <a:pt x="167" y="242"/>
                  </a:moveTo>
                  <a:cubicBezTo>
                    <a:pt x="167" y="242"/>
                    <a:pt x="166" y="242"/>
                    <a:pt x="166" y="241"/>
                  </a:cubicBezTo>
                  <a:cubicBezTo>
                    <a:pt x="167" y="242"/>
                    <a:pt x="167" y="241"/>
                    <a:pt x="167" y="241"/>
                  </a:cubicBezTo>
                  <a:cubicBezTo>
                    <a:pt x="168" y="242"/>
                    <a:pt x="167" y="242"/>
                    <a:pt x="167" y="242"/>
                  </a:cubicBezTo>
                  <a:close/>
                  <a:moveTo>
                    <a:pt x="164" y="247"/>
                  </a:moveTo>
                  <a:cubicBezTo>
                    <a:pt x="165" y="247"/>
                    <a:pt x="165" y="247"/>
                    <a:pt x="165" y="247"/>
                  </a:cubicBezTo>
                  <a:cubicBezTo>
                    <a:pt x="165" y="248"/>
                    <a:pt x="164" y="248"/>
                    <a:pt x="164" y="247"/>
                  </a:cubicBezTo>
                  <a:close/>
                  <a:moveTo>
                    <a:pt x="163" y="240"/>
                  </a:moveTo>
                  <a:cubicBezTo>
                    <a:pt x="163" y="240"/>
                    <a:pt x="163" y="240"/>
                    <a:pt x="164" y="240"/>
                  </a:cubicBezTo>
                  <a:cubicBezTo>
                    <a:pt x="164" y="240"/>
                    <a:pt x="165" y="240"/>
                    <a:pt x="165" y="241"/>
                  </a:cubicBezTo>
                  <a:cubicBezTo>
                    <a:pt x="164" y="241"/>
                    <a:pt x="163" y="241"/>
                    <a:pt x="163" y="240"/>
                  </a:cubicBezTo>
                  <a:close/>
                  <a:moveTo>
                    <a:pt x="165" y="246"/>
                  </a:moveTo>
                  <a:cubicBezTo>
                    <a:pt x="164" y="246"/>
                    <a:pt x="165" y="245"/>
                    <a:pt x="165" y="245"/>
                  </a:cubicBezTo>
                  <a:cubicBezTo>
                    <a:pt x="166" y="244"/>
                    <a:pt x="166" y="245"/>
                    <a:pt x="167" y="245"/>
                  </a:cubicBezTo>
                  <a:cubicBezTo>
                    <a:pt x="166" y="246"/>
                    <a:pt x="165" y="246"/>
                    <a:pt x="165" y="246"/>
                  </a:cubicBezTo>
                  <a:close/>
                  <a:moveTo>
                    <a:pt x="166" y="244"/>
                  </a:moveTo>
                  <a:cubicBezTo>
                    <a:pt x="166" y="244"/>
                    <a:pt x="167" y="244"/>
                    <a:pt x="167" y="244"/>
                  </a:cubicBezTo>
                  <a:cubicBezTo>
                    <a:pt x="167" y="243"/>
                    <a:pt x="166" y="244"/>
                    <a:pt x="165" y="244"/>
                  </a:cubicBezTo>
                  <a:cubicBezTo>
                    <a:pt x="164" y="244"/>
                    <a:pt x="165" y="243"/>
                    <a:pt x="165" y="242"/>
                  </a:cubicBezTo>
                  <a:cubicBezTo>
                    <a:pt x="165" y="242"/>
                    <a:pt x="166" y="243"/>
                    <a:pt x="165" y="242"/>
                  </a:cubicBezTo>
                  <a:cubicBezTo>
                    <a:pt x="166" y="242"/>
                    <a:pt x="167" y="243"/>
                    <a:pt x="167" y="243"/>
                  </a:cubicBezTo>
                  <a:cubicBezTo>
                    <a:pt x="167" y="243"/>
                    <a:pt x="167" y="243"/>
                    <a:pt x="167" y="244"/>
                  </a:cubicBezTo>
                  <a:cubicBezTo>
                    <a:pt x="167" y="245"/>
                    <a:pt x="167" y="244"/>
                    <a:pt x="166" y="244"/>
                  </a:cubicBezTo>
                  <a:close/>
                  <a:moveTo>
                    <a:pt x="165" y="236"/>
                  </a:moveTo>
                  <a:cubicBezTo>
                    <a:pt x="165" y="237"/>
                    <a:pt x="165" y="237"/>
                    <a:pt x="165" y="237"/>
                  </a:cubicBezTo>
                  <a:cubicBezTo>
                    <a:pt x="164" y="237"/>
                    <a:pt x="164" y="237"/>
                    <a:pt x="164" y="237"/>
                  </a:cubicBezTo>
                  <a:cubicBezTo>
                    <a:pt x="164" y="237"/>
                    <a:pt x="164" y="237"/>
                    <a:pt x="165" y="236"/>
                  </a:cubicBezTo>
                  <a:close/>
                  <a:moveTo>
                    <a:pt x="162" y="236"/>
                  </a:moveTo>
                  <a:cubicBezTo>
                    <a:pt x="162" y="236"/>
                    <a:pt x="164" y="236"/>
                    <a:pt x="164" y="236"/>
                  </a:cubicBezTo>
                  <a:cubicBezTo>
                    <a:pt x="164" y="237"/>
                    <a:pt x="163" y="237"/>
                    <a:pt x="162" y="236"/>
                  </a:cubicBezTo>
                  <a:close/>
                  <a:moveTo>
                    <a:pt x="164" y="236"/>
                  </a:moveTo>
                  <a:cubicBezTo>
                    <a:pt x="164" y="236"/>
                    <a:pt x="164" y="236"/>
                    <a:pt x="164" y="236"/>
                  </a:cubicBezTo>
                  <a:cubicBezTo>
                    <a:pt x="164" y="236"/>
                    <a:pt x="165" y="235"/>
                    <a:pt x="166" y="236"/>
                  </a:cubicBezTo>
                  <a:cubicBezTo>
                    <a:pt x="166" y="235"/>
                    <a:pt x="165" y="236"/>
                    <a:pt x="164" y="236"/>
                  </a:cubicBezTo>
                  <a:close/>
                  <a:moveTo>
                    <a:pt x="165" y="235"/>
                  </a:moveTo>
                  <a:cubicBezTo>
                    <a:pt x="165" y="235"/>
                    <a:pt x="165" y="234"/>
                    <a:pt x="165" y="234"/>
                  </a:cubicBezTo>
                  <a:cubicBezTo>
                    <a:pt x="166" y="234"/>
                    <a:pt x="166" y="235"/>
                    <a:pt x="166" y="234"/>
                  </a:cubicBezTo>
                  <a:cubicBezTo>
                    <a:pt x="166" y="235"/>
                    <a:pt x="166" y="235"/>
                    <a:pt x="165" y="235"/>
                  </a:cubicBezTo>
                  <a:close/>
                  <a:moveTo>
                    <a:pt x="167" y="235"/>
                  </a:moveTo>
                  <a:cubicBezTo>
                    <a:pt x="167" y="235"/>
                    <a:pt x="166" y="235"/>
                    <a:pt x="166" y="235"/>
                  </a:cubicBezTo>
                  <a:cubicBezTo>
                    <a:pt x="166" y="235"/>
                    <a:pt x="167" y="235"/>
                    <a:pt x="167" y="235"/>
                  </a:cubicBezTo>
                  <a:close/>
                  <a:moveTo>
                    <a:pt x="167" y="238"/>
                  </a:moveTo>
                  <a:cubicBezTo>
                    <a:pt x="166" y="238"/>
                    <a:pt x="165" y="238"/>
                    <a:pt x="165" y="237"/>
                  </a:cubicBezTo>
                  <a:cubicBezTo>
                    <a:pt x="166" y="237"/>
                    <a:pt x="166" y="238"/>
                    <a:pt x="167" y="238"/>
                  </a:cubicBezTo>
                  <a:cubicBezTo>
                    <a:pt x="167" y="238"/>
                    <a:pt x="167" y="238"/>
                    <a:pt x="167" y="238"/>
                  </a:cubicBezTo>
                  <a:close/>
                  <a:moveTo>
                    <a:pt x="165" y="240"/>
                  </a:moveTo>
                  <a:cubicBezTo>
                    <a:pt x="166" y="240"/>
                    <a:pt x="166" y="241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0"/>
                  </a:cubicBezTo>
                  <a:close/>
                  <a:moveTo>
                    <a:pt x="166" y="238"/>
                  </a:moveTo>
                  <a:cubicBezTo>
                    <a:pt x="166" y="239"/>
                    <a:pt x="165" y="239"/>
                    <a:pt x="165" y="238"/>
                  </a:cubicBezTo>
                  <a:cubicBezTo>
                    <a:pt x="165" y="238"/>
                    <a:pt x="165" y="238"/>
                    <a:pt x="166" y="238"/>
                  </a:cubicBezTo>
                  <a:close/>
                  <a:moveTo>
                    <a:pt x="165" y="240"/>
                  </a:moveTo>
                  <a:cubicBezTo>
                    <a:pt x="165" y="238"/>
                    <a:pt x="167" y="239"/>
                    <a:pt x="167" y="239"/>
                  </a:cubicBezTo>
                  <a:cubicBezTo>
                    <a:pt x="168" y="239"/>
                    <a:pt x="167" y="240"/>
                    <a:pt x="168" y="241"/>
                  </a:cubicBezTo>
                  <a:cubicBezTo>
                    <a:pt x="167" y="240"/>
                    <a:pt x="165" y="240"/>
                    <a:pt x="165" y="240"/>
                  </a:cubicBezTo>
                  <a:close/>
                  <a:moveTo>
                    <a:pt x="165" y="236"/>
                  </a:moveTo>
                  <a:cubicBezTo>
                    <a:pt x="166" y="235"/>
                    <a:pt x="167" y="236"/>
                    <a:pt x="168" y="236"/>
                  </a:cubicBezTo>
                  <a:cubicBezTo>
                    <a:pt x="168" y="237"/>
                    <a:pt x="168" y="237"/>
                    <a:pt x="168" y="237"/>
                  </a:cubicBezTo>
                  <a:cubicBezTo>
                    <a:pt x="167" y="237"/>
                    <a:pt x="166" y="236"/>
                    <a:pt x="165" y="236"/>
                  </a:cubicBezTo>
                  <a:close/>
                  <a:moveTo>
                    <a:pt x="168" y="243"/>
                  </a:moveTo>
                  <a:cubicBezTo>
                    <a:pt x="169" y="243"/>
                    <a:pt x="169" y="244"/>
                    <a:pt x="170" y="244"/>
                  </a:cubicBezTo>
                  <a:cubicBezTo>
                    <a:pt x="169" y="245"/>
                    <a:pt x="169" y="245"/>
                    <a:pt x="168" y="245"/>
                  </a:cubicBezTo>
                  <a:cubicBezTo>
                    <a:pt x="168" y="244"/>
                    <a:pt x="168" y="244"/>
                    <a:pt x="168" y="243"/>
                  </a:cubicBezTo>
                  <a:close/>
                  <a:moveTo>
                    <a:pt x="170" y="245"/>
                  </a:moveTo>
                  <a:cubicBezTo>
                    <a:pt x="170" y="245"/>
                    <a:pt x="169" y="245"/>
                    <a:pt x="169" y="246"/>
                  </a:cubicBezTo>
                  <a:cubicBezTo>
                    <a:pt x="169" y="245"/>
                    <a:pt x="169" y="246"/>
                    <a:pt x="169" y="245"/>
                  </a:cubicBezTo>
                  <a:cubicBezTo>
                    <a:pt x="169" y="245"/>
                    <a:pt x="169" y="245"/>
                    <a:pt x="170" y="245"/>
                  </a:cubicBezTo>
                  <a:close/>
                  <a:moveTo>
                    <a:pt x="169" y="243"/>
                  </a:moveTo>
                  <a:cubicBezTo>
                    <a:pt x="169" y="243"/>
                    <a:pt x="170" y="242"/>
                    <a:pt x="170" y="243"/>
                  </a:cubicBezTo>
                  <a:cubicBezTo>
                    <a:pt x="170" y="243"/>
                    <a:pt x="170" y="243"/>
                    <a:pt x="170" y="244"/>
                  </a:cubicBezTo>
                  <a:cubicBezTo>
                    <a:pt x="170" y="244"/>
                    <a:pt x="170" y="243"/>
                    <a:pt x="169" y="243"/>
                  </a:cubicBezTo>
                  <a:close/>
                  <a:moveTo>
                    <a:pt x="168" y="241"/>
                  </a:moveTo>
                  <a:cubicBezTo>
                    <a:pt x="169" y="241"/>
                    <a:pt x="170" y="240"/>
                    <a:pt x="170" y="240"/>
                  </a:cubicBezTo>
                  <a:cubicBezTo>
                    <a:pt x="170" y="241"/>
                    <a:pt x="170" y="241"/>
                    <a:pt x="170" y="242"/>
                  </a:cubicBezTo>
                  <a:cubicBezTo>
                    <a:pt x="170" y="242"/>
                    <a:pt x="169" y="242"/>
                    <a:pt x="168" y="241"/>
                  </a:cubicBezTo>
                  <a:close/>
                  <a:moveTo>
                    <a:pt x="168" y="239"/>
                  </a:moveTo>
                  <a:cubicBezTo>
                    <a:pt x="168" y="239"/>
                    <a:pt x="169" y="240"/>
                    <a:pt x="169" y="240"/>
                  </a:cubicBezTo>
                  <a:cubicBezTo>
                    <a:pt x="169" y="240"/>
                    <a:pt x="168" y="240"/>
                    <a:pt x="168" y="241"/>
                  </a:cubicBezTo>
                  <a:cubicBezTo>
                    <a:pt x="168" y="240"/>
                    <a:pt x="168" y="239"/>
                    <a:pt x="168" y="239"/>
                  </a:cubicBezTo>
                  <a:close/>
                  <a:moveTo>
                    <a:pt x="169" y="242"/>
                  </a:moveTo>
                  <a:cubicBezTo>
                    <a:pt x="169" y="243"/>
                    <a:pt x="169" y="243"/>
                    <a:pt x="168" y="243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8" y="242"/>
                    <a:pt x="169" y="242"/>
                    <a:pt x="169" y="242"/>
                  </a:cubicBezTo>
                  <a:close/>
                  <a:moveTo>
                    <a:pt x="167" y="231"/>
                  </a:moveTo>
                  <a:cubicBezTo>
                    <a:pt x="167" y="230"/>
                    <a:pt x="168" y="231"/>
                    <a:pt x="168" y="231"/>
                  </a:cubicBezTo>
                  <a:cubicBezTo>
                    <a:pt x="168" y="231"/>
                    <a:pt x="167" y="231"/>
                    <a:pt x="167" y="231"/>
                  </a:cubicBezTo>
                  <a:close/>
                  <a:moveTo>
                    <a:pt x="168" y="234"/>
                  </a:moveTo>
                  <a:cubicBezTo>
                    <a:pt x="167" y="234"/>
                    <a:pt x="166" y="234"/>
                    <a:pt x="165" y="232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6" y="232"/>
                    <a:pt x="167" y="233"/>
                    <a:pt x="168" y="234"/>
                  </a:cubicBezTo>
                  <a:close/>
                  <a:moveTo>
                    <a:pt x="163" y="229"/>
                  </a:moveTo>
                  <a:cubicBezTo>
                    <a:pt x="164" y="229"/>
                    <a:pt x="165" y="229"/>
                    <a:pt x="165" y="230"/>
                  </a:cubicBezTo>
                  <a:cubicBezTo>
                    <a:pt x="165" y="230"/>
                    <a:pt x="164" y="229"/>
                    <a:pt x="163" y="229"/>
                  </a:cubicBezTo>
                  <a:close/>
                  <a:moveTo>
                    <a:pt x="165" y="233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164" y="232"/>
                    <a:pt x="165" y="232"/>
                    <a:pt x="165" y="233"/>
                  </a:cubicBezTo>
                  <a:close/>
                  <a:moveTo>
                    <a:pt x="164" y="233"/>
                  </a:moveTo>
                  <a:cubicBezTo>
                    <a:pt x="164" y="233"/>
                    <a:pt x="163" y="232"/>
                    <a:pt x="163" y="232"/>
                  </a:cubicBezTo>
                  <a:cubicBezTo>
                    <a:pt x="163" y="232"/>
                    <a:pt x="164" y="233"/>
                    <a:pt x="164" y="233"/>
                  </a:cubicBezTo>
                  <a:close/>
                  <a:moveTo>
                    <a:pt x="165" y="234"/>
                  </a:moveTo>
                  <a:cubicBezTo>
                    <a:pt x="164" y="234"/>
                    <a:pt x="163" y="234"/>
                    <a:pt x="162" y="233"/>
                  </a:cubicBezTo>
                  <a:cubicBezTo>
                    <a:pt x="163" y="233"/>
                    <a:pt x="165" y="233"/>
                    <a:pt x="165" y="234"/>
                  </a:cubicBezTo>
                  <a:close/>
                  <a:moveTo>
                    <a:pt x="165" y="235"/>
                  </a:moveTo>
                  <a:cubicBezTo>
                    <a:pt x="164" y="236"/>
                    <a:pt x="163" y="235"/>
                    <a:pt x="163" y="235"/>
                  </a:cubicBezTo>
                  <a:cubicBezTo>
                    <a:pt x="163" y="235"/>
                    <a:pt x="162" y="235"/>
                    <a:pt x="162" y="234"/>
                  </a:cubicBezTo>
                  <a:cubicBezTo>
                    <a:pt x="163" y="234"/>
                    <a:pt x="164" y="235"/>
                    <a:pt x="165" y="235"/>
                  </a:cubicBezTo>
                  <a:close/>
                  <a:moveTo>
                    <a:pt x="162" y="237"/>
                  </a:moveTo>
                  <a:cubicBezTo>
                    <a:pt x="163" y="237"/>
                    <a:pt x="164" y="238"/>
                    <a:pt x="165" y="238"/>
                  </a:cubicBezTo>
                  <a:cubicBezTo>
                    <a:pt x="165" y="240"/>
                    <a:pt x="163" y="239"/>
                    <a:pt x="162" y="238"/>
                  </a:cubicBezTo>
                  <a:cubicBezTo>
                    <a:pt x="162" y="238"/>
                    <a:pt x="163" y="238"/>
                    <a:pt x="162" y="237"/>
                  </a:cubicBezTo>
                  <a:close/>
                  <a:moveTo>
                    <a:pt x="162" y="239"/>
                  </a:moveTo>
                  <a:cubicBezTo>
                    <a:pt x="163" y="239"/>
                    <a:pt x="163" y="239"/>
                    <a:pt x="163" y="240"/>
                  </a:cubicBezTo>
                  <a:cubicBezTo>
                    <a:pt x="163" y="240"/>
                    <a:pt x="163" y="240"/>
                    <a:pt x="162" y="240"/>
                  </a:cubicBezTo>
                  <a:cubicBezTo>
                    <a:pt x="162" y="240"/>
                    <a:pt x="163" y="240"/>
                    <a:pt x="162" y="239"/>
                  </a:cubicBezTo>
                  <a:close/>
                  <a:moveTo>
                    <a:pt x="162" y="241"/>
                  </a:moveTo>
                  <a:cubicBezTo>
                    <a:pt x="162" y="241"/>
                    <a:pt x="162" y="241"/>
                    <a:pt x="162" y="241"/>
                  </a:cubicBezTo>
                  <a:cubicBezTo>
                    <a:pt x="163" y="241"/>
                    <a:pt x="163" y="242"/>
                    <a:pt x="164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4" y="242"/>
                    <a:pt x="163" y="243"/>
                    <a:pt x="162" y="243"/>
                  </a:cubicBezTo>
                  <a:cubicBezTo>
                    <a:pt x="162" y="242"/>
                    <a:pt x="163" y="242"/>
                    <a:pt x="162" y="242"/>
                  </a:cubicBezTo>
                  <a:cubicBezTo>
                    <a:pt x="162" y="242"/>
                    <a:pt x="163" y="242"/>
                    <a:pt x="163" y="241"/>
                  </a:cubicBezTo>
                  <a:cubicBezTo>
                    <a:pt x="163" y="241"/>
                    <a:pt x="163" y="241"/>
                    <a:pt x="162" y="241"/>
                  </a:cubicBezTo>
                  <a:close/>
                  <a:moveTo>
                    <a:pt x="164" y="243"/>
                  </a:moveTo>
                  <a:cubicBezTo>
                    <a:pt x="164" y="244"/>
                    <a:pt x="163" y="243"/>
                    <a:pt x="163" y="243"/>
                  </a:cubicBezTo>
                  <a:cubicBezTo>
                    <a:pt x="163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ubicBezTo>
                    <a:pt x="164" y="243"/>
                    <a:pt x="164" y="243"/>
                    <a:pt x="164" y="243"/>
                  </a:cubicBezTo>
                  <a:close/>
                  <a:moveTo>
                    <a:pt x="164" y="244"/>
                  </a:moveTo>
                  <a:cubicBezTo>
                    <a:pt x="164" y="244"/>
                    <a:pt x="164" y="244"/>
                    <a:pt x="164" y="245"/>
                  </a:cubicBezTo>
                  <a:cubicBezTo>
                    <a:pt x="164" y="245"/>
                    <a:pt x="163" y="245"/>
                    <a:pt x="163" y="245"/>
                  </a:cubicBezTo>
                  <a:cubicBezTo>
                    <a:pt x="163" y="245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4"/>
                  </a:cubicBezTo>
                  <a:close/>
                  <a:moveTo>
                    <a:pt x="164" y="246"/>
                  </a:moveTo>
                  <a:cubicBezTo>
                    <a:pt x="164" y="246"/>
                    <a:pt x="163" y="246"/>
                    <a:pt x="163" y="246"/>
                  </a:cubicBezTo>
                  <a:cubicBezTo>
                    <a:pt x="163" y="245"/>
                    <a:pt x="164" y="246"/>
                    <a:pt x="164" y="245"/>
                  </a:cubicBezTo>
                  <a:cubicBezTo>
                    <a:pt x="164" y="245"/>
                    <a:pt x="164" y="246"/>
                    <a:pt x="164" y="246"/>
                  </a:cubicBezTo>
                  <a:close/>
                  <a:moveTo>
                    <a:pt x="164" y="247"/>
                  </a:moveTo>
                  <a:cubicBezTo>
                    <a:pt x="163" y="247"/>
                    <a:pt x="162" y="247"/>
                    <a:pt x="162" y="246"/>
                  </a:cubicBezTo>
                  <a:cubicBezTo>
                    <a:pt x="162" y="246"/>
                    <a:pt x="163" y="246"/>
                    <a:pt x="164" y="247"/>
                  </a:cubicBezTo>
                  <a:close/>
                  <a:moveTo>
                    <a:pt x="162" y="233"/>
                  </a:moveTo>
                  <a:cubicBezTo>
                    <a:pt x="162" y="233"/>
                    <a:pt x="161" y="233"/>
                    <a:pt x="161" y="233"/>
                  </a:cubicBezTo>
                  <a:cubicBezTo>
                    <a:pt x="162" y="233"/>
                    <a:pt x="162" y="233"/>
                    <a:pt x="162" y="233"/>
                  </a:cubicBezTo>
                  <a:cubicBezTo>
                    <a:pt x="162" y="233"/>
                    <a:pt x="162" y="233"/>
                    <a:pt x="162" y="233"/>
                  </a:cubicBezTo>
                  <a:close/>
                  <a:moveTo>
                    <a:pt x="160" y="242"/>
                  </a:moveTo>
                  <a:cubicBezTo>
                    <a:pt x="159" y="243"/>
                    <a:pt x="159" y="243"/>
                    <a:pt x="159" y="242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0" y="242"/>
                  </a:moveTo>
                  <a:cubicBezTo>
                    <a:pt x="160" y="241"/>
                    <a:pt x="161" y="242"/>
                    <a:pt x="161" y="242"/>
                  </a:cubicBezTo>
                  <a:cubicBezTo>
                    <a:pt x="160" y="242"/>
                    <a:pt x="160" y="242"/>
                    <a:pt x="160" y="242"/>
                  </a:cubicBezTo>
                  <a:close/>
                  <a:moveTo>
                    <a:pt x="162" y="243"/>
                  </a:moveTo>
                  <a:cubicBezTo>
                    <a:pt x="161" y="243"/>
                    <a:pt x="161" y="244"/>
                    <a:pt x="161" y="244"/>
                  </a:cubicBezTo>
                  <a:cubicBezTo>
                    <a:pt x="161" y="244"/>
                    <a:pt x="160" y="243"/>
                    <a:pt x="160" y="243"/>
                  </a:cubicBezTo>
                  <a:cubicBezTo>
                    <a:pt x="160" y="242"/>
                    <a:pt x="161" y="243"/>
                    <a:pt x="162" y="243"/>
                  </a:cubicBezTo>
                  <a:close/>
                  <a:moveTo>
                    <a:pt x="162" y="245"/>
                  </a:moveTo>
                  <a:cubicBezTo>
                    <a:pt x="161" y="245"/>
                    <a:pt x="161" y="245"/>
                    <a:pt x="161" y="245"/>
                  </a:cubicBezTo>
                  <a:cubicBezTo>
                    <a:pt x="162" y="244"/>
                    <a:pt x="162" y="245"/>
                    <a:pt x="162" y="245"/>
                  </a:cubicBezTo>
                  <a:close/>
                  <a:moveTo>
                    <a:pt x="161" y="242"/>
                  </a:moveTo>
                  <a:cubicBezTo>
                    <a:pt x="161" y="243"/>
                    <a:pt x="161" y="241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0" y="241"/>
                    <a:pt x="158" y="241"/>
                    <a:pt x="159" y="239"/>
                  </a:cubicBezTo>
                  <a:cubicBezTo>
                    <a:pt x="160" y="239"/>
                    <a:pt x="161" y="240"/>
                    <a:pt x="161" y="240"/>
                  </a:cubicBezTo>
                  <a:cubicBezTo>
                    <a:pt x="161" y="241"/>
                    <a:pt x="163" y="241"/>
                    <a:pt x="162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2"/>
                    <a:pt x="161" y="242"/>
                    <a:pt x="161" y="242"/>
                  </a:cubicBezTo>
                  <a:close/>
                  <a:moveTo>
                    <a:pt x="162" y="237"/>
                  </a:moveTo>
                  <a:cubicBezTo>
                    <a:pt x="162" y="237"/>
                    <a:pt x="161" y="237"/>
                    <a:pt x="161" y="238"/>
                  </a:cubicBezTo>
                  <a:cubicBezTo>
                    <a:pt x="161" y="237"/>
                    <a:pt x="161" y="237"/>
                    <a:pt x="162" y="237"/>
                  </a:cubicBezTo>
                  <a:close/>
                  <a:moveTo>
                    <a:pt x="161" y="239"/>
                  </a:moveTo>
                  <a:cubicBezTo>
                    <a:pt x="161" y="239"/>
                    <a:pt x="161" y="239"/>
                    <a:pt x="160" y="239"/>
                  </a:cubicBezTo>
                  <a:cubicBezTo>
                    <a:pt x="160" y="238"/>
                    <a:pt x="161" y="238"/>
                    <a:pt x="161" y="239"/>
                  </a:cubicBezTo>
                  <a:close/>
                  <a:moveTo>
                    <a:pt x="160" y="235"/>
                  </a:moveTo>
                  <a:cubicBezTo>
                    <a:pt x="160" y="235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6"/>
                  </a:cubicBezTo>
                  <a:cubicBezTo>
                    <a:pt x="161" y="236"/>
                    <a:pt x="161" y="235"/>
                    <a:pt x="160" y="235"/>
                  </a:cubicBezTo>
                  <a:close/>
                  <a:moveTo>
                    <a:pt x="161" y="236"/>
                  </a:moveTo>
                  <a:cubicBezTo>
                    <a:pt x="161" y="237"/>
                    <a:pt x="160" y="237"/>
                    <a:pt x="160" y="237"/>
                  </a:cubicBezTo>
                  <a:cubicBezTo>
                    <a:pt x="159" y="237"/>
                    <a:pt x="159" y="236"/>
                    <a:pt x="159" y="237"/>
                  </a:cubicBezTo>
                  <a:cubicBezTo>
                    <a:pt x="159" y="235"/>
                    <a:pt x="160" y="236"/>
                    <a:pt x="161" y="236"/>
                  </a:cubicBezTo>
                  <a:close/>
                  <a:moveTo>
                    <a:pt x="161" y="239"/>
                  </a:moveTo>
                  <a:cubicBezTo>
                    <a:pt x="161" y="239"/>
                    <a:pt x="162" y="239"/>
                    <a:pt x="162" y="239"/>
                  </a:cubicBezTo>
                  <a:cubicBezTo>
                    <a:pt x="162" y="239"/>
                    <a:pt x="162" y="239"/>
                    <a:pt x="162" y="240"/>
                  </a:cubicBezTo>
                  <a:cubicBezTo>
                    <a:pt x="162" y="240"/>
                    <a:pt x="162" y="239"/>
                    <a:pt x="161" y="239"/>
                  </a:cubicBezTo>
                  <a:close/>
                  <a:moveTo>
                    <a:pt x="161" y="238"/>
                  </a:moveTo>
                  <a:cubicBezTo>
                    <a:pt x="162" y="238"/>
                    <a:pt x="162" y="238"/>
                    <a:pt x="162" y="238"/>
                  </a:cubicBezTo>
                  <a:cubicBezTo>
                    <a:pt x="162" y="238"/>
                    <a:pt x="161" y="238"/>
                    <a:pt x="161" y="238"/>
                  </a:cubicBezTo>
                  <a:close/>
                  <a:moveTo>
                    <a:pt x="162" y="234"/>
                  </a:moveTo>
                  <a:cubicBezTo>
                    <a:pt x="162" y="234"/>
                    <a:pt x="161" y="234"/>
                    <a:pt x="162" y="234"/>
                  </a:cubicBezTo>
                  <a:cubicBezTo>
                    <a:pt x="162" y="234"/>
                    <a:pt x="162" y="234"/>
                    <a:pt x="162" y="235"/>
                  </a:cubicBezTo>
                  <a:cubicBezTo>
                    <a:pt x="161" y="235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3"/>
                  </a:cubicBezTo>
                  <a:cubicBezTo>
                    <a:pt x="161" y="234"/>
                    <a:pt x="162" y="234"/>
                    <a:pt x="162" y="234"/>
                  </a:cubicBezTo>
                  <a:close/>
                  <a:moveTo>
                    <a:pt x="160" y="232"/>
                  </a:moveTo>
                  <a:cubicBezTo>
                    <a:pt x="160" y="232"/>
                    <a:pt x="161" y="232"/>
                    <a:pt x="161" y="232"/>
                  </a:cubicBezTo>
                  <a:cubicBezTo>
                    <a:pt x="160" y="233"/>
                    <a:pt x="160" y="232"/>
                    <a:pt x="160" y="232"/>
                  </a:cubicBezTo>
                  <a:close/>
                  <a:moveTo>
                    <a:pt x="161" y="233"/>
                  </a:moveTo>
                  <a:cubicBezTo>
                    <a:pt x="160" y="234"/>
                    <a:pt x="160" y="234"/>
                    <a:pt x="160" y="234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160" y="233"/>
                    <a:pt x="161" y="233"/>
                    <a:pt x="161" y="233"/>
                  </a:cubicBezTo>
                  <a:close/>
                  <a:moveTo>
                    <a:pt x="160" y="235"/>
                  </a:moveTo>
                  <a:cubicBezTo>
                    <a:pt x="159" y="235"/>
                    <a:pt x="159" y="235"/>
                    <a:pt x="159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60" y="234"/>
                    <a:pt x="160" y="235"/>
                  </a:cubicBezTo>
                  <a:close/>
                  <a:moveTo>
                    <a:pt x="160" y="241"/>
                  </a:moveTo>
                  <a:cubicBezTo>
                    <a:pt x="159" y="241"/>
                    <a:pt x="159" y="241"/>
                    <a:pt x="158" y="241"/>
                  </a:cubicBezTo>
                  <a:cubicBezTo>
                    <a:pt x="159" y="241"/>
                    <a:pt x="160" y="241"/>
                    <a:pt x="160" y="241"/>
                  </a:cubicBezTo>
                  <a:close/>
                  <a:moveTo>
                    <a:pt x="161" y="244"/>
                  </a:moveTo>
                  <a:cubicBezTo>
                    <a:pt x="161" y="245"/>
                    <a:pt x="160" y="245"/>
                    <a:pt x="160" y="244"/>
                  </a:cubicBezTo>
                  <a:cubicBezTo>
                    <a:pt x="161" y="244"/>
                    <a:pt x="161" y="244"/>
                    <a:pt x="161" y="244"/>
                  </a:cubicBezTo>
                  <a:close/>
                  <a:moveTo>
                    <a:pt x="162" y="247"/>
                  </a:moveTo>
                  <a:cubicBezTo>
                    <a:pt x="161" y="247"/>
                    <a:pt x="161" y="247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ubicBezTo>
                    <a:pt x="161" y="246"/>
                    <a:pt x="162" y="246"/>
                    <a:pt x="162" y="247"/>
                  </a:cubicBezTo>
                  <a:close/>
                  <a:moveTo>
                    <a:pt x="161" y="247"/>
                  </a:moveTo>
                  <a:cubicBezTo>
                    <a:pt x="162" y="247"/>
                    <a:pt x="161" y="248"/>
                    <a:pt x="161" y="248"/>
                  </a:cubicBezTo>
                  <a:cubicBezTo>
                    <a:pt x="161" y="248"/>
                    <a:pt x="161" y="248"/>
                    <a:pt x="161" y="247"/>
                  </a:cubicBezTo>
                  <a:cubicBezTo>
                    <a:pt x="161" y="247"/>
                    <a:pt x="161" y="247"/>
                    <a:pt x="161" y="247"/>
                  </a:cubicBezTo>
                  <a:close/>
                  <a:moveTo>
                    <a:pt x="161" y="248"/>
                  </a:moveTo>
                  <a:cubicBezTo>
                    <a:pt x="162" y="249"/>
                    <a:pt x="162" y="249"/>
                    <a:pt x="163" y="249"/>
                  </a:cubicBezTo>
                  <a:cubicBezTo>
                    <a:pt x="163" y="250"/>
                    <a:pt x="161" y="249"/>
                    <a:pt x="162" y="250"/>
                  </a:cubicBezTo>
                  <a:cubicBezTo>
                    <a:pt x="161" y="250"/>
                    <a:pt x="162" y="250"/>
                    <a:pt x="162" y="250"/>
                  </a:cubicBezTo>
                  <a:cubicBezTo>
                    <a:pt x="161" y="250"/>
                    <a:pt x="161" y="249"/>
                    <a:pt x="160" y="249"/>
                  </a:cubicBezTo>
                  <a:cubicBezTo>
                    <a:pt x="160" y="249"/>
                    <a:pt x="161" y="249"/>
                    <a:pt x="161" y="248"/>
                  </a:cubicBezTo>
                  <a:close/>
                  <a:moveTo>
                    <a:pt x="162" y="258"/>
                  </a:moveTo>
                  <a:cubicBezTo>
                    <a:pt x="163" y="258"/>
                    <a:pt x="163" y="259"/>
                    <a:pt x="163" y="260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60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2" y="259"/>
                    <a:pt x="162" y="259"/>
                    <a:pt x="162" y="258"/>
                  </a:cubicBezTo>
                  <a:close/>
                  <a:moveTo>
                    <a:pt x="163" y="263"/>
                  </a:moveTo>
                  <a:cubicBezTo>
                    <a:pt x="162" y="263"/>
                    <a:pt x="162" y="262"/>
                    <a:pt x="162" y="261"/>
                  </a:cubicBezTo>
                  <a:cubicBezTo>
                    <a:pt x="163" y="261"/>
                    <a:pt x="163" y="262"/>
                    <a:pt x="163" y="263"/>
                  </a:cubicBezTo>
                  <a:close/>
                  <a:moveTo>
                    <a:pt x="162" y="253"/>
                  </a:moveTo>
                  <a:cubicBezTo>
                    <a:pt x="162" y="253"/>
                    <a:pt x="163" y="253"/>
                    <a:pt x="163" y="253"/>
                  </a:cubicBezTo>
                  <a:cubicBezTo>
                    <a:pt x="164" y="254"/>
                    <a:pt x="162" y="254"/>
                    <a:pt x="162" y="253"/>
                  </a:cubicBezTo>
                  <a:close/>
                  <a:moveTo>
                    <a:pt x="163" y="264"/>
                  </a:moveTo>
                  <a:cubicBezTo>
                    <a:pt x="162" y="264"/>
                    <a:pt x="162" y="263"/>
                    <a:pt x="162" y="263"/>
                  </a:cubicBezTo>
                  <a:cubicBezTo>
                    <a:pt x="163" y="263"/>
                    <a:pt x="163" y="263"/>
                    <a:pt x="163" y="264"/>
                  </a:cubicBezTo>
                  <a:close/>
                  <a:moveTo>
                    <a:pt x="163" y="264"/>
                  </a:moveTo>
                  <a:cubicBezTo>
                    <a:pt x="163" y="265"/>
                    <a:pt x="163" y="265"/>
                    <a:pt x="163" y="266"/>
                  </a:cubicBezTo>
                  <a:cubicBezTo>
                    <a:pt x="163" y="266"/>
                    <a:pt x="163" y="265"/>
                    <a:pt x="163" y="265"/>
                  </a:cubicBezTo>
                  <a:cubicBezTo>
                    <a:pt x="163" y="265"/>
                    <a:pt x="163" y="265"/>
                    <a:pt x="163" y="264"/>
                  </a:cubicBezTo>
                  <a:close/>
                  <a:moveTo>
                    <a:pt x="162" y="248"/>
                  </a:moveTo>
                  <a:cubicBezTo>
                    <a:pt x="162" y="248"/>
                    <a:pt x="163" y="248"/>
                    <a:pt x="163" y="248"/>
                  </a:cubicBezTo>
                  <a:cubicBezTo>
                    <a:pt x="163" y="248"/>
                    <a:pt x="163" y="248"/>
                    <a:pt x="163" y="248"/>
                  </a:cubicBezTo>
                  <a:cubicBezTo>
                    <a:pt x="164" y="248"/>
                    <a:pt x="163" y="248"/>
                    <a:pt x="164" y="248"/>
                  </a:cubicBezTo>
                  <a:cubicBezTo>
                    <a:pt x="164" y="248"/>
                    <a:pt x="166" y="248"/>
                    <a:pt x="166" y="248"/>
                  </a:cubicBezTo>
                  <a:cubicBezTo>
                    <a:pt x="166" y="249"/>
                    <a:pt x="166" y="248"/>
                    <a:pt x="166" y="248"/>
                  </a:cubicBezTo>
                  <a:cubicBezTo>
                    <a:pt x="165" y="249"/>
                    <a:pt x="163" y="249"/>
                    <a:pt x="162" y="248"/>
                  </a:cubicBezTo>
                  <a:close/>
                  <a:moveTo>
                    <a:pt x="168" y="263"/>
                  </a:moveTo>
                  <a:cubicBezTo>
                    <a:pt x="168" y="263"/>
                    <a:pt x="167" y="262"/>
                    <a:pt x="168" y="262"/>
                  </a:cubicBezTo>
                  <a:cubicBezTo>
                    <a:pt x="168" y="263"/>
                    <a:pt x="169" y="263"/>
                    <a:pt x="169" y="264"/>
                  </a:cubicBezTo>
                  <a:cubicBezTo>
                    <a:pt x="168" y="264"/>
                    <a:pt x="168" y="263"/>
                    <a:pt x="168" y="263"/>
                  </a:cubicBezTo>
                  <a:cubicBezTo>
                    <a:pt x="167" y="263"/>
                    <a:pt x="168" y="263"/>
                    <a:pt x="167" y="263"/>
                  </a:cubicBezTo>
                  <a:cubicBezTo>
                    <a:pt x="166" y="263"/>
                    <a:pt x="165" y="262"/>
                    <a:pt x="165" y="260"/>
                  </a:cubicBezTo>
                  <a:cubicBezTo>
                    <a:pt x="166" y="260"/>
                    <a:pt x="167" y="261"/>
                    <a:pt x="167" y="261"/>
                  </a:cubicBezTo>
                  <a:cubicBezTo>
                    <a:pt x="168" y="262"/>
                    <a:pt x="167" y="262"/>
                    <a:pt x="168" y="263"/>
                  </a:cubicBezTo>
                  <a:close/>
                  <a:moveTo>
                    <a:pt x="167" y="265"/>
                  </a:moveTo>
                  <a:cubicBezTo>
                    <a:pt x="166" y="265"/>
                    <a:pt x="165" y="263"/>
                    <a:pt x="165" y="263"/>
                  </a:cubicBezTo>
                  <a:cubicBezTo>
                    <a:pt x="166" y="263"/>
                    <a:pt x="166" y="264"/>
                    <a:pt x="167" y="265"/>
                  </a:cubicBezTo>
                  <a:close/>
                  <a:moveTo>
                    <a:pt x="165" y="259"/>
                  </a:moveTo>
                  <a:cubicBezTo>
                    <a:pt x="166" y="258"/>
                    <a:pt x="166" y="259"/>
                    <a:pt x="166" y="258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6" y="260"/>
                    <a:pt x="165" y="260"/>
                    <a:pt x="165" y="259"/>
                  </a:cubicBezTo>
                  <a:close/>
                  <a:moveTo>
                    <a:pt x="166" y="255"/>
                  </a:moveTo>
                  <a:cubicBezTo>
                    <a:pt x="166" y="255"/>
                    <a:pt x="167" y="255"/>
                    <a:pt x="167" y="255"/>
                  </a:cubicBezTo>
                  <a:cubicBezTo>
                    <a:pt x="166" y="255"/>
                    <a:pt x="166" y="256"/>
                    <a:pt x="166" y="255"/>
                  </a:cubicBezTo>
                  <a:close/>
                  <a:moveTo>
                    <a:pt x="165" y="252"/>
                  </a:moveTo>
                  <a:cubicBezTo>
                    <a:pt x="166" y="251"/>
                    <a:pt x="166" y="252"/>
                    <a:pt x="166" y="252"/>
                  </a:cubicBezTo>
                  <a:cubicBezTo>
                    <a:pt x="166" y="252"/>
                    <a:pt x="166" y="252"/>
                    <a:pt x="165" y="252"/>
                  </a:cubicBezTo>
                  <a:close/>
                  <a:moveTo>
                    <a:pt x="167" y="263"/>
                  </a:moveTo>
                  <a:cubicBezTo>
                    <a:pt x="167" y="264"/>
                    <a:pt x="167" y="264"/>
                    <a:pt x="168" y="265"/>
                  </a:cubicBezTo>
                  <a:cubicBezTo>
                    <a:pt x="168" y="265"/>
                    <a:pt x="167" y="265"/>
                    <a:pt x="167" y="265"/>
                  </a:cubicBezTo>
                  <a:cubicBezTo>
                    <a:pt x="167" y="264"/>
                    <a:pt x="167" y="264"/>
                    <a:pt x="167" y="263"/>
                  </a:cubicBezTo>
                  <a:close/>
                  <a:moveTo>
                    <a:pt x="168" y="264"/>
                  </a:moveTo>
                  <a:cubicBezTo>
                    <a:pt x="168" y="264"/>
                    <a:pt x="169" y="264"/>
                    <a:pt x="169" y="265"/>
                  </a:cubicBezTo>
                  <a:cubicBezTo>
                    <a:pt x="168" y="265"/>
                    <a:pt x="168" y="264"/>
                    <a:pt x="168" y="264"/>
                  </a:cubicBezTo>
                  <a:close/>
                  <a:moveTo>
                    <a:pt x="169" y="262"/>
                  </a:moveTo>
                  <a:cubicBezTo>
                    <a:pt x="169" y="261"/>
                    <a:pt x="168" y="261"/>
                    <a:pt x="168" y="260"/>
                  </a:cubicBezTo>
                  <a:cubicBezTo>
                    <a:pt x="168" y="260"/>
                    <a:pt x="168" y="260"/>
                    <a:pt x="169" y="260"/>
                  </a:cubicBezTo>
                  <a:cubicBezTo>
                    <a:pt x="169" y="261"/>
                    <a:pt x="169" y="261"/>
                    <a:pt x="169" y="262"/>
                  </a:cubicBezTo>
                  <a:cubicBezTo>
                    <a:pt x="169" y="262"/>
                    <a:pt x="169" y="261"/>
                    <a:pt x="169" y="262"/>
                  </a:cubicBezTo>
                  <a:close/>
                  <a:moveTo>
                    <a:pt x="168" y="254"/>
                  </a:moveTo>
                  <a:cubicBezTo>
                    <a:pt x="168" y="254"/>
                    <a:pt x="169" y="254"/>
                    <a:pt x="169" y="254"/>
                  </a:cubicBezTo>
                  <a:cubicBezTo>
                    <a:pt x="169" y="254"/>
                    <a:pt x="169" y="255"/>
                    <a:pt x="169" y="255"/>
                  </a:cubicBezTo>
                  <a:cubicBezTo>
                    <a:pt x="169" y="255"/>
                    <a:pt x="168" y="255"/>
                    <a:pt x="168" y="254"/>
                  </a:cubicBezTo>
                  <a:close/>
                  <a:moveTo>
                    <a:pt x="165" y="247"/>
                  </a:moveTo>
                  <a:cubicBezTo>
                    <a:pt x="166" y="246"/>
                    <a:pt x="166" y="246"/>
                    <a:pt x="167" y="246"/>
                  </a:cubicBezTo>
                  <a:cubicBezTo>
                    <a:pt x="167" y="247"/>
                    <a:pt x="168" y="245"/>
                    <a:pt x="168" y="246"/>
                  </a:cubicBezTo>
                  <a:cubicBezTo>
                    <a:pt x="169" y="246"/>
                    <a:pt x="170" y="246"/>
                    <a:pt x="171" y="246"/>
                  </a:cubicBezTo>
                  <a:cubicBezTo>
                    <a:pt x="171" y="246"/>
                    <a:pt x="169" y="246"/>
                    <a:pt x="169" y="247"/>
                  </a:cubicBezTo>
                  <a:cubicBezTo>
                    <a:pt x="168" y="248"/>
                    <a:pt x="167" y="247"/>
                    <a:pt x="165" y="247"/>
                  </a:cubicBezTo>
                  <a:close/>
                  <a:moveTo>
                    <a:pt x="171" y="245"/>
                  </a:moveTo>
                  <a:cubicBezTo>
                    <a:pt x="171" y="244"/>
                    <a:pt x="172" y="244"/>
                    <a:pt x="172" y="243"/>
                  </a:cubicBezTo>
                  <a:cubicBezTo>
                    <a:pt x="173" y="244"/>
                    <a:pt x="172" y="245"/>
                    <a:pt x="171" y="245"/>
                  </a:cubicBezTo>
                  <a:close/>
                  <a:moveTo>
                    <a:pt x="171" y="243"/>
                  </a:moveTo>
                  <a:cubicBezTo>
                    <a:pt x="171" y="243"/>
                    <a:pt x="172" y="243"/>
                    <a:pt x="172" y="243"/>
                  </a:cubicBezTo>
                  <a:cubicBezTo>
                    <a:pt x="172" y="242"/>
                    <a:pt x="171" y="243"/>
                    <a:pt x="171" y="242"/>
                  </a:cubicBezTo>
                  <a:cubicBezTo>
                    <a:pt x="172" y="242"/>
                    <a:pt x="172" y="242"/>
                    <a:pt x="173" y="241"/>
                  </a:cubicBezTo>
                  <a:cubicBezTo>
                    <a:pt x="173" y="242"/>
                    <a:pt x="171" y="244"/>
                    <a:pt x="171" y="243"/>
                  </a:cubicBezTo>
                  <a:close/>
                  <a:moveTo>
                    <a:pt x="171" y="240"/>
                  </a:moveTo>
                  <a:cubicBezTo>
                    <a:pt x="171" y="240"/>
                    <a:pt x="171" y="241"/>
                    <a:pt x="172" y="241"/>
                  </a:cubicBezTo>
                  <a:cubicBezTo>
                    <a:pt x="172" y="241"/>
                    <a:pt x="171" y="241"/>
                    <a:pt x="171" y="241"/>
                  </a:cubicBezTo>
                  <a:cubicBezTo>
                    <a:pt x="171" y="241"/>
                    <a:pt x="171" y="241"/>
                    <a:pt x="171" y="240"/>
                  </a:cubicBezTo>
                  <a:close/>
                  <a:moveTo>
                    <a:pt x="171" y="236"/>
                  </a:moveTo>
                  <a:cubicBezTo>
                    <a:pt x="171" y="236"/>
                    <a:pt x="171" y="235"/>
                    <a:pt x="171" y="235"/>
                  </a:cubicBezTo>
                  <a:cubicBezTo>
                    <a:pt x="172" y="235"/>
                    <a:pt x="172" y="235"/>
                    <a:pt x="173" y="235"/>
                  </a:cubicBezTo>
                  <a:cubicBezTo>
                    <a:pt x="172" y="236"/>
                    <a:pt x="172" y="236"/>
                    <a:pt x="171" y="236"/>
                  </a:cubicBezTo>
                  <a:close/>
                  <a:moveTo>
                    <a:pt x="173" y="237"/>
                  </a:moveTo>
                  <a:cubicBezTo>
                    <a:pt x="172" y="238"/>
                    <a:pt x="172" y="237"/>
                    <a:pt x="171" y="237"/>
                  </a:cubicBezTo>
                  <a:cubicBezTo>
                    <a:pt x="172" y="237"/>
                    <a:pt x="172" y="237"/>
                    <a:pt x="173" y="237"/>
                  </a:cubicBezTo>
                  <a:close/>
                  <a:moveTo>
                    <a:pt x="171" y="240"/>
                  </a:moveTo>
                  <a:cubicBezTo>
                    <a:pt x="171" y="239"/>
                    <a:pt x="172" y="240"/>
                    <a:pt x="173" y="241"/>
                  </a:cubicBezTo>
                  <a:cubicBezTo>
                    <a:pt x="172" y="241"/>
                    <a:pt x="172" y="240"/>
                    <a:pt x="171" y="240"/>
                  </a:cubicBezTo>
                  <a:close/>
                  <a:moveTo>
                    <a:pt x="172" y="240"/>
                  </a:moveTo>
                  <a:cubicBezTo>
                    <a:pt x="172" y="240"/>
                    <a:pt x="172" y="239"/>
                    <a:pt x="171" y="239"/>
                  </a:cubicBezTo>
                  <a:cubicBezTo>
                    <a:pt x="171" y="239"/>
                    <a:pt x="171" y="238"/>
                    <a:pt x="171" y="237"/>
                  </a:cubicBezTo>
                  <a:cubicBezTo>
                    <a:pt x="172" y="238"/>
                    <a:pt x="172" y="238"/>
                    <a:pt x="173" y="238"/>
                  </a:cubicBezTo>
                  <a:cubicBezTo>
                    <a:pt x="173" y="239"/>
                    <a:pt x="173" y="239"/>
                    <a:pt x="173" y="240"/>
                  </a:cubicBezTo>
                  <a:lnTo>
                    <a:pt x="172" y="240"/>
                  </a:lnTo>
                  <a:close/>
                  <a:moveTo>
                    <a:pt x="173" y="235"/>
                  </a:moveTo>
                  <a:cubicBezTo>
                    <a:pt x="172" y="235"/>
                    <a:pt x="172" y="234"/>
                    <a:pt x="171" y="234"/>
                  </a:cubicBezTo>
                  <a:cubicBezTo>
                    <a:pt x="171" y="233"/>
                    <a:pt x="173" y="234"/>
                    <a:pt x="173" y="235"/>
                  </a:cubicBezTo>
                  <a:close/>
                  <a:moveTo>
                    <a:pt x="172" y="233"/>
                  </a:moveTo>
                  <a:cubicBezTo>
                    <a:pt x="172" y="233"/>
                    <a:pt x="172" y="232"/>
                    <a:pt x="173" y="233"/>
                  </a:cubicBezTo>
                  <a:cubicBezTo>
                    <a:pt x="172" y="233"/>
                    <a:pt x="172" y="233"/>
                    <a:pt x="172" y="233"/>
                  </a:cubicBezTo>
                  <a:close/>
                  <a:moveTo>
                    <a:pt x="173" y="232"/>
                  </a:moveTo>
                  <a:cubicBezTo>
                    <a:pt x="171" y="232"/>
                    <a:pt x="171" y="230"/>
                    <a:pt x="171" y="229"/>
                  </a:cubicBezTo>
                  <a:cubicBezTo>
                    <a:pt x="172" y="229"/>
                    <a:pt x="171" y="230"/>
                    <a:pt x="171" y="230"/>
                  </a:cubicBezTo>
                  <a:cubicBezTo>
                    <a:pt x="172" y="230"/>
                    <a:pt x="173" y="231"/>
                    <a:pt x="173" y="232"/>
                  </a:cubicBezTo>
                  <a:close/>
                  <a:moveTo>
                    <a:pt x="172" y="230"/>
                  </a:moveTo>
                  <a:cubicBezTo>
                    <a:pt x="172" y="230"/>
                    <a:pt x="173" y="229"/>
                    <a:pt x="173" y="230"/>
                  </a:cubicBezTo>
                  <a:cubicBezTo>
                    <a:pt x="172" y="230"/>
                    <a:pt x="172" y="230"/>
                    <a:pt x="172" y="230"/>
                  </a:cubicBezTo>
                  <a:close/>
                  <a:moveTo>
                    <a:pt x="170" y="226"/>
                  </a:moveTo>
                  <a:cubicBezTo>
                    <a:pt x="171" y="225"/>
                    <a:pt x="172" y="226"/>
                    <a:pt x="172" y="225"/>
                  </a:cubicBezTo>
                  <a:cubicBezTo>
                    <a:pt x="172" y="226"/>
                    <a:pt x="171" y="226"/>
                    <a:pt x="170" y="226"/>
                  </a:cubicBezTo>
                  <a:close/>
                  <a:moveTo>
                    <a:pt x="171" y="228"/>
                  </a:moveTo>
                  <a:cubicBezTo>
                    <a:pt x="170" y="228"/>
                    <a:pt x="170" y="228"/>
                    <a:pt x="170" y="227"/>
                  </a:cubicBezTo>
                  <a:cubicBezTo>
                    <a:pt x="170" y="227"/>
                    <a:pt x="171" y="227"/>
                    <a:pt x="171" y="228"/>
                  </a:cubicBezTo>
                  <a:close/>
                  <a:moveTo>
                    <a:pt x="170" y="229"/>
                  </a:moveTo>
                  <a:cubicBezTo>
                    <a:pt x="171" y="230"/>
                    <a:pt x="169" y="231"/>
                    <a:pt x="168" y="230"/>
                  </a:cubicBezTo>
                  <a:cubicBezTo>
                    <a:pt x="169" y="230"/>
                    <a:pt x="170" y="229"/>
                    <a:pt x="170" y="229"/>
                  </a:cubicBezTo>
                  <a:close/>
                  <a:moveTo>
                    <a:pt x="170" y="231"/>
                  </a:moveTo>
                  <a:cubicBezTo>
                    <a:pt x="170" y="230"/>
                    <a:pt x="170" y="231"/>
                    <a:pt x="170" y="230"/>
                  </a:cubicBezTo>
                  <a:cubicBezTo>
                    <a:pt x="171" y="231"/>
                    <a:pt x="170" y="231"/>
                    <a:pt x="170" y="231"/>
                  </a:cubicBezTo>
                  <a:close/>
                  <a:moveTo>
                    <a:pt x="168" y="230"/>
                  </a:moveTo>
                  <a:cubicBezTo>
                    <a:pt x="168" y="229"/>
                    <a:pt x="170" y="229"/>
                    <a:pt x="170" y="229"/>
                  </a:cubicBezTo>
                  <a:cubicBezTo>
                    <a:pt x="169" y="229"/>
                    <a:pt x="169" y="230"/>
                    <a:pt x="168" y="230"/>
                  </a:cubicBezTo>
                  <a:close/>
                  <a:moveTo>
                    <a:pt x="171" y="232"/>
                  </a:moveTo>
                  <a:cubicBezTo>
                    <a:pt x="170" y="232"/>
                    <a:pt x="169" y="232"/>
                    <a:pt x="168" y="231"/>
                  </a:cubicBezTo>
                  <a:cubicBezTo>
                    <a:pt x="169" y="231"/>
                    <a:pt x="170" y="232"/>
                    <a:pt x="171" y="232"/>
                  </a:cubicBezTo>
                  <a:close/>
                  <a:moveTo>
                    <a:pt x="170" y="233"/>
                  </a:moveTo>
                  <a:cubicBezTo>
                    <a:pt x="170" y="233"/>
                    <a:pt x="169" y="233"/>
                    <a:pt x="169" y="233"/>
                  </a:cubicBezTo>
                  <a:cubicBezTo>
                    <a:pt x="169" y="233"/>
                    <a:pt x="168" y="233"/>
                    <a:pt x="168" y="232"/>
                  </a:cubicBezTo>
                  <a:cubicBezTo>
                    <a:pt x="169" y="232"/>
                    <a:pt x="169" y="233"/>
                    <a:pt x="170" y="233"/>
                  </a:cubicBezTo>
                  <a:close/>
                  <a:moveTo>
                    <a:pt x="168" y="234"/>
                  </a:moveTo>
                  <a:cubicBezTo>
                    <a:pt x="169" y="234"/>
                    <a:pt x="169" y="234"/>
                    <a:pt x="169" y="234"/>
                  </a:cubicBezTo>
                  <a:cubicBezTo>
                    <a:pt x="169" y="234"/>
                    <a:pt x="169" y="234"/>
                    <a:pt x="169" y="235"/>
                  </a:cubicBezTo>
                  <a:cubicBezTo>
                    <a:pt x="168" y="235"/>
                    <a:pt x="168" y="234"/>
                    <a:pt x="168" y="234"/>
                  </a:cubicBezTo>
                  <a:cubicBezTo>
                    <a:pt x="168" y="234"/>
                    <a:pt x="168" y="234"/>
                    <a:pt x="168" y="234"/>
                  </a:cubicBezTo>
                  <a:close/>
                  <a:moveTo>
                    <a:pt x="170" y="236"/>
                  </a:moveTo>
                  <a:cubicBezTo>
                    <a:pt x="170" y="237"/>
                    <a:pt x="169" y="236"/>
                    <a:pt x="168" y="236"/>
                  </a:cubicBezTo>
                  <a:cubicBezTo>
                    <a:pt x="169" y="236"/>
                    <a:pt x="170" y="236"/>
                    <a:pt x="170" y="236"/>
                  </a:cubicBezTo>
                  <a:close/>
                  <a:moveTo>
                    <a:pt x="169" y="237"/>
                  </a:moveTo>
                  <a:cubicBezTo>
                    <a:pt x="169" y="237"/>
                    <a:pt x="169" y="237"/>
                    <a:pt x="168" y="237"/>
                  </a:cubicBezTo>
                  <a:cubicBezTo>
                    <a:pt x="168" y="237"/>
                    <a:pt x="168" y="237"/>
                    <a:pt x="168" y="236"/>
                  </a:cubicBezTo>
                  <a:cubicBezTo>
                    <a:pt x="169" y="236"/>
                    <a:pt x="169" y="237"/>
                    <a:pt x="169" y="237"/>
                  </a:cubicBezTo>
                  <a:close/>
                  <a:moveTo>
                    <a:pt x="166" y="229"/>
                  </a:moveTo>
                  <a:cubicBezTo>
                    <a:pt x="167" y="229"/>
                    <a:pt x="168" y="228"/>
                    <a:pt x="168" y="229"/>
                  </a:cubicBezTo>
                  <a:cubicBezTo>
                    <a:pt x="167" y="229"/>
                    <a:pt x="166" y="230"/>
                    <a:pt x="166" y="229"/>
                  </a:cubicBezTo>
                  <a:close/>
                  <a:moveTo>
                    <a:pt x="165" y="228"/>
                  </a:moveTo>
                  <a:cubicBezTo>
                    <a:pt x="166" y="228"/>
                    <a:pt x="167" y="228"/>
                    <a:pt x="168" y="228"/>
                  </a:cubicBezTo>
                  <a:cubicBezTo>
                    <a:pt x="167" y="228"/>
                    <a:pt x="166" y="228"/>
                    <a:pt x="165" y="228"/>
                  </a:cubicBezTo>
                  <a:close/>
                  <a:moveTo>
                    <a:pt x="162" y="228"/>
                  </a:moveTo>
                  <a:cubicBezTo>
                    <a:pt x="163" y="227"/>
                    <a:pt x="166" y="227"/>
                    <a:pt x="167" y="227"/>
                  </a:cubicBezTo>
                  <a:cubicBezTo>
                    <a:pt x="165" y="229"/>
                    <a:pt x="164" y="227"/>
                    <a:pt x="162" y="228"/>
                  </a:cubicBezTo>
                  <a:close/>
                  <a:moveTo>
                    <a:pt x="163" y="229"/>
                  </a:moveTo>
                  <a:cubicBezTo>
                    <a:pt x="162" y="229"/>
                    <a:pt x="162" y="228"/>
                    <a:pt x="162" y="228"/>
                  </a:cubicBezTo>
                  <a:cubicBezTo>
                    <a:pt x="162" y="228"/>
                    <a:pt x="163" y="228"/>
                    <a:pt x="163" y="229"/>
                  </a:cubicBezTo>
                  <a:close/>
                  <a:moveTo>
                    <a:pt x="164" y="230"/>
                  </a:moveTo>
                  <a:cubicBezTo>
                    <a:pt x="164" y="230"/>
                    <a:pt x="163" y="230"/>
                    <a:pt x="163" y="231"/>
                  </a:cubicBezTo>
                  <a:cubicBezTo>
                    <a:pt x="162" y="230"/>
                    <a:pt x="162" y="229"/>
                    <a:pt x="161" y="230"/>
                  </a:cubicBezTo>
                  <a:cubicBezTo>
                    <a:pt x="162" y="229"/>
                    <a:pt x="163" y="230"/>
                    <a:pt x="164" y="230"/>
                  </a:cubicBezTo>
                  <a:close/>
                  <a:moveTo>
                    <a:pt x="160" y="229"/>
                  </a:moveTo>
                  <a:cubicBezTo>
                    <a:pt x="160" y="229"/>
                    <a:pt x="160" y="229"/>
                    <a:pt x="160" y="229"/>
                  </a:cubicBezTo>
                  <a:cubicBezTo>
                    <a:pt x="160" y="228"/>
                    <a:pt x="161" y="228"/>
                    <a:pt x="161" y="229"/>
                  </a:cubicBezTo>
                  <a:cubicBezTo>
                    <a:pt x="161" y="229"/>
                    <a:pt x="160" y="228"/>
                    <a:pt x="160" y="229"/>
                  </a:cubicBezTo>
                  <a:close/>
                  <a:moveTo>
                    <a:pt x="161" y="231"/>
                  </a:moveTo>
                  <a:cubicBezTo>
                    <a:pt x="160" y="232"/>
                    <a:pt x="159" y="230"/>
                    <a:pt x="159" y="230"/>
                  </a:cubicBezTo>
                  <a:cubicBezTo>
                    <a:pt x="160" y="230"/>
                    <a:pt x="160" y="231"/>
                    <a:pt x="161" y="231"/>
                  </a:cubicBezTo>
                  <a:close/>
                  <a:moveTo>
                    <a:pt x="158" y="228"/>
                  </a:moveTo>
                  <a:cubicBezTo>
                    <a:pt x="159" y="228"/>
                    <a:pt x="159" y="227"/>
                    <a:pt x="160" y="228"/>
                  </a:cubicBezTo>
                  <a:cubicBezTo>
                    <a:pt x="159" y="228"/>
                    <a:pt x="159" y="228"/>
                    <a:pt x="158" y="228"/>
                  </a:cubicBezTo>
                  <a:close/>
                  <a:moveTo>
                    <a:pt x="159" y="232"/>
                  </a:moveTo>
                  <a:cubicBezTo>
                    <a:pt x="158" y="232"/>
                    <a:pt x="158" y="231"/>
                    <a:pt x="158" y="231"/>
                  </a:cubicBezTo>
                  <a:cubicBezTo>
                    <a:pt x="158" y="231"/>
                    <a:pt x="159" y="231"/>
                    <a:pt x="159" y="232"/>
                  </a:cubicBezTo>
                  <a:close/>
                  <a:moveTo>
                    <a:pt x="159" y="233"/>
                  </a:moveTo>
                  <a:cubicBezTo>
                    <a:pt x="159" y="232"/>
                    <a:pt x="159" y="233"/>
                    <a:pt x="158" y="233"/>
                  </a:cubicBezTo>
                  <a:cubicBezTo>
                    <a:pt x="158" y="232"/>
                    <a:pt x="157" y="233"/>
                    <a:pt x="157" y="232"/>
                  </a:cubicBezTo>
                  <a:cubicBezTo>
                    <a:pt x="158" y="231"/>
                    <a:pt x="159" y="232"/>
                    <a:pt x="159" y="233"/>
                  </a:cubicBezTo>
                  <a:close/>
                  <a:moveTo>
                    <a:pt x="157" y="233"/>
                  </a:moveTo>
                  <a:cubicBezTo>
                    <a:pt x="157" y="233"/>
                    <a:pt x="158" y="233"/>
                    <a:pt x="157" y="234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9" y="234"/>
                    <a:pt x="158" y="234"/>
                    <a:pt x="158" y="234"/>
                  </a:cubicBezTo>
                  <a:cubicBezTo>
                    <a:pt x="158" y="234"/>
                    <a:pt x="158" y="234"/>
                    <a:pt x="157" y="234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35"/>
                    <a:pt x="157" y="236"/>
                    <a:pt x="156" y="236"/>
                  </a:cubicBezTo>
                  <a:cubicBezTo>
                    <a:pt x="156" y="235"/>
                    <a:pt x="156" y="233"/>
                    <a:pt x="157" y="233"/>
                  </a:cubicBezTo>
                  <a:close/>
                  <a:moveTo>
                    <a:pt x="153" y="237"/>
                  </a:moveTo>
                  <a:cubicBezTo>
                    <a:pt x="153" y="237"/>
                    <a:pt x="153" y="237"/>
                    <a:pt x="154" y="237"/>
                  </a:cubicBezTo>
                  <a:cubicBezTo>
                    <a:pt x="154" y="238"/>
                    <a:pt x="153" y="238"/>
                    <a:pt x="153" y="239"/>
                  </a:cubicBezTo>
                  <a:cubicBezTo>
                    <a:pt x="153" y="239"/>
                    <a:pt x="152" y="239"/>
                    <a:pt x="152" y="238"/>
                  </a:cubicBezTo>
                  <a:cubicBezTo>
                    <a:pt x="152" y="238"/>
                    <a:pt x="153" y="237"/>
                    <a:pt x="153" y="237"/>
                  </a:cubicBezTo>
                  <a:close/>
                  <a:moveTo>
                    <a:pt x="151" y="235"/>
                  </a:moveTo>
                  <a:cubicBezTo>
                    <a:pt x="151" y="234"/>
                    <a:pt x="152" y="234"/>
                    <a:pt x="152" y="234"/>
                  </a:cubicBezTo>
                  <a:cubicBezTo>
                    <a:pt x="152" y="234"/>
                    <a:pt x="152" y="235"/>
                    <a:pt x="151" y="235"/>
                  </a:cubicBezTo>
                  <a:close/>
                  <a:moveTo>
                    <a:pt x="154" y="234"/>
                  </a:moveTo>
                  <a:cubicBezTo>
                    <a:pt x="153" y="234"/>
                    <a:pt x="153" y="233"/>
                    <a:pt x="153" y="233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53" y="233"/>
                    <a:pt x="154" y="232"/>
                    <a:pt x="155" y="232"/>
                  </a:cubicBezTo>
                  <a:cubicBezTo>
                    <a:pt x="154" y="233"/>
                    <a:pt x="154" y="233"/>
                    <a:pt x="154" y="234"/>
                  </a:cubicBezTo>
                  <a:close/>
                  <a:moveTo>
                    <a:pt x="154" y="234"/>
                  </a:moveTo>
                  <a:cubicBezTo>
                    <a:pt x="154" y="235"/>
                    <a:pt x="153" y="236"/>
                    <a:pt x="153" y="236"/>
                  </a:cubicBezTo>
                  <a:cubicBezTo>
                    <a:pt x="153" y="235"/>
                    <a:pt x="153" y="235"/>
                    <a:pt x="154" y="234"/>
                  </a:cubicBezTo>
                  <a:close/>
                  <a:moveTo>
                    <a:pt x="154" y="238"/>
                  </a:moveTo>
                  <a:cubicBezTo>
                    <a:pt x="155" y="238"/>
                    <a:pt x="155" y="238"/>
                    <a:pt x="155" y="238"/>
                  </a:cubicBezTo>
                  <a:cubicBezTo>
                    <a:pt x="156" y="239"/>
                    <a:pt x="155" y="240"/>
                    <a:pt x="156" y="240"/>
                  </a:cubicBezTo>
                  <a:cubicBezTo>
                    <a:pt x="155" y="241"/>
                    <a:pt x="154" y="239"/>
                    <a:pt x="154" y="239"/>
                  </a:cubicBezTo>
                  <a:cubicBezTo>
                    <a:pt x="153" y="238"/>
                    <a:pt x="154" y="238"/>
                    <a:pt x="154" y="238"/>
                  </a:cubicBezTo>
                  <a:close/>
                  <a:moveTo>
                    <a:pt x="155" y="235"/>
                  </a:moveTo>
                  <a:cubicBezTo>
                    <a:pt x="155" y="234"/>
                    <a:pt x="155" y="234"/>
                    <a:pt x="156" y="234"/>
                  </a:cubicBezTo>
                  <a:cubicBezTo>
                    <a:pt x="156" y="234"/>
                    <a:pt x="156" y="235"/>
                    <a:pt x="156" y="235"/>
                  </a:cubicBezTo>
                  <a:cubicBezTo>
                    <a:pt x="155" y="235"/>
                    <a:pt x="155" y="235"/>
                    <a:pt x="155" y="235"/>
                  </a:cubicBezTo>
                  <a:close/>
                  <a:moveTo>
                    <a:pt x="154" y="234"/>
                  </a:moveTo>
                  <a:cubicBezTo>
                    <a:pt x="154" y="234"/>
                    <a:pt x="154" y="234"/>
                    <a:pt x="154" y="234"/>
                  </a:cubicBezTo>
                  <a:cubicBezTo>
                    <a:pt x="155" y="233"/>
                    <a:pt x="155" y="233"/>
                    <a:pt x="156" y="232"/>
                  </a:cubicBezTo>
                  <a:cubicBezTo>
                    <a:pt x="155" y="233"/>
                    <a:pt x="155" y="234"/>
                    <a:pt x="154" y="234"/>
                  </a:cubicBezTo>
                  <a:close/>
                  <a:moveTo>
                    <a:pt x="153" y="230"/>
                  </a:moveTo>
                  <a:cubicBezTo>
                    <a:pt x="153" y="229"/>
                    <a:pt x="155" y="229"/>
                    <a:pt x="156" y="229"/>
                  </a:cubicBezTo>
                  <a:cubicBezTo>
                    <a:pt x="155" y="229"/>
                    <a:pt x="154" y="231"/>
                    <a:pt x="153" y="230"/>
                  </a:cubicBezTo>
                  <a:close/>
                  <a:moveTo>
                    <a:pt x="153" y="229"/>
                  </a:moveTo>
                  <a:cubicBezTo>
                    <a:pt x="152" y="228"/>
                    <a:pt x="153" y="228"/>
                    <a:pt x="153" y="228"/>
                  </a:cubicBezTo>
                  <a:cubicBezTo>
                    <a:pt x="153" y="228"/>
                    <a:pt x="154" y="228"/>
                    <a:pt x="155" y="227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54" y="228"/>
                    <a:pt x="154" y="228"/>
                    <a:pt x="153" y="229"/>
                  </a:cubicBezTo>
                  <a:close/>
                  <a:moveTo>
                    <a:pt x="153" y="230"/>
                  </a:moveTo>
                  <a:cubicBezTo>
                    <a:pt x="153" y="231"/>
                    <a:pt x="152" y="231"/>
                    <a:pt x="152" y="232"/>
                  </a:cubicBezTo>
                  <a:cubicBezTo>
                    <a:pt x="152" y="232"/>
                    <a:pt x="152" y="230"/>
                    <a:pt x="153" y="230"/>
                  </a:cubicBezTo>
                  <a:close/>
                  <a:moveTo>
                    <a:pt x="153" y="231"/>
                  </a:moveTo>
                  <a:cubicBezTo>
                    <a:pt x="153" y="231"/>
                    <a:pt x="153" y="231"/>
                    <a:pt x="153" y="231"/>
                  </a:cubicBezTo>
                  <a:cubicBezTo>
                    <a:pt x="153" y="232"/>
                    <a:pt x="152" y="233"/>
                    <a:pt x="152" y="233"/>
                  </a:cubicBezTo>
                  <a:cubicBezTo>
                    <a:pt x="152" y="232"/>
                    <a:pt x="152" y="231"/>
                    <a:pt x="153" y="231"/>
                  </a:cubicBezTo>
                  <a:close/>
                  <a:moveTo>
                    <a:pt x="150" y="229"/>
                  </a:moveTo>
                  <a:cubicBezTo>
                    <a:pt x="150" y="228"/>
                    <a:pt x="151" y="228"/>
                    <a:pt x="152" y="228"/>
                  </a:cubicBezTo>
                  <a:cubicBezTo>
                    <a:pt x="151" y="229"/>
                    <a:pt x="151" y="229"/>
                    <a:pt x="150" y="229"/>
                  </a:cubicBezTo>
                  <a:close/>
                  <a:moveTo>
                    <a:pt x="151" y="229"/>
                  </a:moveTo>
                  <a:cubicBezTo>
                    <a:pt x="150" y="230"/>
                    <a:pt x="150" y="230"/>
                    <a:pt x="149" y="231"/>
                  </a:cubicBezTo>
                  <a:cubicBezTo>
                    <a:pt x="148" y="231"/>
                    <a:pt x="150" y="230"/>
                    <a:pt x="150" y="229"/>
                  </a:cubicBezTo>
                  <a:cubicBezTo>
                    <a:pt x="150" y="229"/>
                    <a:pt x="151" y="229"/>
                    <a:pt x="151" y="229"/>
                  </a:cubicBezTo>
                  <a:close/>
                  <a:moveTo>
                    <a:pt x="149" y="231"/>
                  </a:moveTo>
                  <a:cubicBezTo>
                    <a:pt x="149" y="231"/>
                    <a:pt x="148" y="230"/>
                    <a:pt x="148" y="231"/>
                  </a:cubicBezTo>
                  <a:cubicBezTo>
                    <a:pt x="148" y="230"/>
                    <a:pt x="149" y="230"/>
                    <a:pt x="149" y="229"/>
                  </a:cubicBezTo>
                  <a:cubicBezTo>
                    <a:pt x="149" y="230"/>
                    <a:pt x="149" y="230"/>
                    <a:pt x="149" y="231"/>
                  </a:cubicBezTo>
                  <a:close/>
                  <a:moveTo>
                    <a:pt x="147" y="230"/>
                  </a:moveTo>
                  <a:cubicBezTo>
                    <a:pt x="147" y="230"/>
                    <a:pt x="146" y="231"/>
                    <a:pt x="146" y="232"/>
                  </a:cubicBezTo>
                  <a:cubicBezTo>
                    <a:pt x="146" y="231"/>
                    <a:pt x="147" y="231"/>
                    <a:pt x="147" y="230"/>
                  </a:cubicBezTo>
                  <a:close/>
                  <a:moveTo>
                    <a:pt x="148" y="233"/>
                  </a:moveTo>
                  <a:cubicBezTo>
                    <a:pt x="147" y="233"/>
                    <a:pt x="147" y="233"/>
                    <a:pt x="147" y="232"/>
                  </a:cubicBezTo>
                  <a:cubicBezTo>
                    <a:pt x="147" y="232"/>
                    <a:pt x="147" y="231"/>
                    <a:pt x="148" y="231"/>
                  </a:cubicBezTo>
                  <a:cubicBezTo>
                    <a:pt x="149" y="231"/>
                    <a:pt x="148" y="232"/>
                    <a:pt x="148" y="233"/>
                  </a:cubicBezTo>
                  <a:close/>
                  <a:moveTo>
                    <a:pt x="148" y="233"/>
                  </a:moveTo>
                  <a:cubicBezTo>
                    <a:pt x="149" y="233"/>
                    <a:pt x="149" y="232"/>
                    <a:pt x="150" y="232"/>
                  </a:cubicBezTo>
                  <a:cubicBezTo>
                    <a:pt x="149" y="232"/>
                    <a:pt x="149" y="234"/>
                    <a:pt x="148" y="233"/>
                  </a:cubicBezTo>
                  <a:close/>
                  <a:moveTo>
                    <a:pt x="149" y="234"/>
                  </a:moveTo>
                  <a:cubicBezTo>
                    <a:pt x="149" y="233"/>
                    <a:pt x="150" y="233"/>
                    <a:pt x="151" y="232"/>
                  </a:cubicBezTo>
                  <a:cubicBezTo>
                    <a:pt x="151" y="233"/>
                    <a:pt x="150" y="234"/>
                    <a:pt x="150" y="234"/>
                  </a:cubicBezTo>
                  <a:cubicBezTo>
                    <a:pt x="150" y="234"/>
                    <a:pt x="149" y="234"/>
                    <a:pt x="149" y="234"/>
                  </a:cubicBezTo>
                  <a:close/>
                  <a:moveTo>
                    <a:pt x="150" y="237"/>
                  </a:moveTo>
                  <a:cubicBezTo>
                    <a:pt x="150" y="237"/>
                    <a:pt x="150" y="237"/>
                    <a:pt x="150" y="236"/>
                  </a:cubicBezTo>
                  <a:cubicBezTo>
                    <a:pt x="150" y="236"/>
                    <a:pt x="151" y="235"/>
                    <a:pt x="150" y="235"/>
                  </a:cubicBezTo>
                  <a:cubicBezTo>
                    <a:pt x="151" y="235"/>
                    <a:pt x="150" y="236"/>
                    <a:pt x="151" y="235"/>
                  </a:cubicBezTo>
                  <a:cubicBezTo>
                    <a:pt x="151" y="236"/>
                    <a:pt x="151" y="237"/>
                    <a:pt x="150" y="237"/>
                  </a:cubicBezTo>
                  <a:close/>
                  <a:moveTo>
                    <a:pt x="151" y="238"/>
                  </a:moveTo>
                  <a:cubicBezTo>
                    <a:pt x="151" y="237"/>
                    <a:pt x="151" y="236"/>
                    <a:pt x="152" y="236"/>
                  </a:cubicBezTo>
                  <a:cubicBezTo>
                    <a:pt x="152" y="237"/>
                    <a:pt x="151" y="237"/>
                    <a:pt x="152" y="238"/>
                  </a:cubicBezTo>
                  <a:cubicBezTo>
                    <a:pt x="151" y="238"/>
                    <a:pt x="151" y="238"/>
                    <a:pt x="151" y="238"/>
                  </a:cubicBezTo>
                  <a:close/>
                  <a:moveTo>
                    <a:pt x="151" y="239"/>
                  </a:moveTo>
                  <a:cubicBezTo>
                    <a:pt x="152" y="239"/>
                    <a:pt x="151" y="239"/>
                    <a:pt x="152" y="238"/>
                  </a:cubicBezTo>
                  <a:cubicBezTo>
                    <a:pt x="152" y="239"/>
                    <a:pt x="153" y="239"/>
                    <a:pt x="153" y="240"/>
                  </a:cubicBezTo>
                  <a:cubicBezTo>
                    <a:pt x="152" y="240"/>
                    <a:pt x="152" y="239"/>
                    <a:pt x="151" y="239"/>
                  </a:cubicBezTo>
                  <a:close/>
                  <a:moveTo>
                    <a:pt x="153" y="240"/>
                  </a:moveTo>
                  <a:cubicBezTo>
                    <a:pt x="153" y="240"/>
                    <a:pt x="153" y="240"/>
                    <a:pt x="153" y="239"/>
                  </a:cubicBezTo>
                  <a:cubicBezTo>
                    <a:pt x="154" y="239"/>
                    <a:pt x="155" y="240"/>
                    <a:pt x="155" y="241"/>
                  </a:cubicBezTo>
                  <a:cubicBezTo>
                    <a:pt x="154" y="241"/>
                    <a:pt x="153" y="241"/>
                    <a:pt x="153" y="240"/>
                  </a:cubicBezTo>
                  <a:close/>
                  <a:moveTo>
                    <a:pt x="154" y="245"/>
                  </a:moveTo>
                  <a:cubicBezTo>
                    <a:pt x="155" y="245"/>
                    <a:pt x="155" y="244"/>
                    <a:pt x="155" y="244"/>
                  </a:cubicBezTo>
                  <a:cubicBezTo>
                    <a:pt x="154" y="244"/>
                    <a:pt x="155" y="243"/>
                    <a:pt x="155" y="242"/>
                  </a:cubicBezTo>
                  <a:cubicBezTo>
                    <a:pt x="156" y="243"/>
                    <a:pt x="155" y="244"/>
                    <a:pt x="155" y="246"/>
                  </a:cubicBezTo>
                  <a:cubicBezTo>
                    <a:pt x="155" y="246"/>
                    <a:pt x="154" y="245"/>
                    <a:pt x="154" y="245"/>
                  </a:cubicBezTo>
                  <a:close/>
                  <a:moveTo>
                    <a:pt x="155" y="242"/>
                  </a:moveTo>
                  <a:cubicBezTo>
                    <a:pt x="155" y="241"/>
                    <a:pt x="155" y="241"/>
                    <a:pt x="155" y="241"/>
                  </a:cubicBezTo>
                  <a:cubicBezTo>
                    <a:pt x="156" y="241"/>
                    <a:pt x="155" y="241"/>
                    <a:pt x="156" y="242"/>
                  </a:cubicBezTo>
                  <a:cubicBezTo>
                    <a:pt x="156" y="242"/>
                    <a:pt x="156" y="241"/>
                    <a:pt x="156" y="241"/>
                  </a:cubicBezTo>
                  <a:cubicBezTo>
                    <a:pt x="156" y="241"/>
                    <a:pt x="157" y="242"/>
                    <a:pt x="157" y="242"/>
                  </a:cubicBezTo>
                  <a:cubicBezTo>
                    <a:pt x="157" y="242"/>
                    <a:pt x="156" y="242"/>
                    <a:pt x="156" y="243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42"/>
                    <a:pt x="156" y="241"/>
                    <a:pt x="155" y="242"/>
                  </a:cubicBezTo>
                  <a:close/>
                  <a:moveTo>
                    <a:pt x="156" y="244"/>
                  </a:moveTo>
                  <a:cubicBezTo>
                    <a:pt x="155" y="244"/>
                    <a:pt x="156" y="243"/>
                    <a:pt x="156" y="243"/>
                  </a:cubicBezTo>
                  <a:cubicBezTo>
                    <a:pt x="157" y="243"/>
                    <a:pt x="156" y="244"/>
                    <a:pt x="156" y="244"/>
                  </a:cubicBezTo>
                  <a:close/>
                  <a:moveTo>
                    <a:pt x="158" y="246"/>
                  </a:moveTo>
                  <a:cubicBezTo>
                    <a:pt x="158" y="246"/>
                    <a:pt x="158" y="247"/>
                    <a:pt x="158" y="248"/>
                  </a:cubicBezTo>
                  <a:cubicBezTo>
                    <a:pt x="156" y="247"/>
                    <a:pt x="154" y="245"/>
                    <a:pt x="156" y="243"/>
                  </a:cubicBezTo>
                  <a:cubicBezTo>
                    <a:pt x="157" y="244"/>
                    <a:pt x="158" y="244"/>
                    <a:pt x="158" y="245"/>
                  </a:cubicBezTo>
                  <a:cubicBezTo>
                    <a:pt x="158" y="245"/>
                    <a:pt x="157" y="245"/>
                    <a:pt x="157" y="246"/>
                  </a:cubicBezTo>
                  <a:cubicBezTo>
                    <a:pt x="157" y="246"/>
                    <a:pt x="158" y="246"/>
                    <a:pt x="158" y="246"/>
                  </a:cubicBezTo>
                  <a:close/>
                  <a:moveTo>
                    <a:pt x="158" y="246"/>
                  </a:moveTo>
                  <a:cubicBezTo>
                    <a:pt x="159" y="245"/>
                    <a:pt x="160" y="246"/>
                    <a:pt x="161" y="246"/>
                  </a:cubicBezTo>
                  <a:cubicBezTo>
                    <a:pt x="160" y="247"/>
                    <a:pt x="159" y="246"/>
                    <a:pt x="159" y="247"/>
                  </a:cubicBezTo>
                  <a:cubicBezTo>
                    <a:pt x="158" y="247"/>
                    <a:pt x="159" y="246"/>
                    <a:pt x="158" y="246"/>
                  </a:cubicBezTo>
                  <a:close/>
                  <a:moveTo>
                    <a:pt x="159" y="247"/>
                  </a:moveTo>
                  <a:cubicBezTo>
                    <a:pt x="159" y="248"/>
                    <a:pt x="159" y="247"/>
                    <a:pt x="160" y="247"/>
                  </a:cubicBezTo>
                  <a:cubicBezTo>
                    <a:pt x="160" y="248"/>
                    <a:pt x="159" y="247"/>
                    <a:pt x="159" y="248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159" y="248"/>
                    <a:pt x="159" y="248"/>
                    <a:pt x="159" y="247"/>
                  </a:cubicBezTo>
                  <a:close/>
                  <a:moveTo>
                    <a:pt x="159" y="248"/>
                  </a:moveTo>
                  <a:cubicBezTo>
                    <a:pt x="159" y="248"/>
                    <a:pt x="159" y="248"/>
                    <a:pt x="160" y="248"/>
                  </a:cubicBezTo>
                  <a:cubicBezTo>
                    <a:pt x="160" y="248"/>
                    <a:pt x="160" y="248"/>
                    <a:pt x="161" y="248"/>
                  </a:cubicBezTo>
                  <a:cubicBezTo>
                    <a:pt x="161" y="248"/>
                    <a:pt x="160" y="248"/>
                    <a:pt x="160" y="249"/>
                  </a:cubicBezTo>
                  <a:cubicBezTo>
                    <a:pt x="160" y="249"/>
                    <a:pt x="159" y="249"/>
                    <a:pt x="159" y="248"/>
                  </a:cubicBezTo>
                  <a:close/>
                  <a:moveTo>
                    <a:pt x="160" y="249"/>
                  </a:moveTo>
                  <a:cubicBezTo>
                    <a:pt x="160" y="250"/>
                    <a:pt x="161" y="250"/>
                    <a:pt x="161" y="250"/>
                  </a:cubicBezTo>
                  <a:cubicBezTo>
                    <a:pt x="161" y="251"/>
                    <a:pt x="159" y="251"/>
                    <a:pt x="159" y="251"/>
                  </a:cubicBezTo>
                  <a:cubicBezTo>
                    <a:pt x="158" y="251"/>
                    <a:pt x="158" y="250"/>
                    <a:pt x="157" y="250"/>
                  </a:cubicBezTo>
                  <a:cubicBezTo>
                    <a:pt x="158" y="250"/>
                    <a:pt x="158" y="249"/>
                    <a:pt x="160" y="249"/>
                  </a:cubicBezTo>
                  <a:close/>
                  <a:moveTo>
                    <a:pt x="158" y="252"/>
                  </a:moveTo>
                  <a:cubicBezTo>
                    <a:pt x="157" y="252"/>
                    <a:pt x="157" y="252"/>
                    <a:pt x="157" y="252"/>
                  </a:cubicBezTo>
                  <a:cubicBezTo>
                    <a:pt x="157" y="251"/>
                    <a:pt x="157" y="251"/>
                    <a:pt x="156" y="251"/>
                  </a:cubicBezTo>
                  <a:cubicBezTo>
                    <a:pt x="157" y="251"/>
                    <a:pt x="158" y="251"/>
                    <a:pt x="158" y="252"/>
                  </a:cubicBezTo>
                  <a:close/>
                  <a:moveTo>
                    <a:pt x="155" y="253"/>
                  </a:moveTo>
                  <a:cubicBezTo>
                    <a:pt x="155" y="252"/>
                    <a:pt x="154" y="252"/>
                    <a:pt x="154" y="252"/>
                  </a:cubicBezTo>
                  <a:cubicBezTo>
                    <a:pt x="154" y="252"/>
                    <a:pt x="155" y="252"/>
                    <a:pt x="156" y="251"/>
                  </a:cubicBezTo>
                  <a:cubicBezTo>
                    <a:pt x="156" y="252"/>
                    <a:pt x="156" y="251"/>
                    <a:pt x="157" y="252"/>
                  </a:cubicBezTo>
                  <a:cubicBezTo>
                    <a:pt x="156" y="252"/>
                    <a:pt x="156" y="252"/>
                    <a:pt x="155" y="253"/>
                  </a:cubicBezTo>
                  <a:close/>
                  <a:moveTo>
                    <a:pt x="156" y="253"/>
                  </a:moveTo>
                  <a:cubicBezTo>
                    <a:pt x="157" y="253"/>
                    <a:pt x="157" y="253"/>
                    <a:pt x="158" y="253"/>
                  </a:cubicBezTo>
                  <a:cubicBezTo>
                    <a:pt x="158" y="254"/>
                    <a:pt x="156" y="254"/>
                    <a:pt x="156" y="253"/>
                  </a:cubicBezTo>
                  <a:close/>
                  <a:moveTo>
                    <a:pt x="157" y="259"/>
                  </a:moveTo>
                  <a:cubicBezTo>
                    <a:pt x="158" y="260"/>
                    <a:pt x="159" y="260"/>
                    <a:pt x="160" y="261"/>
                  </a:cubicBezTo>
                  <a:cubicBezTo>
                    <a:pt x="160" y="261"/>
                    <a:pt x="159" y="262"/>
                    <a:pt x="160" y="262"/>
                  </a:cubicBezTo>
                  <a:cubicBezTo>
                    <a:pt x="159" y="263"/>
                    <a:pt x="159" y="262"/>
                    <a:pt x="158" y="262"/>
                  </a:cubicBezTo>
                  <a:cubicBezTo>
                    <a:pt x="158" y="261"/>
                    <a:pt x="158" y="260"/>
                    <a:pt x="157" y="259"/>
                  </a:cubicBezTo>
                  <a:close/>
                  <a:moveTo>
                    <a:pt x="158" y="263"/>
                  </a:moveTo>
                  <a:cubicBezTo>
                    <a:pt x="159" y="262"/>
                    <a:pt x="159" y="263"/>
                    <a:pt x="160" y="263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60" y="264"/>
                    <a:pt x="162" y="265"/>
                    <a:pt x="163" y="266"/>
                  </a:cubicBezTo>
                  <a:cubicBezTo>
                    <a:pt x="162" y="266"/>
                    <a:pt x="161" y="266"/>
                    <a:pt x="159" y="266"/>
                  </a:cubicBezTo>
                  <a:cubicBezTo>
                    <a:pt x="159" y="265"/>
                    <a:pt x="159" y="263"/>
                    <a:pt x="158" y="263"/>
                  </a:cubicBezTo>
                  <a:close/>
                  <a:moveTo>
                    <a:pt x="157" y="310"/>
                  </a:moveTo>
                  <a:cubicBezTo>
                    <a:pt x="158" y="309"/>
                    <a:pt x="158" y="310"/>
                    <a:pt x="158" y="310"/>
                  </a:cubicBezTo>
                  <a:cubicBezTo>
                    <a:pt x="158" y="310"/>
                    <a:pt x="158" y="311"/>
                    <a:pt x="158" y="311"/>
                  </a:cubicBezTo>
                  <a:cubicBezTo>
                    <a:pt x="158" y="311"/>
                    <a:pt x="157" y="310"/>
                    <a:pt x="157" y="310"/>
                  </a:cubicBezTo>
                  <a:close/>
                  <a:moveTo>
                    <a:pt x="158" y="311"/>
                  </a:moveTo>
                  <a:cubicBezTo>
                    <a:pt x="158" y="311"/>
                    <a:pt x="158" y="312"/>
                    <a:pt x="158" y="312"/>
                  </a:cubicBezTo>
                  <a:cubicBezTo>
                    <a:pt x="158" y="312"/>
                    <a:pt x="158" y="312"/>
                    <a:pt x="158" y="311"/>
                  </a:cubicBezTo>
                  <a:close/>
                  <a:moveTo>
                    <a:pt x="159" y="315"/>
                  </a:moveTo>
                  <a:cubicBezTo>
                    <a:pt x="158" y="315"/>
                    <a:pt x="158" y="313"/>
                    <a:pt x="158" y="313"/>
                  </a:cubicBezTo>
                  <a:cubicBezTo>
                    <a:pt x="159" y="314"/>
                    <a:pt x="158" y="314"/>
                    <a:pt x="159" y="315"/>
                  </a:cubicBezTo>
                  <a:close/>
                  <a:moveTo>
                    <a:pt x="159" y="309"/>
                  </a:moveTo>
                  <a:cubicBezTo>
                    <a:pt x="158" y="309"/>
                    <a:pt x="159" y="308"/>
                    <a:pt x="158" y="309"/>
                  </a:cubicBezTo>
                  <a:cubicBezTo>
                    <a:pt x="159" y="308"/>
                    <a:pt x="160" y="309"/>
                    <a:pt x="161" y="309"/>
                  </a:cubicBezTo>
                  <a:cubicBezTo>
                    <a:pt x="160" y="310"/>
                    <a:pt x="159" y="309"/>
                    <a:pt x="159" y="309"/>
                  </a:cubicBezTo>
                  <a:close/>
                  <a:moveTo>
                    <a:pt x="165" y="316"/>
                  </a:moveTo>
                  <a:cubicBezTo>
                    <a:pt x="165" y="316"/>
                    <a:pt x="165" y="315"/>
                    <a:pt x="165" y="315"/>
                  </a:cubicBezTo>
                  <a:cubicBezTo>
                    <a:pt x="165" y="314"/>
                    <a:pt x="165" y="315"/>
                    <a:pt x="166" y="314"/>
                  </a:cubicBezTo>
                  <a:cubicBezTo>
                    <a:pt x="166" y="315"/>
                    <a:pt x="165" y="315"/>
                    <a:pt x="165" y="316"/>
                  </a:cubicBezTo>
                  <a:close/>
                  <a:moveTo>
                    <a:pt x="166" y="318"/>
                  </a:moveTo>
                  <a:cubicBezTo>
                    <a:pt x="165" y="318"/>
                    <a:pt x="165" y="317"/>
                    <a:pt x="165" y="317"/>
                  </a:cubicBezTo>
                  <a:cubicBezTo>
                    <a:pt x="166" y="317"/>
                    <a:pt x="166" y="317"/>
                    <a:pt x="166" y="318"/>
                  </a:cubicBezTo>
                  <a:close/>
                  <a:moveTo>
                    <a:pt x="165" y="313"/>
                  </a:moveTo>
                  <a:cubicBezTo>
                    <a:pt x="165" y="313"/>
                    <a:pt x="165" y="314"/>
                    <a:pt x="166" y="314"/>
                  </a:cubicBezTo>
                  <a:cubicBezTo>
                    <a:pt x="165" y="314"/>
                    <a:pt x="164" y="314"/>
                    <a:pt x="165" y="313"/>
                  </a:cubicBezTo>
                  <a:close/>
                  <a:moveTo>
                    <a:pt x="163" y="311"/>
                  </a:moveTo>
                  <a:cubicBezTo>
                    <a:pt x="164" y="311"/>
                    <a:pt x="166" y="312"/>
                    <a:pt x="166" y="312"/>
                  </a:cubicBezTo>
                  <a:cubicBezTo>
                    <a:pt x="165" y="312"/>
                    <a:pt x="163" y="312"/>
                    <a:pt x="163" y="311"/>
                  </a:cubicBezTo>
                  <a:close/>
                  <a:moveTo>
                    <a:pt x="164" y="314"/>
                  </a:moveTo>
                  <a:cubicBezTo>
                    <a:pt x="163" y="314"/>
                    <a:pt x="162" y="313"/>
                    <a:pt x="161" y="313"/>
                  </a:cubicBezTo>
                  <a:cubicBezTo>
                    <a:pt x="161" y="313"/>
                    <a:pt x="161" y="312"/>
                    <a:pt x="161" y="312"/>
                  </a:cubicBezTo>
                  <a:cubicBezTo>
                    <a:pt x="162" y="312"/>
                    <a:pt x="163" y="312"/>
                    <a:pt x="164" y="313"/>
                  </a:cubicBezTo>
                  <a:cubicBezTo>
                    <a:pt x="164" y="313"/>
                    <a:pt x="164" y="313"/>
                    <a:pt x="164" y="314"/>
                  </a:cubicBezTo>
                  <a:close/>
                  <a:moveTo>
                    <a:pt x="164" y="323"/>
                  </a:moveTo>
                  <a:cubicBezTo>
                    <a:pt x="163" y="323"/>
                    <a:pt x="163" y="322"/>
                    <a:pt x="163" y="322"/>
                  </a:cubicBezTo>
                  <a:cubicBezTo>
                    <a:pt x="163" y="322"/>
                    <a:pt x="164" y="322"/>
                    <a:pt x="164" y="323"/>
                  </a:cubicBezTo>
                  <a:close/>
                  <a:moveTo>
                    <a:pt x="162" y="318"/>
                  </a:moveTo>
                  <a:cubicBezTo>
                    <a:pt x="162" y="318"/>
                    <a:pt x="162" y="318"/>
                    <a:pt x="162" y="318"/>
                  </a:cubicBezTo>
                  <a:cubicBezTo>
                    <a:pt x="163" y="318"/>
                    <a:pt x="164" y="318"/>
                    <a:pt x="163" y="319"/>
                  </a:cubicBezTo>
                  <a:cubicBezTo>
                    <a:pt x="163" y="319"/>
                    <a:pt x="163" y="319"/>
                    <a:pt x="162" y="318"/>
                  </a:cubicBezTo>
                  <a:close/>
                  <a:moveTo>
                    <a:pt x="163" y="319"/>
                  </a:moveTo>
                  <a:cubicBezTo>
                    <a:pt x="163" y="319"/>
                    <a:pt x="162" y="319"/>
                    <a:pt x="162" y="319"/>
                  </a:cubicBezTo>
                  <a:cubicBezTo>
                    <a:pt x="163" y="319"/>
                    <a:pt x="163" y="319"/>
                    <a:pt x="163" y="319"/>
                  </a:cubicBezTo>
                  <a:close/>
                  <a:moveTo>
                    <a:pt x="163" y="316"/>
                  </a:moveTo>
                  <a:cubicBezTo>
                    <a:pt x="163" y="316"/>
                    <a:pt x="163" y="316"/>
                    <a:pt x="163" y="317"/>
                  </a:cubicBezTo>
                  <a:cubicBezTo>
                    <a:pt x="163" y="317"/>
                    <a:pt x="162" y="316"/>
                    <a:pt x="162" y="316"/>
                  </a:cubicBezTo>
                  <a:cubicBezTo>
                    <a:pt x="162" y="315"/>
                    <a:pt x="163" y="316"/>
                    <a:pt x="163" y="316"/>
                  </a:cubicBezTo>
                  <a:close/>
                  <a:moveTo>
                    <a:pt x="162" y="314"/>
                  </a:moveTo>
                  <a:cubicBezTo>
                    <a:pt x="162" y="314"/>
                    <a:pt x="163" y="314"/>
                    <a:pt x="163" y="314"/>
                  </a:cubicBezTo>
                  <a:cubicBezTo>
                    <a:pt x="163" y="315"/>
                    <a:pt x="162" y="314"/>
                    <a:pt x="162" y="314"/>
                  </a:cubicBezTo>
                  <a:close/>
                  <a:moveTo>
                    <a:pt x="162" y="317"/>
                  </a:moveTo>
                  <a:cubicBezTo>
                    <a:pt x="162" y="317"/>
                    <a:pt x="163" y="317"/>
                    <a:pt x="163" y="317"/>
                  </a:cubicBezTo>
                  <a:cubicBezTo>
                    <a:pt x="163" y="318"/>
                    <a:pt x="162" y="317"/>
                    <a:pt x="162" y="317"/>
                  </a:cubicBezTo>
                  <a:close/>
                  <a:moveTo>
                    <a:pt x="159" y="315"/>
                  </a:moveTo>
                  <a:cubicBezTo>
                    <a:pt x="160" y="315"/>
                    <a:pt x="161" y="316"/>
                    <a:pt x="161" y="317"/>
                  </a:cubicBezTo>
                  <a:cubicBezTo>
                    <a:pt x="161" y="317"/>
                    <a:pt x="160" y="317"/>
                    <a:pt x="159" y="316"/>
                  </a:cubicBezTo>
                  <a:cubicBezTo>
                    <a:pt x="159" y="316"/>
                    <a:pt x="159" y="315"/>
                    <a:pt x="159" y="315"/>
                  </a:cubicBezTo>
                  <a:close/>
                  <a:moveTo>
                    <a:pt x="165" y="311"/>
                  </a:moveTo>
                  <a:cubicBezTo>
                    <a:pt x="166" y="311"/>
                    <a:pt x="167" y="311"/>
                    <a:pt x="168" y="311"/>
                  </a:cubicBezTo>
                  <a:cubicBezTo>
                    <a:pt x="168" y="312"/>
                    <a:pt x="168" y="312"/>
                    <a:pt x="168" y="312"/>
                  </a:cubicBezTo>
                  <a:cubicBezTo>
                    <a:pt x="167" y="312"/>
                    <a:pt x="166" y="312"/>
                    <a:pt x="165" y="311"/>
                  </a:cubicBezTo>
                  <a:close/>
                  <a:moveTo>
                    <a:pt x="161" y="309"/>
                  </a:moveTo>
                  <a:cubicBezTo>
                    <a:pt x="164" y="309"/>
                    <a:pt x="166" y="309"/>
                    <a:pt x="168" y="311"/>
                  </a:cubicBezTo>
                  <a:cubicBezTo>
                    <a:pt x="165" y="310"/>
                    <a:pt x="163" y="310"/>
                    <a:pt x="161" y="309"/>
                  </a:cubicBezTo>
                  <a:close/>
                  <a:moveTo>
                    <a:pt x="162" y="310"/>
                  </a:moveTo>
                  <a:cubicBezTo>
                    <a:pt x="162" y="311"/>
                    <a:pt x="163" y="312"/>
                    <a:pt x="164" y="312"/>
                  </a:cubicBezTo>
                  <a:cubicBezTo>
                    <a:pt x="163" y="312"/>
                    <a:pt x="161" y="311"/>
                    <a:pt x="160" y="310"/>
                  </a:cubicBezTo>
                  <a:cubicBezTo>
                    <a:pt x="160" y="310"/>
                    <a:pt x="161" y="311"/>
                    <a:pt x="162" y="310"/>
                  </a:cubicBezTo>
                  <a:close/>
                  <a:moveTo>
                    <a:pt x="159" y="310"/>
                  </a:moveTo>
                  <a:cubicBezTo>
                    <a:pt x="160" y="311"/>
                    <a:pt x="160" y="311"/>
                    <a:pt x="161" y="312"/>
                  </a:cubicBezTo>
                  <a:cubicBezTo>
                    <a:pt x="160" y="312"/>
                    <a:pt x="159" y="311"/>
                    <a:pt x="159" y="310"/>
                  </a:cubicBezTo>
                  <a:close/>
                  <a:moveTo>
                    <a:pt x="160" y="313"/>
                  </a:moveTo>
                  <a:cubicBezTo>
                    <a:pt x="160" y="313"/>
                    <a:pt x="160" y="313"/>
                    <a:pt x="159" y="313"/>
                  </a:cubicBezTo>
                  <a:cubicBezTo>
                    <a:pt x="159" y="313"/>
                    <a:pt x="159" y="312"/>
                    <a:pt x="159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0" y="312"/>
                    <a:pt x="160" y="313"/>
                    <a:pt x="160" y="313"/>
                  </a:cubicBezTo>
                  <a:close/>
                  <a:moveTo>
                    <a:pt x="159" y="314"/>
                  </a:moveTo>
                  <a:cubicBezTo>
                    <a:pt x="160" y="313"/>
                    <a:pt x="160" y="314"/>
                    <a:pt x="160" y="314"/>
                  </a:cubicBezTo>
                  <a:cubicBezTo>
                    <a:pt x="161" y="314"/>
                    <a:pt x="160" y="315"/>
                    <a:pt x="160" y="315"/>
                  </a:cubicBezTo>
                  <a:cubicBezTo>
                    <a:pt x="160" y="315"/>
                    <a:pt x="159" y="315"/>
                    <a:pt x="159" y="314"/>
                  </a:cubicBezTo>
                  <a:close/>
                  <a:moveTo>
                    <a:pt x="159" y="317"/>
                  </a:moveTo>
                  <a:cubicBezTo>
                    <a:pt x="160" y="317"/>
                    <a:pt x="161" y="318"/>
                    <a:pt x="161" y="318"/>
                  </a:cubicBezTo>
                  <a:cubicBezTo>
                    <a:pt x="161" y="319"/>
                    <a:pt x="161" y="318"/>
                    <a:pt x="161" y="319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61" y="320"/>
                    <a:pt x="161" y="319"/>
                    <a:pt x="161" y="320"/>
                  </a:cubicBezTo>
                  <a:cubicBezTo>
                    <a:pt x="160" y="320"/>
                    <a:pt x="160" y="319"/>
                    <a:pt x="159" y="317"/>
                  </a:cubicBezTo>
                  <a:close/>
                  <a:moveTo>
                    <a:pt x="161" y="321"/>
                  </a:moveTo>
                  <a:cubicBezTo>
                    <a:pt x="161" y="321"/>
                    <a:pt x="161" y="320"/>
                    <a:pt x="160" y="320"/>
                  </a:cubicBezTo>
                  <a:cubicBezTo>
                    <a:pt x="161" y="320"/>
                    <a:pt x="161" y="321"/>
                    <a:pt x="161" y="320"/>
                  </a:cubicBezTo>
                  <a:cubicBezTo>
                    <a:pt x="162" y="321"/>
                    <a:pt x="161" y="320"/>
                    <a:pt x="161" y="321"/>
                  </a:cubicBezTo>
                  <a:close/>
                  <a:moveTo>
                    <a:pt x="162" y="324"/>
                  </a:moveTo>
                  <a:cubicBezTo>
                    <a:pt x="162" y="324"/>
                    <a:pt x="161" y="323"/>
                    <a:pt x="161" y="322"/>
                  </a:cubicBezTo>
                  <a:cubicBezTo>
                    <a:pt x="162" y="322"/>
                    <a:pt x="162" y="323"/>
                    <a:pt x="162" y="323"/>
                  </a:cubicBezTo>
                  <a:cubicBezTo>
                    <a:pt x="162" y="323"/>
                    <a:pt x="162" y="323"/>
                    <a:pt x="162" y="324"/>
                  </a:cubicBezTo>
                  <a:close/>
                  <a:moveTo>
                    <a:pt x="162" y="320"/>
                  </a:moveTo>
                  <a:cubicBezTo>
                    <a:pt x="163" y="320"/>
                    <a:pt x="164" y="320"/>
                    <a:pt x="164" y="321"/>
                  </a:cubicBezTo>
                  <a:cubicBezTo>
                    <a:pt x="163" y="321"/>
                    <a:pt x="163" y="321"/>
                    <a:pt x="162" y="320"/>
                  </a:cubicBezTo>
                  <a:close/>
                  <a:moveTo>
                    <a:pt x="163" y="323"/>
                  </a:moveTo>
                  <a:cubicBezTo>
                    <a:pt x="163" y="323"/>
                    <a:pt x="163" y="323"/>
                    <a:pt x="164" y="324"/>
                  </a:cubicBezTo>
                  <a:cubicBezTo>
                    <a:pt x="164" y="324"/>
                    <a:pt x="163" y="324"/>
                    <a:pt x="163" y="324"/>
                  </a:cubicBezTo>
                  <a:cubicBezTo>
                    <a:pt x="163" y="324"/>
                    <a:pt x="163" y="323"/>
                    <a:pt x="163" y="323"/>
                  </a:cubicBezTo>
                  <a:close/>
                  <a:moveTo>
                    <a:pt x="163" y="325"/>
                  </a:moveTo>
                  <a:cubicBezTo>
                    <a:pt x="163" y="324"/>
                    <a:pt x="164" y="325"/>
                    <a:pt x="164" y="324"/>
                  </a:cubicBezTo>
                  <a:cubicBezTo>
                    <a:pt x="164" y="325"/>
                    <a:pt x="164" y="325"/>
                    <a:pt x="164" y="325"/>
                  </a:cubicBezTo>
                  <a:cubicBezTo>
                    <a:pt x="164" y="326"/>
                    <a:pt x="164" y="325"/>
                    <a:pt x="163" y="325"/>
                  </a:cubicBezTo>
                  <a:close/>
                  <a:moveTo>
                    <a:pt x="164" y="316"/>
                  </a:moveTo>
                  <a:cubicBezTo>
                    <a:pt x="165" y="316"/>
                    <a:pt x="165" y="317"/>
                    <a:pt x="165" y="318"/>
                  </a:cubicBezTo>
                  <a:cubicBezTo>
                    <a:pt x="164" y="318"/>
                    <a:pt x="164" y="317"/>
                    <a:pt x="164" y="316"/>
                  </a:cubicBezTo>
                  <a:close/>
                  <a:moveTo>
                    <a:pt x="165" y="318"/>
                  </a:moveTo>
                  <a:cubicBezTo>
                    <a:pt x="165" y="318"/>
                    <a:pt x="165" y="319"/>
                    <a:pt x="165" y="320"/>
                  </a:cubicBezTo>
                  <a:cubicBezTo>
                    <a:pt x="165" y="320"/>
                    <a:pt x="165" y="319"/>
                    <a:pt x="165" y="319"/>
                  </a:cubicBezTo>
                  <a:cubicBezTo>
                    <a:pt x="164" y="319"/>
                    <a:pt x="164" y="318"/>
                    <a:pt x="165" y="318"/>
                  </a:cubicBezTo>
                  <a:close/>
                  <a:moveTo>
                    <a:pt x="165" y="323"/>
                  </a:moveTo>
                  <a:cubicBezTo>
                    <a:pt x="165" y="323"/>
                    <a:pt x="165" y="323"/>
                    <a:pt x="165" y="323"/>
                  </a:cubicBezTo>
                  <a:cubicBezTo>
                    <a:pt x="165" y="322"/>
                    <a:pt x="164" y="321"/>
                    <a:pt x="165" y="320"/>
                  </a:cubicBezTo>
                  <a:cubicBezTo>
                    <a:pt x="165" y="320"/>
                    <a:pt x="166" y="321"/>
                    <a:pt x="166" y="322"/>
                  </a:cubicBezTo>
                  <a:cubicBezTo>
                    <a:pt x="166" y="324"/>
                    <a:pt x="166" y="327"/>
                    <a:pt x="166" y="328"/>
                  </a:cubicBezTo>
                  <a:cubicBezTo>
                    <a:pt x="165" y="327"/>
                    <a:pt x="165" y="325"/>
                    <a:pt x="165" y="323"/>
                  </a:cubicBezTo>
                  <a:close/>
                  <a:moveTo>
                    <a:pt x="166" y="329"/>
                  </a:moveTo>
                  <a:cubicBezTo>
                    <a:pt x="166" y="329"/>
                    <a:pt x="166" y="328"/>
                    <a:pt x="166" y="328"/>
                  </a:cubicBezTo>
                  <a:cubicBezTo>
                    <a:pt x="167" y="329"/>
                    <a:pt x="166" y="329"/>
                    <a:pt x="167" y="329"/>
                  </a:cubicBezTo>
                  <a:cubicBezTo>
                    <a:pt x="166" y="329"/>
                    <a:pt x="166" y="329"/>
                    <a:pt x="166" y="329"/>
                  </a:cubicBezTo>
                  <a:close/>
                  <a:moveTo>
                    <a:pt x="167" y="318"/>
                  </a:moveTo>
                  <a:cubicBezTo>
                    <a:pt x="167" y="318"/>
                    <a:pt x="167" y="318"/>
                    <a:pt x="167" y="318"/>
                  </a:cubicBezTo>
                  <a:cubicBezTo>
                    <a:pt x="166" y="317"/>
                    <a:pt x="167" y="317"/>
                    <a:pt x="166" y="317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8" y="317"/>
                    <a:pt x="167" y="317"/>
                    <a:pt x="167" y="318"/>
                  </a:cubicBezTo>
                  <a:close/>
                  <a:moveTo>
                    <a:pt x="168" y="316"/>
                  </a:moveTo>
                  <a:cubicBezTo>
                    <a:pt x="167" y="316"/>
                    <a:pt x="167" y="316"/>
                    <a:pt x="167" y="316"/>
                  </a:cubicBezTo>
                  <a:cubicBezTo>
                    <a:pt x="166" y="315"/>
                    <a:pt x="167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ubicBezTo>
                    <a:pt x="168" y="315"/>
                    <a:pt x="168" y="316"/>
                    <a:pt x="168" y="316"/>
                  </a:cubicBezTo>
                  <a:close/>
                  <a:moveTo>
                    <a:pt x="168" y="314"/>
                  </a:moveTo>
                  <a:cubicBezTo>
                    <a:pt x="167" y="314"/>
                    <a:pt x="167" y="313"/>
                    <a:pt x="166" y="313"/>
                  </a:cubicBezTo>
                  <a:cubicBezTo>
                    <a:pt x="167" y="313"/>
                    <a:pt x="167" y="313"/>
                    <a:pt x="168" y="313"/>
                  </a:cubicBezTo>
                  <a:cubicBezTo>
                    <a:pt x="168" y="313"/>
                    <a:pt x="168" y="313"/>
                    <a:pt x="168" y="314"/>
                  </a:cubicBezTo>
                  <a:close/>
                  <a:moveTo>
                    <a:pt x="168" y="313"/>
                  </a:moveTo>
                  <a:cubicBezTo>
                    <a:pt x="168" y="312"/>
                    <a:pt x="168" y="312"/>
                    <a:pt x="168" y="311"/>
                  </a:cubicBezTo>
                  <a:cubicBezTo>
                    <a:pt x="169" y="311"/>
                    <a:pt x="170" y="312"/>
                    <a:pt x="170" y="313"/>
                  </a:cubicBezTo>
                  <a:cubicBezTo>
                    <a:pt x="169" y="314"/>
                    <a:pt x="169" y="313"/>
                    <a:pt x="168" y="313"/>
                  </a:cubicBezTo>
                  <a:close/>
                  <a:moveTo>
                    <a:pt x="170" y="314"/>
                  </a:moveTo>
                  <a:cubicBezTo>
                    <a:pt x="170" y="314"/>
                    <a:pt x="169" y="315"/>
                    <a:pt x="170" y="315"/>
                  </a:cubicBezTo>
                  <a:cubicBezTo>
                    <a:pt x="170" y="315"/>
                    <a:pt x="169" y="314"/>
                    <a:pt x="169" y="313"/>
                  </a:cubicBezTo>
                  <a:cubicBezTo>
                    <a:pt x="169" y="314"/>
                    <a:pt x="169" y="314"/>
                    <a:pt x="170" y="314"/>
                  </a:cubicBezTo>
                  <a:close/>
                  <a:moveTo>
                    <a:pt x="169" y="315"/>
                  </a:moveTo>
                  <a:cubicBezTo>
                    <a:pt x="169" y="315"/>
                    <a:pt x="169" y="315"/>
                    <a:pt x="170" y="315"/>
                  </a:cubicBezTo>
                  <a:cubicBezTo>
                    <a:pt x="170" y="315"/>
                    <a:pt x="170" y="316"/>
                    <a:pt x="170" y="316"/>
                  </a:cubicBezTo>
                  <a:cubicBezTo>
                    <a:pt x="169" y="316"/>
                    <a:pt x="169" y="316"/>
                    <a:pt x="169" y="315"/>
                  </a:cubicBezTo>
                  <a:close/>
                  <a:moveTo>
                    <a:pt x="169" y="316"/>
                  </a:moveTo>
                  <a:cubicBezTo>
                    <a:pt x="170" y="316"/>
                    <a:pt x="170" y="317"/>
                    <a:pt x="170" y="318"/>
                  </a:cubicBezTo>
                  <a:cubicBezTo>
                    <a:pt x="170" y="318"/>
                    <a:pt x="169" y="317"/>
                    <a:pt x="169" y="316"/>
                  </a:cubicBezTo>
                  <a:close/>
                  <a:moveTo>
                    <a:pt x="170" y="312"/>
                  </a:moveTo>
                  <a:cubicBezTo>
                    <a:pt x="171" y="311"/>
                    <a:pt x="171" y="313"/>
                    <a:pt x="171" y="314"/>
                  </a:cubicBezTo>
                  <a:cubicBezTo>
                    <a:pt x="171" y="314"/>
                    <a:pt x="170" y="314"/>
                    <a:pt x="170" y="314"/>
                  </a:cubicBezTo>
                  <a:cubicBezTo>
                    <a:pt x="170" y="313"/>
                    <a:pt x="170" y="312"/>
                    <a:pt x="170" y="312"/>
                  </a:cubicBezTo>
                  <a:close/>
                  <a:moveTo>
                    <a:pt x="170" y="310"/>
                  </a:moveTo>
                  <a:cubicBezTo>
                    <a:pt x="170" y="311"/>
                    <a:pt x="170" y="311"/>
                    <a:pt x="170" y="311"/>
                  </a:cubicBezTo>
                  <a:cubicBezTo>
                    <a:pt x="170" y="312"/>
                    <a:pt x="170" y="310"/>
                    <a:pt x="170" y="310"/>
                  </a:cubicBezTo>
                  <a:close/>
                  <a:moveTo>
                    <a:pt x="170" y="316"/>
                  </a:moveTo>
                  <a:cubicBezTo>
                    <a:pt x="171" y="315"/>
                    <a:pt x="171" y="316"/>
                    <a:pt x="171" y="317"/>
                  </a:cubicBezTo>
                  <a:cubicBezTo>
                    <a:pt x="171" y="317"/>
                    <a:pt x="171" y="316"/>
                    <a:pt x="171" y="317"/>
                  </a:cubicBezTo>
                  <a:cubicBezTo>
                    <a:pt x="170" y="316"/>
                    <a:pt x="171" y="316"/>
                    <a:pt x="170" y="316"/>
                  </a:cubicBezTo>
                  <a:close/>
                  <a:moveTo>
                    <a:pt x="171" y="312"/>
                  </a:moveTo>
                  <a:cubicBezTo>
                    <a:pt x="172" y="313"/>
                    <a:pt x="172" y="314"/>
                    <a:pt x="172" y="315"/>
                  </a:cubicBezTo>
                  <a:cubicBezTo>
                    <a:pt x="171" y="315"/>
                    <a:pt x="171" y="313"/>
                    <a:pt x="171" y="312"/>
                  </a:cubicBezTo>
                  <a:close/>
                  <a:moveTo>
                    <a:pt x="171" y="317"/>
                  </a:moveTo>
                  <a:cubicBezTo>
                    <a:pt x="171" y="317"/>
                    <a:pt x="171" y="318"/>
                    <a:pt x="171" y="318"/>
                  </a:cubicBezTo>
                  <a:cubicBezTo>
                    <a:pt x="171" y="318"/>
                    <a:pt x="171" y="318"/>
                    <a:pt x="171" y="317"/>
                  </a:cubicBezTo>
                  <a:close/>
                  <a:moveTo>
                    <a:pt x="172" y="317"/>
                  </a:moveTo>
                  <a:cubicBezTo>
                    <a:pt x="172" y="317"/>
                    <a:pt x="172" y="316"/>
                    <a:pt x="171" y="316"/>
                  </a:cubicBezTo>
                  <a:cubicBezTo>
                    <a:pt x="172" y="316"/>
                    <a:pt x="172" y="317"/>
                    <a:pt x="172" y="317"/>
                  </a:cubicBezTo>
                  <a:close/>
                  <a:moveTo>
                    <a:pt x="172" y="313"/>
                  </a:moveTo>
                  <a:cubicBezTo>
                    <a:pt x="173" y="312"/>
                    <a:pt x="174" y="315"/>
                    <a:pt x="174" y="317"/>
                  </a:cubicBezTo>
                  <a:cubicBezTo>
                    <a:pt x="172" y="317"/>
                    <a:pt x="173" y="314"/>
                    <a:pt x="172" y="313"/>
                  </a:cubicBezTo>
                  <a:close/>
                  <a:moveTo>
                    <a:pt x="174" y="318"/>
                  </a:moveTo>
                  <a:cubicBezTo>
                    <a:pt x="174" y="318"/>
                    <a:pt x="173" y="318"/>
                    <a:pt x="173" y="317"/>
                  </a:cubicBezTo>
                  <a:cubicBezTo>
                    <a:pt x="174" y="317"/>
                    <a:pt x="174" y="317"/>
                    <a:pt x="174" y="318"/>
                  </a:cubicBezTo>
                  <a:close/>
                  <a:moveTo>
                    <a:pt x="177" y="320"/>
                  </a:moveTo>
                  <a:cubicBezTo>
                    <a:pt x="176" y="320"/>
                    <a:pt x="177" y="320"/>
                    <a:pt x="177" y="320"/>
                  </a:cubicBezTo>
                  <a:cubicBezTo>
                    <a:pt x="177" y="320"/>
                    <a:pt x="178" y="320"/>
                    <a:pt x="178" y="320"/>
                  </a:cubicBezTo>
                  <a:cubicBezTo>
                    <a:pt x="178" y="320"/>
                    <a:pt x="177" y="320"/>
                    <a:pt x="177" y="320"/>
                  </a:cubicBezTo>
                  <a:close/>
                  <a:moveTo>
                    <a:pt x="180" y="320"/>
                  </a:moveTo>
                  <a:cubicBezTo>
                    <a:pt x="180" y="320"/>
                    <a:pt x="179" y="320"/>
                    <a:pt x="178" y="320"/>
                  </a:cubicBezTo>
                  <a:cubicBezTo>
                    <a:pt x="179" y="320"/>
                    <a:pt x="178" y="318"/>
                    <a:pt x="177" y="318"/>
                  </a:cubicBezTo>
                  <a:cubicBezTo>
                    <a:pt x="178" y="318"/>
                    <a:pt x="179" y="320"/>
                    <a:pt x="180" y="320"/>
                  </a:cubicBezTo>
                  <a:close/>
                  <a:moveTo>
                    <a:pt x="178" y="320"/>
                  </a:moveTo>
                  <a:cubicBezTo>
                    <a:pt x="177" y="319"/>
                    <a:pt x="176" y="319"/>
                    <a:pt x="176" y="318"/>
                  </a:cubicBezTo>
                  <a:cubicBezTo>
                    <a:pt x="177" y="318"/>
                    <a:pt x="177" y="319"/>
                    <a:pt x="178" y="320"/>
                  </a:cubicBezTo>
                  <a:close/>
                  <a:moveTo>
                    <a:pt x="176" y="316"/>
                  </a:moveTo>
                  <a:cubicBezTo>
                    <a:pt x="176" y="317"/>
                    <a:pt x="177" y="317"/>
                    <a:pt x="177" y="318"/>
                  </a:cubicBezTo>
                  <a:cubicBezTo>
                    <a:pt x="176" y="318"/>
                    <a:pt x="175" y="317"/>
                    <a:pt x="176" y="316"/>
                  </a:cubicBezTo>
                  <a:close/>
                  <a:moveTo>
                    <a:pt x="176" y="319"/>
                  </a:moveTo>
                  <a:cubicBezTo>
                    <a:pt x="176" y="320"/>
                    <a:pt x="176" y="320"/>
                    <a:pt x="176" y="320"/>
                  </a:cubicBezTo>
                  <a:cubicBezTo>
                    <a:pt x="175" y="320"/>
                    <a:pt x="173" y="319"/>
                    <a:pt x="172" y="319"/>
                  </a:cubicBezTo>
                  <a:cubicBezTo>
                    <a:pt x="172" y="319"/>
                    <a:pt x="172" y="318"/>
                    <a:pt x="172" y="318"/>
                  </a:cubicBezTo>
                  <a:cubicBezTo>
                    <a:pt x="173" y="318"/>
                    <a:pt x="172" y="318"/>
                    <a:pt x="173" y="319"/>
                  </a:cubicBezTo>
                  <a:cubicBezTo>
                    <a:pt x="173" y="319"/>
                    <a:pt x="173" y="319"/>
                    <a:pt x="173" y="318"/>
                  </a:cubicBezTo>
                  <a:cubicBezTo>
                    <a:pt x="175" y="318"/>
                    <a:pt x="174" y="319"/>
                    <a:pt x="175" y="320"/>
                  </a:cubicBezTo>
                  <a:cubicBezTo>
                    <a:pt x="176" y="320"/>
                    <a:pt x="175" y="319"/>
                    <a:pt x="176" y="319"/>
                  </a:cubicBezTo>
                  <a:close/>
                  <a:moveTo>
                    <a:pt x="174" y="314"/>
                  </a:moveTo>
                  <a:cubicBezTo>
                    <a:pt x="175" y="314"/>
                    <a:pt x="175" y="316"/>
                    <a:pt x="175" y="317"/>
                  </a:cubicBezTo>
                  <a:cubicBezTo>
                    <a:pt x="174" y="317"/>
                    <a:pt x="174" y="315"/>
                    <a:pt x="174" y="314"/>
                  </a:cubicBezTo>
                  <a:close/>
                  <a:moveTo>
                    <a:pt x="172" y="262"/>
                  </a:moveTo>
                  <a:cubicBezTo>
                    <a:pt x="173" y="263"/>
                    <a:pt x="172" y="263"/>
                    <a:pt x="173" y="264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2" y="263"/>
                    <a:pt x="172" y="263"/>
                    <a:pt x="172" y="262"/>
                  </a:cubicBezTo>
                  <a:close/>
                  <a:moveTo>
                    <a:pt x="171" y="263"/>
                  </a:moveTo>
                  <a:cubicBezTo>
                    <a:pt x="170" y="263"/>
                    <a:pt x="170" y="262"/>
                    <a:pt x="170" y="261"/>
                  </a:cubicBezTo>
                  <a:cubicBezTo>
                    <a:pt x="170" y="261"/>
                    <a:pt x="170" y="261"/>
                    <a:pt x="171" y="260"/>
                  </a:cubicBezTo>
                  <a:cubicBezTo>
                    <a:pt x="171" y="261"/>
                    <a:pt x="171" y="262"/>
                    <a:pt x="171" y="263"/>
                  </a:cubicBezTo>
                  <a:close/>
                  <a:moveTo>
                    <a:pt x="170" y="260"/>
                  </a:moveTo>
                  <a:cubicBezTo>
                    <a:pt x="170" y="260"/>
                    <a:pt x="169" y="260"/>
                    <a:pt x="169" y="259"/>
                  </a:cubicBezTo>
                  <a:cubicBezTo>
                    <a:pt x="169" y="259"/>
                    <a:pt x="169" y="259"/>
                    <a:pt x="169" y="259"/>
                  </a:cubicBezTo>
                  <a:cubicBezTo>
                    <a:pt x="169" y="259"/>
                    <a:pt x="170" y="259"/>
                    <a:pt x="170" y="260"/>
                  </a:cubicBezTo>
                  <a:close/>
                  <a:moveTo>
                    <a:pt x="170" y="257"/>
                  </a:moveTo>
                  <a:cubicBezTo>
                    <a:pt x="170" y="257"/>
                    <a:pt x="170" y="257"/>
                    <a:pt x="170" y="258"/>
                  </a:cubicBezTo>
                  <a:cubicBezTo>
                    <a:pt x="169" y="258"/>
                    <a:pt x="168" y="258"/>
                    <a:pt x="168" y="257"/>
                  </a:cubicBezTo>
                  <a:cubicBezTo>
                    <a:pt x="168" y="257"/>
                    <a:pt x="169" y="257"/>
                    <a:pt x="170" y="257"/>
                  </a:cubicBezTo>
                  <a:close/>
                  <a:moveTo>
                    <a:pt x="168" y="249"/>
                  </a:moveTo>
                  <a:cubicBezTo>
                    <a:pt x="169" y="248"/>
                    <a:pt x="172" y="247"/>
                    <a:pt x="174" y="245"/>
                  </a:cubicBezTo>
                  <a:cubicBezTo>
                    <a:pt x="173" y="247"/>
                    <a:pt x="170" y="248"/>
                    <a:pt x="168" y="249"/>
                  </a:cubicBezTo>
                  <a:close/>
                  <a:moveTo>
                    <a:pt x="175" y="231"/>
                  </a:moveTo>
                  <a:cubicBezTo>
                    <a:pt x="174" y="231"/>
                    <a:pt x="173" y="231"/>
                    <a:pt x="173" y="230"/>
                  </a:cubicBezTo>
                  <a:cubicBezTo>
                    <a:pt x="174" y="230"/>
                    <a:pt x="175" y="230"/>
                    <a:pt x="175" y="231"/>
                  </a:cubicBezTo>
                  <a:close/>
                  <a:moveTo>
                    <a:pt x="173" y="229"/>
                  </a:moveTo>
                  <a:cubicBezTo>
                    <a:pt x="174" y="229"/>
                    <a:pt x="175" y="229"/>
                    <a:pt x="175" y="230"/>
                  </a:cubicBezTo>
                  <a:cubicBezTo>
                    <a:pt x="174" y="230"/>
                    <a:pt x="174" y="229"/>
                    <a:pt x="173" y="229"/>
                  </a:cubicBezTo>
                  <a:close/>
                  <a:moveTo>
                    <a:pt x="175" y="241"/>
                  </a:moveTo>
                  <a:cubicBezTo>
                    <a:pt x="174" y="241"/>
                    <a:pt x="174" y="241"/>
                    <a:pt x="174" y="241"/>
                  </a:cubicBezTo>
                  <a:cubicBezTo>
                    <a:pt x="174" y="240"/>
                    <a:pt x="174" y="241"/>
                    <a:pt x="175" y="240"/>
                  </a:cubicBezTo>
                  <a:cubicBezTo>
                    <a:pt x="175" y="241"/>
                    <a:pt x="174" y="241"/>
                    <a:pt x="175" y="241"/>
                  </a:cubicBezTo>
                  <a:close/>
                  <a:moveTo>
                    <a:pt x="173" y="240"/>
                  </a:moveTo>
                  <a:cubicBezTo>
                    <a:pt x="173" y="240"/>
                    <a:pt x="173" y="239"/>
                    <a:pt x="173" y="238"/>
                  </a:cubicBezTo>
                  <a:cubicBezTo>
                    <a:pt x="174" y="238"/>
                    <a:pt x="175" y="238"/>
                    <a:pt x="175" y="239"/>
                  </a:cubicBezTo>
                  <a:cubicBezTo>
                    <a:pt x="175" y="240"/>
                    <a:pt x="174" y="240"/>
                    <a:pt x="173" y="240"/>
                  </a:cubicBezTo>
                  <a:close/>
                  <a:moveTo>
                    <a:pt x="173" y="233"/>
                  </a:moveTo>
                  <a:cubicBezTo>
                    <a:pt x="174" y="233"/>
                    <a:pt x="174" y="234"/>
                    <a:pt x="175" y="234"/>
                  </a:cubicBezTo>
                  <a:cubicBezTo>
                    <a:pt x="175" y="234"/>
                    <a:pt x="175" y="234"/>
                    <a:pt x="175" y="235"/>
                  </a:cubicBezTo>
                  <a:cubicBezTo>
                    <a:pt x="174" y="234"/>
                    <a:pt x="174" y="234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lose/>
                  <a:moveTo>
                    <a:pt x="173" y="232"/>
                  </a:moveTo>
                  <a:cubicBezTo>
                    <a:pt x="173" y="232"/>
                    <a:pt x="175" y="232"/>
                    <a:pt x="175" y="232"/>
                  </a:cubicBezTo>
                  <a:cubicBezTo>
                    <a:pt x="174" y="233"/>
                    <a:pt x="174" y="233"/>
                    <a:pt x="173" y="232"/>
                  </a:cubicBezTo>
                  <a:close/>
                  <a:moveTo>
                    <a:pt x="173" y="234"/>
                  </a:moveTo>
                  <a:cubicBezTo>
                    <a:pt x="174" y="234"/>
                    <a:pt x="174" y="235"/>
                    <a:pt x="174" y="235"/>
                  </a:cubicBezTo>
                  <a:cubicBezTo>
                    <a:pt x="174" y="235"/>
                    <a:pt x="174" y="235"/>
                    <a:pt x="173" y="235"/>
                  </a:cubicBezTo>
                  <a:cubicBezTo>
                    <a:pt x="173" y="235"/>
                    <a:pt x="173" y="235"/>
                    <a:pt x="173" y="234"/>
                  </a:cubicBezTo>
                  <a:close/>
                  <a:moveTo>
                    <a:pt x="173" y="236"/>
                  </a:moveTo>
                  <a:cubicBezTo>
                    <a:pt x="174" y="236"/>
                    <a:pt x="175" y="236"/>
                    <a:pt x="175" y="237"/>
                  </a:cubicBezTo>
                  <a:cubicBezTo>
                    <a:pt x="175" y="237"/>
                    <a:pt x="175" y="237"/>
                    <a:pt x="175" y="238"/>
                  </a:cubicBezTo>
                  <a:cubicBezTo>
                    <a:pt x="174" y="238"/>
                    <a:pt x="174" y="237"/>
                    <a:pt x="173" y="237"/>
                  </a:cubicBezTo>
                  <a:cubicBezTo>
                    <a:pt x="173" y="237"/>
                    <a:pt x="174" y="236"/>
                    <a:pt x="173" y="236"/>
                  </a:cubicBezTo>
                  <a:close/>
                  <a:moveTo>
                    <a:pt x="174" y="236"/>
                  </a:moveTo>
                  <a:cubicBezTo>
                    <a:pt x="174" y="235"/>
                    <a:pt x="175" y="236"/>
                    <a:pt x="175" y="235"/>
                  </a:cubicBezTo>
                  <a:cubicBezTo>
                    <a:pt x="175" y="235"/>
                    <a:pt x="175" y="236"/>
                    <a:pt x="175" y="236"/>
                  </a:cubicBezTo>
                  <a:cubicBezTo>
                    <a:pt x="175" y="236"/>
                    <a:pt x="174" y="236"/>
                    <a:pt x="174" y="236"/>
                  </a:cubicBezTo>
                  <a:close/>
                  <a:moveTo>
                    <a:pt x="174" y="232"/>
                  </a:moveTo>
                  <a:cubicBezTo>
                    <a:pt x="174" y="232"/>
                    <a:pt x="174" y="232"/>
                    <a:pt x="173" y="232"/>
                  </a:cubicBezTo>
                  <a:cubicBezTo>
                    <a:pt x="173" y="232"/>
                    <a:pt x="173" y="231"/>
                    <a:pt x="173" y="231"/>
                  </a:cubicBezTo>
                  <a:cubicBezTo>
                    <a:pt x="173" y="231"/>
                    <a:pt x="174" y="231"/>
                    <a:pt x="174" y="232"/>
                  </a:cubicBezTo>
                  <a:close/>
                  <a:moveTo>
                    <a:pt x="173" y="244"/>
                  </a:moveTo>
                  <a:cubicBezTo>
                    <a:pt x="173" y="244"/>
                    <a:pt x="173" y="244"/>
                    <a:pt x="173" y="243"/>
                  </a:cubicBezTo>
                  <a:cubicBezTo>
                    <a:pt x="174" y="243"/>
                    <a:pt x="174" y="243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4" y="242"/>
                    <a:pt x="174" y="242"/>
                    <a:pt x="174" y="242"/>
                  </a:cubicBezTo>
                  <a:cubicBezTo>
                    <a:pt x="175" y="242"/>
                    <a:pt x="175" y="242"/>
                    <a:pt x="176" y="242"/>
                  </a:cubicBezTo>
                  <a:cubicBezTo>
                    <a:pt x="175" y="243"/>
                    <a:pt x="174" y="243"/>
                    <a:pt x="173" y="244"/>
                  </a:cubicBezTo>
                  <a:close/>
                  <a:moveTo>
                    <a:pt x="177" y="230"/>
                  </a:moveTo>
                  <a:cubicBezTo>
                    <a:pt x="176" y="230"/>
                    <a:pt x="175" y="231"/>
                    <a:pt x="175" y="230"/>
                  </a:cubicBezTo>
                  <a:cubicBezTo>
                    <a:pt x="176" y="230"/>
                    <a:pt x="176" y="230"/>
                    <a:pt x="177" y="230"/>
                  </a:cubicBezTo>
                  <a:close/>
                  <a:moveTo>
                    <a:pt x="175" y="229"/>
                  </a:moveTo>
                  <a:cubicBezTo>
                    <a:pt x="176" y="229"/>
                    <a:pt x="176" y="229"/>
                    <a:pt x="177" y="229"/>
                  </a:cubicBezTo>
                  <a:cubicBezTo>
                    <a:pt x="176" y="229"/>
                    <a:pt x="176" y="229"/>
                    <a:pt x="175" y="229"/>
                  </a:cubicBezTo>
                  <a:close/>
                  <a:moveTo>
                    <a:pt x="177" y="235"/>
                  </a:moveTo>
                  <a:cubicBezTo>
                    <a:pt x="176" y="235"/>
                    <a:pt x="176" y="235"/>
                    <a:pt x="176" y="235"/>
                  </a:cubicBezTo>
                  <a:cubicBezTo>
                    <a:pt x="176" y="235"/>
                    <a:pt x="177" y="234"/>
                    <a:pt x="177" y="235"/>
                  </a:cubicBezTo>
                  <a:close/>
                  <a:moveTo>
                    <a:pt x="176" y="234"/>
                  </a:moveTo>
                  <a:cubicBezTo>
                    <a:pt x="176" y="234"/>
                    <a:pt x="176" y="234"/>
                    <a:pt x="176" y="234"/>
                  </a:cubicBezTo>
                  <a:cubicBezTo>
                    <a:pt x="176" y="235"/>
                    <a:pt x="175" y="234"/>
                    <a:pt x="176" y="234"/>
                  </a:cubicBezTo>
                  <a:close/>
                  <a:moveTo>
                    <a:pt x="175" y="233"/>
                  </a:moveTo>
                  <a:cubicBezTo>
                    <a:pt x="175" y="233"/>
                    <a:pt x="176" y="233"/>
                    <a:pt x="175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3"/>
                    <a:pt x="177" y="233"/>
                    <a:pt x="177" y="233"/>
                  </a:cubicBezTo>
                  <a:cubicBezTo>
                    <a:pt x="176" y="234"/>
                    <a:pt x="176" y="233"/>
                    <a:pt x="175" y="233"/>
                  </a:cubicBezTo>
                  <a:close/>
                  <a:moveTo>
                    <a:pt x="176" y="236"/>
                  </a:moveTo>
                  <a:cubicBezTo>
                    <a:pt x="176" y="235"/>
                    <a:pt x="176" y="236"/>
                    <a:pt x="177" y="236"/>
                  </a:cubicBezTo>
                  <a:cubicBezTo>
                    <a:pt x="177" y="236"/>
                    <a:pt x="176" y="236"/>
                    <a:pt x="176" y="237"/>
                  </a:cubicBezTo>
                  <a:cubicBezTo>
                    <a:pt x="176" y="237"/>
                    <a:pt x="176" y="237"/>
                    <a:pt x="175" y="237"/>
                  </a:cubicBezTo>
                  <a:cubicBezTo>
                    <a:pt x="176" y="237"/>
                    <a:pt x="176" y="236"/>
                    <a:pt x="175" y="236"/>
                  </a:cubicBezTo>
                  <a:cubicBezTo>
                    <a:pt x="176" y="236"/>
                    <a:pt x="175" y="236"/>
                    <a:pt x="176" y="236"/>
                  </a:cubicBezTo>
                  <a:close/>
                  <a:moveTo>
                    <a:pt x="175" y="238"/>
                  </a:moveTo>
                  <a:cubicBezTo>
                    <a:pt x="176" y="237"/>
                    <a:pt x="176" y="237"/>
                    <a:pt x="176" y="237"/>
                  </a:cubicBezTo>
                  <a:cubicBezTo>
                    <a:pt x="177" y="238"/>
                    <a:pt x="176" y="238"/>
                    <a:pt x="177" y="239"/>
                  </a:cubicBezTo>
                  <a:cubicBezTo>
                    <a:pt x="176" y="239"/>
                    <a:pt x="176" y="238"/>
                    <a:pt x="175" y="238"/>
                  </a:cubicBezTo>
                  <a:close/>
                  <a:moveTo>
                    <a:pt x="176" y="241"/>
                  </a:moveTo>
                  <a:cubicBezTo>
                    <a:pt x="177" y="240"/>
                    <a:pt x="177" y="239"/>
                    <a:pt x="178" y="238"/>
                  </a:cubicBezTo>
                  <a:cubicBezTo>
                    <a:pt x="178" y="240"/>
                    <a:pt x="177" y="241"/>
                    <a:pt x="176" y="241"/>
                  </a:cubicBezTo>
                  <a:close/>
                  <a:moveTo>
                    <a:pt x="177" y="237"/>
                  </a:moveTo>
                  <a:cubicBezTo>
                    <a:pt x="178" y="237"/>
                    <a:pt x="178" y="237"/>
                    <a:pt x="178" y="237"/>
                  </a:cubicBezTo>
                  <a:cubicBezTo>
                    <a:pt x="178" y="237"/>
                    <a:pt x="179" y="237"/>
                    <a:pt x="179" y="237"/>
                  </a:cubicBezTo>
                  <a:cubicBezTo>
                    <a:pt x="178" y="238"/>
                    <a:pt x="178" y="238"/>
                    <a:pt x="177" y="239"/>
                  </a:cubicBezTo>
                  <a:cubicBezTo>
                    <a:pt x="177" y="238"/>
                    <a:pt x="177" y="238"/>
                    <a:pt x="177" y="237"/>
                  </a:cubicBezTo>
                  <a:close/>
                  <a:moveTo>
                    <a:pt x="178" y="241"/>
                  </a:moveTo>
                  <a:cubicBezTo>
                    <a:pt x="177" y="241"/>
                    <a:pt x="180" y="239"/>
                    <a:pt x="180" y="239"/>
                  </a:cubicBezTo>
                  <a:cubicBezTo>
                    <a:pt x="180" y="239"/>
                    <a:pt x="179" y="241"/>
                    <a:pt x="178" y="241"/>
                  </a:cubicBezTo>
                  <a:close/>
                  <a:moveTo>
                    <a:pt x="179" y="228"/>
                  </a:moveTo>
                  <a:cubicBezTo>
                    <a:pt x="179" y="228"/>
                    <a:pt x="179" y="228"/>
                    <a:pt x="179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78" y="228"/>
                    <a:pt x="178" y="228"/>
                    <a:pt x="179" y="228"/>
                  </a:cubicBezTo>
                  <a:close/>
                  <a:moveTo>
                    <a:pt x="179" y="230"/>
                  </a:moveTo>
                  <a:cubicBezTo>
                    <a:pt x="179" y="231"/>
                    <a:pt x="177" y="230"/>
                    <a:pt x="177" y="230"/>
                  </a:cubicBezTo>
                  <a:cubicBezTo>
                    <a:pt x="178" y="229"/>
                    <a:pt x="178" y="230"/>
                    <a:pt x="179" y="230"/>
                  </a:cubicBezTo>
                  <a:close/>
                  <a:moveTo>
                    <a:pt x="177" y="232"/>
                  </a:moveTo>
                  <a:cubicBezTo>
                    <a:pt x="178" y="232"/>
                    <a:pt x="179" y="232"/>
                    <a:pt x="179" y="232"/>
                  </a:cubicBezTo>
                  <a:cubicBezTo>
                    <a:pt x="179" y="232"/>
                    <a:pt x="179" y="232"/>
                    <a:pt x="180" y="233"/>
                  </a:cubicBezTo>
                  <a:cubicBezTo>
                    <a:pt x="179" y="234"/>
                    <a:pt x="177" y="233"/>
                    <a:pt x="177" y="232"/>
                  </a:cubicBezTo>
                  <a:close/>
                  <a:moveTo>
                    <a:pt x="180" y="235"/>
                  </a:moveTo>
                  <a:cubicBezTo>
                    <a:pt x="179" y="234"/>
                    <a:pt x="178" y="234"/>
                    <a:pt x="178" y="234"/>
                  </a:cubicBezTo>
                  <a:cubicBezTo>
                    <a:pt x="179" y="234"/>
                    <a:pt x="179" y="234"/>
                    <a:pt x="180" y="235"/>
                  </a:cubicBezTo>
                  <a:close/>
                  <a:moveTo>
                    <a:pt x="177" y="233"/>
                  </a:moveTo>
                  <a:cubicBezTo>
                    <a:pt x="177" y="233"/>
                    <a:pt x="178" y="233"/>
                    <a:pt x="178" y="233"/>
                  </a:cubicBezTo>
                  <a:cubicBezTo>
                    <a:pt x="178" y="234"/>
                    <a:pt x="177" y="234"/>
                    <a:pt x="177" y="234"/>
                  </a:cubicBezTo>
                  <a:cubicBezTo>
                    <a:pt x="177" y="233"/>
                    <a:pt x="177" y="233"/>
                    <a:pt x="177" y="233"/>
                  </a:cubicBezTo>
                  <a:close/>
                  <a:moveTo>
                    <a:pt x="180" y="235"/>
                  </a:moveTo>
                  <a:cubicBezTo>
                    <a:pt x="179" y="236"/>
                    <a:pt x="180" y="237"/>
                    <a:pt x="179" y="237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9" y="236"/>
                    <a:pt x="179" y="236"/>
                  </a:cubicBezTo>
                  <a:cubicBezTo>
                    <a:pt x="179" y="236"/>
                    <a:pt x="177" y="236"/>
                    <a:pt x="177" y="236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78" y="234"/>
                    <a:pt x="179" y="235"/>
                    <a:pt x="180" y="235"/>
                  </a:cubicBezTo>
                  <a:close/>
                  <a:moveTo>
                    <a:pt x="173" y="220"/>
                  </a:moveTo>
                  <a:cubicBezTo>
                    <a:pt x="174" y="221"/>
                    <a:pt x="175" y="224"/>
                    <a:pt x="177" y="225"/>
                  </a:cubicBezTo>
                  <a:cubicBezTo>
                    <a:pt x="175" y="225"/>
                    <a:pt x="174" y="224"/>
                    <a:pt x="171" y="225"/>
                  </a:cubicBezTo>
                  <a:cubicBezTo>
                    <a:pt x="172" y="223"/>
                    <a:pt x="172" y="222"/>
                    <a:pt x="173" y="221"/>
                  </a:cubicBezTo>
                  <a:cubicBezTo>
                    <a:pt x="172" y="221"/>
                    <a:pt x="172" y="223"/>
                    <a:pt x="171" y="224"/>
                  </a:cubicBezTo>
                  <a:cubicBezTo>
                    <a:pt x="170" y="224"/>
                    <a:pt x="169" y="225"/>
                    <a:pt x="169" y="225"/>
                  </a:cubicBezTo>
                  <a:cubicBezTo>
                    <a:pt x="169" y="222"/>
                    <a:pt x="171" y="220"/>
                    <a:pt x="172" y="219"/>
                  </a:cubicBezTo>
                  <a:cubicBezTo>
                    <a:pt x="172" y="219"/>
                    <a:pt x="173" y="220"/>
                    <a:pt x="173" y="220"/>
                  </a:cubicBezTo>
                  <a:close/>
                  <a:moveTo>
                    <a:pt x="161" y="192"/>
                  </a:moveTo>
                  <a:cubicBezTo>
                    <a:pt x="160" y="191"/>
                    <a:pt x="159" y="191"/>
                    <a:pt x="159" y="190"/>
                  </a:cubicBezTo>
                  <a:cubicBezTo>
                    <a:pt x="159" y="190"/>
                    <a:pt x="158" y="191"/>
                    <a:pt x="158" y="190"/>
                  </a:cubicBezTo>
                  <a:cubicBezTo>
                    <a:pt x="158" y="189"/>
                    <a:pt x="159" y="189"/>
                    <a:pt x="159" y="188"/>
                  </a:cubicBezTo>
                  <a:cubicBezTo>
                    <a:pt x="159" y="189"/>
                    <a:pt x="160" y="190"/>
                    <a:pt x="161" y="192"/>
                  </a:cubicBezTo>
                  <a:close/>
                  <a:moveTo>
                    <a:pt x="159" y="199"/>
                  </a:moveTo>
                  <a:cubicBezTo>
                    <a:pt x="159" y="199"/>
                    <a:pt x="159" y="198"/>
                    <a:pt x="159" y="199"/>
                  </a:cubicBezTo>
                  <a:cubicBezTo>
                    <a:pt x="159" y="198"/>
                    <a:pt x="159" y="197"/>
                    <a:pt x="160" y="196"/>
                  </a:cubicBezTo>
                  <a:cubicBezTo>
                    <a:pt x="160" y="197"/>
                    <a:pt x="159" y="198"/>
                    <a:pt x="159" y="199"/>
                  </a:cubicBezTo>
                  <a:close/>
                  <a:moveTo>
                    <a:pt x="160" y="196"/>
                  </a:moveTo>
                  <a:cubicBezTo>
                    <a:pt x="160" y="195"/>
                    <a:pt x="160" y="195"/>
                    <a:pt x="160" y="194"/>
                  </a:cubicBezTo>
                  <a:cubicBezTo>
                    <a:pt x="161" y="195"/>
                    <a:pt x="160" y="195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lose/>
                  <a:moveTo>
                    <a:pt x="159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199"/>
                    <a:pt x="158" y="199"/>
                    <a:pt x="159" y="199"/>
                  </a:cubicBezTo>
                  <a:cubicBezTo>
                    <a:pt x="159" y="199"/>
                    <a:pt x="159" y="199"/>
                    <a:pt x="159" y="200"/>
                  </a:cubicBezTo>
                  <a:close/>
                  <a:moveTo>
                    <a:pt x="157" y="202"/>
                  </a:moveTo>
                  <a:cubicBezTo>
                    <a:pt x="156" y="201"/>
                    <a:pt x="156" y="201"/>
                    <a:pt x="156" y="201"/>
                  </a:cubicBezTo>
                  <a:cubicBezTo>
                    <a:pt x="156" y="200"/>
                    <a:pt x="156" y="200"/>
                    <a:pt x="157" y="199"/>
                  </a:cubicBezTo>
                  <a:cubicBezTo>
                    <a:pt x="157" y="200"/>
                    <a:pt x="157" y="199"/>
                    <a:pt x="157" y="200"/>
                  </a:cubicBezTo>
                  <a:cubicBezTo>
                    <a:pt x="157" y="201"/>
                    <a:pt x="157" y="201"/>
                    <a:pt x="157" y="202"/>
                  </a:cubicBezTo>
                  <a:close/>
                  <a:moveTo>
                    <a:pt x="152" y="199"/>
                  </a:moveTo>
                  <a:cubicBezTo>
                    <a:pt x="151" y="199"/>
                    <a:pt x="151" y="198"/>
                    <a:pt x="150" y="198"/>
                  </a:cubicBezTo>
                  <a:cubicBezTo>
                    <a:pt x="150" y="198"/>
                    <a:pt x="151" y="197"/>
                    <a:pt x="151" y="197"/>
                  </a:cubicBezTo>
                  <a:cubicBezTo>
                    <a:pt x="151" y="197"/>
                    <a:pt x="151" y="197"/>
                    <a:pt x="152" y="197"/>
                  </a:cubicBezTo>
                  <a:cubicBezTo>
                    <a:pt x="152" y="198"/>
                    <a:pt x="152" y="198"/>
                    <a:pt x="152" y="199"/>
                  </a:cubicBezTo>
                  <a:close/>
                  <a:moveTo>
                    <a:pt x="150" y="196"/>
                  </a:moveTo>
                  <a:cubicBezTo>
                    <a:pt x="150" y="195"/>
                    <a:pt x="150" y="195"/>
                    <a:pt x="151" y="195"/>
                  </a:cubicBezTo>
                  <a:cubicBezTo>
                    <a:pt x="151" y="195"/>
                    <a:pt x="151" y="196"/>
                    <a:pt x="150" y="196"/>
                  </a:cubicBezTo>
                  <a:close/>
                  <a:moveTo>
                    <a:pt x="153" y="195"/>
                  </a:moveTo>
                  <a:cubicBezTo>
                    <a:pt x="153" y="195"/>
                    <a:pt x="153" y="194"/>
                    <a:pt x="154" y="194"/>
                  </a:cubicBezTo>
                  <a:cubicBezTo>
                    <a:pt x="154" y="194"/>
                    <a:pt x="155" y="194"/>
                    <a:pt x="156" y="195"/>
                  </a:cubicBezTo>
                  <a:cubicBezTo>
                    <a:pt x="155" y="195"/>
                    <a:pt x="155" y="196"/>
                    <a:pt x="155" y="196"/>
                  </a:cubicBezTo>
                  <a:cubicBezTo>
                    <a:pt x="154" y="196"/>
                    <a:pt x="154" y="196"/>
                    <a:pt x="153" y="195"/>
                  </a:cubicBezTo>
                  <a:close/>
                  <a:moveTo>
                    <a:pt x="154" y="197"/>
                  </a:moveTo>
                  <a:cubicBezTo>
                    <a:pt x="154" y="198"/>
                    <a:pt x="153" y="198"/>
                    <a:pt x="153" y="197"/>
                  </a:cubicBezTo>
                  <a:cubicBezTo>
                    <a:pt x="153" y="197"/>
                    <a:pt x="153" y="196"/>
                    <a:pt x="153" y="196"/>
                  </a:cubicBezTo>
                  <a:cubicBezTo>
                    <a:pt x="154" y="196"/>
                    <a:pt x="154" y="196"/>
                    <a:pt x="154" y="197"/>
                  </a:cubicBezTo>
                  <a:close/>
                  <a:moveTo>
                    <a:pt x="156" y="194"/>
                  </a:moveTo>
                  <a:cubicBezTo>
                    <a:pt x="154" y="194"/>
                    <a:pt x="154" y="193"/>
                    <a:pt x="155" y="192"/>
                  </a:cubicBezTo>
                  <a:cubicBezTo>
                    <a:pt x="155" y="192"/>
                    <a:pt x="156" y="192"/>
                    <a:pt x="156" y="193"/>
                  </a:cubicBezTo>
                  <a:cubicBezTo>
                    <a:pt x="156" y="193"/>
                    <a:pt x="156" y="193"/>
                    <a:pt x="156" y="194"/>
                  </a:cubicBezTo>
                  <a:close/>
                  <a:moveTo>
                    <a:pt x="155" y="191"/>
                  </a:moveTo>
                  <a:cubicBezTo>
                    <a:pt x="155" y="190"/>
                    <a:pt x="156" y="190"/>
                    <a:pt x="156" y="189"/>
                  </a:cubicBezTo>
                  <a:cubicBezTo>
                    <a:pt x="156" y="190"/>
                    <a:pt x="157" y="190"/>
                    <a:pt x="157" y="190"/>
                  </a:cubicBezTo>
                  <a:cubicBezTo>
                    <a:pt x="157" y="191"/>
                    <a:pt x="156" y="191"/>
                    <a:pt x="156" y="192"/>
                  </a:cubicBezTo>
                  <a:cubicBezTo>
                    <a:pt x="156" y="192"/>
                    <a:pt x="156" y="191"/>
                    <a:pt x="155" y="191"/>
                  </a:cubicBezTo>
                  <a:close/>
                  <a:moveTo>
                    <a:pt x="155" y="191"/>
                  </a:moveTo>
                  <a:cubicBezTo>
                    <a:pt x="155" y="191"/>
                    <a:pt x="154" y="191"/>
                    <a:pt x="154" y="190"/>
                  </a:cubicBezTo>
                  <a:cubicBezTo>
                    <a:pt x="154" y="190"/>
                    <a:pt x="154" y="189"/>
                    <a:pt x="155" y="189"/>
                  </a:cubicBezTo>
                  <a:cubicBezTo>
                    <a:pt x="155" y="189"/>
                    <a:pt x="155" y="189"/>
                    <a:pt x="155" y="189"/>
                  </a:cubicBezTo>
                  <a:cubicBezTo>
                    <a:pt x="155" y="190"/>
                    <a:pt x="154" y="190"/>
                    <a:pt x="155" y="191"/>
                  </a:cubicBezTo>
                  <a:close/>
                  <a:moveTo>
                    <a:pt x="154" y="191"/>
                  </a:moveTo>
                  <a:cubicBezTo>
                    <a:pt x="154" y="192"/>
                    <a:pt x="154" y="192"/>
                    <a:pt x="154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53" y="192"/>
                    <a:pt x="153" y="190"/>
                    <a:pt x="154" y="191"/>
                  </a:cubicBezTo>
                  <a:close/>
                  <a:moveTo>
                    <a:pt x="156" y="195"/>
                  </a:moveTo>
                  <a:cubicBezTo>
                    <a:pt x="156" y="195"/>
                    <a:pt x="157" y="195"/>
                    <a:pt x="157" y="195"/>
                  </a:cubicBezTo>
                  <a:cubicBezTo>
                    <a:pt x="157" y="196"/>
                    <a:pt x="157" y="197"/>
                    <a:pt x="156" y="197"/>
                  </a:cubicBezTo>
                  <a:cubicBezTo>
                    <a:pt x="156" y="197"/>
                    <a:pt x="155" y="197"/>
                    <a:pt x="155" y="196"/>
                  </a:cubicBezTo>
                  <a:cubicBezTo>
                    <a:pt x="155" y="196"/>
                    <a:pt x="156" y="195"/>
                    <a:pt x="156" y="195"/>
                  </a:cubicBezTo>
                  <a:close/>
                  <a:moveTo>
                    <a:pt x="157" y="198"/>
                  </a:moveTo>
                  <a:cubicBezTo>
                    <a:pt x="157" y="198"/>
                    <a:pt x="158" y="199"/>
                    <a:pt x="158" y="199"/>
                  </a:cubicBezTo>
                  <a:cubicBezTo>
                    <a:pt x="157" y="199"/>
                    <a:pt x="157" y="198"/>
                    <a:pt x="156" y="199"/>
                  </a:cubicBezTo>
                  <a:cubicBezTo>
                    <a:pt x="156" y="198"/>
                    <a:pt x="156" y="198"/>
                    <a:pt x="157" y="198"/>
                  </a:cubicBezTo>
                  <a:close/>
                  <a:moveTo>
                    <a:pt x="157" y="197"/>
                  </a:moveTo>
                  <a:cubicBezTo>
                    <a:pt x="157" y="197"/>
                    <a:pt x="157" y="196"/>
                    <a:pt x="158" y="195"/>
                  </a:cubicBezTo>
                  <a:cubicBezTo>
                    <a:pt x="160" y="196"/>
                    <a:pt x="158" y="197"/>
                    <a:pt x="158" y="198"/>
                  </a:cubicBezTo>
                  <a:cubicBezTo>
                    <a:pt x="158" y="198"/>
                    <a:pt x="157" y="197"/>
                    <a:pt x="157" y="197"/>
                  </a:cubicBezTo>
                  <a:close/>
                  <a:moveTo>
                    <a:pt x="156" y="194"/>
                  </a:moveTo>
                  <a:cubicBezTo>
                    <a:pt x="156" y="194"/>
                    <a:pt x="156" y="193"/>
                    <a:pt x="157" y="193"/>
                  </a:cubicBezTo>
                  <a:cubicBezTo>
                    <a:pt x="157" y="193"/>
                    <a:pt x="158" y="193"/>
                    <a:pt x="158" y="193"/>
                  </a:cubicBezTo>
                  <a:cubicBezTo>
                    <a:pt x="158" y="195"/>
                    <a:pt x="157" y="195"/>
                    <a:pt x="156" y="194"/>
                  </a:cubicBezTo>
                  <a:close/>
                  <a:moveTo>
                    <a:pt x="157" y="192"/>
                  </a:moveTo>
                  <a:cubicBezTo>
                    <a:pt x="157" y="192"/>
                    <a:pt x="157" y="191"/>
                    <a:pt x="158" y="191"/>
                  </a:cubicBezTo>
                  <a:cubicBezTo>
                    <a:pt x="159" y="191"/>
                    <a:pt x="158" y="192"/>
                    <a:pt x="158" y="193"/>
                  </a:cubicBezTo>
                  <a:cubicBezTo>
                    <a:pt x="158" y="193"/>
                    <a:pt x="158" y="192"/>
                    <a:pt x="157" y="192"/>
                  </a:cubicBezTo>
                  <a:close/>
                  <a:moveTo>
                    <a:pt x="157" y="190"/>
                  </a:moveTo>
                  <a:cubicBezTo>
                    <a:pt x="157" y="189"/>
                    <a:pt x="156" y="189"/>
                    <a:pt x="156" y="189"/>
                  </a:cubicBezTo>
                  <a:cubicBezTo>
                    <a:pt x="156" y="188"/>
                    <a:pt x="156" y="188"/>
                    <a:pt x="156" y="187"/>
                  </a:cubicBezTo>
                  <a:cubicBezTo>
                    <a:pt x="157" y="187"/>
                    <a:pt x="157" y="188"/>
                    <a:pt x="158" y="188"/>
                  </a:cubicBezTo>
                  <a:cubicBezTo>
                    <a:pt x="158" y="189"/>
                    <a:pt x="158" y="189"/>
                    <a:pt x="157" y="190"/>
                  </a:cubicBezTo>
                  <a:close/>
                  <a:moveTo>
                    <a:pt x="156" y="188"/>
                  </a:moveTo>
                  <a:cubicBezTo>
                    <a:pt x="156" y="188"/>
                    <a:pt x="155" y="189"/>
                    <a:pt x="155" y="188"/>
                  </a:cubicBezTo>
                  <a:cubicBezTo>
                    <a:pt x="155" y="188"/>
                    <a:pt x="155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8"/>
                    <a:pt x="155" y="187"/>
                    <a:pt x="156" y="188"/>
                  </a:cubicBezTo>
                  <a:close/>
                  <a:moveTo>
                    <a:pt x="155" y="188"/>
                  </a:moveTo>
                  <a:cubicBezTo>
                    <a:pt x="154" y="188"/>
                    <a:pt x="154" y="187"/>
                    <a:pt x="154" y="188"/>
                  </a:cubicBezTo>
                  <a:cubicBezTo>
                    <a:pt x="154" y="187"/>
                    <a:pt x="154" y="187"/>
                    <a:pt x="154" y="186"/>
                  </a:cubicBezTo>
                  <a:cubicBezTo>
                    <a:pt x="155" y="186"/>
                    <a:pt x="155" y="186"/>
                    <a:pt x="155" y="187"/>
                  </a:cubicBezTo>
                  <a:cubicBezTo>
                    <a:pt x="155" y="187"/>
                    <a:pt x="155" y="187"/>
                    <a:pt x="155" y="188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0"/>
                    <a:pt x="153" y="190"/>
                  </a:cubicBezTo>
                  <a:cubicBezTo>
                    <a:pt x="153" y="189"/>
                    <a:pt x="153" y="189"/>
                    <a:pt x="153" y="188"/>
                  </a:cubicBezTo>
                  <a:cubicBezTo>
                    <a:pt x="155" y="188"/>
                    <a:pt x="154" y="190"/>
                    <a:pt x="153" y="190"/>
                  </a:cubicBezTo>
                  <a:close/>
                  <a:moveTo>
                    <a:pt x="152" y="189"/>
                  </a:moveTo>
                  <a:cubicBezTo>
                    <a:pt x="152" y="190"/>
                    <a:pt x="151" y="189"/>
                    <a:pt x="151" y="189"/>
                  </a:cubicBezTo>
                  <a:cubicBezTo>
                    <a:pt x="151" y="188"/>
                    <a:pt x="152" y="188"/>
                    <a:pt x="152" y="187"/>
                  </a:cubicBezTo>
                  <a:cubicBezTo>
                    <a:pt x="152" y="187"/>
                    <a:pt x="153" y="187"/>
                    <a:pt x="153" y="188"/>
                  </a:cubicBezTo>
                  <a:cubicBezTo>
                    <a:pt x="153" y="188"/>
                    <a:pt x="153" y="189"/>
                    <a:pt x="152" y="189"/>
                  </a:cubicBezTo>
                  <a:close/>
                  <a:moveTo>
                    <a:pt x="153" y="190"/>
                  </a:moveTo>
                  <a:cubicBezTo>
                    <a:pt x="153" y="190"/>
                    <a:pt x="153" y="191"/>
                    <a:pt x="153" y="191"/>
                  </a:cubicBezTo>
                  <a:cubicBezTo>
                    <a:pt x="153" y="191"/>
                    <a:pt x="153" y="192"/>
                    <a:pt x="152" y="192"/>
                  </a:cubicBezTo>
                  <a:cubicBezTo>
                    <a:pt x="152" y="191"/>
                    <a:pt x="152" y="191"/>
                    <a:pt x="153" y="190"/>
                  </a:cubicBezTo>
                  <a:close/>
                  <a:moveTo>
                    <a:pt x="153" y="193"/>
                  </a:moveTo>
                  <a:cubicBezTo>
                    <a:pt x="154" y="193"/>
                    <a:pt x="153" y="194"/>
                    <a:pt x="153" y="195"/>
                  </a:cubicBezTo>
                  <a:cubicBezTo>
                    <a:pt x="152" y="195"/>
                    <a:pt x="152" y="195"/>
                    <a:pt x="152" y="195"/>
                  </a:cubicBezTo>
                  <a:cubicBezTo>
                    <a:pt x="152" y="194"/>
                    <a:pt x="152" y="193"/>
                    <a:pt x="153" y="193"/>
                  </a:cubicBezTo>
                  <a:close/>
                  <a:moveTo>
                    <a:pt x="152" y="194"/>
                  </a:moveTo>
                  <a:cubicBezTo>
                    <a:pt x="151" y="194"/>
                    <a:pt x="151" y="194"/>
                    <a:pt x="151" y="194"/>
                  </a:cubicBezTo>
                  <a:cubicBezTo>
                    <a:pt x="151" y="194"/>
                    <a:pt x="151" y="192"/>
                    <a:pt x="152" y="193"/>
                  </a:cubicBezTo>
                  <a:cubicBezTo>
                    <a:pt x="152" y="193"/>
                    <a:pt x="151" y="193"/>
                    <a:pt x="152" y="194"/>
                  </a:cubicBezTo>
                  <a:close/>
                  <a:moveTo>
                    <a:pt x="151" y="196"/>
                  </a:moveTo>
                  <a:cubicBezTo>
                    <a:pt x="151" y="195"/>
                    <a:pt x="152" y="195"/>
                    <a:pt x="153" y="196"/>
                  </a:cubicBezTo>
                  <a:cubicBezTo>
                    <a:pt x="152" y="196"/>
                    <a:pt x="152" y="197"/>
                    <a:pt x="151" y="196"/>
                  </a:cubicBezTo>
                  <a:close/>
                  <a:moveTo>
                    <a:pt x="152" y="198"/>
                  </a:moveTo>
                  <a:cubicBezTo>
                    <a:pt x="153" y="197"/>
                    <a:pt x="153" y="198"/>
                    <a:pt x="154" y="198"/>
                  </a:cubicBezTo>
                  <a:cubicBezTo>
                    <a:pt x="154" y="199"/>
                    <a:pt x="153" y="199"/>
                    <a:pt x="153" y="200"/>
                  </a:cubicBezTo>
                  <a:cubicBezTo>
                    <a:pt x="153" y="200"/>
                    <a:pt x="152" y="199"/>
                    <a:pt x="152" y="199"/>
                  </a:cubicBezTo>
                  <a:cubicBezTo>
                    <a:pt x="152" y="199"/>
                    <a:pt x="153" y="198"/>
                    <a:pt x="152" y="198"/>
                  </a:cubicBezTo>
                  <a:close/>
                  <a:moveTo>
                    <a:pt x="154" y="198"/>
                  </a:moveTo>
                  <a:cubicBezTo>
                    <a:pt x="155" y="198"/>
                    <a:pt x="155" y="199"/>
                    <a:pt x="155" y="199"/>
                  </a:cubicBezTo>
                  <a:cubicBezTo>
                    <a:pt x="155" y="200"/>
                    <a:pt x="154" y="201"/>
                    <a:pt x="153" y="200"/>
                  </a:cubicBezTo>
                  <a:cubicBezTo>
                    <a:pt x="154" y="199"/>
                    <a:pt x="154" y="199"/>
                    <a:pt x="154" y="198"/>
                  </a:cubicBezTo>
                  <a:close/>
                  <a:moveTo>
                    <a:pt x="154" y="198"/>
                  </a:moveTo>
                  <a:cubicBezTo>
                    <a:pt x="155" y="197"/>
                    <a:pt x="154" y="197"/>
                    <a:pt x="155" y="197"/>
                  </a:cubicBezTo>
                  <a:cubicBezTo>
                    <a:pt x="155" y="197"/>
                    <a:pt x="156" y="197"/>
                    <a:pt x="156" y="197"/>
                  </a:cubicBezTo>
                  <a:cubicBezTo>
                    <a:pt x="156" y="198"/>
                    <a:pt x="156" y="198"/>
                    <a:pt x="156" y="198"/>
                  </a:cubicBezTo>
                  <a:cubicBezTo>
                    <a:pt x="155" y="198"/>
                    <a:pt x="155" y="198"/>
                    <a:pt x="154" y="198"/>
                  </a:cubicBezTo>
                  <a:close/>
                  <a:moveTo>
                    <a:pt x="158" y="200"/>
                  </a:moveTo>
                  <a:cubicBezTo>
                    <a:pt x="158" y="200"/>
                    <a:pt x="158" y="200"/>
                    <a:pt x="158" y="200"/>
                  </a:cubicBezTo>
                  <a:cubicBezTo>
                    <a:pt x="158" y="201"/>
                    <a:pt x="158" y="201"/>
                    <a:pt x="158" y="202"/>
                  </a:cubicBezTo>
                  <a:cubicBezTo>
                    <a:pt x="157" y="202"/>
                    <a:pt x="157" y="201"/>
                    <a:pt x="157" y="202"/>
                  </a:cubicBezTo>
                  <a:cubicBezTo>
                    <a:pt x="157" y="201"/>
                    <a:pt x="158" y="201"/>
                    <a:pt x="158" y="200"/>
                  </a:cubicBezTo>
                  <a:close/>
                  <a:moveTo>
                    <a:pt x="159" y="196"/>
                  </a:moveTo>
                  <a:cubicBezTo>
                    <a:pt x="159" y="195"/>
                    <a:pt x="158" y="195"/>
                    <a:pt x="158" y="195"/>
                  </a:cubicBezTo>
                  <a:cubicBezTo>
                    <a:pt x="158" y="195"/>
                    <a:pt x="158" y="195"/>
                    <a:pt x="158" y="195"/>
                  </a:cubicBezTo>
                  <a:cubicBezTo>
                    <a:pt x="158" y="195"/>
                    <a:pt x="158" y="194"/>
                    <a:pt x="158" y="194"/>
                  </a:cubicBezTo>
                  <a:cubicBezTo>
                    <a:pt x="159" y="193"/>
                    <a:pt x="159" y="194"/>
                    <a:pt x="159" y="194"/>
                  </a:cubicBezTo>
                  <a:cubicBezTo>
                    <a:pt x="160" y="194"/>
                    <a:pt x="159" y="195"/>
                    <a:pt x="159" y="196"/>
                  </a:cubicBezTo>
                  <a:close/>
                  <a:moveTo>
                    <a:pt x="155" y="182"/>
                  </a:moveTo>
                  <a:cubicBezTo>
                    <a:pt x="157" y="184"/>
                    <a:pt x="158" y="185"/>
                    <a:pt x="159" y="187"/>
                  </a:cubicBezTo>
                  <a:cubicBezTo>
                    <a:pt x="158" y="188"/>
                    <a:pt x="157" y="186"/>
                    <a:pt x="157" y="187"/>
                  </a:cubicBezTo>
                  <a:cubicBezTo>
                    <a:pt x="156" y="186"/>
                    <a:pt x="157" y="186"/>
                    <a:pt x="157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5" y="186"/>
                    <a:pt x="156" y="185"/>
                    <a:pt x="157" y="184"/>
                  </a:cubicBezTo>
                  <a:cubicBezTo>
                    <a:pt x="155" y="183"/>
                    <a:pt x="156" y="185"/>
                    <a:pt x="155" y="186"/>
                  </a:cubicBezTo>
                  <a:cubicBezTo>
                    <a:pt x="155" y="186"/>
                    <a:pt x="155" y="186"/>
                    <a:pt x="155" y="186"/>
                  </a:cubicBezTo>
                  <a:cubicBezTo>
                    <a:pt x="154" y="185"/>
                    <a:pt x="155" y="184"/>
                    <a:pt x="155" y="184"/>
                  </a:cubicBezTo>
                  <a:cubicBezTo>
                    <a:pt x="155" y="184"/>
                    <a:pt x="155" y="183"/>
                    <a:pt x="155" y="182"/>
                  </a:cubicBezTo>
                  <a:close/>
                  <a:moveTo>
                    <a:pt x="154" y="180"/>
                  </a:moveTo>
                  <a:cubicBezTo>
                    <a:pt x="154" y="181"/>
                    <a:pt x="155" y="181"/>
                    <a:pt x="155" y="182"/>
                  </a:cubicBezTo>
                  <a:cubicBezTo>
                    <a:pt x="155" y="182"/>
                    <a:pt x="155" y="183"/>
                    <a:pt x="155" y="183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54" y="182"/>
                    <a:pt x="155" y="182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3" y="181"/>
                    <a:pt x="154" y="182"/>
                    <a:pt x="153" y="182"/>
                  </a:cubicBezTo>
                  <a:cubicBezTo>
                    <a:pt x="153" y="182"/>
                    <a:pt x="153" y="180"/>
                    <a:pt x="154" y="180"/>
                  </a:cubicBezTo>
                  <a:close/>
                  <a:moveTo>
                    <a:pt x="153" y="183"/>
                  </a:moveTo>
                  <a:cubicBezTo>
                    <a:pt x="154" y="183"/>
                    <a:pt x="154" y="183"/>
                    <a:pt x="154" y="184"/>
                  </a:cubicBezTo>
                  <a:cubicBezTo>
                    <a:pt x="154" y="184"/>
                    <a:pt x="154" y="185"/>
                    <a:pt x="153" y="185"/>
                  </a:cubicBezTo>
                  <a:cubicBezTo>
                    <a:pt x="153" y="184"/>
                    <a:pt x="154" y="184"/>
                    <a:pt x="153" y="183"/>
                  </a:cubicBezTo>
                  <a:close/>
                  <a:moveTo>
                    <a:pt x="154" y="186"/>
                  </a:moveTo>
                  <a:cubicBezTo>
                    <a:pt x="154" y="186"/>
                    <a:pt x="153" y="187"/>
                    <a:pt x="153" y="187"/>
                  </a:cubicBezTo>
                  <a:cubicBezTo>
                    <a:pt x="153" y="187"/>
                    <a:pt x="152" y="187"/>
                    <a:pt x="152" y="186"/>
                  </a:cubicBezTo>
                  <a:cubicBezTo>
                    <a:pt x="152" y="186"/>
                    <a:pt x="153" y="185"/>
                    <a:pt x="153" y="185"/>
                  </a:cubicBezTo>
                  <a:cubicBezTo>
                    <a:pt x="153" y="185"/>
                    <a:pt x="154" y="185"/>
                    <a:pt x="154" y="186"/>
                  </a:cubicBezTo>
                  <a:close/>
                  <a:moveTo>
                    <a:pt x="153" y="183"/>
                  </a:moveTo>
                  <a:cubicBezTo>
                    <a:pt x="153" y="183"/>
                    <a:pt x="153" y="184"/>
                    <a:pt x="153" y="184"/>
                  </a:cubicBezTo>
                  <a:cubicBezTo>
                    <a:pt x="152" y="184"/>
                    <a:pt x="152" y="183"/>
                    <a:pt x="153" y="183"/>
                  </a:cubicBezTo>
                  <a:close/>
                  <a:moveTo>
                    <a:pt x="152" y="185"/>
                  </a:moveTo>
                  <a:cubicBezTo>
                    <a:pt x="152" y="185"/>
                    <a:pt x="152" y="185"/>
                    <a:pt x="152" y="186"/>
                  </a:cubicBezTo>
                  <a:cubicBezTo>
                    <a:pt x="151" y="186"/>
                    <a:pt x="152" y="185"/>
                    <a:pt x="152" y="185"/>
                  </a:cubicBezTo>
                  <a:close/>
                  <a:moveTo>
                    <a:pt x="151" y="185"/>
                  </a:moveTo>
                  <a:cubicBezTo>
                    <a:pt x="152" y="185"/>
                    <a:pt x="151" y="186"/>
                    <a:pt x="151" y="187"/>
                  </a:cubicBezTo>
                  <a:cubicBezTo>
                    <a:pt x="151" y="187"/>
                    <a:pt x="151" y="187"/>
                    <a:pt x="152" y="187"/>
                  </a:cubicBezTo>
                  <a:cubicBezTo>
                    <a:pt x="151" y="187"/>
                    <a:pt x="151" y="188"/>
                    <a:pt x="151" y="188"/>
                  </a:cubicBezTo>
                  <a:cubicBezTo>
                    <a:pt x="150" y="188"/>
                    <a:pt x="151" y="187"/>
                    <a:pt x="150" y="186"/>
                  </a:cubicBezTo>
                  <a:cubicBezTo>
                    <a:pt x="151" y="186"/>
                    <a:pt x="151" y="185"/>
                    <a:pt x="151" y="185"/>
                  </a:cubicBezTo>
                  <a:close/>
                  <a:moveTo>
                    <a:pt x="151" y="189"/>
                  </a:moveTo>
                  <a:cubicBezTo>
                    <a:pt x="151" y="189"/>
                    <a:pt x="151" y="190"/>
                    <a:pt x="152" y="190"/>
                  </a:cubicBezTo>
                  <a:cubicBezTo>
                    <a:pt x="152" y="191"/>
                    <a:pt x="152" y="191"/>
                    <a:pt x="151" y="192"/>
                  </a:cubicBezTo>
                  <a:cubicBezTo>
                    <a:pt x="151" y="192"/>
                    <a:pt x="150" y="191"/>
                    <a:pt x="150" y="191"/>
                  </a:cubicBezTo>
                  <a:cubicBezTo>
                    <a:pt x="151" y="191"/>
                    <a:pt x="151" y="190"/>
                    <a:pt x="151" y="189"/>
                  </a:cubicBezTo>
                  <a:close/>
                  <a:moveTo>
                    <a:pt x="151" y="192"/>
                  </a:moveTo>
                  <a:cubicBezTo>
                    <a:pt x="151" y="193"/>
                    <a:pt x="151" y="193"/>
                    <a:pt x="151" y="194"/>
                  </a:cubicBezTo>
                  <a:cubicBezTo>
                    <a:pt x="150" y="194"/>
                    <a:pt x="150" y="193"/>
                    <a:pt x="149" y="193"/>
                  </a:cubicBezTo>
                  <a:cubicBezTo>
                    <a:pt x="149" y="193"/>
                    <a:pt x="149" y="192"/>
                    <a:pt x="150" y="192"/>
                  </a:cubicBezTo>
                  <a:cubicBezTo>
                    <a:pt x="150" y="192"/>
                    <a:pt x="151" y="192"/>
                    <a:pt x="151" y="192"/>
                  </a:cubicBezTo>
                  <a:close/>
                  <a:moveTo>
                    <a:pt x="150" y="191"/>
                  </a:moveTo>
                  <a:cubicBezTo>
                    <a:pt x="149" y="191"/>
                    <a:pt x="149" y="190"/>
                    <a:pt x="148" y="190"/>
                  </a:cubicBezTo>
                  <a:cubicBezTo>
                    <a:pt x="149" y="190"/>
                    <a:pt x="150" y="190"/>
                    <a:pt x="150" y="191"/>
                  </a:cubicBezTo>
                  <a:close/>
                  <a:moveTo>
                    <a:pt x="139" y="200"/>
                  </a:moveTo>
                  <a:cubicBezTo>
                    <a:pt x="138" y="199"/>
                    <a:pt x="138" y="198"/>
                    <a:pt x="138" y="197"/>
                  </a:cubicBezTo>
                  <a:cubicBezTo>
                    <a:pt x="138" y="198"/>
                    <a:pt x="139" y="199"/>
                    <a:pt x="139" y="200"/>
                  </a:cubicBezTo>
                  <a:close/>
                  <a:moveTo>
                    <a:pt x="138" y="197"/>
                  </a:moveTo>
                  <a:cubicBezTo>
                    <a:pt x="137" y="197"/>
                    <a:pt x="137" y="195"/>
                    <a:pt x="137" y="194"/>
                  </a:cubicBezTo>
                  <a:cubicBezTo>
                    <a:pt x="138" y="195"/>
                    <a:pt x="138" y="197"/>
                    <a:pt x="138" y="197"/>
                  </a:cubicBezTo>
                  <a:close/>
                  <a:moveTo>
                    <a:pt x="137" y="204"/>
                  </a:moveTo>
                  <a:cubicBezTo>
                    <a:pt x="137" y="203"/>
                    <a:pt x="137" y="203"/>
                    <a:pt x="137" y="202"/>
                  </a:cubicBezTo>
                  <a:cubicBezTo>
                    <a:pt x="138" y="202"/>
                    <a:pt x="137" y="203"/>
                    <a:pt x="137" y="204"/>
                  </a:cubicBezTo>
                  <a:close/>
                  <a:moveTo>
                    <a:pt x="136" y="191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137" y="192"/>
                    <a:pt x="137" y="192"/>
                    <a:pt x="137" y="193"/>
                  </a:cubicBezTo>
                  <a:cubicBezTo>
                    <a:pt x="137" y="192"/>
                    <a:pt x="136" y="190"/>
                    <a:pt x="136" y="191"/>
                  </a:cubicBezTo>
                  <a:close/>
                  <a:moveTo>
                    <a:pt x="136" y="193"/>
                  </a:moveTo>
                  <a:cubicBezTo>
                    <a:pt x="137" y="198"/>
                    <a:pt x="136" y="203"/>
                    <a:pt x="135" y="206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37" y="205"/>
                    <a:pt x="138" y="203"/>
                    <a:pt x="139" y="201"/>
                  </a:cubicBezTo>
                  <a:cubicBezTo>
                    <a:pt x="139" y="201"/>
                    <a:pt x="139" y="201"/>
                    <a:pt x="139" y="201"/>
                  </a:cubicBezTo>
                  <a:cubicBezTo>
                    <a:pt x="140" y="201"/>
                    <a:pt x="140" y="200"/>
                    <a:pt x="139" y="200"/>
                  </a:cubicBezTo>
                  <a:cubicBezTo>
                    <a:pt x="142" y="197"/>
                    <a:pt x="144" y="193"/>
                    <a:pt x="147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4"/>
                    <a:pt x="148" y="192"/>
                    <a:pt x="147" y="192"/>
                  </a:cubicBezTo>
                  <a:cubicBezTo>
                    <a:pt x="147" y="193"/>
                    <a:pt x="148" y="193"/>
                    <a:pt x="149" y="194"/>
                  </a:cubicBezTo>
                  <a:cubicBezTo>
                    <a:pt x="149" y="194"/>
                    <a:pt x="149" y="194"/>
                    <a:pt x="149" y="194"/>
                  </a:cubicBezTo>
                  <a:cubicBezTo>
                    <a:pt x="149" y="194"/>
                    <a:pt x="150" y="194"/>
                    <a:pt x="150" y="194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48" y="195"/>
                    <a:pt x="147" y="193"/>
                    <a:pt x="146" y="194"/>
                  </a:cubicBezTo>
                  <a:cubicBezTo>
                    <a:pt x="147" y="195"/>
                    <a:pt x="148" y="195"/>
                    <a:pt x="149" y="196"/>
                  </a:cubicBezTo>
                  <a:cubicBezTo>
                    <a:pt x="150" y="197"/>
                    <a:pt x="149" y="197"/>
                    <a:pt x="149" y="198"/>
                  </a:cubicBezTo>
                  <a:cubicBezTo>
                    <a:pt x="147" y="197"/>
                    <a:pt x="146" y="196"/>
                    <a:pt x="145" y="195"/>
                  </a:cubicBezTo>
                  <a:cubicBezTo>
                    <a:pt x="144" y="195"/>
                    <a:pt x="144" y="195"/>
                    <a:pt x="144" y="195"/>
                  </a:cubicBezTo>
                  <a:cubicBezTo>
                    <a:pt x="146" y="197"/>
                    <a:pt x="147" y="198"/>
                    <a:pt x="149" y="198"/>
                  </a:cubicBezTo>
                  <a:cubicBezTo>
                    <a:pt x="150" y="199"/>
                    <a:pt x="151" y="199"/>
                    <a:pt x="153" y="200"/>
                  </a:cubicBezTo>
                  <a:cubicBezTo>
                    <a:pt x="153" y="200"/>
                    <a:pt x="152" y="201"/>
                    <a:pt x="153" y="201"/>
                  </a:cubicBezTo>
                  <a:cubicBezTo>
                    <a:pt x="153" y="201"/>
                    <a:pt x="153" y="201"/>
                    <a:pt x="153" y="200"/>
                  </a:cubicBezTo>
                  <a:cubicBezTo>
                    <a:pt x="154" y="200"/>
                    <a:pt x="154" y="201"/>
                    <a:pt x="154" y="201"/>
                  </a:cubicBezTo>
                  <a:cubicBezTo>
                    <a:pt x="155" y="201"/>
                    <a:pt x="154" y="201"/>
                    <a:pt x="154" y="202"/>
                  </a:cubicBezTo>
                  <a:cubicBezTo>
                    <a:pt x="155" y="202"/>
                    <a:pt x="155" y="201"/>
                    <a:pt x="156" y="201"/>
                  </a:cubicBezTo>
                  <a:cubicBezTo>
                    <a:pt x="156" y="202"/>
                    <a:pt x="157" y="202"/>
                    <a:pt x="158" y="202"/>
                  </a:cubicBezTo>
                  <a:cubicBezTo>
                    <a:pt x="158" y="203"/>
                    <a:pt x="157" y="204"/>
                    <a:pt x="157" y="204"/>
                  </a:cubicBezTo>
                  <a:cubicBezTo>
                    <a:pt x="158" y="204"/>
                    <a:pt x="158" y="203"/>
                    <a:pt x="158" y="202"/>
                  </a:cubicBezTo>
                  <a:cubicBezTo>
                    <a:pt x="159" y="202"/>
                    <a:pt x="159" y="203"/>
                    <a:pt x="160" y="203"/>
                  </a:cubicBezTo>
                  <a:cubicBezTo>
                    <a:pt x="159" y="202"/>
                    <a:pt x="159" y="203"/>
                    <a:pt x="158" y="202"/>
                  </a:cubicBezTo>
                  <a:cubicBezTo>
                    <a:pt x="158" y="201"/>
                    <a:pt x="159" y="201"/>
                    <a:pt x="159" y="201"/>
                  </a:cubicBezTo>
                  <a:cubicBezTo>
                    <a:pt x="159" y="200"/>
                    <a:pt x="159" y="201"/>
                    <a:pt x="160" y="201"/>
                  </a:cubicBezTo>
                  <a:cubicBezTo>
                    <a:pt x="160" y="200"/>
                    <a:pt x="159" y="200"/>
                    <a:pt x="159" y="200"/>
                  </a:cubicBezTo>
                  <a:cubicBezTo>
                    <a:pt x="159" y="200"/>
                    <a:pt x="159" y="199"/>
                    <a:pt x="159" y="199"/>
                  </a:cubicBezTo>
                  <a:cubicBezTo>
                    <a:pt x="160" y="199"/>
                    <a:pt x="160" y="200"/>
                    <a:pt x="161" y="200"/>
                  </a:cubicBezTo>
                  <a:cubicBezTo>
                    <a:pt x="161" y="199"/>
                    <a:pt x="160" y="199"/>
                    <a:pt x="159" y="199"/>
                  </a:cubicBezTo>
                  <a:cubicBezTo>
                    <a:pt x="160" y="198"/>
                    <a:pt x="160" y="197"/>
                    <a:pt x="161" y="197"/>
                  </a:cubicBezTo>
                  <a:cubicBezTo>
                    <a:pt x="161" y="196"/>
                    <a:pt x="160" y="196"/>
                    <a:pt x="160" y="196"/>
                  </a:cubicBezTo>
                  <a:cubicBezTo>
                    <a:pt x="161" y="196"/>
                    <a:pt x="161" y="195"/>
                    <a:pt x="161" y="195"/>
                  </a:cubicBezTo>
                  <a:cubicBezTo>
                    <a:pt x="160" y="194"/>
                    <a:pt x="161" y="193"/>
                    <a:pt x="160" y="193"/>
                  </a:cubicBezTo>
                  <a:cubicBezTo>
                    <a:pt x="160" y="193"/>
                    <a:pt x="160" y="193"/>
                    <a:pt x="160" y="194"/>
                  </a:cubicBezTo>
                  <a:cubicBezTo>
                    <a:pt x="159" y="194"/>
                    <a:pt x="159" y="193"/>
                    <a:pt x="159" y="193"/>
                  </a:cubicBezTo>
                  <a:cubicBezTo>
                    <a:pt x="159" y="193"/>
                    <a:pt x="159" y="192"/>
                    <a:pt x="159" y="192"/>
                  </a:cubicBezTo>
                  <a:cubicBezTo>
                    <a:pt x="160" y="192"/>
                    <a:pt x="160" y="192"/>
                    <a:pt x="161" y="192"/>
                  </a:cubicBezTo>
                  <a:cubicBezTo>
                    <a:pt x="161" y="194"/>
                    <a:pt x="163" y="195"/>
                    <a:pt x="163" y="196"/>
                  </a:cubicBezTo>
                  <a:cubicBezTo>
                    <a:pt x="163" y="198"/>
                    <a:pt x="161" y="199"/>
                    <a:pt x="161" y="200"/>
                  </a:cubicBezTo>
                  <a:cubicBezTo>
                    <a:pt x="162" y="200"/>
                    <a:pt x="162" y="198"/>
                    <a:pt x="163" y="197"/>
                  </a:cubicBezTo>
                  <a:cubicBezTo>
                    <a:pt x="165" y="202"/>
                    <a:pt x="166" y="208"/>
                    <a:pt x="168" y="212"/>
                  </a:cubicBezTo>
                  <a:cubicBezTo>
                    <a:pt x="168" y="213"/>
                    <a:pt x="168" y="213"/>
                    <a:pt x="168" y="213"/>
                  </a:cubicBezTo>
                  <a:cubicBezTo>
                    <a:pt x="168" y="214"/>
                    <a:pt x="168" y="213"/>
                    <a:pt x="168" y="213"/>
                  </a:cubicBezTo>
                  <a:cubicBezTo>
                    <a:pt x="169" y="213"/>
                    <a:pt x="169" y="214"/>
                    <a:pt x="169" y="215"/>
                  </a:cubicBezTo>
                  <a:cubicBezTo>
                    <a:pt x="169" y="216"/>
                    <a:pt x="169" y="217"/>
                    <a:pt x="168" y="218"/>
                  </a:cubicBezTo>
                  <a:cubicBezTo>
                    <a:pt x="167" y="217"/>
                    <a:pt x="167" y="217"/>
                    <a:pt x="167" y="216"/>
                  </a:cubicBezTo>
                  <a:cubicBezTo>
                    <a:pt x="166" y="215"/>
                    <a:pt x="168" y="215"/>
                    <a:pt x="168" y="214"/>
                  </a:cubicBezTo>
                  <a:cubicBezTo>
                    <a:pt x="167" y="214"/>
                    <a:pt x="167" y="215"/>
                    <a:pt x="166" y="216"/>
                  </a:cubicBezTo>
                  <a:cubicBezTo>
                    <a:pt x="165" y="215"/>
                    <a:pt x="164" y="215"/>
                    <a:pt x="164" y="214"/>
                  </a:cubicBezTo>
                  <a:cubicBezTo>
                    <a:pt x="164" y="214"/>
                    <a:pt x="163" y="214"/>
                    <a:pt x="163" y="214"/>
                  </a:cubicBezTo>
                  <a:cubicBezTo>
                    <a:pt x="162" y="213"/>
                    <a:pt x="161" y="212"/>
                    <a:pt x="160" y="212"/>
                  </a:cubicBezTo>
                  <a:cubicBezTo>
                    <a:pt x="160" y="211"/>
                    <a:pt x="159" y="210"/>
                    <a:pt x="158" y="211"/>
                  </a:cubicBezTo>
                  <a:cubicBezTo>
                    <a:pt x="161" y="212"/>
                    <a:pt x="163" y="214"/>
                    <a:pt x="166" y="217"/>
                  </a:cubicBezTo>
                  <a:cubicBezTo>
                    <a:pt x="165" y="217"/>
                    <a:pt x="166" y="218"/>
                    <a:pt x="165" y="218"/>
                  </a:cubicBezTo>
                  <a:cubicBezTo>
                    <a:pt x="162" y="217"/>
                    <a:pt x="159" y="214"/>
                    <a:pt x="156" y="213"/>
                  </a:cubicBezTo>
                  <a:cubicBezTo>
                    <a:pt x="159" y="215"/>
                    <a:pt x="162" y="217"/>
                    <a:pt x="165" y="219"/>
                  </a:cubicBezTo>
                  <a:cubicBezTo>
                    <a:pt x="165" y="220"/>
                    <a:pt x="163" y="221"/>
                    <a:pt x="163" y="222"/>
                  </a:cubicBezTo>
                  <a:cubicBezTo>
                    <a:pt x="164" y="222"/>
                    <a:pt x="164" y="219"/>
                    <a:pt x="166" y="219"/>
                  </a:cubicBezTo>
                  <a:cubicBezTo>
                    <a:pt x="165" y="218"/>
                    <a:pt x="166" y="217"/>
                    <a:pt x="166" y="217"/>
                  </a:cubicBezTo>
                  <a:cubicBezTo>
                    <a:pt x="167" y="217"/>
                    <a:pt x="167" y="218"/>
                    <a:pt x="168" y="218"/>
                  </a:cubicBezTo>
                  <a:cubicBezTo>
                    <a:pt x="168" y="218"/>
                    <a:pt x="167" y="219"/>
                    <a:pt x="167" y="220"/>
                  </a:cubicBezTo>
                  <a:cubicBezTo>
                    <a:pt x="168" y="219"/>
                    <a:pt x="169" y="216"/>
                    <a:pt x="170" y="215"/>
                  </a:cubicBezTo>
                  <a:cubicBezTo>
                    <a:pt x="170" y="216"/>
                    <a:pt x="170" y="216"/>
                    <a:pt x="171" y="217"/>
                  </a:cubicBezTo>
                  <a:cubicBezTo>
                    <a:pt x="169" y="219"/>
                    <a:pt x="168" y="221"/>
                    <a:pt x="166" y="223"/>
                  </a:cubicBezTo>
                  <a:cubicBezTo>
                    <a:pt x="168" y="224"/>
                    <a:pt x="168" y="221"/>
                    <a:pt x="169" y="220"/>
                  </a:cubicBezTo>
                  <a:cubicBezTo>
                    <a:pt x="169" y="219"/>
                    <a:pt x="171" y="218"/>
                    <a:pt x="171" y="217"/>
                  </a:cubicBezTo>
                  <a:cubicBezTo>
                    <a:pt x="171" y="217"/>
                    <a:pt x="171" y="218"/>
                    <a:pt x="172" y="218"/>
                  </a:cubicBezTo>
                  <a:cubicBezTo>
                    <a:pt x="171" y="220"/>
                    <a:pt x="169" y="223"/>
                    <a:pt x="168" y="225"/>
                  </a:cubicBezTo>
                  <a:cubicBezTo>
                    <a:pt x="162" y="225"/>
                    <a:pt x="157" y="225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49" y="227"/>
                    <a:pt x="148" y="227"/>
                    <a:pt x="145" y="228"/>
                  </a:cubicBezTo>
                  <a:cubicBezTo>
                    <a:pt x="146" y="227"/>
                    <a:pt x="147" y="227"/>
                    <a:pt x="146" y="226"/>
                  </a:cubicBezTo>
                  <a:cubicBezTo>
                    <a:pt x="147" y="227"/>
                    <a:pt x="150" y="222"/>
                    <a:pt x="149" y="222"/>
                  </a:cubicBezTo>
                  <a:cubicBezTo>
                    <a:pt x="148" y="222"/>
                    <a:pt x="149" y="223"/>
                    <a:pt x="148" y="223"/>
                  </a:cubicBezTo>
                  <a:cubicBezTo>
                    <a:pt x="148" y="223"/>
                    <a:pt x="148" y="224"/>
                    <a:pt x="147" y="225"/>
                  </a:cubicBezTo>
                  <a:cubicBezTo>
                    <a:pt x="147" y="226"/>
                    <a:pt x="146" y="226"/>
                    <a:pt x="145" y="227"/>
                  </a:cubicBezTo>
                  <a:cubicBezTo>
                    <a:pt x="145" y="228"/>
                    <a:pt x="145" y="228"/>
                    <a:pt x="145" y="228"/>
                  </a:cubicBezTo>
                  <a:cubicBezTo>
                    <a:pt x="145" y="228"/>
                    <a:pt x="144" y="228"/>
                    <a:pt x="143" y="229"/>
                  </a:cubicBezTo>
                  <a:cubicBezTo>
                    <a:pt x="144" y="227"/>
                    <a:pt x="145" y="227"/>
                    <a:pt x="146" y="225"/>
                  </a:cubicBezTo>
                  <a:cubicBezTo>
                    <a:pt x="145" y="226"/>
                    <a:pt x="144" y="227"/>
                    <a:pt x="143" y="227"/>
                  </a:cubicBezTo>
                  <a:cubicBezTo>
                    <a:pt x="144" y="226"/>
                    <a:pt x="146" y="224"/>
                    <a:pt x="146" y="223"/>
                  </a:cubicBezTo>
                  <a:cubicBezTo>
                    <a:pt x="145" y="225"/>
                    <a:pt x="142" y="227"/>
                    <a:pt x="142" y="229"/>
                  </a:cubicBezTo>
                  <a:cubicBezTo>
                    <a:pt x="141" y="229"/>
                    <a:pt x="141" y="229"/>
                    <a:pt x="139" y="230"/>
                  </a:cubicBezTo>
                  <a:cubicBezTo>
                    <a:pt x="141" y="229"/>
                    <a:pt x="142" y="227"/>
                    <a:pt x="143" y="226"/>
                  </a:cubicBezTo>
                  <a:cubicBezTo>
                    <a:pt x="142" y="226"/>
                    <a:pt x="141" y="228"/>
                    <a:pt x="140" y="229"/>
                  </a:cubicBezTo>
                  <a:cubicBezTo>
                    <a:pt x="141" y="226"/>
                    <a:pt x="143" y="225"/>
                    <a:pt x="143" y="223"/>
                  </a:cubicBezTo>
                  <a:cubicBezTo>
                    <a:pt x="141" y="225"/>
                    <a:pt x="140" y="227"/>
                    <a:pt x="138" y="229"/>
                  </a:cubicBezTo>
                  <a:cubicBezTo>
                    <a:pt x="138" y="230"/>
                    <a:pt x="138" y="230"/>
                    <a:pt x="139" y="230"/>
                  </a:cubicBezTo>
                  <a:cubicBezTo>
                    <a:pt x="128" y="234"/>
                    <a:pt x="120" y="237"/>
                    <a:pt x="112" y="242"/>
                  </a:cubicBezTo>
                  <a:cubicBezTo>
                    <a:pt x="112" y="242"/>
                    <a:pt x="112" y="242"/>
                    <a:pt x="111" y="242"/>
                  </a:cubicBezTo>
                  <a:cubicBezTo>
                    <a:pt x="111" y="243"/>
                    <a:pt x="112" y="243"/>
                    <a:pt x="111" y="243"/>
                  </a:cubicBezTo>
                  <a:cubicBezTo>
                    <a:pt x="111" y="244"/>
                    <a:pt x="110" y="244"/>
                    <a:pt x="110" y="245"/>
                  </a:cubicBezTo>
                  <a:cubicBezTo>
                    <a:pt x="109" y="245"/>
                    <a:pt x="109" y="245"/>
                    <a:pt x="109" y="245"/>
                  </a:cubicBezTo>
                  <a:cubicBezTo>
                    <a:pt x="108" y="246"/>
                    <a:pt x="109" y="246"/>
                    <a:pt x="108" y="247"/>
                  </a:cubicBezTo>
                  <a:cubicBezTo>
                    <a:pt x="108" y="247"/>
                    <a:pt x="108" y="246"/>
                    <a:pt x="108" y="246"/>
                  </a:cubicBezTo>
                  <a:cubicBezTo>
                    <a:pt x="109" y="242"/>
                    <a:pt x="109" y="237"/>
                    <a:pt x="111" y="233"/>
                  </a:cubicBezTo>
                  <a:cubicBezTo>
                    <a:pt x="111" y="232"/>
                    <a:pt x="111" y="233"/>
                    <a:pt x="110" y="233"/>
                  </a:cubicBezTo>
                  <a:cubicBezTo>
                    <a:pt x="111" y="232"/>
                    <a:pt x="110" y="230"/>
                    <a:pt x="111" y="229"/>
                  </a:cubicBezTo>
                  <a:cubicBezTo>
                    <a:pt x="112" y="230"/>
                    <a:pt x="113" y="230"/>
                    <a:pt x="113" y="230"/>
                  </a:cubicBezTo>
                  <a:cubicBezTo>
                    <a:pt x="112" y="232"/>
                    <a:pt x="113" y="234"/>
                    <a:pt x="111" y="235"/>
                  </a:cubicBezTo>
                  <a:cubicBezTo>
                    <a:pt x="111" y="235"/>
                    <a:pt x="111" y="235"/>
                    <a:pt x="111" y="236"/>
                  </a:cubicBezTo>
                  <a:cubicBezTo>
                    <a:pt x="111" y="236"/>
                    <a:pt x="111" y="236"/>
                    <a:pt x="111" y="236"/>
                  </a:cubicBezTo>
                  <a:cubicBezTo>
                    <a:pt x="112" y="235"/>
                    <a:pt x="112" y="234"/>
                    <a:pt x="113" y="234"/>
                  </a:cubicBezTo>
                  <a:cubicBezTo>
                    <a:pt x="113" y="235"/>
                    <a:pt x="112" y="235"/>
                    <a:pt x="112" y="236"/>
                  </a:cubicBezTo>
                  <a:cubicBezTo>
                    <a:pt x="114" y="235"/>
                    <a:pt x="114" y="233"/>
                    <a:pt x="115" y="232"/>
                  </a:cubicBezTo>
                  <a:cubicBezTo>
                    <a:pt x="116" y="232"/>
                    <a:pt x="117" y="232"/>
                    <a:pt x="117" y="231"/>
                  </a:cubicBezTo>
                  <a:cubicBezTo>
                    <a:pt x="118" y="231"/>
                    <a:pt x="116" y="232"/>
                    <a:pt x="116" y="233"/>
                  </a:cubicBezTo>
                  <a:cubicBezTo>
                    <a:pt x="119" y="232"/>
                    <a:pt x="119" y="229"/>
                    <a:pt x="122" y="229"/>
                  </a:cubicBezTo>
                  <a:cubicBezTo>
                    <a:pt x="122" y="228"/>
                    <a:pt x="122" y="229"/>
                    <a:pt x="122" y="229"/>
                  </a:cubicBezTo>
                  <a:cubicBezTo>
                    <a:pt x="122" y="228"/>
                    <a:pt x="122" y="228"/>
                    <a:pt x="122" y="228"/>
                  </a:cubicBezTo>
                  <a:cubicBezTo>
                    <a:pt x="123" y="228"/>
                    <a:pt x="123" y="228"/>
                    <a:pt x="124" y="227"/>
                  </a:cubicBezTo>
                  <a:cubicBezTo>
                    <a:pt x="129" y="225"/>
                    <a:pt x="135" y="223"/>
                    <a:pt x="141" y="221"/>
                  </a:cubicBezTo>
                  <a:cubicBezTo>
                    <a:pt x="142" y="222"/>
                    <a:pt x="143" y="222"/>
                    <a:pt x="144" y="223"/>
                  </a:cubicBezTo>
                  <a:cubicBezTo>
                    <a:pt x="144" y="222"/>
                    <a:pt x="142" y="222"/>
                    <a:pt x="142" y="221"/>
                  </a:cubicBezTo>
                  <a:cubicBezTo>
                    <a:pt x="145" y="220"/>
                    <a:pt x="150" y="218"/>
                    <a:pt x="152" y="220"/>
                  </a:cubicBezTo>
                  <a:cubicBezTo>
                    <a:pt x="152" y="220"/>
                    <a:pt x="152" y="219"/>
                    <a:pt x="151" y="219"/>
                  </a:cubicBezTo>
                  <a:cubicBezTo>
                    <a:pt x="155" y="219"/>
                    <a:pt x="159" y="218"/>
                    <a:pt x="162" y="220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3" y="220"/>
                    <a:pt x="164" y="220"/>
                  </a:cubicBezTo>
                  <a:cubicBezTo>
                    <a:pt x="164" y="218"/>
                    <a:pt x="161" y="218"/>
                    <a:pt x="160" y="218"/>
                  </a:cubicBezTo>
                  <a:cubicBezTo>
                    <a:pt x="157" y="216"/>
                    <a:pt x="154" y="214"/>
                    <a:pt x="151" y="212"/>
                  </a:cubicBezTo>
                  <a:cubicBezTo>
                    <a:pt x="151" y="212"/>
                    <a:pt x="151" y="212"/>
                    <a:pt x="150" y="212"/>
                  </a:cubicBezTo>
                  <a:cubicBezTo>
                    <a:pt x="153" y="214"/>
                    <a:pt x="156" y="216"/>
                    <a:pt x="159" y="218"/>
                  </a:cubicBezTo>
                  <a:cubicBezTo>
                    <a:pt x="157" y="218"/>
                    <a:pt x="155" y="218"/>
                    <a:pt x="153" y="218"/>
                  </a:cubicBezTo>
                  <a:cubicBezTo>
                    <a:pt x="152" y="218"/>
                    <a:pt x="151" y="219"/>
                    <a:pt x="150" y="219"/>
                  </a:cubicBezTo>
                  <a:cubicBezTo>
                    <a:pt x="150" y="219"/>
                    <a:pt x="148" y="217"/>
                    <a:pt x="148" y="217"/>
                  </a:cubicBezTo>
                  <a:cubicBezTo>
                    <a:pt x="147" y="217"/>
                    <a:pt x="146" y="216"/>
                    <a:pt x="146" y="215"/>
                  </a:cubicBezTo>
                  <a:cubicBezTo>
                    <a:pt x="145" y="215"/>
                    <a:pt x="144" y="214"/>
                    <a:pt x="143" y="214"/>
                  </a:cubicBezTo>
                  <a:cubicBezTo>
                    <a:pt x="143" y="214"/>
                    <a:pt x="143" y="214"/>
                    <a:pt x="143" y="214"/>
                  </a:cubicBezTo>
                  <a:cubicBezTo>
                    <a:pt x="145" y="216"/>
                    <a:pt x="147" y="217"/>
                    <a:pt x="150" y="219"/>
                  </a:cubicBezTo>
                  <a:cubicBezTo>
                    <a:pt x="147" y="219"/>
                    <a:pt x="146" y="220"/>
                    <a:pt x="144" y="219"/>
                  </a:cubicBezTo>
                  <a:cubicBezTo>
                    <a:pt x="142" y="217"/>
                    <a:pt x="140" y="216"/>
                    <a:pt x="139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40" y="217"/>
                    <a:pt x="142" y="218"/>
                    <a:pt x="144" y="220"/>
                  </a:cubicBezTo>
                  <a:cubicBezTo>
                    <a:pt x="143" y="220"/>
                    <a:pt x="142" y="220"/>
                    <a:pt x="141" y="221"/>
                  </a:cubicBezTo>
                  <a:cubicBezTo>
                    <a:pt x="138" y="219"/>
                    <a:pt x="136" y="216"/>
                    <a:pt x="132" y="216"/>
                  </a:cubicBezTo>
                  <a:cubicBezTo>
                    <a:pt x="132" y="215"/>
                    <a:pt x="133" y="215"/>
                    <a:pt x="133" y="215"/>
                  </a:cubicBezTo>
                  <a:cubicBezTo>
                    <a:pt x="132" y="215"/>
                    <a:pt x="132" y="214"/>
                    <a:pt x="132" y="215"/>
                  </a:cubicBezTo>
                  <a:cubicBezTo>
                    <a:pt x="134" y="217"/>
                    <a:pt x="138" y="219"/>
                    <a:pt x="140" y="221"/>
                  </a:cubicBezTo>
                  <a:cubicBezTo>
                    <a:pt x="133" y="222"/>
                    <a:pt x="129" y="224"/>
                    <a:pt x="123" y="227"/>
                  </a:cubicBezTo>
                  <a:cubicBezTo>
                    <a:pt x="123" y="227"/>
                    <a:pt x="124" y="225"/>
                    <a:pt x="124" y="225"/>
                  </a:cubicBezTo>
                  <a:cubicBezTo>
                    <a:pt x="124" y="224"/>
                    <a:pt x="126" y="222"/>
                    <a:pt x="127" y="221"/>
                  </a:cubicBezTo>
                  <a:cubicBezTo>
                    <a:pt x="126" y="220"/>
                    <a:pt x="125" y="220"/>
                    <a:pt x="125" y="219"/>
                  </a:cubicBezTo>
                  <a:cubicBezTo>
                    <a:pt x="124" y="220"/>
                    <a:pt x="126" y="220"/>
                    <a:pt x="126" y="221"/>
                  </a:cubicBezTo>
                  <a:cubicBezTo>
                    <a:pt x="125" y="221"/>
                    <a:pt x="125" y="222"/>
                    <a:pt x="125" y="222"/>
                  </a:cubicBezTo>
                  <a:cubicBezTo>
                    <a:pt x="123" y="221"/>
                    <a:pt x="122" y="220"/>
                    <a:pt x="120" y="219"/>
                  </a:cubicBezTo>
                  <a:cubicBezTo>
                    <a:pt x="120" y="219"/>
                    <a:pt x="121" y="218"/>
                    <a:pt x="121" y="217"/>
                  </a:cubicBezTo>
                  <a:cubicBezTo>
                    <a:pt x="122" y="218"/>
                    <a:pt x="123" y="219"/>
                    <a:pt x="124" y="219"/>
                  </a:cubicBezTo>
                  <a:cubicBezTo>
                    <a:pt x="124" y="218"/>
                    <a:pt x="122" y="218"/>
                    <a:pt x="121" y="217"/>
                  </a:cubicBezTo>
                  <a:cubicBezTo>
                    <a:pt x="121" y="217"/>
                    <a:pt x="120" y="216"/>
                    <a:pt x="120" y="216"/>
                  </a:cubicBezTo>
                  <a:cubicBezTo>
                    <a:pt x="120" y="215"/>
                    <a:pt x="119" y="216"/>
                    <a:pt x="118" y="215"/>
                  </a:cubicBezTo>
                  <a:cubicBezTo>
                    <a:pt x="118" y="214"/>
                    <a:pt x="120" y="213"/>
                    <a:pt x="120" y="212"/>
                  </a:cubicBezTo>
                  <a:cubicBezTo>
                    <a:pt x="119" y="213"/>
                    <a:pt x="119" y="213"/>
                    <a:pt x="118" y="214"/>
                  </a:cubicBezTo>
                  <a:cubicBezTo>
                    <a:pt x="116" y="214"/>
                    <a:pt x="119" y="210"/>
                    <a:pt x="120" y="209"/>
                  </a:cubicBezTo>
                  <a:cubicBezTo>
                    <a:pt x="119" y="208"/>
                    <a:pt x="118" y="210"/>
                    <a:pt x="118" y="211"/>
                  </a:cubicBezTo>
                  <a:cubicBezTo>
                    <a:pt x="117" y="212"/>
                    <a:pt x="117" y="213"/>
                    <a:pt x="117" y="214"/>
                  </a:cubicBezTo>
                  <a:cubicBezTo>
                    <a:pt x="116" y="213"/>
                    <a:pt x="116" y="213"/>
                    <a:pt x="115" y="213"/>
                  </a:cubicBezTo>
                  <a:cubicBezTo>
                    <a:pt x="116" y="212"/>
                    <a:pt x="117" y="210"/>
                    <a:pt x="117" y="209"/>
                  </a:cubicBezTo>
                  <a:cubicBezTo>
                    <a:pt x="116" y="209"/>
                    <a:pt x="117" y="209"/>
                    <a:pt x="117" y="210"/>
                  </a:cubicBezTo>
                  <a:cubicBezTo>
                    <a:pt x="116" y="210"/>
                    <a:pt x="116" y="212"/>
                    <a:pt x="115" y="213"/>
                  </a:cubicBezTo>
                  <a:cubicBezTo>
                    <a:pt x="114" y="212"/>
                    <a:pt x="114" y="212"/>
                    <a:pt x="113" y="211"/>
                  </a:cubicBezTo>
                  <a:cubicBezTo>
                    <a:pt x="113" y="210"/>
                    <a:pt x="115" y="209"/>
                    <a:pt x="115" y="207"/>
                  </a:cubicBezTo>
                  <a:cubicBezTo>
                    <a:pt x="114" y="208"/>
                    <a:pt x="113" y="209"/>
                    <a:pt x="113" y="211"/>
                  </a:cubicBezTo>
                  <a:cubicBezTo>
                    <a:pt x="111" y="210"/>
                    <a:pt x="111" y="208"/>
                    <a:pt x="112" y="207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1" y="208"/>
                    <a:pt x="111" y="208"/>
                    <a:pt x="111" y="209"/>
                  </a:cubicBezTo>
                  <a:cubicBezTo>
                    <a:pt x="109" y="208"/>
                    <a:pt x="111" y="207"/>
                    <a:pt x="111" y="206"/>
                  </a:cubicBezTo>
                  <a:cubicBezTo>
                    <a:pt x="110" y="206"/>
                    <a:pt x="111" y="208"/>
                    <a:pt x="110" y="208"/>
                  </a:cubicBezTo>
                  <a:cubicBezTo>
                    <a:pt x="109" y="205"/>
                    <a:pt x="109" y="201"/>
                    <a:pt x="109" y="197"/>
                  </a:cubicBezTo>
                  <a:cubicBezTo>
                    <a:pt x="109" y="193"/>
                    <a:pt x="110" y="190"/>
                    <a:pt x="111" y="186"/>
                  </a:cubicBezTo>
                  <a:cubicBezTo>
                    <a:pt x="111" y="185"/>
                    <a:pt x="111" y="184"/>
                    <a:pt x="111" y="182"/>
                  </a:cubicBezTo>
                  <a:cubicBezTo>
                    <a:pt x="112" y="180"/>
                    <a:pt x="113" y="176"/>
                    <a:pt x="115" y="175"/>
                  </a:cubicBezTo>
                  <a:cubicBezTo>
                    <a:pt x="115" y="176"/>
                    <a:pt x="114" y="176"/>
                    <a:pt x="114" y="178"/>
                  </a:cubicBezTo>
                  <a:cubicBezTo>
                    <a:pt x="115" y="178"/>
                    <a:pt x="116" y="177"/>
                    <a:pt x="116" y="177"/>
                  </a:cubicBezTo>
                  <a:cubicBezTo>
                    <a:pt x="116" y="177"/>
                    <a:pt x="116" y="178"/>
                    <a:pt x="116" y="178"/>
                  </a:cubicBezTo>
                  <a:cubicBezTo>
                    <a:pt x="116" y="178"/>
                    <a:pt x="116" y="178"/>
                    <a:pt x="117" y="177"/>
                  </a:cubicBezTo>
                  <a:cubicBezTo>
                    <a:pt x="117" y="178"/>
                    <a:pt x="118" y="178"/>
                    <a:pt x="118" y="178"/>
                  </a:cubicBezTo>
                  <a:cubicBezTo>
                    <a:pt x="118" y="179"/>
                    <a:pt x="117" y="180"/>
                    <a:pt x="117" y="181"/>
                  </a:cubicBezTo>
                  <a:cubicBezTo>
                    <a:pt x="118" y="181"/>
                    <a:pt x="118" y="179"/>
                    <a:pt x="118" y="179"/>
                  </a:cubicBezTo>
                  <a:cubicBezTo>
                    <a:pt x="119" y="178"/>
                    <a:pt x="119" y="179"/>
                    <a:pt x="119" y="179"/>
                  </a:cubicBezTo>
                  <a:cubicBezTo>
                    <a:pt x="120" y="180"/>
                    <a:pt x="119" y="180"/>
                    <a:pt x="119" y="181"/>
                  </a:cubicBezTo>
                  <a:cubicBezTo>
                    <a:pt x="120" y="181"/>
                    <a:pt x="119" y="180"/>
                    <a:pt x="120" y="179"/>
                  </a:cubicBezTo>
                  <a:cubicBezTo>
                    <a:pt x="120" y="179"/>
                    <a:pt x="120" y="180"/>
                    <a:pt x="121" y="180"/>
                  </a:cubicBezTo>
                  <a:cubicBezTo>
                    <a:pt x="121" y="181"/>
                    <a:pt x="120" y="181"/>
                    <a:pt x="120" y="182"/>
                  </a:cubicBezTo>
                  <a:cubicBezTo>
                    <a:pt x="121" y="182"/>
                    <a:pt x="120" y="180"/>
                    <a:pt x="121" y="180"/>
                  </a:cubicBezTo>
                  <a:cubicBezTo>
                    <a:pt x="122" y="181"/>
                    <a:pt x="121" y="181"/>
                    <a:pt x="121" y="182"/>
                  </a:cubicBezTo>
                  <a:cubicBezTo>
                    <a:pt x="122" y="182"/>
                    <a:pt x="121" y="181"/>
                    <a:pt x="122" y="181"/>
                  </a:cubicBezTo>
                  <a:cubicBezTo>
                    <a:pt x="122" y="181"/>
                    <a:pt x="122" y="181"/>
                    <a:pt x="123" y="181"/>
                  </a:cubicBezTo>
                  <a:cubicBezTo>
                    <a:pt x="123" y="181"/>
                    <a:pt x="122" y="182"/>
                    <a:pt x="122" y="182"/>
                  </a:cubicBezTo>
                  <a:cubicBezTo>
                    <a:pt x="123" y="182"/>
                    <a:pt x="123" y="182"/>
                    <a:pt x="123" y="181"/>
                  </a:cubicBezTo>
                  <a:cubicBezTo>
                    <a:pt x="123" y="181"/>
                    <a:pt x="124" y="182"/>
                    <a:pt x="124" y="182"/>
                  </a:cubicBezTo>
                  <a:cubicBezTo>
                    <a:pt x="123" y="183"/>
                    <a:pt x="123" y="184"/>
                    <a:pt x="123" y="185"/>
                  </a:cubicBezTo>
                  <a:cubicBezTo>
                    <a:pt x="124" y="184"/>
                    <a:pt x="123" y="183"/>
                    <a:pt x="125" y="182"/>
                  </a:cubicBezTo>
                  <a:cubicBezTo>
                    <a:pt x="126" y="183"/>
                    <a:pt x="127" y="184"/>
                    <a:pt x="129" y="185"/>
                  </a:cubicBezTo>
                  <a:cubicBezTo>
                    <a:pt x="129" y="185"/>
                    <a:pt x="128" y="185"/>
                    <a:pt x="129" y="185"/>
                  </a:cubicBezTo>
                  <a:cubicBezTo>
                    <a:pt x="130" y="185"/>
                    <a:pt x="131" y="186"/>
                    <a:pt x="132" y="186"/>
                  </a:cubicBezTo>
                  <a:cubicBezTo>
                    <a:pt x="131" y="185"/>
                    <a:pt x="130" y="186"/>
                    <a:pt x="129" y="185"/>
                  </a:cubicBezTo>
                  <a:cubicBezTo>
                    <a:pt x="130" y="184"/>
                    <a:pt x="131" y="184"/>
                    <a:pt x="131" y="184"/>
                  </a:cubicBezTo>
                  <a:cubicBezTo>
                    <a:pt x="134" y="185"/>
                    <a:pt x="135" y="189"/>
                    <a:pt x="136" y="193"/>
                  </a:cubicBezTo>
                  <a:close/>
                  <a:moveTo>
                    <a:pt x="150" y="196"/>
                  </a:moveTo>
                  <a:cubicBezTo>
                    <a:pt x="150" y="197"/>
                    <a:pt x="150" y="197"/>
                    <a:pt x="150" y="198"/>
                  </a:cubicBezTo>
                  <a:cubicBezTo>
                    <a:pt x="149" y="197"/>
                    <a:pt x="150" y="197"/>
                    <a:pt x="150" y="196"/>
                  </a:cubicBezTo>
                  <a:close/>
                  <a:moveTo>
                    <a:pt x="131" y="183"/>
                  </a:moveTo>
                  <a:cubicBezTo>
                    <a:pt x="131" y="183"/>
                    <a:pt x="130" y="184"/>
                    <a:pt x="130" y="183"/>
                  </a:cubicBezTo>
                  <a:cubicBezTo>
                    <a:pt x="130" y="183"/>
                    <a:pt x="130" y="183"/>
                    <a:pt x="131" y="182"/>
                  </a:cubicBezTo>
                  <a:cubicBezTo>
                    <a:pt x="131" y="183"/>
                    <a:pt x="131" y="183"/>
                    <a:pt x="131" y="183"/>
                  </a:cubicBezTo>
                  <a:close/>
                  <a:moveTo>
                    <a:pt x="130" y="180"/>
                  </a:moveTo>
                  <a:cubicBezTo>
                    <a:pt x="130" y="180"/>
                    <a:pt x="131" y="180"/>
                    <a:pt x="131" y="181"/>
                  </a:cubicBezTo>
                  <a:cubicBezTo>
                    <a:pt x="130" y="182"/>
                    <a:pt x="129" y="183"/>
                    <a:pt x="128" y="184"/>
                  </a:cubicBezTo>
                  <a:cubicBezTo>
                    <a:pt x="127" y="183"/>
                    <a:pt x="126" y="183"/>
                    <a:pt x="125" y="182"/>
                  </a:cubicBezTo>
                  <a:cubicBezTo>
                    <a:pt x="124" y="181"/>
                    <a:pt x="125" y="181"/>
                    <a:pt x="125" y="180"/>
                  </a:cubicBezTo>
                  <a:cubicBezTo>
                    <a:pt x="126" y="180"/>
                    <a:pt x="127" y="182"/>
                    <a:pt x="128" y="182"/>
                  </a:cubicBezTo>
                  <a:cubicBezTo>
                    <a:pt x="127" y="181"/>
                    <a:pt x="126" y="180"/>
                    <a:pt x="125" y="180"/>
                  </a:cubicBezTo>
                  <a:cubicBezTo>
                    <a:pt x="125" y="179"/>
                    <a:pt x="126" y="179"/>
                    <a:pt x="126" y="179"/>
                  </a:cubicBezTo>
                  <a:cubicBezTo>
                    <a:pt x="127" y="179"/>
                    <a:pt x="128" y="180"/>
                    <a:pt x="129" y="180"/>
                  </a:cubicBezTo>
                  <a:cubicBezTo>
                    <a:pt x="128" y="179"/>
                    <a:pt x="127" y="179"/>
                    <a:pt x="126" y="178"/>
                  </a:cubicBezTo>
                  <a:cubicBezTo>
                    <a:pt x="126" y="177"/>
                    <a:pt x="127" y="177"/>
                    <a:pt x="127" y="176"/>
                  </a:cubicBezTo>
                  <a:cubicBezTo>
                    <a:pt x="128" y="177"/>
                    <a:pt x="129" y="178"/>
                    <a:pt x="130" y="178"/>
                  </a:cubicBezTo>
                  <a:cubicBezTo>
                    <a:pt x="129" y="177"/>
                    <a:pt x="128" y="176"/>
                    <a:pt x="127" y="176"/>
                  </a:cubicBezTo>
                  <a:cubicBezTo>
                    <a:pt x="128" y="175"/>
                    <a:pt x="128" y="174"/>
                    <a:pt x="128" y="173"/>
                  </a:cubicBezTo>
                  <a:cubicBezTo>
                    <a:pt x="130" y="174"/>
                    <a:pt x="132" y="178"/>
                    <a:pt x="130" y="180"/>
                  </a:cubicBezTo>
                  <a:close/>
                  <a:moveTo>
                    <a:pt x="128" y="172"/>
                  </a:moveTo>
                  <a:cubicBezTo>
                    <a:pt x="127" y="173"/>
                    <a:pt x="128" y="175"/>
                    <a:pt x="126" y="175"/>
                  </a:cubicBezTo>
                  <a:cubicBezTo>
                    <a:pt x="126" y="175"/>
                    <a:pt x="127" y="174"/>
                    <a:pt x="127" y="174"/>
                  </a:cubicBezTo>
                  <a:cubicBezTo>
                    <a:pt x="127" y="174"/>
                    <a:pt x="126" y="174"/>
                    <a:pt x="126" y="175"/>
                  </a:cubicBezTo>
                  <a:cubicBezTo>
                    <a:pt x="126" y="175"/>
                    <a:pt x="125" y="174"/>
                    <a:pt x="125" y="175"/>
                  </a:cubicBezTo>
                  <a:cubicBezTo>
                    <a:pt x="125" y="174"/>
                    <a:pt x="125" y="174"/>
                    <a:pt x="125" y="173"/>
                  </a:cubicBezTo>
                  <a:cubicBezTo>
                    <a:pt x="125" y="173"/>
                    <a:pt x="125" y="174"/>
                    <a:pt x="125" y="174"/>
                  </a:cubicBezTo>
                  <a:cubicBezTo>
                    <a:pt x="124" y="174"/>
                    <a:pt x="124" y="174"/>
                    <a:pt x="123" y="173"/>
                  </a:cubicBezTo>
                  <a:cubicBezTo>
                    <a:pt x="124" y="173"/>
                    <a:pt x="124" y="173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5" y="173"/>
                    <a:pt x="126" y="172"/>
                    <a:pt x="126" y="172"/>
                  </a:cubicBezTo>
                  <a:cubicBezTo>
                    <a:pt x="127" y="172"/>
                    <a:pt x="128" y="172"/>
                    <a:pt x="128" y="172"/>
                  </a:cubicBezTo>
                  <a:close/>
                  <a:moveTo>
                    <a:pt x="126" y="171"/>
                  </a:moveTo>
                  <a:cubicBezTo>
                    <a:pt x="126" y="171"/>
                    <a:pt x="125" y="172"/>
                    <a:pt x="124" y="172"/>
                  </a:cubicBezTo>
                  <a:cubicBezTo>
                    <a:pt x="124" y="171"/>
                    <a:pt x="126" y="171"/>
                    <a:pt x="126" y="171"/>
                  </a:cubicBezTo>
                  <a:close/>
                  <a:moveTo>
                    <a:pt x="126" y="169"/>
                  </a:moveTo>
                  <a:cubicBezTo>
                    <a:pt x="126" y="169"/>
                    <a:pt x="125" y="169"/>
                    <a:pt x="125" y="169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6" y="168"/>
                    <a:pt x="126" y="169"/>
                    <a:pt x="126" y="169"/>
                  </a:cubicBezTo>
                  <a:close/>
                  <a:moveTo>
                    <a:pt x="126" y="163"/>
                  </a:moveTo>
                  <a:cubicBezTo>
                    <a:pt x="126" y="161"/>
                    <a:pt x="124" y="160"/>
                    <a:pt x="125" y="158"/>
                  </a:cubicBezTo>
                  <a:cubicBezTo>
                    <a:pt x="126" y="159"/>
                    <a:pt x="126" y="162"/>
                    <a:pt x="126" y="163"/>
                  </a:cubicBezTo>
                  <a:close/>
                  <a:moveTo>
                    <a:pt x="124" y="151"/>
                  </a:moveTo>
                  <a:cubicBezTo>
                    <a:pt x="124" y="151"/>
                    <a:pt x="125" y="151"/>
                    <a:pt x="125" y="152"/>
                  </a:cubicBezTo>
                  <a:cubicBezTo>
                    <a:pt x="125" y="151"/>
                    <a:pt x="127" y="153"/>
                    <a:pt x="126" y="153"/>
                  </a:cubicBezTo>
                  <a:cubicBezTo>
                    <a:pt x="126" y="153"/>
                    <a:pt x="127" y="153"/>
                    <a:pt x="126" y="153"/>
                  </a:cubicBezTo>
                  <a:cubicBezTo>
                    <a:pt x="127" y="153"/>
                    <a:pt x="128" y="154"/>
                    <a:pt x="128" y="155"/>
                  </a:cubicBezTo>
                  <a:cubicBezTo>
                    <a:pt x="126" y="154"/>
                    <a:pt x="125" y="152"/>
                    <a:pt x="124" y="151"/>
                  </a:cubicBezTo>
                  <a:close/>
                  <a:moveTo>
                    <a:pt x="127" y="151"/>
                  </a:moveTo>
                  <a:cubicBezTo>
                    <a:pt x="128" y="150"/>
                    <a:pt x="128" y="151"/>
                    <a:pt x="128" y="152"/>
                  </a:cubicBezTo>
                  <a:cubicBezTo>
                    <a:pt x="128" y="151"/>
                    <a:pt x="127" y="151"/>
                    <a:pt x="127" y="151"/>
                  </a:cubicBezTo>
                  <a:close/>
                  <a:moveTo>
                    <a:pt x="128" y="150"/>
                  </a:moveTo>
                  <a:cubicBezTo>
                    <a:pt x="128" y="149"/>
                    <a:pt x="128" y="148"/>
                    <a:pt x="128" y="148"/>
                  </a:cubicBezTo>
                  <a:cubicBezTo>
                    <a:pt x="129" y="149"/>
                    <a:pt x="130" y="151"/>
                    <a:pt x="129" y="152"/>
                  </a:cubicBezTo>
                  <a:cubicBezTo>
                    <a:pt x="128" y="151"/>
                    <a:pt x="128" y="150"/>
                    <a:pt x="128" y="150"/>
                  </a:cubicBezTo>
                  <a:close/>
                  <a:moveTo>
                    <a:pt x="129" y="155"/>
                  </a:moveTo>
                  <a:cubicBezTo>
                    <a:pt x="129" y="155"/>
                    <a:pt x="129" y="155"/>
                    <a:pt x="129" y="155"/>
                  </a:cubicBezTo>
                  <a:cubicBezTo>
                    <a:pt x="129" y="155"/>
                    <a:pt x="129" y="154"/>
                    <a:pt x="129" y="155"/>
                  </a:cubicBezTo>
                  <a:cubicBezTo>
                    <a:pt x="128" y="154"/>
                    <a:pt x="129" y="154"/>
                    <a:pt x="129" y="154"/>
                  </a:cubicBezTo>
                  <a:cubicBezTo>
                    <a:pt x="129" y="154"/>
                    <a:pt x="129" y="154"/>
                    <a:pt x="130" y="154"/>
                  </a:cubicBezTo>
                  <a:cubicBezTo>
                    <a:pt x="130" y="154"/>
                    <a:pt x="130" y="154"/>
                    <a:pt x="129" y="155"/>
                  </a:cubicBezTo>
                  <a:close/>
                  <a:moveTo>
                    <a:pt x="129" y="152"/>
                  </a:moveTo>
                  <a:cubicBezTo>
                    <a:pt x="129" y="152"/>
                    <a:pt x="130" y="151"/>
                    <a:pt x="130" y="151"/>
                  </a:cubicBezTo>
                  <a:cubicBezTo>
                    <a:pt x="131" y="151"/>
                    <a:pt x="131" y="152"/>
                    <a:pt x="131" y="153"/>
                  </a:cubicBezTo>
                  <a:cubicBezTo>
                    <a:pt x="130" y="153"/>
                    <a:pt x="130" y="152"/>
                    <a:pt x="129" y="152"/>
                  </a:cubicBezTo>
                  <a:close/>
                  <a:moveTo>
                    <a:pt x="133" y="155"/>
                  </a:moveTo>
                  <a:cubicBezTo>
                    <a:pt x="132" y="155"/>
                    <a:pt x="131" y="155"/>
                    <a:pt x="131" y="154"/>
                  </a:cubicBezTo>
                  <a:cubicBezTo>
                    <a:pt x="132" y="154"/>
                    <a:pt x="132" y="155"/>
                    <a:pt x="133" y="155"/>
                  </a:cubicBezTo>
                  <a:cubicBezTo>
                    <a:pt x="133" y="155"/>
                    <a:pt x="133" y="155"/>
                    <a:pt x="133" y="155"/>
                  </a:cubicBezTo>
                  <a:close/>
                  <a:moveTo>
                    <a:pt x="131" y="153"/>
                  </a:moveTo>
                  <a:cubicBezTo>
                    <a:pt x="131" y="153"/>
                    <a:pt x="132" y="153"/>
                    <a:pt x="132" y="152"/>
                  </a:cubicBezTo>
                  <a:cubicBezTo>
                    <a:pt x="132" y="151"/>
                    <a:pt x="132" y="152"/>
                    <a:pt x="133" y="152"/>
                  </a:cubicBezTo>
                  <a:cubicBezTo>
                    <a:pt x="133" y="153"/>
                    <a:pt x="133" y="153"/>
                    <a:pt x="133" y="154"/>
                  </a:cubicBezTo>
                  <a:cubicBezTo>
                    <a:pt x="132" y="154"/>
                    <a:pt x="132" y="154"/>
                    <a:pt x="131" y="153"/>
                  </a:cubicBezTo>
                  <a:close/>
                  <a:moveTo>
                    <a:pt x="134" y="157"/>
                  </a:moveTo>
                  <a:cubicBezTo>
                    <a:pt x="134" y="157"/>
                    <a:pt x="133" y="157"/>
                    <a:pt x="133" y="156"/>
                  </a:cubicBezTo>
                  <a:cubicBezTo>
                    <a:pt x="133" y="156"/>
                    <a:pt x="134" y="157"/>
                    <a:pt x="134" y="157"/>
                  </a:cubicBezTo>
                  <a:close/>
                  <a:moveTo>
                    <a:pt x="133" y="156"/>
                  </a:moveTo>
                  <a:cubicBezTo>
                    <a:pt x="133" y="155"/>
                    <a:pt x="133" y="155"/>
                    <a:pt x="133" y="155"/>
                  </a:cubicBezTo>
                  <a:cubicBezTo>
                    <a:pt x="134" y="155"/>
                    <a:pt x="134" y="155"/>
                    <a:pt x="135" y="155"/>
                  </a:cubicBezTo>
                  <a:cubicBezTo>
                    <a:pt x="135" y="156"/>
                    <a:pt x="134" y="156"/>
                    <a:pt x="135" y="156"/>
                  </a:cubicBezTo>
                  <a:cubicBezTo>
                    <a:pt x="134" y="156"/>
                    <a:pt x="134" y="156"/>
                    <a:pt x="133" y="156"/>
                  </a:cubicBezTo>
                  <a:close/>
                  <a:moveTo>
                    <a:pt x="135" y="157"/>
                  </a:moveTo>
                  <a:cubicBezTo>
                    <a:pt x="135" y="157"/>
                    <a:pt x="136" y="157"/>
                    <a:pt x="136" y="158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5" y="158"/>
                    <a:pt x="135" y="158"/>
                    <a:pt x="135" y="157"/>
                  </a:cubicBezTo>
                  <a:close/>
                  <a:moveTo>
                    <a:pt x="136" y="163"/>
                  </a:moveTo>
                  <a:cubicBezTo>
                    <a:pt x="135" y="163"/>
                    <a:pt x="136" y="163"/>
                    <a:pt x="135" y="163"/>
                  </a:cubicBezTo>
                  <a:cubicBezTo>
                    <a:pt x="135" y="162"/>
                    <a:pt x="135" y="161"/>
                    <a:pt x="136" y="161"/>
                  </a:cubicBezTo>
                  <a:cubicBezTo>
                    <a:pt x="136" y="161"/>
                    <a:pt x="136" y="161"/>
                    <a:pt x="137" y="161"/>
                  </a:cubicBezTo>
                  <a:cubicBezTo>
                    <a:pt x="137" y="162"/>
                    <a:pt x="136" y="163"/>
                    <a:pt x="136" y="164"/>
                  </a:cubicBezTo>
                  <a:cubicBezTo>
                    <a:pt x="135" y="164"/>
                    <a:pt x="136" y="163"/>
                    <a:pt x="136" y="163"/>
                  </a:cubicBezTo>
                  <a:close/>
                  <a:moveTo>
                    <a:pt x="136" y="166"/>
                  </a:moveTo>
                  <a:cubicBezTo>
                    <a:pt x="135" y="166"/>
                    <a:pt x="136" y="166"/>
                    <a:pt x="136" y="165"/>
                  </a:cubicBezTo>
                  <a:cubicBezTo>
                    <a:pt x="136" y="165"/>
                    <a:pt x="136" y="166"/>
                    <a:pt x="136" y="166"/>
                  </a:cubicBezTo>
                  <a:close/>
                  <a:moveTo>
                    <a:pt x="136" y="165"/>
                  </a:moveTo>
                  <a:cubicBezTo>
                    <a:pt x="136" y="163"/>
                    <a:pt x="137" y="163"/>
                    <a:pt x="137" y="162"/>
                  </a:cubicBezTo>
                  <a:cubicBezTo>
                    <a:pt x="139" y="163"/>
                    <a:pt x="137" y="167"/>
                    <a:pt x="136" y="165"/>
                  </a:cubicBezTo>
                  <a:close/>
                  <a:moveTo>
                    <a:pt x="138" y="165"/>
                  </a:moveTo>
                  <a:cubicBezTo>
                    <a:pt x="138" y="165"/>
                    <a:pt x="138" y="166"/>
                    <a:pt x="139" y="166"/>
                  </a:cubicBezTo>
                  <a:cubicBezTo>
                    <a:pt x="138" y="167"/>
                    <a:pt x="138" y="166"/>
                    <a:pt x="138" y="166"/>
                  </a:cubicBezTo>
                  <a:cubicBezTo>
                    <a:pt x="138" y="166"/>
                    <a:pt x="138" y="165"/>
                    <a:pt x="138" y="165"/>
                  </a:cubicBezTo>
                  <a:close/>
                  <a:moveTo>
                    <a:pt x="139" y="168"/>
                  </a:moveTo>
                  <a:cubicBezTo>
                    <a:pt x="138" y="168"/>
                    <a:pt x="138" y="168"/>
                    <a:pt x="138" y="168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38" y="167"/>
                    <a:pt x="138" y="167"/>
                    <a:pt x="139" y="167"/>
                  </a:cubicBezTo>
                  <a:cubicBezTo>
                    <a:pt x="139" y="168"/>
                    <a:pt x="139" y="167"/>
                    <a:pt x="139" y="168"/>
                  </a:cubicBezTo>
                  <a:close/>
                  <a:moveTo>
                    <a:pt x="139" y="163"/>
                  </a:moveTo>
                  <a:cubicBezTo>
                    <a:pt x="139" y="163"/>
                    <a:pt x="140" y="165"/>
                    <a:pt x="139" y="166"/>
                  </a:cubicBezTo>
                  <a:cubicBezTo>
                    <a:pt x="139" y="165"/>
                    <a:pt x="138" y="163"/>
                    <a:pt x="139" y="163"/>
                  </a:cubicBezTo>
                  <a:close/>
                  <a:moveTo>
                    <a:pt x="139" y="167"/>
                  </a:moveTo>
                  <a:cubicBezTo>
                    <a:pt x="139" y="166"/>
                    <a:pt x="140" y="166"/>
                    <a:pt x="139" y="166"/>
                  </a:cubicBezTo>
                  <a:cubicBezTo>
                    <a:pt x="140" y="165"/>
                    <a:pt x="140" y="166"/>
                    <a:pt x="140" y="166"/>
                  </a:cubicBezTo>
                  <a:cubicBezTo>
                    <a:pt x="140" y="164"/>
                    <a:pt x="140" y="164"/>
                    <a:pt x="140" y="163"/>
                  </a:cubicBezTo>
                  <a:cubicBezTo>
                    <a:pt x="140" y="163"/>
                    <a:pt x="141" y="163"/>
                    <a:pt x="141" y="164"/>
                  </a:cubicBezTo>
                  <a:cubicBezTo>
                    <a:pt x="141" y="164"/>
                    <a:pt x="141" y="165"/>
                    <a:pt x="141" y="166"/>
                  </a:cubicBezTo>
                  <a:cubicBezTo>
                    <a:pt x="141" y="165"/>
                    <a:pt x="141" y="164"/>
                    <a:pt x="142" y="164"/>
                  </a:cubicBezTo>
                  <a:cubicBezTo>
                    <a:pt x="142" y="165"/>
                    <a:pt x="142" y="167"/>
                    <a:pt x="142" y="168"/>
                  </a:cubicBezTo>
                  <a:cubicBezTo>
                    <a:pt x="141" y="168"/>
                    <a:pt x="140" y="168"/>
                    <a:pt x="140" y="167"/>
                  </a:cubicBezTo>
                  <a:cubicBezTo>
                    <a:pt x="140" y="167"/>
                    <a:pt x="140" y="168"/>
                    <a:pt x="139" y="167"/>
                  </a:cubicBezTo>
                  <a:close/>
                  <a:moveTo>
                    <a:pt x="140" y="168"/>
                  </a:moveTo>
                  <a:cubicBezTo>
                    <a:pt x="140" y="168"/>
                    <a:pt x="141" y="168"/>
                    <a:pt x="142" y="169"/>
                  </a:cubicBezTo>
                  <a:cubicBezTo>
                    <a:pt x="141" y="170"/>
                    <a:pt x="140" y="169"/>
                    <a:pt x="140" y="168"/>
                  </a:cubicBezTo>
                  <a:close/>
                  <a:moveTo>
                    <a:pt x="142" y="170"/>
                  </a:moveTo>
                  <a:cubicBezTo>
                    <a:pt x="141" y="170"/>
                    <a:pt x="141" y="170"/>
                    <a:pt x="140" y="169"/>
                  </a:cubicBezTo>
                  <a:cubicBezTo>
                    <a:pt x="141" y="170"/>
                    <a:pt x="141" y="170"/>
                    <a:pt x="142" y="170"/>
                  </a:cubicBezTo>
                  <a:close/>
                  <a:moveTo>
                    <a:pt x="140" y="176"/>
                  </a:moveTo>
                  <a:cubicBezTo>
                    <a:pt x="141" y="175"/>
                    <a:pt x="140" y="174"/>
                    <a:pt x="140" y="173"/>
                  </a:cubicBezTo>
                  <a:cubicBezTo>
                    <a:pt x="141" y="173"/>
                    <a:pt x="141" y="175"/>
                    <a:pt x="140" y="176"/>
                  </a:cubicBezTo>
                  <a:close/>
                  <a:moveTo>
                    <a:pt x="140" y="172"/>
                  </a:moveTo>
                  <a:cubicBezTo>
                    <a:pt x="141" y="172"/>
                    <a:pt x="141" y="172"/>
                    <a:pt x="141" y="173"/>
                  </a:cubicBezTo>
                  <a:cubicBezTo>
                    <a:pt x="141" y="173"/>
                    <a:pt x="140" y="173"/>
                    <a:pt x="140" y="172"/>
                  </a:cubicBezTo>
                  <a:close/>
                  <a:moveTo>
                    <a:pt x="142" y="174"/>
                  </a:moveTo>
                  <a:cubicBezTo>
                    <a:pt x="142" y="174"/>
                    <a:pt x="142" y="174"/>
                    <a:pt x="142" y="174"/>
                  </a:cubicBezTo>
                  <a:cubicBezTo>
                    <a:pt x="141" y="173"/>
                    <a:pt x="142" y="173"/>
                    <a:pt x="141" y="172"/>
                  </a:cubicBezTo>
                  <a:cubicBezTo>
                    <a:pt x="142" y="172"/>
                    <a:pt x="142" y="173"/>
                    <a:pt x="142" y="173"/>
                  </a:cubicBezTo>
                  <a:cubicBezTo>
                    <a:pt x="142" y="172"/>
                    <a:pt x="140" y="172"/>
                    <a:pt x="140" y="171"/>
                  </a:cubicBezTo>
                  <a:cubicBezTo>
                    <a:pt x="140" y="170"/>
                    <a:pt x="142" y="171"/>
                    <a:pt x="141" y="172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42" y="172"/>
                    <a:pt x="142" y="172"/>
                    <a:pt x="142" y="171"/>
                  </a:cubicBezTo>
                  <a:cubicBezTo>
                    <a:pt x="142" y="171"/>
                    <a:pt x="143" y="172"/>
                    <a:pt x="143" y="172"/>
                  </a:cubicBezTo>
                  <a:cubicBezTo>
                    <a:pt x="143" y="173"/>
                    <a:pt x="142" y="173"/>
                    <a:pt x="142" y="174"/>
                  </a:cubicBezTo>
                  <a:close/>
                  <a:moveTo>
                    <a:pt x="143" y="170"/>
                  </a:moveTo>
                  <a:cubicBezTo>
                    <a:pt x="142" y="170"/>
                    <a:pt x="143" y="171"/>
                    <a:pt x="143" y="171"/>
                  </a:cubicBezTo>
                  <a:cubicBezTo>
                    <a:pt x="143" y="172"/>
                    <a:pt x="142" y="171"/>
                    <a:pt x="142" y="170"/>
                  </a:cubicBezTo>
                  <a:cubicBezTo>
                    <a:pt x="142" y="171"/>
                    <a:pt x="142" y="170"/>
                    <a:pt x="142" y="169"/>
                  </a:cubicBezTo>
                  <a:cubicBezTo>
                    <a:pt x="143" y="169"/>
                    <a:pt x="143" y="170"/>
                    <a:pt x="143" y="170"/>
                  </a:cubicBezTo>
                  <a:cubicBezTo>
                    <a:pt x="143" y="170"/>
                    <a:pt x="143" y="170"/>
                    <a:pt x="144" y="171"/>
                  </a:cubicBezTo>
                  <a:cubicBezTo>
                    <a:pt x="143" y="170"/>
                    <a:pt x="143" y="170"/>
                    <a:pt x="143" y="170"/>
                  </a:cubicBezTo>
                  <a:close/>
                  <a:moveTo>
                    <a:pt x="144" y="169"/>
                  </a:moveTo>
                  <a:cubicBezTo>
                    <a:pt x="143" y="169"/>
                    <a:pt x="143" y="169"/>
                    <a:pt x="142" y="169"/>
                  </a:cubicBezTo>
                  <a:cubicBezTo>
                    <a:pt x="142" y="167"/>
                    <a:pt x="143" y="166"/>
                    <a:pt x="143" y="165"/>
                  </a:cubicBezTo>
                  <a:cubicBezTo>
                    <a:pt x="144" y="164"/>
                    <a:pt x="144" y="165"/>
                    <a:pt x="145" y="165"/>
                  </a:cubicBezTo>
                  <a:cubicBezTo>
                    <a:pt x="145" y="167"/>
                    <a:pt x="144" y="168"/>
                    <a:pt x="144" y="169"/>
                  </a:cubicBezTo>
                  <a:close/>
                  <a:moveTo>
                    <a:pt x="145" y="165"/>
                  </a:moveTo>
                  <a:cubicBezTo>
                    <a:pt x="145" y="165"/>
                    <a:pt x="145" y="164"/>
                    <a:pt x="144" y="164"/>
                  </a:cubicBezTo>
                  <a:cubicBezTo>
                    <a:pt x="145" y="163"/>
                    <a:pt x="145" y="164"/>
                    <a:pt x="145" y="165"/>
                  </a:cubicBezTo>
                  <a:close/>
                  <a:moveTo>
                    <a:pt x="144" y="164"/>
                  </a:moveTo>
                  <a:cubicBezTo>
                    <a:pt x="144" y="165"/>
                    <a:pt x="144" y="164"/>
                    <a:pt x="143" y="164"/>
                  </a:cubicBezTo>
                  <a:cubicBezTo>
                    <a:pt x="143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ubicBezTo>
                    <a:pt x="144" y="164"/>
                    <a:pt x="144" y="164"/>
                    <a:pt x="144" y="164"/>
                  </a:cubicBezTo>
                  <a:close/>
                  <a:moveTo>
                    <a:pt x="144" y="158"/>
                  </a:moveTo>
                  <a:cubicBezTo>
                    <a:pt x="144" y="158"/>
                    <a:pt x="144" y="157"/>
                    <a:pt x="144" y="157"/>
                  </a:cubicBezTo>
                  <a:cubicBezTo>
                    <a:pt x="145" y="157"/>
                    <a:pt x="144" y="158"/>
                    <a:pt x="144" y="158"/>
                  </a:cubicBezTo>
                  <a:close/>
                  <a:moveTo>
                    <a:pt x="146" y="157"/>
                  </a:moveTo>
                  <a:cubicBezTo>
                    <a:pt x="146" y="157"/>
                    <a:pt x="146" y="157"/>
                    <a:pt x="146" y="157"/>
                  </a:cubicBezTo>
                  <a:cubicBezTo>
                    <a:pt x="147" y="157"/>
                    <a:pt x="146" y="158"/>
                    <a:pt x="146" y="158"/>
                  </a:cubicBezTo>
                  <a:cubicBezTo>
                    <a:pt x="145" y="158"/>
                    <a:pt x="145" y="157"/>
                    <a:pt x="146" y="157"/>
                  </a:cubicBezTo>
                  <a:close/>
                  <a:moveTo>
                    <a:pt x="146" y="159"/>
                  </a:moveTo>
                  <a:cubicBezTo>
                    <a:pt x="145" y="159"/>
                    <a:pt x="145" y="158"/>
                    <a:pt x="145" y="158"/>
                  </a:cubicBezTo>
                  <a:cubicBezTo>
                    <a:pt x="146" y="158"/>
                    <a:pt x="146" y="159"/>
                    <a:pt x="146" y="159"/>
                  </a:cubicBezTo>
                  <a:close/>
                  <a:moveTo>
                    <a:pt x="144" y="152"/>
                  </a:moveTo>
                  <a:cubicBezTo>
                    <a:pt x="145" y="152"/>
                    <a:pt x="144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45" y="154"/>
                    <a:pt x="145" y="155"/>
                    <a:pt x="145" y="156"/>
                  </a:cubicBezTo>
                  <a:cubicBezTo>
                    <a:pt x="145" y="156"/>
                    <a:pt x="144" y="156"/>
                    <a:pt x="144" y="156"/>
                  </a:cubicBezTo>
                  <a:cubicBezTo>
                    <a:pt x="144" y="155"/>
                    <a:pt x="145" y="154"/>
                    <a:pt x="145" y="153"/>
                  </a:cubicBezTo>
                  <a:cubicBezTo>
                    <a:pt x="144" y="153"/>
                    <a:pt x="144" y="154"/>
                    <a:pt x="144" y="154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43" y="153"/>
                    <a:pt x="144" y="153"/>
                    <a:pt x="144" y="153"/>
                  </a:cubicBezTo>
                  <a:cubicBezTo>
                    <a:pt x="144" y="152"/>
                    <a:pt x="144" y="152"/>
                    <a:pt x="144" y="152"/>
                  </a:cubicBezTo>
                  <a:close/>
                  <a:moveTo>
                    <a:pt x="143" y="150"/>
                  </a:moveTo>
                  <a:cubicBezTo>
                    <a:pt x="143" y="150"/>
                    <a:pt x="143" y="151"/>
                    <a:pt x="144" y="151"/>
                  </a:cubicBezTo>
                  <a:cubicBezTo>
                    <a:pt x="144" y="151"/>
                    <a:pt x="143" y="152"/>
                    <a:pt x="143" y="152"/>
                  </a:cubicBezTo>
                  <a:cubicBezTo>
                    <a:pt x="142" y="152"/>
                    <a:pt x="143" y="151"/>
                    <a:pt x="143" y="150"/>
                  </a:cubicBezTo>
                  <a:close/>
                  <a:moveTo>
                    <a:pt x="143" y="152"/>
                  </a:moveTo>
                  <a:cubicBezTo>
                    <a:pt x="143" y="152"/>
                    <a:pt x="143" y="152"/>
                    <a:pt x="143" y="152"/>
                  </a:cubicBezTo>
                  <a:cubicBezTo>
                    <a:pt x="143" y="153"/>
                    <a:pt x="143" y="153"/>
                    <a:pt x="142" y="153"/>
                  </a:cubicBezTo>
                  <a:cubicBezTo>
                    <a:pt x="142" y="153"/>
                    <a:pt x="142" y="152"/>
                    <a:pt x="143" y="152"/>
                  </a:cubicBezTo>
                  <a:close/>
                  <a:moveTo>
                    <a:pt x="148" y="141"/>
                  </a:moveTo>
                  <a:cubicBezTo>
                    <a:pt x="148" y="142"/>
                    <a:pt x="148" y="143"/>
                    <a:pt x="148" y="143"/>
                  </a:cubicBezTo>
                  <a:cubicBezTo>
                    <a:pt x="147" y="143"/>
                    <a:pt x="147" y="142"/>
                    <a:pt x="148" y="141"/>
                  </a:cubicBezTo>
                  <a:close/>
                  <a:moveTo>
                    <a:pt x="150" y="137"/>
                  </a:moveTo>
                  <a:cubicBezTo>
                    <a:pt x="150" y="139"/>
                    <a:pt x="148" y="141"/>
                    <a:pt x="146" y="141"/>
                  </a:cubicBezTo>
                  <a:cubicBezTo>
                    <a:pt x="146" y="140"/>
                    <a:pt x="146" y="139"/>
                    <a:pt x="145" y="139"/>
                  </a:cubicBezTo>
                  <a:cubicBezTo>
                    <a:pt x="146" y="141"/>
                    <a:pt x="146" y="146"/>
                    <a:pt x="142" y="145"/>
                  </a:cubicBezTo>
                  <a:cubicBezTo>
                    <a:pt x="142" y="145"/>
                    <a:pt x="140" y="144"/>
                    <a:pt x="140" y="143"/>
                  </a:cubicBezTo>
                  <a:cubicBezTo>
                    <a:pt x="140" y="143"/>
                    <a:pt x="140" y="142"/>
                    <a:pt x="141" y="142"/>
                  </a:cubicBezTo>
                  <a:cubicBezTo>
                    <a:pt x="140" y="142"/>
                    <a:pt x="140" y="141"/>
                    <a:pt x="140" y="141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1" y="140"/>
                    <a:pt x="141" y="138"/>
                    <a:pt x="141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0" y="137"/>
                    <a:pt x="141" y="138"/>
                    <a:pt x="141" y="138"/>
                  </a:cubicBezTo>
                  <a:cubicBezTo>
                    <a:pt x="138" y="139"/>
                    <a:pt x="136" y="140"/>
                    <a:pt x="135" y="139"/>
                  </a:cubicBezTo>
                  <a:cubicBezTo>
                    <a:pt x="135" y="138"/>
                    <a:pt x="135" y="137"/>
                    <a:pt x="135" y="137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37" y="136"/>
                    <a:pt x="136" y="136"/>
                    <a:pt x="136" y="136"/>
                  </a:cubicBezTo>
                  <a:cubicBezTo>
                    <a:pt x="139" y="134"/>
                    <a:pt x="140" y="136"/>
                    <a:pt x="142" y="136"/>
                  </a:cubicBezTo>
                  <a:cubicBezTo>
                    <a:pt x="141" y="134"/>
                    <a:pt x="142" y="133"/>
                    <a:pt x="143" y="132"/>
                  </a:cubicBezTo>
                  <a:cubicBezTo>
                    <a:pt x="143" y="132"/>
                    <a:pt x="143" y="133"/>
                    <a:pt x="144" y="132"/>
                  </a:cubicBezTo>
                  <a:cubicBezTo>
                    <a:pt x="145" y="132"/>
                    <a:pt x="144" y="131"/>
                    <a:pt x="144" y="131"/>
                  </a:cubicBezTo>
                  <a:cubicBezTo>
                    <a:pt x="146" y="131"/>
                    <a:pt x="145" y="134"/>
                    <a:pt x="145" y="135"/>
                  </a:cubicBezTo>
                  <a:cubicBezTo>
                    <a:pt x="144" y="136"/>
                    <a:pt x="143" y="138"/>
                    <a:pt x="143" y="139"/>
                  </a:cubicBezTo>
                  <a:cubicBezTo>
                    <a:pt x="142" y="139"/>
                    <a:pt x="143" y="137"/>
                    <a:pt x="143" y="137"/>
                  </a:cubicBezTo>
                  <a:cubicBezTo>
                    <a:pt x="142" y="137"/>
                    <a:pt x="142" y="140"/>
                    <a:pt x="143" y="142"/>
                  </a:cubicBezTo>
                  <a:cubicBezTo>
                    <a:pt x="144" y="140"/>
                    <a:pt x="143" y="138"/>
                    <a:pt x="145" y="137"/>
                  </a:cubicBezTo>
                  <a:cubicBezTo>
                    <a:pt x="147" y="136"/>
                    <a:pt x="149" y="136"/>
                    <a:pt x="150" y="137"/>
                  </a:cubicBezTo>
                  <a:close/>
                  <a:moveTo>
                    <a:pt x="146" y="127"/>
                  </a:moveTo>
                  <a:cubicBezTo>
                    <a:pt x="148" y="129"/>
                    <a:pt x="147" y="132"/>
                    <a:pt x="146" y="133"/>
                  </a:cubicBezTo>
                  <a:cubicBezTo>
                    <a:pt x="147" y="134"/>
                    <a:pt x="147" y="133"/>
                    <a:pt x="147" y="133"/>
                  </a:cubicBezTo>
                  <a:cubicBezTo>
                    <a:pt x="148" y="133"/>
                    <a:pt x="148" y="135"/>
                    <a:pt x="148" y="136"/>
                  </a:cubicBezTo>
                  <a:cubicBezTo>
                    <a:pt x="147" y="136"/>
                    <a:pt x="147" y="136"/>
                    <a:pt x="146" y="136"/>
                  </a:cubicBezTo>
                  <a:cubicBezTo>
                    <a:pt x="146" y="134"/>
                    <a:pt x="147" y="130"/>
                    <a:pt x="144" y="130"/>
                  </a:cubicBezTo>
                  <a:cubicBezTo>
                    <a:pt x="143" y="130"/>
                    <a:pt x="144" y="129"/>
                    <a:pt x="144" y="128"/>
                  </a:cubicBezTo>
                  <a:cubicBezTo>
                    <a:pt x="143" y="128"/>
                    <a:pt x="143" y="130"/>
                    <a:pt x="143" y="131"/>
                  </a:cubicBezTo>
                  <a:cubicBezTo>
                    <a:pt x="142" y="132"/>
                    <a:pt x="140" y="133"/>
                    <a:pt x="141" y="135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138" y="134"/>
                    <a:pt x="136" y="135"/>
                    <a:pt x="134" y="136"/>
                  </a:cubicBezTo>
                  <a:cubicBezTo>
                    <a:pt x="133" y="136"/>
                    <a:pt x="133" y="134"/>
                    <a:pt x="133" y="133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134"/>
                    <a:pt x="133" y="135"/>
                    <a:pt x="133" y="136"/>
                  </a:cubicBezTo>
                  <a:cubicBezTo>
                    <a:pt x="132" y="136"/>
                    <a:pt x="130" y="135"/>
                    <a:pt x="131" y="133"/>
                  </a:cubicBezTo>
                  <a:cubicBezTo>
                    <a:pt x="131" y="132"/>
                    <a:pt x="133" y="130"/>
                    <a:pt x="134" y="130"/>
                  </a:cubicBezTo>
                  <a:cubicBezTo>
                    <a:pt x="134" y="130"/>
                    <a:pt x="134" y="130"/>
                    <a:pt x="134" y="130"/>
                  </a:cubicBezTo>
                  <a:cubicBezTo>
                    <a:pt x="136" y="130"/>
                    <a:pt x="138" y="131"/>
                    <a:pt x="139" y="133"/>
                  </a:cubicBezTo>
                  <a:cubicBezTo>
                    <a:pt x="140" y="132"/>
                    <a:pt x="139" y="131"/>
                    <a:pt x="139" y="130"/>
                  </a:cubicBezTo>
                  <a:cubicBezTo>
                    <a:pt x="140" y="130"/>
                    <a:pt x="140" y="131"/>
                    <a:pt x="140" y="131"/>
                  </a:cubicBezTo>
                  <a:cubicBezTo>
                    <a:pt x="141" y="131"/>
                    <a:pt x="140" y="131"/>
                    <a:pt x="141" y="131"/>
                  </a:cubicBezTo>
                  <a:cubicBezTo>
                    <a:pt x="141" y="130"/>
                    <a:pt x="142" y="127"/>
                    <a:pt x="145" y="126"/>
                  </a:cubicBezTo>
                  <a:cubicBezTo>
                    <a:pt x="145" y="127"/>
                    <a:pt x="145" y="128"/>
                    <a:pt x="144" y="129"/>
                  </a:cubicBezTo>
                  <a:cubicBezTo>
                    <a:pt x="144" y="129"/>
                    <a:pt x="144" y="129"/>
                    <a:pt x="144" y="130"/>
                  </a:cubicBezTo>
                  <a:cubicBezTo>
                    <a:pt x="144" y="130"/>
                    <a:pt x="145" y="130"/>
                    <a:pt x="145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7" y="130"/>
                    <a:pt x="145" y="127"/>
                    <a:pt x="146" y="127"/>
                  </a:cubicBezTo>
                  <a:close/>
                  <a:moveTo>
                    <a:pt x="134" y="126"/>
                  </a:moveTo>
                  <a:cubicBezTo>
                    <a:pt x="134" y="126"/>
                    <a:pt x="134" y="126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lose/>
                  <a:moveTo>
                    <a:pt x="135" y="127"/>
                  </a:moveTo>
                  <a:cubicBezTo>
                    <a:pt x="134" y="128"/>
                    <a:pt x="135" y="129"/>
                    <a:pt x="134" y="129"/>
                  </a:cubicBezTo>
                  <a:cubicBezTo>
                    <a:pt x="134" y="129"/>
                    <a:pt x="134" y="127"/>
                    <a:pt x="135" y="127"/>
                  </a:cubicBezTo>
                  <a:close/>
                  <a:moveTo>
                    <a:pt x="133" y="128"/>
                  </a:moveTo>
                  <a:cubicBezTo>
                    <a:pt x="133" y="128"/>
                    <a:pt x="133" y="127"/>
                    <a:pt x="133" y="126"/>
                  </a:cubicBezTo>
                  <a:cubicBezTo>
                    <a:pt x="134" y="127"/>
                    <a:pt x="134" y="128"/>
                    <a:pt x="133" y="128"/>
                  </a:cubicBezTo>
                  <a:close/>
                  <a:moveTo>
                    <a:pt x="136" y="129"/>
                  </a:moveTo>
                  <a:cubicBezTo>
                    <a:pt x="136" y="130"/>
                    <a:pt x="136" y="129"/>
                    <a:pt x="135" y="129"/>
                  </a:cubicBezTo>
                  <a:cubicBezTo>
                    <a:pt x="135" y="128"/>
                    <a:pt x="135" y="127"/>
                    <a:pt x="136" y="126"/>
                  </a:cubicBezTo>
                  <a:cubicBezTo>
                    <a:pt x="136" y="127"/>
                    <a:pt x="136" y="128"/>
                    <a:pt x="136" y="129"/>
                  </a:cubicBezTo>
                  <a:close/>
                  <a:moveTo>
                    <a:pt x="137" y="130"/>
                  </a:moveTo>
                  <a:cubicBezTo>
                    <a:pt x="137" y="130"/>
                    <a:pt x="137" y="130"/>
                    <a:pt x="137" y="130"/>
                  </a:cubicBezTo>
                  <a:cubicBezTo>
                    <a:pt x="137" y="130"/>
                    <a:pt x="137" y="128"/>
                    <a:pt x="137" y="128"/>
                  </a:cubicBezTo>
                  <a:cubicBezTo>
                    <a:pt x="138" y="128"/>
                    <a:pt x="137" y="129"/>
                    <a:pt x="137" y="130"/>
                  </a:cubicBezTo>
                  <a:close/>
                  <a:moveTo>
                    <a:pt x="141" y="123"/>
                  </a:moveTo>
                  <a:cubicBezTo>
                    <a:pt x="141" y="123"/>
                    <a:pt x="142" y="123"/>
                    <a:pt x="142" y="123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43" y="124"/>
                    <a:pt x="143" y="124"/>
                    <a:pt x="143" y="123"/>
                  </a:cubicBezTo>
                  <a:cubicBezTo>
                    <a:pt x="143" y="123"/>
                    <a:pt x="143" y="123"/>
                    <a:pt x="144" y="123"/>
                  </a:cubicBezTo>
                  <a:cubicBezTo>
                    <a:pt x="144" y="124"/>
                    <a:pt x="143" y="124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5" y="125"/>
                    <a:pt x="144" y="124"/>
                    <a:pt x="144" y="123"/>
                  </a:cubicBezTo>
                  <a:cubicBezTo>
                    <a:pt x="145" y="123"/>
                    <a:pt x="146" y="125"/>
                    <a:pt x="145" y="126"/>
                  </a:cubicBezTo>
                  <a:cubicBezTo>
                    <a:pt x="142" y="126"/>
                    <a:pt x="141" y="128"/>
                    <a:pt x="140" y="130"/>
                  </a:cubicBezTo>
                  <a:cubicBezTo>
                    <a:pt x="140" y="130"/>
                    <a:pt x="140" y="129"/>
                    <a:pt x="139" y="130"/>
                  </a:cubicBezTo>
                  <a:cubicBezTo>
                    <a:pt x="139" y="127"/>
                    <a:pt x="141" y="126"/>
                    <a:pt x="142" y="125"/>
                  </a:cubicBezTo>
                  <a:cubicBezTo>
                    <a:pt x="141" y="125"/>
                    <a:pt x="140" y="126"/>
                    <a:pt x="139" y="127"/>
                  </a:cubicBezTo>
                  <a:cubicBezTo>
                    <a:pt x="139" y="126"/>
                    <a:pt x="139" y="125"/>
                    <a:pt x="140" y="124"/>
                  </a:cubicBezTo>
                  <a:cubicBezTo>
                    <a:pt x="141" y="124"/>
                    <a:pt x="140" y="125"/>
                    <a:pt x="141" y="125"/>
                  </a:cubicBezTo>
                  <a:cubicBezTo>
                    <a:pt x="141" y="125"/>
                    <a:pt x="142" y="124"/>
                    <a:pt x="141" y="123"/>
                  </a:cubicBezTo>
                  <a:close/>
                  <a:moveTo>
                    <a:pt x="141" y="123"/>
                  </a:moveTo>
                  <a:cubicBezTo>
                    <a:pt x="142" y="121"/>
                    <a:pt x="141" y="119"/>
                    <a:pt x="143" y="119"/>
                  </a:cubicBezTo>
                  <a:cubicBezTo>
                    <a:pt x="143" y="120"/>
                    <a:pt x="143" y="121"/>
                    <a:pt x="142" y="122"/>
                  </a:cubicBezTo>
                  <a:cubicBezTo>
                    <a:pt x="142" y="123"/>
                    <a:pt x="142" y="122"/>
                    <a:pt x="141" y="123"/>
                  </a:cubicBezTo>
                  <a:close/>
                  <a:moveTo>
                    <a:pt x="144" y="122"/>
                  </a:moveTo>
                  <a:cubicBezTo>
                    <a:pt x="143" y="122"/>
                    <a:pt x="143" y="122"/>
                    <a:pt x="143" y="122"/>
                  </a:cubicBezTo>
                  <a:cubicBezTo>
                    <a:pt x="143" y="121"/>
                    <a:pt x="143" y="120"/>
                    <a:pt x="144" y="119"/>
                  </a:cubicBezTo>
                  <a:cubicBezTo>
                    <a:pt x="145" y="120"/>
                    <a:pt x="144" y="121"/>
                    <a:pt x="144" y="122"/>
                  </a:cubicBezTo>
                  <a:close/>
                  <a:moveTo>
                    <a:pt x="144" y="122"/>
                  </a:moveTo>
                  <a:cubicBezTo>
                    <a:pt x="144" y="122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6" y="123"/>
                    <a:pt x="144" y="122"/>
                  </a:cubicBezTo>
                  <a:close/>
                  <a:moveTo>
                    <a:pt x="143" y="115"/>
                  </a:moveTo>
                  <a:cubicBezTo>
                    <a:pt x="143" y="115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6"/>
                  </a:cubicBezTo>
                  <a:cubicBezTo>
                    <a:pt x="143" y="116"/>
                    <a:pt x="143" y="115"/>
                    <a:pt x="143" y="115"/>
                  </a:cubicBezTo>
                  <a:close/>
                  <a:moveTo>
                    <a:pt x="143" y="117"/>
                  </a:moveTo>
                  <a:cubicBezTo>
                    <a:pt x="143" y="117"/>
                    <a:pt x="143" y="117"/>
                    <a:pt x="143" y="118"/>
                  </a:cubicBezTo>
                  <a:cubicBezTo>
                    <a:pt x="143" y="118"/>
                    <a:pt x="142" y="118"/>
                    <a:pt x="142" y="118"/>
                  </a:cubicBezTo>
                  <a:cubicBezTo>
                    <a:pt x="142" y="117"/>
                    <a:pt x="143" y="117"/>
                    <a:pt x="143" y="117"/>
                  </a:cubicBezTo>
                  <a:close/>
                  <a:moveTo>
                    <a:pt x="147" y="120"/>
                  </a:moveTo>
                  <a:cubicBezTo>
                    <a:pt x="145" y="120"/>
                    <a:pt x="144" y="118"/>
                    <a:pt x="142" y="119"/>
                  </a:cubicBezTo>
                  <a:cubicBezTo>
                    <a:pt x="143" y="118"/>
                    <a:pt x="147" y="118"/>
                    <a:pt x="147" y="120"/>
                  </a:cubicBezTo>
                  <a:close/>
                  <a:moveTo>
                    <a:pt x="141" y="114"/>
                  </a:moveTo>
                  <a:cubicBezTo>
                    <a:pt x="142" y="115"/>
                    <a:pt x="142" y="116"/>
                    <a:pt x="141" y="116"/>
                  </a:cubicBezTo>
                  <a:cubicBezTo>
                    <a:pt x="141" y="116"/>
                    <a:pt x="141" y="115"/>
                    <a:pt x="141" y="114"/>
                  </a:cubicBezTo>
                  <a:close/>
                  <a:moveTo>
                    <a:pt x="141" y="123"/>
                  </a:moveTo>
                  <a:cubicBezTo>
                    <a:pt x="140" y="122"/>
                    <a:pt x="140" y="121"/>
                    <a:pt x="140" y="120"/>
                  </a:cubicBezTo>
                  <a:cubicBezTo>
                    <a:pt x="140" y="120"/>
                    <a:pt x="141" y="120"/>
                    <a:pt x="141" y="120"/>
                  </a:cubicBezTo>
                  <a:cubicBezTo>
                    <a:pt x="141" y="121"/>
                    <a:pt x="141" y="122"/>
                    <a:pt x="141" y="123"/>
                  </a:cubicBezTo>
                  <a:close/>
                  <a:moveTo>
                    <a:pt x="140" y="118"/>
                  </a:moveTo>
                  <a:cubicBezTo>
                    <a:pt x="141" y="118"/>
                    <a:pt x="140" y="119"/>
                    <a:pt x="140" y="119"/>
                  </a:cubicBezTo>
                  <a:cubicBezTo>
                    <a:pt x="139" y="119"/>
                    <a:pt x="140" y="118"/>
                    <a:pt x="140" y="118"/>
                  </a:cubicBezTo>
                  <a:close/>
                  <a:moveTo>
                    <a:pt x="139" y="122"/>
                  </a:moveTo>
                  <a:cubicBezTo>
                    <a:pt x="140" y="122"/>
                    <a:pt x="140" y="123"/>
                    <a:pt x="139" y="124"/>
                  </a:cubicBezTo>
                  <a:cubicBezTo>
                    <a:pt x="139" y="123"/>
                    <a:pt x="139" y="123"/>
                    <a:pt x="138" y="123"/>
                  </a:cubicBezTo>
                  <a:cubicBezTo>
                    <a:pt x="138" y="122"/>
                    <a:pt x="139" y="122"/>
                    <a:pt x="139" y="122"/>
                  </a:cubicBezTo>
                  <a:close/>
                  <a:moveTo>
                    <a:pt x="138" y="123"/>
                  </a:moveTo>
                  <a:cubicBezTo>
                    <a:pt x="138" y="123"/>
                    <a:pt x="138" y="124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4"/>
                    <a:pt x="137" y="124"/>
                    <a:pt x="137" y="124"/>
                  </a:cubicBezTo>
                  <a:cubicBezTo>
                    <a:pt x="138" y="124"/>
                    <a:pt x="137" y="123"/>
                    <a:pt x="138" y="123"/>
                  </a:cubicBezTo>
                  <a:close/>
                  <a:moveTo>
                    <a:pt x="138" y="116"/>
                  </a:moveTo>
                  <a:cubicBezTo>
                    <a:pt x="138" y="117"/>
                    <a:pt x="137" y="118"/>
                    <a:pt x="137" y="119"/>
                  </a:cubicBezTo>
                  <a:cubicBezTo>
                    <a:pt x="137" y="119"/>
                    <a:pt x="137" y="118"/>
                    <a:pt x="137" y="117"/>
                  </a:cubicBezTo>
                  <a:cubicBezTo>
                    <a:pt x="137" y="117"/>
                    <a:pt x="136" y="117"/>
                    <a:pt x="136" y="117"/>
                  </a:cubicBezTo>
                  <a:cubicBezTo>
                    <a:pt x="136" y="117"/>
                    <a:pt x="137" y="116"/>
                    <a:pt x="138" y="116"/>
                  </a:cubicBezTo>
                  <a:close/>
                  <a:moveTo>
                    <a:pt x="135" y="118"/>
                  </a:moveTo>
                  <a:cubicBezTo>
                    <a:pt x="135" y="119"/>
                    <a:pt x="135" y="120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4" y="118"/>
                    <a:pt x="135" y="118"/>
                  </a:cubicBezTo>
                  <a:close/>
                  <a:moveTo>
                    <a:pt x="129" y="117"/>
                  </a:moveTo>
                  <a:cubicBezTo>
                    <a:pt x="128" y="117"/>
                    <a:pt x="127" y="117"/>
                    <a:pt x="127" y="118"/>
                  </a:cubicBezTo>
                  <a:cubicBezTo>
                    <a:pt x="128" y="115"/>
                    <a:pt x="134" y="116"/>
                    <a:pt x="134" y="120"/>
                  </a:cubicBezTo>
                  <a:cubicBezTo>
                    <a:pt x="133" y="120"/>
                    <a:pt x="133" y="119"/>
                    <a:pt x="132" y="119"/>
                  </a:cubicBezTo>
                  <a:cubicBezTo>
                    <a:pt x="132" y="119"/>
                    <a:pt x="133" y="119"/>
                    <a:pt x="133" y="119"/>
                  </a:cubicBezTo>
                  <a:cubicBezTo>
                    <a:pt x="132" y="118"/>
                    <a:pt x="128" y="118"/>
                    <a:pt x="128" y="121"/>
                  </a:cubicBezTo>
                  <a:cubicBezTo>
                    <a:pt x="129" y="121"/>
                    <a:pt x="129" y="120"/>
                    <a:pt x="129" y="120"/>
                  </a:cubicBezTo>
                  <a:cubicBezTo>
                    <a:pt x="129" y="121"/>
                    <a:pt x="129" y="122"/>
                    <a:pt x="128" y="123"/>
                  </a:cubicBezTo>
                  <a:cubicBezTo>
                    <a:pt x="127" y="122"/>
                    <a:pt x="126" y="121"/>
                    <a:pt x="126" y="120"/>
                  </a:cubicBezTo>
                  <a:cubicBezTo>
                    <a:pt x="127" y="119"/>
                    <a:pt x="129" y="119"/>
                    <a:pt x="129" y="117"/>
                  </a:cubicBezTo>
                  <a:close/>
                  <a:moveTo>
                    <a:pt x="133" y="120"/>
                  </a:moveTo>
                  <a:cubicBezTo>
                    <a:pt x="132" y="120"/>
                    <a:pt x="132" y="120"/>
                    <a:pt x="131" y="121"/>
                  </a:cubicBezTo>
                  <a:cubicBezTo>
                    <a:pt x="131" y="120"/>
                    <a:pt x="133" y="120"/>
                    <a:pt x="133" y="120"/>
                  </a:cubicBezTo>
                  <a:close/>
                  <a:moveTo>
                    <a:pt x="130" y="120"/>
                  </a:moveTo>
                  <a:cubicBezTo>
                    <a:pt x="130" y="120"/>
                    <a:pt x="130" y="120"/>
                    <a:pt x="130" y="119"/>
                  </a:cubicBezTo>
                  <a:cubicBezTo>
                    <a:pt x="131" y="119"/>
                    <a:pt x="131" y="119"/>
                    <a:pt x="132" y="119"/>
                  </a:cubicBezTo>
                  <a:cubicBezTo>
                    <a:pt x="131" y="119"/>
                    <a:pt x="131" y="120"/>
                    <a:pt x="130" y="120"/>
                  </a:cubicBezTo>
                  <a:close/>
                  <a:moveTo>
                    <a:pt x="128" y="123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27" y="124"/>
                    <a:pt x="127" y="123"/>
                    <a:pt x="126" y="122"/>
                  </a:cubicBezTo>
                  <a:cubicBezTo>
                    <a:pt x="127" y="123"/>
                    <a:pt x="127" y="123"/>
                    <a:pt x="128" y="123"/>
                  </a:cubicBezTo>
                  <a:close/>
                  <a:moveTo>
                    <a:pt x="127" y="125"/>
                  </a:moveTo>
                  <a:cubicBezTo>
                    <a:pt x="127" y="125"/>
                    <a:pt x="127" y="124"/>
                    <a:pt x="126" y="125"/>
                  </a:cubicBezTo>
                  <a:cubicBezTo>
                    <a:pt x="125" y="123"/>
                    <a:pt x="125" y="122"/>
                    <a:pt x="125" y="122"/>
                  </a:cubicBezTo>
                  <a:cubicBezTo>
                    <a:pt x="126" y="122"/>
                    <a:pt x="127" y="124"/>
                    <a:pt x="127" y="125"/>
                  </a:cubicBezTo>
                  <a:close/>
                  <a:moveTo>
                    <a:pt x="125" y="121"/>
                  </a:moveTo>
                  <a:cubicBezTo>
                    <a:pt x="125" y="120"/>
                    <a:pt x="125" y="120"/>
                    <a:pt x="126" y="120"/>
                  </a:cubicBezTo>
                  <a:cubicBezTo>
                    <a:pt x="126" y="121"/>
                    <a:pt x="126" y="121"/>
                    <a:pt x="126" y="122"/>
                  </a:cubicBezTo>
                  <a:cubicBezTo>
                    <a:pt x="126" y="122"/>
                    <a:pt x="125" y="121"/>
                    <a:pt x="125" y="121"/>
                  </a:cubicBezTo>
                  <a:close/>
                  <a:moveTo>
                    <a:pt x="126" y="118"/>
                  </a:moveTo>
                  <a:cubicBezTo>
                    <a:pt x="126" y="118"/>
                    <a:pt x="125" y="119"/>
                    <a:pt x="126" y="119"/>
                  </a:cubicBezTo>
                  <a:cubicBezTo>
                    <a:pt x="125" y="119"/>
                    <a:pt x="124" y="120"/>
                    <a:pt x="123" y="120"/>
                  </a:cubicBezTo>
                  <a:cubicBezTo>
                    <a:pt x="124" y="119"/>
                    <a:pt x="125" y="119"/>
                    <a:pt x="126" y="118"/>
                  </a:cubicBezTo>
                  <a:close/>
                  <a:moveTo>
                    <a:pt x="125" y="123"/>
                  </a:moveTo>
                  <a:cubicBezTo>
                    <a:pt x="124" y="123"/>
                    <a:pt x="124" y="122"/>
                    <a:pt x="124" y="121"/>
                  </a:cubicBezTo>
                  <a:cubicBezTo>
                    <a:pt x="124" y="121"/>
                    <a:pt x="125" y="123"/>
                    <a:pt x="125" y="123"/>
                  </a:cubicBezTo>
                  <a:close/>
                  <a:moveTo>
                    <a:pt x="123" y="122"/>
                  </a:moveTo>
                  <a:cubicBezTo>
                    <a:pt x="124" y="122"/>
                    <a:pt x="124" y="124"/>
                    <a:pt x="124" y="124"/>
                  </a:cubicBezTo>
                  <a:cubicBezTo>
                    <a:pt x="124" y="124"/>
                    <a:pt x="124" y="123"/>
                    <a:pt x="123" y="123"/>
                  </a:cubicBezTo>
                  <a:cubicBezTo>
                    <a:pt x="123" y="123"/>
                    <a:pt x="122" y="122"/>
                    <a:pt x="123" y="122"/>
                  </a:cubicBezTo>
                  <a:close/>
                  <a:moveTo>
                    <a:pt x="122" y="123"/>
                  </a:moveTo>
                  <a:cubicBezTo>
                    <a:pt x="122" y="123"/>
                    <a:pt x="122" y="123"/>
                    <a:pt x="122" y="122"/>
                  </a:cubicBezTo>
                  <a:cubicBezTo>
                    <a:pt x="123" y="124"/>
                    <a:pt x="124" y="126"/>
                    <a:pt x="125" y="128"/>
                  </a:cubicBezTo>
                  <a:cubicBezTo>
                    <a:pt x="124" y="127"/>
                    <a:pt x="123" y="126"/>
                    <a:pt x="122" y="124"/>
                  </a:cubicBezTo>
                  <a:cubicBezTo>
                    <a:pt x="122" y="124"/>
                    <a:pt x="122" y="125"/>
                    <a:pt x="122" y="125"/>
                  </a:cubicBezTo>
                  <a:cubicBezTo>
                    <a:pt x="122" y="126"/>
                    <a:pt x="122" y="124"/>
                    <a:pt x="122" y="124"/>
                  </a:cubicBezTo>
                  <a:cubicBezTo>
                    <a:pt x="122" y="124"/>
                    <a:pt x="121" y="123"/>
                    <a:pt x="121" y="123"/>
                  </a:cubicBezTo>
                  <a:cubicBezTo>
                    <a:pt x="122" y="123"/>
                    <a:pt x="122" y="123"/>
                    <a:pt x="122" y="123"/>
                  </a:cubicBezTo>
                  <a:close/>
                  <a:moveTo>
                    <a:pt x="125" y="130"/>
                  </a:moveTo>
                  <a:cubicBezTo>
                    <a:pt x="125" y="130"/>
                    <a:pt x="125" y="129"/>
                    <a:pt x="126" y="129"/>
                  </a:cubicBezTo>
                  <a:cubicBezTo>
                    <a:pt x="124" y="127"/>
                    <a:pt x="126" y="127"/>
                    <a:pt x="126" y="125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7" y="126"/>
                    <a:pt x="126" y="129"/>
                    <a:pt x="128" y="130"/>
                  </a:cubicBezTo>
                  <a:cubicBezTo>
                    <a:pt x="127" y="128"/>
                    <a:pt x="128" y="125"/>
                    <a:pt x="129" y="123"/>
                  </a:cubicBezTo>
                  <a:cubicBezTo>
                    <a:pt x="130" y="122"/>
                    <a:pt x="129" y="123"/>
                    <a:pt x="130" y="123"/>
                  </a:cubicBezTo>
                  <a:cubicBezTo>
                    <a:pt x="131" y="120"/>
                    <a:pt x="137" y="120"/>
                    <a:pt x="137" y="123"/>
                  </a:cubicBezTo>
                  <a:cubicBezTo>
                    <a:pt x="135" y="122"/>
                    <a:pt x="132" y="121"/>
                    <a:pt x="130" y="124"/>
                  </a:cubicBezTo>
                  <a:cubicBezTo>
                    <a:pt x="131" y="124"/>
                    <a:pt x="131" y="123"/>
                    <a:pt x="132" y="123"/>
                  </a:cubicBezTo>
                  <a:cubicBezTo>
                    <a:pt x="135" y="122"/>
                    <a:pt x="136" y="124"/>
                    <a:pt x="138" y="125"/>
                  </a:cubicBezTo>
                  <a:cubicBezTo>
                    <a:pt x="138" y="126"/>
                    <a:pt x="137" y="126"/>
                    <a:pt x="137" y="126"/>
                  </a:cubicBezTo>
                  <a:cubicBezTo>
                    <a:pt x="137" y="126"/>
                    <a:pt x="137" y="126"/>
                    <a:pt x="137" y="125"/>
                  </a:cubicBezTo>
                  <a:cubicBezTo>
                    <a:pt x="135" y="125"/>
                    <a:pt x="134" y="124"/>
                    <a:pt x="132" y="124"/>
                  </a:cubicBezTo>
                  <a:cubicBezTo>
                    <a:pt x="130" y="126"/>
                    <a:pt x="129" y="128"/>
                    <a:pt x="130" y="131"/>
                  </a:cubicBezTo>
                  <a:cubicBezTo>
                    <a:pt x="131" y="129"/>
                    <a:pt x="130" y="127"/>
                    <a:pt x="131" y="126"/>
                  </a:cubicBezTo>
                  <a:cubicBezTo>
                    <a:pt x="131" y="128"/>
                    <a:pt x="132" y="130"/>
                    <a:pt x="131" y="132"/>
                  </a:cubicBezTo>
                  <a:cubicBezTo>
                    <a:pt x="128" y="130"/>
                    <a:pt x="125" y="133"/>
                    <a:pt x="125" y="135"/>
                  </a:cubicBezTo>
                  <a:cubicBezTo>
                    <a:pt x="124" y="134"/>
                    <a:pt x="123" y="132"/>
                    <a:pt x="122" y="131"/>
                  </a:cubicBezTo>
                  <a:cubicBezTo>
                    <a:pt x="122" y="133"/>
                    <a:pt x="124" y="134"/>
                    <a:pt x="125" y="136"/>
                  </a:cubicBezTo>
                  <a:cubicBezTo>
                    <a:pt x="125" y="138"/>
                    <a:pt x="126" y="141"/>
                    <a:pt x="129" y="141"/>
                  </a:cubicBezTo>
                  <a:cubicBezTo>
                    <a:pt x="127" y="144"/>
                    <a:pt x="126" y="148"/>
                    <a:pt x="122" y="149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0" y="149"/>
                    <a:pt x="120" y="151"/>
                    <a:pt x="118" y="151"/>
                  </a:cubicBezTo>
                  <a:cubicBezTo>
                    <a:pt x="118" y="150"/>
                    <a:pt x="117" y="150"/>
                    <a:pt x="117" y="149"/>
                  </a:cubicBezTo>
                  <a:cubicBezTo>
                    <a:pt x="116" y="149"/>
                    <a:pt x="116" y="149"/>
                    <a:pt x="116" y="150"/>
                  </a:cubicBezTo>
                  <a:cubicBezTo>
                    <a:pt x="117" y="151"/>
                    <a:pt x="119" y="153"/>
                    <a:pt x="120" y="154"/>
                  </a:cubicBezTo>
                  <a:cubicBezTo>
                    <a:pt x="119" y="155"/>
                    <a:pt x="120" y="155"/>
                    <a:pt x="120" y="156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7"/>
                    <a:pt x="119" y="157"/>
                  </a:cubicBezTo>
                  <a:cubicBezTo>
                    <a:pt x="119" y="157"/>
                    <a:pt x="119" y="158"/>
                    <a:pt x="118" y="158"/>
                  </a:cubicBezTo>
                  <a:cubicBezTo>
                    <a:pt x="118" y="158"/>
                    <a:pt x="118" y="159"/>
                    <a:pt x="118" y="159"/>
                  </a:cubicBezTo>
                  <a:cubicBezTo>
                    <a:pt x="117" y="160"/>
                    <a:pt x="117" y="159"/>
                    <a:pt x="117" y="159"/>
                  </a:cubicBezTo>
                  <a:cubicBezTo>
                    <a:pt x="117" y="160"/>
                    <a:pt x="118" y="160"/>
                    <a:pt x="117" y="161"/>
                  </a:cubicBezTo>
                  <a:cubicBezTo>
                    <a:pt x="117" y="160"/>
                    <a:pt x="117" y="159"/>
                    <a:pt x="116" y="158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7" y="158"/>
                    <a:pt x="116" y="156"/>
                    <a:pt x="115" y="154"/>
                  </a:cubicBezTo>
                  <a:cubicBezTo>
                    <a:pt x="117" y="155"/>
                    <a:pt x="117" y="156"/>
                    <a:pt x="118" y="157"/>
                  </a:cubicBezTo>
                  <a:cubicBezTo>
                    <a:pt x="119" y="156"/>
                    <a:pt x="117" y="154"/>
                    <a:pt x="117" y="153"/>
                  </a:cubicBezTo>
                  <a:cubicBezTo>
                    <a:pt x="116" y="153"/>
                    <a:pt x="117" y="154"/>
                    <a:pt x="118" y="155"/>
                  </a:cubicBezTo>
                  <a:cubicBezTo>
                    <a:pt x="117" y="155"/>
                    <a:pt x="116" y="154"/>
                    <a:pt x="115" y="154"/>
                  </a:cubicBezTo>
                  <a:cubicBezTo>
                    <a:pt x="114" y="154"/>
                    <a:pt x="116" y="156"/>
                    <a:pt x="116" y="156"/>
                  </a:cubicBezTo>
                  <a:cubicBezTo>
                    <a:pt x="115" y="157"/>
                    <a:pt x="115" y="156"/>
                    <a:pt x="115" y="156"/>
                  </a:cubicBezTo>
                  <a:cubicBezTo>
                    <a:pt x="114" y="158"/>
                    <a:pt x="116" y="159"/>
                    <a:pt x="116" y="160"/>
                  </a:cubicBezTo>
                  <a:cubicBezTo>
                    <a:pt x="116" y="161"/>
                    <a:pt x="116" y="160"/>
                    <a:pt x="115" y="160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09" y="162"/>
                    <a:pt x="107" y="167"/>
                    <a:pt x="105" y="170"/>
                  </a:cubicBezTo>
                  <a:cubicBezTo>
                    <a:pt x="104" y="169"/>
                    <a:pt x="105" y="169"/>
                    <a:pt x="105" y="168"/>
                  </a:cubicBezTo>
                  <a:cubicBezTo>
                    <a:pt x="105" y="168"/>
                    <a:pt x="105" y="169"/>
                    <a:pt x="105" y="169"/>
                  </a:cubicBezTo>
                  <a:cubicBezTo>
                    <a:pt x="105" y="167"/>
                    <a:pt x="103" y="165"/>
                    <a:pt x="103" y="164"/>
                  </a:cubicBezTo>
                  <a:cubicBezTo>
                    <a:pt x="102" y="163"/>
                    <a:pt x="102" y="162"/>
                    <a:pt x="101" y="162"/>
                  </a:cubicBezTo>
                  <a:cubicBezTo>
                    <a:pt x="102" y="164"/>
                    <a:pt x="104" y="166"/>
                    <a:pt x="104" y="168"/>
                  </a:cubicBezTo>
                  <a:cubicBezTo>
                    <a:pt x="103" y="167"/>
                    <a:pt x="102" y="164"/>
                    <a:pt x="102" y="163"/>
                  </a:cubicBezTo>
                  <a:cubicBezTo>
                    <a:pt x="101" y="163"/>
                    <a:pt x="102" y="165"/>
                    <a:pt x="102" y="165"/>
                  </a:cubicBezTo>
                  <a:cubicBezTo>
                    <a:pt x="102" y="166"/>
                    <a:pt x="102" y="165"/>
                    <a:pt x="102" y="165"/>
                  </a:cubicBezTo>
                  <a:cubicBezTo>
                    <a:pt x="102" y="166"/>
                    <a:pt x="103" y="167"/>
                    <a:pt x="102" y="168"/>
                  </a:cubicBezTo>
                  <a:cubicBezTo>
                    <a:pt x="101" y="166"/>
                    <a:pt x="101" y="162"/>
                    <a:pt x="98" y="163"/>
                  </a:cubicBezTo>
                  <a:cubicBezTo>
                    <a:pt x="98" y="162"/>
                    <a:pt x="98" y="162"/>
                    <a:pt x="99" y="162"/>
                  </a:cubicBezTo>
                  <a:cubicBezTo>
                    <a:pt x="98" y="162"/>
                    <a:pt x="98" y="162"/>
                    <a:pt x="98" y="161"/>
                  </a:cubicBezTo>
                  <a:cubicBezTo>
                    <a:pt x="100" y="158"/>
                    <a:pt x="101" y="155"/>
                    <a:pt x="100" y="150"/>
                  </a:cubicBezTo>
                  <a:cubicBezTo>
                    <a:pt x="100" y="150"/>
                    <a:pt x="100" y="151"/>
                    <a:pt x="100" y="150"/>
                  </a:cubicBezTo>
                  <a:cubicBezTo>
                    <a:pt x="99" y="149"/>
                    <a:pt x="98" y="147"/>
                    <a:pt x="98" y="145"/>
                  </a:cubicBezTo>
                  <a:cubicBezTo>
                    <a:pt x="100" y="144"/>
                    <a:pt x="101" y="143"/>
                    <a:pt x="102" y="143"/>
                  </a:cubicBezTo>
                  <a:cubicBezTo>
                    <a:pt x="102" y="143"/>
                    <a:pt x="103" y="144"/>
                    <a:pt x="103" y="144"/>
                  </a:cubicBezTo>
                  <a:cubicBezTo>
                    <a:pt x="103" y="145"/>
                    <a:pt x="102" y="143"/>
                    <a:pt x="101" y="144"/>
                  </a:cubicBezTo>
                  <a:cubicBezTo>
                    <a:pt x="103" y="145"/>
                    <a:pt x="105" y="148"/>
                    <a:pt x="107" y="150"/>
                  </a:cubicBezTo>
                  <a:cubicBezTo>
                    <a:pt x="106" y="149"/>
                    <a:pt x="105" y="148"/>
                    <a:pt x="105" y="147"/>
                  </a:cubicBezTo>
                  <a:cubicBezTo>
                    <a:pt x="106" y="147"/>
                    <a:pt x="107" y="149"/>
                    <a:pt x="108" y="149"/>
                  </a:cubicBezTo>
                  <a:cubicBezTo>
                    <a:pt x="108" y="149"/>
                    <a:pt x="107" y="149"/>
                    <a:pt x="107" y="148"/>
                  </a:cubicBezTo>
                  <a:cubicBezTo>
                    <a:pt x="109" y="147"/>
                    <a:pt x="111" y="146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6" y="142"/>
                    <a:pt x="118" y="138"/>
                    <a:pt x="119" y="133"/>
                  </a:cubicBezTo>
                  <a:cubicBezTo>
                    <a:pt x="120" y="136"/>
                    <a:pt x="122" y="138"/>
                    <a:pt x="123" y="140"/>
                  </a:cubicBezTo>
                  <a:cubicBezTo>
                    <a:pt x="123" y="138"/>
                    <a:pt x="120" y="136"/>
                    <a:pt x="119" y="132"/>
                  </a:cubicBezTo>
                  <a:cubicBezTo>
                    <a:pt x="119" y="131"/>
                    <a:pt x="120" y="130"/>
                    <a:pt x="120" y="129"/>
                  </a:cubicBezTo>
                  <a:cubicBezTo>
                    <a:pt x="121" y="129"/>
                    <a:pt x="120" y="131"/>
                    <a:pt x="121" y="131"/>
                  </a:cubicBezTo>
                  <a:cubicBezTo>
                    <a:pt x="121" y="130"/>
                    <a:pt x="119" y="128"/>
                    <a:pt x="120" y="12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0" y="125"/>
                    <a:pt x="121" y="124"/>
                  </a:cubicBezTo>
                  <a:cubicBezTo>
                    <a:pt x="122" y="126"/>
                    <a:pt x="123" y="129"/>
                    <a:pt x="125" y="130"/>
                  </a:cubicBezTo>
                  <a:close/>
                  <a:moveTo>
                    <a:pt x="121" y="121"/>
                  </a:moveTo>
                  <a:cubicBezTo>
                    <a:pt x="121" y="121"/>
                    <a:pt x="121" y="122"/>
                    <a:pt x="121" y="122"/>
                  </a:cubicBezTo>
                  <a:cubicBezTo>
                    <a:pt x="121" y="122"/>
                    <a:pt x="120" y="121"/>
                    <a:pt x="120" y="121"/>
                  </a:cubicBezTo>
                  <a:cubicBezTo>
                    <a:pt x="120" y="121"/>
                    <a:pt x="121" y="121"/>
                    <a:pt x="121" y="121"/>
                  </a:cubicBezTo>
                  <a:close/>
                  <a:moveTo>
                    <a:pt x="121" y="123"/>
                  </a:moveTo>
                  <a:cubicBezTo>
                    <a:pt x="120" y="123"/>
                    <a:pt x="121" y="124"/>
                    <a:pt x="120" y="124"/>
                  </a:cubicBezTo>
                  <a:cubicBezTo>
                    <a:pt x="120" y="124"/>
                    <a:pt x="120" y="123"/>
                    <a:pt x="119" y="123"/>
                  </a:cubicBezTo>
                  <a:cubicBezTo>
                    <a:pt x="120" y="122"/>
                    <a:pt x="121" y="123"/>
                    <a:pt x="121" y="123"/>
                  </a:cubicBezTo>
                  <a:close/>
                  <a:moveTo>
                    <a:pt x="120" y="122"/>
                  </a:moveTo>
                  <a:cubicBezTo>
                    <a:pt x="120" y="122"/>
                    <a:pt x="120" y="122"/>
                    <a:pt x="120" y="122"/>
                  </a:cubicBezTo>
                  <a:cubicBezTo>
                    <a:pt x="120" y="122"/>
                    <a:pt x="120" y="123"/>
                    <a:pt x="119" y="123"/>
                  </a:cubicBezTo>
                  <a:cubicBezTo>
                    <a:pt x="120" y="124"/>
                    <a:pt x="120" y="126"/>
                    <a:pt x="120" y="127"/>
                  </a:cubicBezTo>
                  <a:cubicBezTo>
                    <a:pt x="119" y="126"/>
                    <a:pt x="118" y="125"/>
                    <a:pt x="118" y="124"/>
                  </a:cubicBezTo>
                  <a:cubicBezTo>
                    <a:pt x="117" y="124"/>
                    <a:pt x="118" y="125"/>
                    <a:pt x="118" y="125"/>
                  </a:cubicBezTo>
                  <a:cubicBezTo>
                    <a:pt x="117" y="125"/>
                    <a:pt x="116" y="124"/>
                    <a:pt x="117" y="123"/>
                  </a:cubicBezTo>
                  <a:cubicBezTo>
                    <a:pt x="117" y="123"/>
                    <a:pt x="116" y="123"/>
                    <a:pt x="116" y="123"/>
                  </a:cubicBezTo>
                  <a:cubicBezTo>
                    <a:pt x="116" y="123"/>
                    <a:pt x="116" y="123"/>
                    <a:pt x="115" y="123"/>
                  </a:cubicBezTo>
                  <a:cubicBezTo>
                    <a:pt x="116" y="122"/>
                    <a:pt x="117" y="122"/>
                    <a:pt x="118" y="121"/>
                  </a:cubicBezTo>
                  <a:cubicBezTo>
                    <a:pt x="118" y="121"/>
                    <a:pt x="117" y="122"/>
                    <a:pt x="117" y="122"/>
                  </a:cubicBezTo>
                  <a:cubicBezTo>
                    <a:pt x="118" y="123"/>
                    <a:pt x="119" y="122"/>
                    <a:pt x="120" y="122"/>
                  </a:cubicBezTo>
                  <a:close/>
                  <a:moveTo>
                    <a:pt x="127" y="113"/>
                  </a:moveTo>
                  <a:cubicBezTo>
                    <a:pt x="125" y="115"/>
                    <a:pt x="123" y="117"/>
                    <a:pt x="121" y="118"/>
                  </a:cubicBezTo>
                  <a:cubicBezTo>
                    <a:pt x="121" y="118"/>
                    <a:pt x="121" y="118"/>
                    <a:pt x="120" y="119"/>
                  </a:cubicBezTo>
                  <a:cubicBezTo>
                    <a:pt x="120" y="119"/>
                    <a:pt x="120" y="118"/>
                    <a:pt x="120" y="119"/>
                  </a:cubicBezTo>
                  <a:cubicBezTo>
                    <a:pt x="120" y="119"/>
                    <a:pt x="119" y="121"/>
                    <a:pt x="118" y="120"/>
                  </a:cubicBezTo>
                  <a:cubicBezTo>
                    <a:pt x="117" y="121"/>
                    <a:pt x="115" y="122"/>
                    <a:pt x="114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4" y="121"/>
                    <a:pt x="116" y="121"/>
                    <a:pt x="117" y="121"/>
                  </a:cubicBezTo>
                  <a:cubicBezTo>
                    <a:pt x="116" y="120"/>
                    <a:pt x="116" y="121"/>
                    <a:pt x="116" y="121"/>
                  </a:cubicBezTo>
                  <a:cubicBezTo>
                    <a:pt x="116" y="120"/>
                    <a:pt x="115" y="120"/>
                    <a:pt x="115" y="120"/>
                  </a:cubicBezTo>
                  <a:cubicBezTo>
                    <a:pt x="117" y="119"/>
                    <a:pt x="119" y="118"/>
                    <a:pt x="120" y="117"/>
                  </a:cubicBezTo>
                  <a:cubicBezTo>
                    <a:pt x="123" y="116"/>
                    <a:pt x="125" y="114"/>
                    <a:pt x="127" y="113"/>
                  </a:cubicBezTo>
                  <a:close/>
                  <a:moveTo>
                    <a:pt x="125" y="113"/>
                  </a:moveTo>
                  <a:cubicBezTo>
                    <a:pt x="122" y="115"/>
                    <a:pt x="118" y="118"/>
                    <a:pt x="114" y="119"/>
                  </a:cubicBezTo>
                  <a:cubicBezTo>
                    <a:pt x="117" y="116"/>
                    <a:pt x="120" y="115"/>
                    <a:pt x="124" y="112"/>
                  </a:cubicBezTo>
                  <a:cubicBezTo>
                    <a:pt x="124" y="113"/>
                    <a:pt x="125" y="112"/>
                    <a:pt x="125" y="113"/>
                  </a:cubicBezTo>
                  <a:close/>
                  <a:moveTo>
                    <a:pt x="123" y="111"/>
                  </a:moveTo>
                  <a:cubicBezTo>
                    <a:pt x="122" y="111"/>
                    <a:pt x="122" y="110"/>
                    <a:pt x="121" y="111"/>
                  </a:cubicBezTo>
                  <a:cubicBezTo>
                    <a:pt x="121" y="110"/>
                    <a:pt x="120" y="110"/>
                    <a:pt x="120" y="110"/>
                  </a:cubicBezTo>
                  <a:cubicBezTo>
                    <a:pt x="120" y="109"/>
                    <a:pt x="120" y="110"/>
                    <a:pt x="120" y="110"/>
                  </a:cubicBezTo>
                  <a:cubicBezTo>
                    <a:pt x="118" y="106"/>
                    <a:pt x="114" y="102"/>
                    <a:pt x="112" y="97"/>
                  </a:cubicBezTo>
                  <a:cubicBezTo>
                    <a:pt x="112" y="96"/>
                    <a:pt x="113" y="97"/>
                    <a:pt x="114" y="97"/>
                  </a:cubicBezTo>
                  <a:cubicBezTo>
                    <a:pt x="114" y="97"/>
                    <a:pt x="113" y="97"/>
                    <a:pt x="113" y="98"/>
                  </a:cubicBezTo>
                  <a:cubicBezTo>
                    <a:pt x="116" y="103"/>
                    <a:pt x="120" y="107"/>
                    <a:pt x="123" y="111"/>
                  </a:cubicBezTo>
                  <a:close/>
                  <a:moveTo>
                    <a:pt x="138" y="86"/>
                  </a:moveTo>
                  <a:cubicBezTo>
                    <a:pt x="132" y="91"/>
                    <a:pt x="122" y="96"/>
                    <a:pt x="113" y="96"/>
                  </a:cubicBezTo>
                  <a:cubicBezTo>
                    <a:pt x="112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3"/>
                  </a:cubicBezTo>
                  <a:cubicBezTo>
                    <a:pt x="105" y="91"/>
                    <a:pt x="103" y="88"/>
                    <a:pt x="103" y="87"/>
                  </a:cubicBezTo>
                  <a:cubicBezTo>
                    <a:pt x="104" y="88"/>
                    <a:pt x="105" y="90"/>
                    <a:pt x="106" y="90"/>
                  </a:cubicBezTo>
                  <a:cubicBezTo>
                    <a:pt x="106" y="89"/>
                    <a:pt x="104" y="88"/>
                    <a:pt x="104" y="86"/>
                  </a:cubicBezTo>
                  <a:cubicBezTo>
                    <a:pt x="104" y="86"/>
                    <a:pt x="103" y="86"/>
                    <a:pt x="103" y="86"/>
                  </a:cubicBezTo>
                  <a:cubicBezTo>
                    <a:pt x="103" y="85"/>
                    <a:pt x="103" y="84"/>
                    <a:pt x="103" y="83"/>
                  </a:cubicBezTo>
                  <a:cubicBezTo>
                    <a:pt x="104" y="85"/>
                    <a:pt x="105" y="88"/>
                    <a:pt x="107" y="90"/>
                  </a:cubicBezTo>
                  <a:cubicBezTo>
                    <a:pt x="107" y="88"/>
                    <a:pt x="104" y="85"/>
                    <a:pt x="103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2" y="81"/>
                    <a:pt x="102" y="80"/>
                    <a:pt x="103" y="80"/>
                  </a:cubicBezTo>
                  <a:cubicBezTo>
                    <a:pt x="105" y="83"/>
                    <a:pt x="106" y="86"/>
                    <a:pt x="108" y="88"/>
                  </a:cubicBezTo>
                  <a:cubicBezTo>
                    <a:pt x="109" y="87"/>
                    <a:pt x="108" y="87"/>
                    <a:pt x="107" y="86"/>
                  </a:cubicBezTo>
                  <a:cubicBezTo>
                    <a:pt x="107" y="85"/>
                    <a:pt x="106" y="84"/>
                    <a:pt x="105" y="83"/>
                  </a:cubicBezTo>
                  <a:cubicBezTo>
                    <a:pt x="105" y="83"/>
                    <a:pt x="106" y="83"/>
                    <a:pt x="105" y="83"/>
                  </a:cubicBezTo>
                  <a:cubicBezTo>
                    <a:pt x="104" y="82"/>
                    <a:pt x="104" y="80"/>
                    <a:pt x="103" y="79"/>
                  </a:cubicBezTo>
                  <a:cubicBezTo>
                    <a:pt x="102" y="74"/>
                    <a:pt x="100" y="65"/>
                    <a:pt x="105" y="65"/>
                  </a:cubicBezTo>
                  <a:cubicBezTo>
                    <a:pt x="103" y="69"/>
                    <a:pt x="108" y="70"/>
                    <a:pt x="110" y="72"/>
                  </a:cubicBezTo>
                  <a:cubicBezTo>
                    <a:pt x="112" y="75"/>
                    <a:pt x="113" y="78"/>
                    <a:pt x="115" y="79"/>
                  </a:cubicBezTo>
                  <a:cubicBezTo>
                    <a:pt x="113" y="77"/>
                    <a:pt x="112" y="75"/>
                    <a:pt x="110" y="72"/>
                  </a:cubicBezTo>
                  <a:cubicBezTo>
                    <a:pt x="111" y="71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3" y="74"/>
                    <a:pt x="112" y="72"/>
                    <a:pt x="113" y="72"/>
                  </a:cubicBezTo>
                  <a:cubicBezTo>
                    <a:pt x="114" y="74"/>
                    <a:pt x="114" y="75"/>
                    <a:pt x="115" y="77"/>
                  </a:cubicBezTo>
                  <a:cubicBezTo>
                    <a:pt x="116" y="78"/>
                    <a:pt x="116" y="79"/>
                    <a:pt x="117" y="79"/>
                  </a:cubicBezTo>
                  <a:cubicBezTo>
                    <a:pt x="115" y="77"/>
                    <a:pt x="115" y="75"/>
                    <a:pt x="114" y="73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7" y="75"/>
                    <a:pt x="117" y="74"/>
                    <a:pt x="117" y="73"/>
                  </a:cubicBezTo>
                  <a:cubicBezTo>
                    <a:pt x="119" y="74"/>
                    <a:pt x="123" y="73"/>
                    <a:pt x="124" y="75"/>
                  </a:cubicBezTo>
                  <a:cubicBezTo>
                    <a:pt x="125" y="74"/>
                    <a:pt x="124" y="74"/>
                    <a:pt x="125" y="74"/>
                  </a:cubicBezTo>
                  <a:cubicBezTo>
                    <a:pt x="129" y="74"/>
                    <a:pt x="131" y="72"/>
                    <a:pt x="136" y="71"/>
                  </a:cubicBezTo>
                  <a:cubicBezTo>
                    <a:pt x="136" y="71"/>
                    <a:pt x="136" y="71"/>
                    <a:pt x="137" y="71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9" y="70"/>
                    <a:pt x="143" y="69"/>
                    <a:pt x="145" y="68"/>
                  </a:cubicBezTo>
                  <a:cubicBezTo>
                    <a:pt x="145" y="67"/>
                    <a:pt x="144" y="68"/>
                    <a:pt x="143" y="67"/>
                  </a:cubicBezTo>
                  <a:cubicBezTo>
                    <a:pt x="143" y="67"/>
                    <a:pt x="144" y="67"/>
                    <a:pt x="145" y="66"/>
                  </a:cubicBezTo>
                  <a:cubicBezTo>
                    <a:pt x="145" y="68"/>
                    <a:pt x="145" y="71"/>
                    <a:pt x="146" y="71"/>
                  </a:cubicBezTo>
                  <a:cubicBezTo>
                    <a:pt x="143" y="76"/>
                    <a:pt x="140" y="81"/>
                    <a:pt x="132" y="82"/>
                  </a:cubicBezTo>
                  <a:cubicBezTo>
                    <a:pt x="133" y="81"/>
                    <a:pt x="135" y="80"/>
                    <a:pt x="137" y="80"/>
                  </a:cubicBezTo>
                  <a:cubicBezTo>
                    <a:pt x="135" y="79"/>
                    <a:pt x="132" y="80"/>
                    <a:pt x="131" y="82"/>
                  </a:cubicBezTo>
                  <a:cubicBezTo>
                    <a:pt x="132" y="83"/>
                    <a:pt x="135" y="82"/>
                    <a:pt x="137" y="81"/>
                  </a:cubicBezTo>
                  <a:cubicBezTo>
                    <a:pt x="141" y="79"/>
                    <a:pt x="144" y="75"/>
                    <a:pt x="147" y="73"/>
                  </a:cubicBezTo>
                  <a:cubicBezTo>
                    <a:pt x="147" y="73"/>
                    <a:pt x="148" y="74"/>
                    <a:pt x="148" y="74"/>
                  </a:cubicBezTo>
                  <a:cubicBezTo>
                    <a:pt x="148" y="75"/>
                    <a:pt x="148" y="75"/>
                    <a:pt x="147" y="76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6" y="75"/>
                    <a:pt x="146" y="77"/>
                    <a:pt x="145" y="78"/>
                  </a:cubicBezTo>
                  <a:cubicBezTo>
                    <a:pt x="145" y="78"/>
                    <a:pt x="145" y="77"/>
                    <a:pt x="145" y="77"/>
                  </a:cubicBezTo>
                  <a:cubicBezTo>
                    <a:pt x="145" y="78"/>
                    <a:pt x="144" y="77"/>
                    <a:pt x="144" y="78"/>
                  </a:cubicBezTo>
                  <a:cubicBezTo>
                    <a:pt x="142" y="78"/>
                    <a:pt x="144" y="81"/>
                    <a:pt x="142" y="82"/>
                  </a:cubicBezTo>
                  <a:cubicBezTo>
                    <a:pt x="141" y="82"/>
                    <a:pt x="141" y="81"/>
                    <a:pt x="141" y="82"/>
                  </a:cubicBezTo>
                  <a:cubicBezTo>
                    <a:pt x="140" y="82"/>
                    <a:pt x="141" y="83"/>
                    <a:pt x="141" y="83"/>
                  </a:cubicBezTo>
                  <a:cubicBezTo>
                    <a:pt x="140" y="84"/>
                    <a:pt x="139" y="85"/>
                    <a:pt x="137" y="86"/>
                  </a:cubicBezTo>
                  <a:cubicBezTo>
                    <a:pt x="137" y="86"/>
                    <a:pt x="137" y="86"/>
                    <a:pt x="138" y="86"/>
                  </a:cubicBezTo>
                  <a:close/>
                  <a:moveTo>
                    <a:pt x="139" y="87"/>
                  </a:moveTo>
                  <a:cubicBezTo>
                    <a:pt x="139" y="87"/>
                    <a:pt x="139" y="88"/>
                    <a:pt x="140" y="87"/>
                  </a:cubicBezTo>
                  <a:cubicBezTo>
                    <a:pt x="140" y="87"/>
                    <a:pt x="139" y="87"/>
                    <a:pt x="139" y="86"/>
                  </a:cubicBezTo>
                  <a:cubicBezTo>
                    <a:pt x="139" y="86"/>
                    <a:pt x="139" y="85"/>
                    <a:pt x="140" y="85"/>
                  </a:cubicBezTo>
                  <a:cubicBezTo>
                    <a:pt x="141" y="87"/>
                    <a:pt x="142" y="89"/>
                    <a:pt x="143" y="92"/>
                  </a:cubicBezTo>
                  <a:cubicBezTo>
                    <a:pt x="143" y="92"/>
                    <a:pt x="143" y="92"/>
                    <a:pt x="142" y="93"/>
                  </a:cubicBezTo>
                  <a:cubicBezTo>
                    <a:pt x="141" y="91"/>
                    <a:pt x="140" y="89"/>
                    <a:pt x="139" y="87"/>
                  </a:cubicBezTo>
                  <a:close/>
                  <a:moveTo>
                    <a:pt x="140" y="94"/>
                  </a:moveTo>
                  <a:cubicBezTo>
                    <a:pt x="140" y="93"/>
                    <a:pt x="141" y="94"/>
                    <a:pt x="141" y="95"/>
                  </a:cubicBezTo>
                  <a:cubicBezTo>
                    <a:pt x="140" y="95"/>
                    <a:pt x="140" y="94"/>
                    <a:pt x="140" y="94"/>
                  </a:cubicBezTo>
                  <a:close/>
                  <a:moveTo>
                    <a:pt x="138" y="95"/>
                  </a:moveTo>
                  <a:cubicBezTo>
                    <a:pt x="140" y="97"/>
                    <a:pt x="142" y="98"/>
                    <a:pt x="142" y="100"/>
                  </a:cubicBezTo>
                  <a:cubicBezTo>
                    <a:pt x="140" y="99"/>
                    <a:pt x="140" y="97"/>
                    <a:pt x="138" y="95"/>
                  </a:cubicBezTo>
                  <a:close/>
                  <a:moveTo>
                    <a:pt x="141" y="96"/>
                  </a:moveTo>
                  <a:cubicBezTo>
                    <a:pt x="142" y="95"/>
                    <a:pt x="142" y="96"/>
                    <a:pt x="142" y="97"/>
                  </a:cubicBezTo>
                  <a:cubicBezTo>
                    <a:pt x="142" y="97"/>
                    <a:pt x="142" y="97"/>
                    <a:pt x="142" y="97"/>
                  </a:cubicBezTo>
                  <a:cubicBezTo>
                    <a:pt x="142" y="96"/>
                    <a:pt x="141" y="96"/>
                    <a:pt x="141" y="96"/>
                  </a:cubicBezTo>
                  <a:close/>
                  <a:moveTo>
                    <a:pt x="142" y="101"/>
                  </a:moveTo>
                  <a:cubicBezTo>
                    <a:pt x="142" y="99"/>
                    <a:pt x="147" y="97"/>
                    <a:pt x="149" y="96"/>
                  </a:cubicBezTo>
                  <a:cubicBezTo>
                    <a:pt x="149" y="97"/>
                    <a:pt x="147" y="97"/>
                    <a:pt x="147" y="97"/>
                  </a:cubicBezTo>
                  <a:cubicBezTo>
                    <a:pt x="148" y="97"/>
                    <a:pt x="149" y="96"/>
                    <a:pt x="151" y="95"/>
                  </a:cubicBezTo>
                  <a:cubicBezTo>
                    <a:pt x="148" y="97"/>
                    <a:pt x="145" y="100"/>
                    <a:pt x="142" y="101"/>
                  </a:cubicBezTo>
                  <a:close/>
                  <a:moveTo>
                    <a:pt x="148" y="98"/>
                  </a:moveTo>
                  <a:cubicBezTo>
                    <a:pt x="149" y="98"/>
                    <a:pt x="150" y="96"/>
                    <a:pt x="152" y="96"/>
                  </a:cubicBezTo>
                  <a:cubicBezTo>
                    <a:pt x="152" y="96"/>
                    <a:pt x="152" y="97"/>
                    <a:pt x="152" y="97"/>
                  </a:cubicBezTo>
                  <a:cubicBezTo>
                    <a:pt x="150" y="99"/>
                    <a:pt x="147" y="100"/>
                    <a:pt x="145" y="101"/>
                  </a:cubicBezTo>
                  <a:cubicBezTo>
                    <a:pt x="145" y="100"/>
                    <a:pt x="148" y="99"/>
                    <a:pt x="148" y="98"/>
                  </a:cubicBezTo>
                  <a:close/>
                  <a:moveTo>
                    <a:pt x="146" y="101"/>
                  </a:moveTo>
                  <a:cubicBezTo>
                    <a:pt x="148" y="100"/>
                    <a:pt x="150" y="100"/>
                    <a:pt x="152" y="98"/>
                  </a:cubicBezTo>
                  <a:cubicBezTo>
                    <a:pt x="153" y="98"/>
                    <a:pt x="153" y="99"/>
                    <a:pt x="153" y="99"/>
                  </a:cubicBezTo>
                  <a:cubicBezTo>
                    <a:pt x="150" y="100"/>
                    <a:pt x="147" y="102"/>
                    <a:pt x="146" y="101"/>
                  </a:cubicBezTo>
                  <a:close/>
                  <a:moveTo>
                    <a:pt x="148" y="103"/>
                  </a:moveTo>
                  <a:cubicBezTo>
                    <a:pt x="149" y="102"/>
                    <a:pt x="151" y="101"/>
                    <a:pt x="153" y="101"/>
                  </a:cubicBezTo>
                  <a:cubicBezTo>
                    <a:pt x="153" y="102"/>
                    <a:pt x="151" y="102"/>
                    <a:pt x="151" y="102"/>
                  </a:cubicBezTo>
                  <a:cubicBezTo>
                    <a:pt x="150" y="102"/>
                    <a:pt x="149" y="102"/>
                    <a:pt x="148" y="103"/>
                  </a:cubicBezTo>
                  <a:close/>
                  <a:moveTo>
                    <a:pt x="153" y="102"/>
                  </a:moveTo>
                  <a:cubicBezTo>
                    <a:pt x="154" y="103"/>
                    <a:pt x="154" y="103"/>
                    <a:pt x="154" y="104"/>
                  </a:cubicBezTo>
                  <a:cubicBezTo>
                    <a:pt x="154" y="104"/>
                    <a:pt x="154" y="103"/>
                    <a:pt x="153" y="103"/>
                  </a:cubicBezTo>
                  <a:cubicBezTo>
                    <a:pt x="152" y="105"/>
                    <a:pt x="149" y="104"/>
                    <a:pt x="147" y="104"/>
                  </a:cubicBezTo>
                  <a:cubicBezTo>
                    <a:pt x="149" y="103"/>
                    <a:pt x="151" y="103"/>
                    <a:pt x="153" y="102"/>
                  </a:cubicBezTo>
                  <a:close/>
                  <a:moveTo>
                    <a:pt x="150" y="106"/>
                  </a:moveTo>
                  <a:cubicBezTo>
                    <a:pt x="150" y="105"/>
                    <a:pt x="152" y="105"/>
                    <a:pt x="152" y="105"/>
                  </a:cubicBezTo>
                  <a:cubicBezTo>
                    <a:pt x="153" y="105"/>
                    <a:pt x="151" y="106"/>
                    <a:pt x="150" y="106"/>
                  </a:cubicBezTo>
                  <a:close/>
                  <a:moveTo>
                    <a:pt x="151" y="113"/>
                  </a:moveTo>
                  <a:cubicBezTo>
                    <a:pt x="148" y="113"/>
                    <a:pt x="146" y="108"/>
                    <a:pt x="143" y="109"/>
                  </a:cubicBezTo>
                  <a:cubicBezTo>
                    <a:pt x="146" y="106"/>
                    <a:pt x="152" y="109"/>
                    <a:pt x="151" y="113"/>
                  </a:cubicBezTo>
                  <a:close/>
                  <a:moveTo>
                    <a:pt x="152" y="111"/>
                  </a:moveTo>
                  <a:cubicBezTo>
                    <a:pt x="151" y="109"/>
                    <a:pt x="148" y="108"/>
                    <a:pt x="146" y="107"/>
                  </a:cubicBezTo>
                  <a:cubicBezTo>
                    <a:pt x="149" y="107"/>
                    <a:pt x="150" y="107"/>
                    <a:pt x="152" y="106"/>
                  </a:cubicBezTo>
                  <a:cubicBezTo>
                    <a:pt x="152" y="108"/>
                    <a:pt x="152" y="110"/>
                    <a:pt x="152" y="111"/>
                  </a:cubicBezTo>
                  <a:close/>
                  <a:moveTo>
                    <a:pt x="153" y="116"/>
                  </a:moveTo>
                  <a:cubicBezTo>
                    <a:pt x="153" y="116"/>
                    <a:pt x="153" y="115"/>
                    <a:pt x="153" y="115"/>
                  </a:cubicBezTo>
                  <a:cubicBezTo>
                    <a:pt x="152" y="113"/>
                    <a:pt x="153" y="111"/>
                    <a:pt x="153" y="109"/>
                  </a:cubicBezTo>
                  <a:cubicBezTo>
                    <a:pt x="153" y="111"/>
                    <a:pt x="153" y="113"/>
                    <a:pt x="153" y="116"/>
                  </a:cubicBezTo>
                  <a:close/>
                  <a:moveTo>
                    <a:pt x="154" y="119"/>
                  </a:moveTo>
                  <a:cubicBezTo>
                    <a:pt x="153" y="115"/>
                    <a:pt x="154" y="111"/>
                    <a:pt x="154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6"/>
                    <a:pt x="154" y="106"/>
                  </a:cubicBezTo>
                  <a:cubicBezTo>
                    <a:pt x="153" y="105"/>
                    <a:pt x="153" y="105"/>
                    <a:pt x="154" y="105"/>
                  </a:cubicBezTo>
                  <a:cubicBezTo>
                    <a:pt x="154" y="106"/>
                    <a:pt x="155" y="107"/>
                    <a:pt x="156" y="109"/>
                  </a:cubicBezTo>
                  <a:cubicBezTo>
                    <a:pt x="154" y="109"/>
                    <a:pt x="155" y="107"/>
                    <a:pt x="154" y="106"/>
                  </a:cubicBezTo>
                  <a:cubicBezTo>
                    <a:pt x="154" y="108"/>
                    <a:pt x="155" y="110"/>
                    <a:pt x="155" y="113"/>
                  </a:cubicBezTo>
                  <a:cubicBezTo>
                    <a:pt x="154" y="113"/>
                    <a:pt x="154" y="112"/>
                    <a:pt x="154" y="113"/>
                  </a:cubicBezTo>
                  <a:cubicBezTo>
                    <a:pt x="154" y="113"/>
                    <a:pt x="155" y="114"/>
                    <a:pt x="155" y="114"/>
                  </a:cubicBezTo>
                  <a:cubicBezTo>
                    <a:pt x="155" y="115"/>
                    <a:pt x="155" y="116"/>
                    <a:pt x="155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7"/>
                    <a:pt x="155" y="115"/>
                    <a:pt x="156" y="115"/>
                  </a:cubicBezTo>
                  <a:cubicBezTo>
                    <a:pt x="156" y="117"/>
                    <a:pt x="157" y="118"/>
                    <a:pt x="157" y="120"/>
                  </a:cubicBezTo>
                  <a:cubicBezTo>
                    <a:pt x="156" y="119"/>
                    <a:pt x="156" y="118"/>
                    <a:pt x="154" y="119"/>
                  </a:cubicBezTo>
                  <a:close/>
                  <a:moveTo>
                    <a:pt x="158" y="121"/>
                  </a:moveTo>
                  <a:cubicBezTo>
                    <a:pt x="158" y="120"/>
                    <a:pt x="159" y="120"/>
                    <a:pt x="160" y="120"/>
                  </a:cubicBezTo>
                  <a:cubicBezTo>
                    <a:pt x="158" y="117"/>
                    <a:pt x="156" y="114"/>
                    <a:pt x="156" y="110"/>
                  </a:cubicBezTo>
                  <a:cubicBezTo>
                    <a:pt x="157" y="112"/>
                    <a:pt x="157" y="114"/>
                    <a:pt x="158" y="116"/>
                  </a:cubicBezTo>
                  <a:cubicBezTo>
                    <a:pt x="159" y="116"/>
                    <a:pt x="159" y="117"/>
                    <a:pt x="159" y="117"/>
                  </a:cubicBezTo>
                  <a:cubicBezTo>
                    <a:pt x="160" y="119"/>
                    <a:pt x="159" y="122"/>
                    <a:pt x="160" y="124"/>
                  </a:cubicBezTo>
                  <a:cubicBezTo>
                    <a:pt x="159" y="123"/>
                    <a:pt x="159" y="122"/>
                    <a:pt x="158" y="121"/>
                  </a:cubicBezTo>
                  <a:close/>
                  <a:moveTo>
                    <a:pt x="164" y="125"/>
                  </a:moveTo>
                  <a:cubicBezTo>
                    <a:pt x="163" y="125"/>
                    <a:pt x="164" y="124"/>
                    <a:pt x="164" y="123"/>
                  </a:cubicBezTo>
                  <a:cubicBezTo>
                    <a:pt x="164" y="124"/>
                    <a:pt x="164" y="125"/>
                    <a:pt x="164" y="125"/>
                  </a:cubicBezTo>
                  <a:close/>
                  <a:moveTo>
                    <a:pt x="165" y="127"/>
                  </a:moveTo>
                  <a:cubicBezTo>
                    <a:pt x="165" y="126"/>
                    <a:pt x="165" y="125"/>
                    <a:pt x="165" y="124"/>
                  </a:cubicBezTo>
                  <a:cubicBezTo>
                    <a:pt x="165" y="124"/>
                    <a:pt x="166" y="125"/>
                    <a:pt x="166" y="125"/>
                  </a:cubicBezTo>
                  <a:cubicBezTo>
                    <a:pt x="166" y="125"/>
                    <a:pt x="167" y="126"/>
                    <a:pt x="165" y="127"/>
                  </a:cubicBezTo>
                  <a:close/>
                  <a:moveTo>
                    <a:pt x="178" y="164"/>
                  </a:moveTo>
                  <a:cubicBezTo>
                    <a:pt x="178" y="164"/>
                    <a:pt x="178" y="163"/>
                    <a:pt x="178" y="162"/>
                  </a:cubicBezTo>
                  <a:cubicBezTo>
                    <a:pt x="178" y="163"/>
                    <a:pt x="178" y="164"/>
                    <a:pt x="178" y="164"/>
                  </a:cubicBezTo>
                  <a:close/>
                  <a:moveTo>
                    <a:pt x="214" y="143"/>
                  </a:moveTo>
                  <a:cubicBezTo>
                    <a:pt x="214" y="143"/>
                    <a:pt x="213" y="143"/>
                    <a:pt x="213" y="143"/>
                  </a:cubicBezTo>
                  <a:cubicBezTo>
                    <a:pt x="213" y="143"/>
                    <a:pt x="212" y="143"/>
                    <a:pt x="213" y="142"/>
                  </a:cubicBezTo>
                  <a:cubicBezTo>
                    <a:pt x="213" y="142"/>
                    <a:pt x="214" y="143"/>
                    <a:pt x="214" y="143"/>
                  </a:cubicBezTo>
                  <a:close/>
                  <a:moveTo>
                    <a:pt x="209" y="140"/>
                  </a:moveTo>
                  <a:cubicBezTo>
                    <a:pt x="208" y="140"/>
                    <a:pt x="208" y="141"/>
                    <a:pt x="208" y="141"/>
                  </a:cubicBezTo>
                  <a:cubicBezTo>
                    <a:pt x="208" y="141"/>
                    <a:pt x="208" y="140"/>
                    <a:pt x="208" y="140"/>
                  </a:cubicBezTo>
                  <a:cubicBezTo>
                    <a:pt x="208" y="140"/>
                    <a:pt x="208" y="140"/>
                    <a:pt x="207" y="140"/>
                  </a:cubicBezTo>
                  <a:cubicBezTo>
                    <a:pt x="207" y="139"/>
                    <a:pt x="208" y="140"/>
                    <a:pt x="209" y="140"/>
                  </a:cubicBezTo>
                  <a:close/>
                  <a:moveTo>
                    <a:pt x="202" y="134"/>
                  </a:moveTo>
                  <a:cubicBezTo>
                    <a:pt x="202" y="133"/>
                    <a:pt x="201" y="133"/>
                    <a:pt x="200" y="132"/>
                  </a:cubicBezTo>
                  <a:cubicBezTo>
                    <a:pt x="201" y="132"/>
                    <a:pt x="202" y="133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4" y="132"/>
                    <a:pt x="205" y="132"/>
                    <a:pt x="205" y="132"/>
                  </a:cubicBezTo>
                  <a:cubicBezTo>
                    <a:pt x="206" y="132"/>
                    <a:pt x="207" y="131"/>
                    <a:pt x="208" y="131"/>
                  </a:cubicBezTo>
                  <a:cubicBezTo>
                    <a:pt x="209" y="131"/>
                    <a:pt x="209" y="131"/>
                    <a:pt x="210" y="130"/>
                  </a:cubicBezTo>
                  <a:cubicBezTo>
                    <a:pt x="209" y="131"/>
                    <a:pt x="211" y="130"/>
                    <a:pt x="211" y="130"/>
                  </a:cubicBezTo>
                  <a:cubicBezTo>
                    <a:pt x="212" y="131"/>
                    <a:pt x="212" y="131"/>
                    <a:pt x="213" y="131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3" y="129"/>
                    <a:pt x="214" y="130"/>
                    <a:pt x="215" y="131"/>
                  </a:cubicBezTo>
                  <a:cubicBezTo>
                    <a:pt x="211" y="132"/>
                    <a:pt x="207" y="133"/>
                    <a:pt x="202" y="134"/>
                  </a:cubicBezTo>
                  <a:close/>
                  <a:moveTo>
                    <a:pt x="197" y="133"/>
                  </a:moveTo>
                  <a:cubicBezTo>
                    <a:pt x="199" y="132"/>
                    <a:pt x="200" y="133"/>
                    <a:pt x="201" y="134"/>
                  </a:cubicBezTo>
                  <a:cubicBezTo>
                    <a:pt x="199" y="134"/>
                    <a:pt x="198" y="133"/>
                    <a:pt x="197" y="133"/>
                  </a:cubicBezTo>
                  <a:close/>
                  <a:moveTo>
                    <a:pt x="199" y="135"/>
                  </a:moveTo>
                  <a:cubicBezTo>
                    <a:pt x="198" y="135"/>
                    <a:pt x="198" y="135"/>
                    <a:pt x="198" y="134"/>
                  </a:cubicBezTo>
                  <a:cubicBezTo>
                    <a:pt x="198" y="134"/>
                    <a:pt x="199" y="134"/>
                    <a:pt x="199" y="135"/>
                  </a:cubicBezTo>
                  <a:close/>
                  <a:moveTo>
                    <a:pt x="195" y="131"/>
                  </a:moveTo>
                  <a:cubicBezTo>
                    <a:pt x="196" y="132"/>
                    <a:pt x="197" y="131"/>
                    <a:pt x="197" y="132"/>
                  </a:cubicBezTo>
                  <a:cubicBezTo>
                    <a:pt x="197" y="132"/>
                    <a:pt x="196" y="132"/>
                    <a:pt x="195" y="132"/>
                  </a:cubicBezTo>
                  <a:cubicBezTo>
                    <a:pt x="195" y="132"/>
                    <a:pt x="196" y="132"/>
                    <a:pt x="195" y="131"/>
                  </a:cubicBezTo>
                  <a:close/>
                  <a:moveTo>
                    <a:pt x="194" y="128"/>
                  </a:moveTo>
                  <a:cubicBezTo>
                    <a:pt x="194" y="128"/>
                    <a:pt x="195" y="128"/>
                    <a:pt x="195" y="128"/>
                  </a:cubicBezTo>
                  <a:cubicBezTo>
                    <a:pt x="195" y="128"/>
                    <a:pt x="195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4" y="128"/>
                    <a:pt x="194" y="128"/>
                    <a:pt x="194" y="128"/>
                  </a:cubicBezTo>
                  <a:close/>
                  <a:moveTo>
                    <a:pt x="191" y="125"/>
                  </a:moveTo>
                  <a:cubicBezTo>
                    <a:pt x="191" y="125"/>
                    <a:pt x="191" y="125"/>
                    <a:pt x="190" y="126"/>
                  </a:cubicBezTo>
                  <a:cubicBezTo>
                    <a:pt x="190" y="126"/>
                    <a:pt x="190" y="125"/>
                    <a:pt x="190" y="125"/>
                  </a:cubicBezTo>
                  <a:cubicBezTo>
                    <a:pt x="190" y="125"/>
                    <a:pt x="190" y="125"/>
                    <a:pt x="191" y="125"/>
                  </a:cubicBezTo>
                  <a:cubicBezTo>
                    <a:pt x="191" y="125"/>
                    <a:pt x="191" y="125"/>
                    <a:pt x="191" y="125"/>
                  </a:cubicBezTo>
                  <a:close/>
                  <a:moveTo>
                    <a:pt x="193" y="126"/>
                  </a:moveTo>
                  <a:cubicBezTo>
                    <a:pt x="193" y="126"/>
                    <a:pt x="192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5"/>
                    <a:pt x="193" y="125"/>
                    <a:pt x="193" y="126"/>
                  </a:cubicBezTo>
                  <a:close/>
                  <a:moveTo>
                    <a:pt x="190" y="126"/>
                  </a:moveTo>
                  <a:cubicBezTo>
                    <a:pt x="190" y="126"/>
                    <a:pt x="190" y="127"/>
                    <a:pt x="190" y="126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90" y="127"/>
                    <a:pt x="189" y="127"/>
                    <a:pt x="189" y="127"/>
                  </a:cubicBezTo>
                  <a:cubicBezTo>
                    <a:pt x="187" y="128"/>
                    <a:pt x="189" y="127"/>
                    <a:pt x="190" y="126"/>
                  </a:cubicBezTo>
                  <a:close/>
                  <a:moveTo>
                    <a:pt x="193" y="129"/>
                  </a:moveTo>
                  <a:cubicBezTo>
                    <a:pt x="192" y="129"/>
                    <a:pt x="190" y="130"/>
                    <a:pt x="189" y="129"/>
                  </a:cubicBezTo>
                  <a:cubicBezTo>
                    <a:pt x="190" y="129"/>
                    <a:pt x="192" y="129"/>
                    <a:pt x="193" y="129"/>
                  </a:cubicBezTo>
                  <a:close/>
                  <a:moveTo>
                    <a:pt x="193" y="127"/>
                  </a:moveTo>
                  <a:cubicBezTo>
                    <a:pt x="193" y="127"/>
                    <a:pt x="194" y="127"/>
                    <a:pt x="195" y="126"/>
                  </a:cubicBezTo>
                  <a:cubicBezTo>
                    <a:pt x="195" y="127"/>
                    <a:pt x="195" y="126"/>
                    <a:pt x="195" y="127"/>
                  </a:cubicBezTo>
                  <a:cubicBezTo>
                    <a:pt x="195" y="127"/>
                    <a:pt x="194" y="127"/>
                    <a:pt x="193" y="127"/>
                  </a:cubicBezTo>
                  <a:close/>
                  <a:moveTo>
                    <a:pt x="195" y="124"/>
                  </a:moveTo>
                  <a:cubicBezTo>
                    <a:pt x="196" y="124"/>
                    <a:pt x="196" y="124"/>
                    <a:pt x="197" y="125"/>
                  </a:cubicBezTo>
                  <a:cubicBezTo>
                    <a:pt x="196" y="125"/>
                    <a:pt x="196" y="125"/>
                    <a:pt x="195" y="125"/>
                  </a:cubicBezTo>
                  <a:cubicBezTo>
                    <a:pt x="194" y="125"/>
                    <a:pt x="194" y="125"/>
                    <a:pt x="194" y="124"/>
                  </a:cubicBezTo>
                  <a:cubicBezTo>
                    <a:pt x="194" y="124"/>
                    <a:pt x="195" y="124"/>
                    <a:pt x="196" y="125"/>
                  </a:cubicBezTo>
                  <a:cubicBezTo>
                    <a:pt x="196" y="124"/>
                    <a:pt x="195" y="124"/>
                    <a:pt x="195" y="124"/>
                  </a:cubicBezTo>
                  <a:close/>
                  <a:moveTo>
                    <a:pt x="199" y="122"/>
                  </a:moveTo>
                  <a:cubicBezTo>
                    <a:pt x="199" y="123"/>
                    <a:pt x="200" y="123"/>
                    <a:pt x="200" y="124"/>
                  </a:cubicBezTo>
                  <a:cubicBezTo>
                    <a:pt x="199" y="124"/>
                    <a:pt x="197" y="125"/>
                    <a:pt x="197" y="123"/>
                  </a:cubicBezTo>
                  <a:cubicBezTo>
                    <a:pt x="197" y="123"/>
                    <a:pt x="198" y="123"/>
                    <a:pt x="199" y="122"/>
                  </a:cubicBezTo>
                  <a:close/>
                  <a:moveTo>
                    <a:pt x="198" y="120"/>
                  </a:moveTo>
                  <a:cubicBezTo>
                    <a:pt x="199" y="120"/>
                    <a:pt x="199" y="121"/>
                    <a:pt x="200" y="121"/>
                  </a:cubicBezTo>
                  <a:cubicBezTo>
                    <a:pt x="200" y="121"/>
                    <a:pt x="199" y="121"/>
                    <a:pt x="199" y="121"/>
                  </a:cubicBezTo>
                  <a:cubicBezTo>
                    <a:pt x="199" y="121"/>
                    <a:pt x="198" y="121"/>
                    <a:pt x="198" y="120"/>
                  </a:cubicBezTo>
                  <a:close/>
                  <a:moveTo>
                    <a:pt x="211" y="130"/>
                  </a:moveTo>
                  <a:cubicBezTo>
                    <a:pt x="210" y="130"/>
                    <a:pt x="209" y="130"/>
                    <a:pt x="209" y="130"/>
                  </a:cubicBezTo>
                  <a:cubicBezTo>
                    <a:pt x="209" y="129"/>
                    <a:pt x="208" y="129"/>
                    <a:pt x="208" y="129"/>
                  </a:cubicBezTo>
                  <a:cubicBezTo>
                    <a:pt x="208" y="128"/>
                    <a:pt x="210" y="128"/>
                    <a:pt x="211" y="130"/>
                  </a:cubicBezTo>
                  <a:close/>
                  <a:moveTo>
                    <a:pt x="210" y="128"/>
                  </a:moveTo>
                  <a:cubicBezTo>
                    <a:pt x="211" y="128"/>
                    <a:pt x="211" y="128"/>
                    <a:pt x="212" y="128"/>
                  </a:cubicBezTo>
                  <a:cubicBezTo>
                    <a:pt x="212" y="128"/>
                    <a:pt x="213" y="128"/>
                    <a:pt x="213" y="129"/>
                  </a:cubicBezTo>
                  <a:cubicBezTo>
                    <a:pt x="213" y="129"/>
                    <a:pt x="212" y="129"/>
                    <a:pt x="212" y="129"/>
                  </a:cubicBezTo>
                  <a:cubicBezTo>
                    <a:pt x="211" y="129"/>
                    <a:pt x="211" y="129"/>
                    <a:pt x="210" y="128"/>
                  </a:cubicBezTo>
                  <a:close/>
                  <a:moveTo>
                    <a:pt x="196" y="129"/>
                  </a:moveTo>
                  <a:cubicBezTo>
                    <a:pt x="197" y="129"/>
                    <a:pt x="198" y="129"/>
                    <a:pt x="198" y="129"/>
                  </a:cubicBezTo>
                  <a:cubicBezTo>
                    <a:pt x="198" y="130"/>
                    <a:pt x="197" y="130"/>
                    <a:pt x="197" y="130"/>
                  </a:cubicBezTo>
                  <a:cubicBezTo>
                    <a:pt x="197" y="129"/>
                    <a:pt x="196" y="130"/>
                    <a:pt x="196" y="129"/>
                  </a:cubicBezTo>
                  <a:cubicBezTo>
                    <a:pt x="196" y="129"/>
                    <a:pt x="197" y="129"/>
                    <a:pt x="196" y="129"/>
                  </a:cubicBezTo>
                  <a:close/>
                  <a:moveTo>
                    <a:pt x="200" y="128"/>
                  </a:moveTo>
                  <a:cubicBezTo>
                    <a:pt x="201" y="128"/>
                    <a:pt x="201" y="128"/>
                    <a:pt x="201" y="128"/>
                  </a:cubicBezTo>
                  <a:cubicBezTo>
                    <a:pt x="200" y="129"/>
                    <a:pt x="199" y="130"/>
                    <a:pt x="199" y="129"/>
                  </a:cubicBezTo>
                  <a:cubicBezTo>
                    <a:pt x="199" y="128"/>
                    <a:pt x="200" y="129"/>
                    <a:pt x="200" y="128"/>
                  </a:cubicBezTo>
                  <a:close/>
                  <a:moveTo>
                    <a:pt x="201" y="127"/>
                  </a:moveTo>
                  <a:cubicBezTo>
                    <a:pt x="201" y="127"/>
                    <a:pt x="200" y="127"/>
                    <a:pt x="200" y="126"/>
                  </a:cubicBezTo>
                  <a:cubicBezTo>
                    <a:pt x="201" y="126"/>
                    <a:pt x="202" y="126"/>
                    <a:pt x="202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2" y="127"/>
                    <a:pt x="202" y="127"/>
                    <a:pt x="201" y="127"/>
                  </a:cubicBezTo>
                  <a:close/>
                  <a:moveTo>
                    <a:pt x="199" y="125"/>
                  </a:moveTo>
                  <a:cubicBezTo>
                    <a:pt x="200" y="125"/>
                    <a:pt x="201" y="124"/>
                    <a:pt x="201" y="125"/>
                  </a:cubicBezTo>
                  <a:cubicBezTo>
                    <a:pt x="201" y="125"/>
                    <a:pt x="199" y="126"/>
                    <a:pt x="199" y="125"/>
                  </a:cubicBezTo>
                  <a:close/>
                  <a:moveTo>
                    <a:pt x="199" y="127"/>
                  </a:moveTo>
                  <a:cubicBezTo>
                    <a:pt x="199" y="127"/>
                    <a:pt x="200" y="127"/>
                    <a:pt x="200" y="128"/>
                  </a:cubicBezTo>
                  <a:cubicBezTo>
                    <a:pt x="199" y="128"/>
                    <a:pt x="198" y="128"/>
                    <a:pt x="198" y="127"/>
                  </a:cubicBezTo>
                  <a:cubicBezTo>
                    <a:pt x="198" y="127"/>
                    <a:pt x="199" y="127"/>
                    <a:pt x="199" y="127"/>
                  </a:cubicBezTo>
                  <a:close/>
                  <a:moveTo>
                    <a:pt x="197" y="127"/>
                  </a:moveTo>
                  <a:cubicBezTo>
                    <a:pt x="196" y="127"/>
                    <a:pt x="196" y="126"/>
                    <a:pt x="196" y="126"/>
                  </a:cubicBezTo>
                  <a:cubicBezTo>
                    <a:pt x="196" y="126"/>
                    <a:pt x="197" y="125"/>
                    <a:pt x="198" y="125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6"/>
                    <a:pt x="197" y="126"/>
                    <a:pt x="197" y="127"/>
                  </a:cubicBezTo>
                  <a:close/>
                  <a:moveTo>
                    <a:pt x="199" y="130"/>
                  </a:moveTo>
                  <a:cubicBezTo>
                    <a:pt x="199" y="130"/>
                    <a:pt x="199" y="130"/>
                    <a:pt x="199" y="130"/>
                  </a:cubicBezTo>
                  <a:cubicBezTo>
                    <a:pt x="199" y="130"/>
                    <a:pt x="198" y="130"/>
                    <a:pt x="197" y="130"/>
                  </a:cubicBezTo>
                  <a:cubicBezTo>
                    <a:pt x="198" y="130"/>
                    <a:pt x="198" y="130"/>
                    <a:pt x="199" y="130"/>
                  </a:cubicBezTo>
                  <a:close/>
                  <a:moveTo>
                    <a:pt x="200" y="131"/>
                  </a:moveTo>
                  <a:cubicBezTo>
                    <a:pt x="200" y="130"/>
                    <a:pt x="200" y="131"/>
                    <a:pt x="201" y="131"/>
                  </a:cubicBezTo>
                  <a:cubicBezTo>
                    <a:pt x="200" y="131"/>
                    <a:pt x="199" y="131"/>
                    <a:pt x="199" y="132"/>
                  </a:cubicBezTo>
                  <a:cubicBezTo>
                    <a:pt x="199" y="132"/>
                    <a:pt x="199" y="131"/>
                    <a:pt x="198" y="131"/>
                  </a:cubicBezTo>
                  <a:cubicBezTo>
                    <a:pt x="198" y="131"/>
                    <a:pt x="200" y="131"/>
                    <a:pt x="200" y="131"/>
                  </a:cubicBezTo>
                  <a:close/>
                  <a:moveTo>
                    <a:pt x="201" y="130"/>
                  </a:moveTo>
                  <a:cubicBezTo>
                    <a:pt x="200" y="130"/>
                    <a:pt x="200" y="130"/>
                    <a:pt x="200" y="129"/>
                  </a:cubicBezTo>
                  <a:cubicBezTo>
                    <a:pt x="200" y="129"/>
                    <a:pt x="201" y="129"/>
                    <a:pt x="201" y="129"/>
                  </a:cubicBezTo>
                  <a:cubicBezTo>
                    <a:pt x="201" y="129"/>
                    <a:pt x="202" y="129"/>
                    <a:pt x="202" y="129"/>
                  </a:cubicBezTo>
                  <a:cubicBezTo>
                    <a:pt x="202" y="130"/>
                    <a:pt x="201" y="130"/>
                    <a:pt x="201" y="130"/>
                  </a:cubicBezTo>
                  <a:close/>
                  <a:moveTo>
                    <a:pt x="204" y="131"/>
                  </a:moveTo>
                  <a:cubicBezTo>
                    <a:pt x="204" y="131"/>
                    <a:pt x="203" y="131"/>
                    <a:pt x="202" y="131"/>
                  </a:cubicBezTo>
                  <a:cubicBezTo>
                    <a:pt x="202" y="131"/>
                    <a:pt x="204" y="130"/>
                    <a:pt x="204" y="131"/>
                  </a:cubicBezTo>
                  <a:close/>
                  <a:moveTo>
                    <a:pt x="202" y="128"/>
                  </a:moveTo>
                  <a:cubicBezTo>
                    <a:pt x="202" y="127"/>
                    <a:pt x="203" y="128"/>
                    <a:pt x="204" y="127"/>
                  </a:cubicBezTo>
                  <a:cubicBezTo>
                    <a:pt x="204" y="127"/>
                    <a:pt x="204" y="128"/>
                    <a:pt x="205" y="127"/>
                  </a:cubicBezTo>
                  <a:cubicBezTo>
                    <a:pt x="205" y="128"/>
                    <a:pt x="205" y="128"/>
                    <a:pt x="206" y="128"/>
                  </a:cubicBezTo>
                  <a:cubicBezTo>
                    <a:pt x="204" y="130"/>
                    <a:pt x="202" y="129"/>
                    <a:pt x="202" y="128"/>
                  </a:cubicBezTo>
                  <a:close/>
                  <a:moveTo>
                    <a:pt x="205" y="129"/>
                  </a:move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05" y="130"/>
                    <a:pt x="206" y="129"/>
                    <a:pt x="206" y="129"/>
                  </a:cubicBezTo>
                  <a:cubicBezTo>
                    <a:pt x="207" y="130"/>
                    <a:pt x="207" y="130"/>
                    <a:pt x="208" y="130"/>
                  </a:cubicBezTo>
                  <a:cubicBezTo>
                    <a:pt x="208" y="130"/>
                    <a:pt x="205" y="131"/>
                    <a:pt x="204" y="130"/>
                  </a:cubicBezTo>
                  <a:cubicBezTo>
                    <a:pt x="205" y="130"/>
                    <a:pt x="205" y="130"/>
                    <a:pt x="205" y="129"/>
                  </a:cubicBezTo>
                  <a:close/>
                  <a:moveTo>
                    <a:pt x="207" y="128"/>
                  </a:moveTo>
                  <a:cubicBezTo>
                    <a:pt x="206" y="128"/>
                    <a:pt x="206" y="128"/>
                    <a:pt x="205" y="127"/>
                  </a:cubicBezTo>
                  <a:cubicBezTo>
                    <a:pt x="206" y="127"/>
                    <a:pt x="207" y="127"/>
                    <a:pt x="207" y="126"/>
                  </a:cubicBezTo>
                  <a:cubicBezTo>
                    <a:pt x="207" y="127"/>
                    <a:pt x="208" y="127"/>
                    <a:pt x="209" y="128"/>
                  </a:cubicBezTo>
                  <a:cubicBezTo>
                    <a:pt x="208" y="128"/>
                    <a:pt x="207" y="128"/>
                    <a:pt x="207" y="128"/>
                  </a:cubicBezTo>
                  <a:close/>
                  <a:moveTo>
                    <a:pt x="203" y="125"/>
                  </a:moveTo>
                  <a:cubicBezTo>
                    <a:pt x="205" y="124"/>
                    <a:pt x="206" y="125"/>
                    <a:pt x="206" y="126"/>
                  </a:cubicBezTo>
                  <a:cubicBezTo>
                    <a:pt x="205" y="126"/>
                    <a:pt x="204" y="127"/>
                    <a:pt x="203" y="125"/>
                  </a:cubicBezTo>
                  <a:close/>
                  <a:moveTo>
                    <a:pt x="202" y="124"/>
                  </a:moveTo>
                  <a:cubicBezTo>
                    <a:pt x="202" y="124"/>
                    <a:pt x="203" y="123"/>
                    <a:pt x="204" y="123"/>
                  </a:cubicBezTo>
                  <a:cubicBezTo>
                    <a:pt x="204" y="123"/>
                    <a:pt x="204" y="124"/>
                    <a:pt x="204" y="124"/>
                  </a:cubicBezTo>
                  <a:cubicBezTo>
                    <a:pt x="203" y="124"/>
                    <a:pt x="202" y="125"/>
                    <a:pt x="202" y="124"/>
                  </a:cubicBezTo>
                  <a:close/>
                  <a:moveTo>
                    <a:pt x="201" y="123"/>
                  </a:moveTo>
                  <a:cubicBezTo>
                    <a:pt x="201" y="123"/>
                    <a:pt x="200" y="122"/>
                    <a:pt x="200" y="122"/>
                  </a:cubicBezTo>
                  <a:cubicBezTo>
                    <a:pt x="200" y="122"/>
                    <a:pt x="201" y="122"/>
                    <a:pt x="201" y="122"/>
                  </a:cubicBezTo>
                  <a:cubicBezTo>
                    <a:pt x="202" y="122"/>
                    <a:pt x="202" y="122"/>
                    <a:pt x="203" y="123"/>
                  </a:cubicBezTo>
                  <a:cubicBezTo>
                    <a:pt x="202" y="123"/>
                    <a:pt x="201" y="123"/>
                    <a:pt x="201" y="123"/>
                  </a:cubicBezTo>
                  <a:close/>
                  <a:moveTo>
                    <a:pt x="197" y="128"/>
                  </a:moveTo>
                  <a:cubicBezTo>
                    <a:pt x="197" y="129"/>
                    <a:pt x="196" y="128"/>
                    <a:pt x="195" y="129"/>
                  </a:cubicBezTo>
                  <a:cubicBezTo>
                    <a:pt x="195" y="128"/>
                    <a:pt x="196" y="128"/>
                    <a:pt x="197" y="128"/>
                  </a:cubicBezTo>
                  <a:close/>
                  <a:moveTo>
                    <a:pt x="197" y="134"/>
                  </a:moveTo>
                  <a:cubicBezTo>
                    <a:pt x="196" y="134"/>
                    <a:pt x="195" y="134"/>
                    <a:pt x="195" y="133"/>
                  </a:cubicBezTo>
                  <a:cubicBezTo>
                    <a:pt x="196" y="133"/>
                    <a:pt x="197" y="133"/>
                    <a:pt x="197" y="134"/>
                  </a:cubicBezTo>
                  <a:close/>
                  <a:moveTo>
                    <a:pt x="201" y="136"/>
                  </a:move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6"/>
                    <a:pt x="200" y="136"/>
                    <a:pt x="200" y="135"/>
                  </a:cubicBezTo>
                  <a:cubicBezTo>
                    <a:pt x="201" y="135"/>
                    <a:pt x="201" y="136"/>
                    <a:pt x="201" y="136"/>
                  </a:cubicBezTo>
                  <a:close/>
                  <a:moveTo>
                    <a:pt x="218" y="130"/>
                  </a:moveTo>
                  <a:cubicBezTo>
                    <a:pt x="217" y="130"/>
                    <a:pt x="215" y="131"/>
                    <a:pt x="215" y="129"/>
                  </a:cubicBezTo>
                  <a:cubicBezTo>
                    <a:pt x="216" y="129"/>
                    <a:pt x="218" y="128"/>
                    <a:pt x="218" y="130"/>
                  </a:cubicBezTo>
                  <a:close/>
                  <a:moveTo>
                    <a:pt x="214" y="127"/>
                  </a:moveTo>
                  <a:cubicBezTo>
                    <a:pt x="215" y="127"/>
                    <a:pt x="215" y="128"/>
                    <a:pt x="216" y="127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5" y="129"/>
                    <a:pt x="213" y="129"/>
                    <a:pt x="213" y="128"/>
                  </a:cubicBezTo>
                  <a:cubicBezTo>
                    <a:pt x="213" y="127"/>
                    <a:pt x="214" y="127"/>
                    <a:pt x="214" y="127"/>
                  </a:cubicBezTo>
                  <a:close/>
                  <a:moveTo>
                    <a:pt x="211" y="125"/>
                  </a:moveTo>
                  <a:cubicBezTo>
                    <a:pt x="212" y="125"/>
                    <a:pt x="213" y="126"/>
                    <a:pt x="214" y="126"/>
                  </a:cubicBezTo>
                  <a:cubicBezTo>
                    <a:pt x="212" y="128"/>
                    <a:pt x="211" y="126"/>
                    <a:pt x="210" y="126"/>
                  </a:cubicBezTo>
                  <a:cubicBezTo>
                    <a:pt x="211" y="125"/>
                    <a:pt x="212" y="126"/>
                    <a:pt x="211" y="125"/>
                  </a:cubicBezTo>
                  <a:close/>
                  <a:moveTo>
                    <a:pt x="211" y="127"/>
                  </a:moveTo>
                  <a:cubicBezTo>
                    <a:pt x="210" y="128"/>
                    <a:pt x="210" y="127"/>
                    <a:pt x="210" y="128"/>
                  </a:cubicBezTo>
                  <a:cubicBezTo>
                    <a:pt x="209" y="127"/>
                    <a:pt x="208" y="127"/>
                    <a:pt x="208" y="126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10" y="126"/>
                    <a:pt x="211" y="126"/>
                    <a:pt x="211" y="127"/>
                  </a:cubicBezTo>
                  <a:close/>
                  <a:moveTo>
                    <a:pt x="208" y="125"/>
                  </a:moveTo>
                  <a:cubicBezTo>
                    <a:pt x="208" y="126"/>
                    <a:pt x="206" y="125"/>
                    <a:pt x="206" y="124"/>
                  </a:cubicBezTo>
                  <a:cubicBezTo>
                    <a:pt x="206" y="124"/>
                    <a:pt x="207" y="124"/>
                    <a:pt x="207" y="124"/>
                  </a:cubicBezTo>
                  <a:cubicBezTo>
                    <a:pt x="208" y="124"/>
                    <a:pt x="208" y="125"/>
                    <a:pt x="208" y="125"/>
                  </a:cubicBezTo>
                  <a:close/>
                  <a:moveTo>
                    <a:pt x="202" y="120"/>
                  </a:moveTo>
                  <a:cubicBezTo>
                    <a:pt x="202" y="120"/>
                    <a:pt x="202" y="120"/>
                    <a:pt x="202" y="120"/>
                  </a:cubicBezTo>
                  <a:cubicBezTo>
                    <a:pt x="202" y="120"/>
                    <a:pt x="204" y="121"/>
                    <a:pt x="205" y="122"/>
                  </a:cubicBezTo>
                  <a:cubicBezTo>
                    <a:pt x="205" y="122"/>
                    <a:pt x="205" y="121"/>
                    <a:pt x="205" y="121"/>
                  </a:cubicBezTo>
                  <a:cubicBezTo>
                    <a:pt x="205" y="122"/>
                    <a:pt x="205" y="122"/>
                    <a:pt x="206" y="123"/>
                  </a:cubicBezTo>
                  <a:cubicBezTo>
                    <a:pt x="206" y="123"/>
                    <a:pt x="206" y="123"/>
                    <a:pt x="205" y="124"/>
                  </a:cubicBezTo>
                  <a:cubicBezTo>
                    <a:pt x="204" y="122"/>
                    <a:pt x="202" y="121"/>
                    <a:pt x="200" y="119"/>
                  </a:cubicBezTo>
                  <a:cubicBezTo>
                    <a:pt x="201" y="120"/>
                    <a:pt x="202" y="120"/>
                    <a:pt x="202" y="120"/>
                  </a:cubicBezTo>
                  <a:close/>
                  <a:moveTo>
                    <a:pt x="200" y="121"/>
                  </a:moveTo>
                  <a:cubicBezTo>
                    <a:pt x="200" y="121"/>
                    <a:pt x="200" y="121"/>
                    <a:pt x="199" y="121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20"/>
                    <a:pt x="200" y="120"/>
                    <a:pt x="200" y="121"/>
                  </a:cubicBezTo>
                  <a:close/>
                  <a:moveTo>
                    <a:pt x="199" y="117"/>
                  </a:moveTo>
                  <a:cubicBezTo>
                    <a:pt x="199" y="118"/>
                    <a:pt x="199" y="118"/>
                    <a:pt x="198" y="118"/>
                  </a:cubicBezTo>
                  <a:cubicBezTo>
                    <a:pt x="198" y="119"/>
                    <a:pt x="198" y="118"/>
                    <a:pt x="198" y="118"/>
                  </a:cubicBezTo>
                  <a:cubicBezTo>
                    <a:pt x="198" y="118"/>
                    <a:pt x="199" y="117"/>
                    <a:pt x="199" y="117"/>
                  </a:cubicBezTo>
                  <a:close/>
                  <a:moveTo>
                    <a:pt x="196" y="118"/>
                  </a:moveTo>
                  <a:cubicBezTo>
                    <a:pt x="197" y="119"/>
                    <a:pt x="198" y="119"/>
                    <a:pt x="198" y="120"/>
                  </a:cubicBezTo>
                  <a:cubicBezTo>
                    <a:pt x="197" y="120"/>
                    <a:pt x="197" y="119"/>
                    <a:pt x="196" y="119"/>
                  </a:cubicBezTo>
                  <a:cubicBezTo>
                    <a:pt x="196" y="119"/>
                    <a:pt x="196" y="119"/>
                    <a:pt x="196" y="118"/>
                  </a:cubicBezTo>
                  <a:close/>
                  <a:moveTo>
                    <a:pt x="198" y="122"/>
                  </a:moveTo>
                  <a:cubicBezTo>
                    <a:pt x="197" y="122"/>
                    <a:pt x="195" y="123"/>
                    <a:pt x="195" y="121"/>
                  </a:cubicBezTo>
                  <a:cubicBezTo>
                    <a:pt x="195" y="122"/>
                    <a:pt x="195" y="121"/>
                    <a:pt x="196" y="121"/>
                  </a:cubicBezTo>
                  <a:cubicBezTo>
                    <a:pt x="195" y="120"/>
                    <a:pt x="195" y="122"/>
                    <a:pt x="194" y="121"/>
                  </a:cubicBezTo>
                  <a:cubicBezTo>
                    <a:pt x="195" y="120"/>
                    <a:pt x="197" y="121"/>
                    <a:pt x="198" y="122"/>
                  </a:cubicBezTo>
                  <a:close/>
                  <a:moveTo>
                    <a:pt x="194" y="119"/>
                  </a:moveTo>
                  <a:cubicBezTo>
                    <a:pt x="194" y="119"/>
                    <a:pt x="194" y="120"/>
                    <a:pt x="195" y="120"/>
                  </a:cubicBezTo>
                  <a:cubicBezTo>
                    <a:pt x="195" y="120"/>
                    <a:pt x="194" y="120"/>
                    <a:pt x="194" y="120"/>
                  </a:cubicBezTo>
                  <a:cubicBezTo>
                    <a:pt x="193" y="120"/>
                    <a:pt x="194" y="120"/>
                    <a:pt x="194" y="119"/>
                  </a:cubicBezTo>
                  <a:close/>
                  <a:moveTo>
                    <a:pt x="194" y="123"/>
                  </a:moveTo>
                  <a:cubicBezTo>
                    <a:pt x="193" y="123"/>
                    <a:pt x="193" y="124"/>
                    <a:pt x="192" y="124"/>
                  </a:cubicBezTo>
                  <a:cubicBezTo>
                    <a:pt x="192" y="124"/>
                    <a:pt x="192" y="123"/>
                    <a:pt x="191" y="123"/>
                  </a:cubicBezTo>
                  <a:cubicBezTo>
                    <a:pt x="191" y="124"/>
                    <a:pt x="189" y="125"/>
                    <a:pt x="187" y="124"/>
                  </a:cubicBezTo>
                  <a:cubicBezTo>
                    <a:pt x="189" y="123"/>
                    <a:pt x="191" y="122"/>
                    <a:pt x="193" y="122"/>
                  </a:cubicBezTo>
                  <a:cubicBezTo>
                    <a:pt x="192" y="123"/>
                    <a:pt x="194" y="122"/>
                    <a:pt x="194" y="123"/>
                  </a:cubicBezTo>
                  <a:close/>
                  <a:moveTo>
                    <a:pt x="188" y="125"/>
                  </a:moveTo>
                  <a:cubicBezTo>
                    <a:pt x="188" y="125"/>
                    <a:pt x="187" y="125"/>
                    <a:pt x="186" y="125"/>
                  </a:cubicBezTo>
                  <a:cubicBezTo>
                    <a:pt x="186" y="125"/>
                    <a:pt x="186" y="124"/>
                    <a:pt x="187" y="124"/>
                  </a:cubicBezTo>
                  <a:cubicBezTo>
                    <a:pt x="187" y="124"/>
                    <a:pt x="187" y="125"/>
                    <a:pt x="188" y="125"/>
                  </a:cubicBezTo>
                  <a:close/>
                  <a:moveTo>
                    <a:pt x="192" y="120"/>
                  </a:moveTo>
                  <a:cubicBezTo>
                    <a:pt x="192" y="121"/>
                    <a:pt x="192" y="121"/>
                    <a:pt x="191" y="122"/>
                  </a:cubicBezTo>
                  <a:cubicBezTo>
                    <a:pt x="190" y="121"/>
                    <a:pt x="191" y="121"/>
                    <a:pt x="192" y="120"/>
                  </a:cubicBezTo>
                  <a:close/>
                  <a:moveTo>
                    <a:pt x="194" y="108"/>
                  </a:moveTo>
                  <a:cubicBezTo>
                    <a:pt x="194" y="108"/>
                    <a:pt x="194" y="109"/>
                    <a:pt x="194" y="109"/>
                  </a:cubicBezTo>
                  <a:cubicBezTo>
                    <a:pt x="194" y="108"/>
                    <a:pt x="195" y="107"/>
                    <a:pt x="196" y="106"/>
                  </a:cubicBezTo>
                  <a:cubicBezTo>
                    <a:pt x="195" y="110"/>
                    <a:pt x="193" y="113"/>
                    <a:pt x="191" y="118"/>
                  </a:cubicBezTo>
                  <a:cubicBezTo>
                    <a:pt x="191" y="118"/>
                    <a:pt x="191" y="118"/>
                    <a:pt x="190" y="118"/>
                  </a:cubicBezTo>
                  <a:cubicBezTo>
                    <a:pt x="191" y="114"/>
                    <a:pt x="193" y="112"/>
                    <a:pt x="194" y="108"/>
                  </a:cubicBezTo>
                  <a:close/>
                  <a:moveTo>
                    <a:pt x="191" y="119"/>
                  </a:moveTo>
                  <a:cubicBezTo>
                    <a:pt x="190" y="120"/>
                    <a:pt x="190" y="121"/>
                    <a:pt x="189" y="121"/>
                  </a:cubicBezTo>
                  <a:cubicBezTo>
                    <a:pt x="189" y="120"/>
                    <a:pt x="189" y="119"/>
                    <a:pt x="191" y="119"/>
                  </a:cubicBezTo>
                  <a:close/>
                  <a:moveTo>
                    <a:pt x="190" y="121"/>
                  </a:moveTo>
                  <a:cubicBezTo>
                    <a:pt x="190" y="122"/>
                    <a:pt x="189" y="122"/>
                    <a:pt x="188" y="122"/>
                  </a:cubicBezTo>
                  <a:cubicBezTo>
                    <a:pt x="188" y="122"/>
                    <a:pt x="190" y="122"/>
                    <a:pt x="190" y="121"/>
                  </a:cubicBezTo>
                  <a:close/>
                  <a:moveTo>
                    <a:pt x="188" y="113"/>
                  </a:moveTo>
                  <a:cubicBezTo>
                    <a:pt x="189" y="113"/>
                    <a:pt x="189" y="111"/>
                    <a:pt x="190" y="111"/>
                  </a:cubicBezTo>
                  <a:cubicBezTo>
                    <a:pt x="189" y="112"/>
                    <a:pt x="189" y="115"/>
                    <a:pt x="187" y="116"/>
                  </a:cubicBezTo>
                  <a:cubicBezTo>
                    <a:pt x="187" y="116"/>
                    <a:pt x="188" y="115"/>
                    <a:pt x="187" y="115"/>
                  </a:cubicBezTo>
                  <a:cubicBezTo>
                    <a:pt x="188" y="114"/>
                    <a:pt x="188" y="114"/>
                    <a:pt x="188" y="113"/>
                  </a:cubicBezTo>
                  <a:close/>
                  <a:moveTo>
                    <a:pt x="188" y="120"/>
                  </a:moveTo>
                  <a:cubicBezTo>
                    <a:pt x="188" y="121"/>
                    <a:pt x="188" y="122"/>
                    <a:pt x="187" y="122"/>
                  </a:cubicBezTo>
                  <a:cubicBezTo>
                    <a:pt x="186" y="122"/>
                    <a:pt x="187" y="121"/>
                    <a:pt x="187" y="121"/>
                  </a:cubicBezTo>
                  <a:cubicBezTo>
                    <a:pt x="187" y="120"/>
                    <a:pt x="188" y="120"/>
                    <a:pt x="188" y="120"/>
                  </a:cubicBezTo>
                  <a:close/>
                  <a:moveTo>
                    <a:pt x="187" y="118"/>
                  </a:moveTo>
                  <a:cubicBezTo>
                    <a:pt x="186" y="118"/>
                    <a:pt x="186" y="118"/>
                    <a:pt x="185" y="119"/>
                  </a:cubicBezTo>
                  <a:cubicBezTo>
                    <a:pt x="185" y="118"/>
                    <a:pt x="186" y="118"/>
                    <a:pt x="187" y="118"/>
                  </a:cubicBezTo>
                  <a:close/>
                  <a:moveTo>
                    <a:pt x="186" y="119"/>
                  </a:moveTo>
                  <a:cubicBezTo>
                    <a:pt x="186" y="119"/>
                    <a:pt x="186" y="119"/>
                    <a:pt x="186" y="119"/>
                  </a:cubicBezTo>
                  <a:cubicBezTo>
                    <a:pt x="186" y="120"/>
                    <a:pt x="186" y="120"/>
                    <a:pt x="185" y="120"/>
                  </a:cubicBezTo>
                  <a:cubicBezTo>
                    <a:pt x="185" y="119"/>
                    <a:pt x="185" y="119"/>
                    <a:pt x="186" y="119"/>
                  </a:cubicBezTo>
                  <a:close/>
                  <a:moveTo>
                    <a:pt x="186" y="121"/>
                  </a:moveTo>
                  <a:cubicBezTo>
                    <a:pt x="186" y="121"/>
                    <a:pt x="185" y="121"/>
                    <a:pt x="185" y="121"/>
                  </a:cubicBezTo>
                  <a:cubicBezTo>
                    <a:pt x="184" y="121"/>
                    <a:pt x="186" y="121"/>
                    <a:pt x="186" y="121"/>
                  </a:cubicBezTo>
                  <a:close/>
                  <a:moveTo>
                    <a:pt x="185" y="127"/>
                  </a:moveTo>
                  <a:cubicBezTo>
                    <a:pt x="185" y="128"/>
                    <a:pt x="182" y="128"/>
                    <a:pt x="182" y="127"/>
                  </a:cubicBezTo>
                  <a:cubicBezTo>
                    <a:pt x="183" y="126"/>
                    <a:pt x="185" y="127"/>
                    <a:pt x="185" y="126"/>
                  </a:cubicBezTo>
                  <a:cubicBezTo>
                    <a:pt x="186" y="126"/>
                    <a:pt x="185" y="128"/>
                    <a:pt x="185" y="127"/>
                  </a:cubicBezTo>
                  <a:close/>
                  <a:moveTo>
                    <a:pt x="182" y="126"/>
                  </a:moveTo>
                  <a:cubicBezTo>
                    <a:pt x="182" y="125"/>
                    <a:pt x="183" y="125"/>
                    <a:pt x="184" y="124"/>
                  </a:cubicBezTo>
                  <a:cubicBezTo>
                    <a:pt x="184" y="125"/>
                    <a:pt x="183" y="125"/>
                    <a:pt x="182" y="126"/>
                  </a:cubicBezTo>
                  <a:close/>
                  <a:moveTo>
                    <a:pt x="183" y="121"/>
                  </a:moveTo>
                  <a:cubicBezTo>
                    <a:pt x="183" y="120"/>
                    <a:pt x="184" y="120"/>
                    <a:pt x="184" y="120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4" y="120"/>
                    <a:pt x="184" y="121"/>
                    <a:pt x="183" y="121"/>
                  </a:cubicBezTo>
                  <a:close/>
                  <a:moveTo>
                    <a:pt x="184" y="121"/>
                  </a:moveTo>
                  <a:cubicBezTo>
                    <a:pt x="184" y="122"/>
                    <a:pt x="183" y="122"/>
                    <a:pt x="183" y="122"/>
                  </a:cubicBezTo>
                  <a:cubicBezTo>
                    <a:pt x="183" y="121"/>
                    <a:pt x="184" y="122"/>
                    <a:pt x="184" y="121"/>
                  </a:cubicBezTo>
                  <a:close/>
                  <a:moveTo>
                    <a:pt x="183" y="120"/>
                  </a:moveTo>
                  <a:cubicBezTo>
                    <a:pt x="183" y="119"/>
                    <a:pt x="184" y="119"/>
                    <a:pt x="184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19"/>
                    <a:pt x="184" y="120"/>
                    <a:pt x="183" y="120"/>
                  </a:cubicBezTo>
                  <a:close/>
                  <a:moveTo>
                    <a:pt x="185" y="123"/>
                  </a:moveTo>
                  <a:cubicBezTo>
                    <a:pt x="185" y="123"/>
                    <a:pt x="185" y="122"/>
                    <a:pt x="185" y="122"/>
                  </a:cubicBezTo>
                  <a:cubicBezTo>
                    <a:pt x="185" y="122"/>
                    <a:pt x="185" y="122"/>
                    <a:pt x="185" y="121"/>
                  </a:cubicBezTo>
                  <a:cubicBezTo>
                    <a:pt x="185" y="122"/>
                    <a:pt x="185" y="122"/>
                    <a:pt x="185" y="123"/>
                  </a:cubicBezTo>
                  <a:close/>
                  <a:moveTo>
                    <a:pt x="185" y="115"/>
                  </a:moveTo>
                  <a:cubicBezTo>
                    <a:pt x="184" y="116"/>
                    <a:pt x="185" y="117"/>
                    <a:pt x="184" y="118"/>
                  </a:cubicBezTo>
                  <a:cubicBezTo>
                    <a:pt x="184" y="117"/>
                    <a:pt x="184" y="116"/>
                    <a:pt x="185" y="115"/>
                  </a:cubicBezTo>
                  <a:close/>
                  <a:moveTo>
                    <a:pt x="183" y="115"/>
                  </a:moveTo>
                  <a:cubicBezTo>
                    <a:pt x="183" y="115"/>
                    <a:pt x="183" y="117"/>
                    <a:pt x="183" y="117"/>
                  </a:cubicBezTo>
                  <a:cubicBezTo>
                    <a:pt x="183" y="116"/>
                    <a:pt x="183" y="116"/>
                    <a:pt x="183" y="115"/>
                  </a:cubicBezTo>
                  <a:close/>
                  <a:moveTo>
                    <a:pt x="183" y="117"/>
                  </a:moveTo>
                  <a:cubicBezTo>
                    <a:pt x="183" y="117"/>
                    <a:pt x="182" y="118"/>
                    <a:pt x="183" y="118"/>
                  </a:cubicBezTo>
                  <a:cubicBezTo>
                    <a:pt x="182" y="118"/>
                    <a:pt x="183" y="118"/>
                    <a:pt x="183" y="117"/>
                  </a:cubicBezTo>
                  <a:close/>
                  <a:moveTo>
                    <a:pt x="182" y="123"/>
                  </a:moveTo>
                  <a:cubicBezTo>
                    <a:pt x="183" y="123"/>
                    <a:pt x="183" y="122"/>
                    <a:pt x="184" y="122"/>
                  </a:cubicBezTo>
                  <a:cubicBezTo>
                    <a:pt x="184" y="123"/>
                    <a:pt x="184" y="123"/>
                    <a:pt x="184" y="124"/>
                  </a:cubicBezTo>
                  <a:cubicBezTo>
                    <a:pt x="184" y="124"/>
                    <a:pt x="183" y="124"/>
                    <a:pt x="183" y="123"/>
                  </a:cubicBezTo>
                  <a:cubicBezTo>
                    <a:pt x="183" y="123"/>
                    <a:pt x="184" y="124"/>
                    <a:pt x="183" y="124"/>
                  </a:cubicBezTo>
                  <a:cubicBezTo>
                    <a:pt x="183" y="123"/>
                    <a:pt x="183" y="124"/>
                    <a:pt x="182" y="124"/>
                  </a:cubicBezTo>
                  <a:cubicBezTo>
                    <a:pt x="182" y="124"/>
                    <a:pt x="182" y="123"/>
                    <a:pt x="182" y="123"/>
                  </a:cubicBezTo>
                  <a:close/>
                  <a:moveTo>
                    <a:pt x="182" y="116"/>
                  </a:moveTo>
                  <a:cubicBezTo>
                    <a:pt x="182" y="117"/>
                    <a:pt x="182" y="119"/>
                    <a:pt x="181" y="120"/>
                  </a:cubicBezTo>
                  <a:cubicBezTo>
                    <a:pt x="180" y="119"/>
                    <a:pt x="181" y="117"/>
                    <a:pt x="182" y="116"/>
                  </a:cubicBezTo>
                  <a:close/>
                  <a:moveTo>
                    <a:pt x="181" y="124"/>
                  </a:moveTo>
                  <a:cubicBezTo>
                    <a:pt x="181" y="124"/>
                    <a:pt x="181" y="124"/>
                    <a:pt x="180" y="124"/>
                  </a:cubicBezTo>
                  <a:cubicBezTo>
                    <a:pt x="181" y="124"/>
                    <a:pt x="181" y="124"/>
                    <a:pt x="181" y="123"/>
                  </a:cubicBezTo>
                  <a:cubicBezTo>
                    <a:pt x="181" y="124"/>
                    <a:pt x="181" y="124"/>
                    <a:pt x="181" y="124"/>
                  </a:cubicBezTo>
                  <a:close/>
                  <a:moveTo>
                    <a:pt x="181" y="120"/>
                  </a:moveTo>
                  <a:cubicBezTo>
                    <a:pt x="181" y="121"/>
                    <a:pt x="181" y="121"/>
                    <a:pt x="180" y="121"/>
                  </a:cubicBezTo>
                  <a:cubicBezTo>
                    <a:pt x="180" y="121"/>
                    <a:pt x="180" y="121"/>
                    <a:pt x="181" y="120"/>
                  </a:cubicBezTo>
                  <a:close/>
                  <a:moveTo>
                    <a:pt x="180" y="118"/>
                  </a:moveTo>
                  <a:cubicBezTo>
                    <a:pt x="180" y="119"/>
                    <a:pt x="179" y="121"/>
                    <a:pt x="179" y="121"/>
                  </a:cubicBezTo>
                  <a:cubicBezTo>
                    <a:pt x="179" y="120"/>
                    <a:pt x="179" y="119"/>
                    <a:pt x="180" y="118"/>
                  </a:cubicBezTo>
                  <a:close/>
                  <a:moveTo>
                    <a:pt x="179" y="123"/>
                  </a:moveTo>
                  <a:cubicBezTo>
                    <a:pt x="179" y="123"/>
                    <a:pt x="179" y="124"/>
                    <a:pt x="179" y="124"/>
                  </a:cubicBezTo>
                  <a:cubicBezTo>
                    <a:pt x="178" y="123"/>
                    <a:pt x="179" y="123"/>
                    <a:pt x="179" y="123"/>
                  </a:cubicBezTo>
                  <a:close/>
                  <a:moveTo>
                    <a:pt x="179" y="121"/>
                  </a:moveTo>
                  <a:cubicBezTo>
                    <a:pt x="179" y="122"/>
                    <a:pt x="179" y="122"/>
                    <a:pt x="178" y="122"/>
                  </a:cubicBezTo>
                  <a:cubicBezTo>
                    <a:pt x="178" y="122"/>
                    <a:pt x="178" y="121"/>
                    <a:pt x="179" y="121"/>
                  </a:cubicBezTo>
                  <a:close/>
                  <a:moveTo>
                    <a:pt x="168" y="125"/>
                  </a:moveTo>
                  <a:cubicBezTo>
                    <a:pt x="168" y="124"/>
                    <a:pt x="170" y="125"/>
                    <a:pt x="171" y="124"/>
                  </a:cubicBezTo>
                  <a:cubicBezTo>
                    <a:pt x="171" y="124"/>
                    <a:pt x="171" y="125"/>
                    <a:pt x="171" y="125"/>
                  </a:cubicBezTo>
                  <a:cubicBezTo>
                    <a:pt x="169" y="125"/>
                    <a:pt x="169" y="125"/>
                    <a:pt x="168" y="125"/>
                  </a:cubicBezTo>
                  <a:close/>
                  <a:moveTo>
                    <a:pt x="171" y="141"/>
                  </a:moveTo>
                  <a:cubicBezTo>
                    <a:pt x="170" y="141"/>
                    <a:pt x="170" y="142"/>
                    <a:pt x="170" y="143"/>
                  </a:cubicBezTo>
                  <a:cubicBezTo>
                    <a:pt x="169" y="142"/>
                    <a:pt x="170" y="139"/>
                    <a:pt x="170" y="138"/>
                  </a:cubicBezTo>
                  <a:cubicBezTo>
                    <a:pt x="170" y="134"/>
                    <a:pt x="169" y="131"/>
                    <a:pt x="169" y="128"/>
                  </a:cubicBezTo>
                  <a:cubicBezTo>
                    <a:pt x="170" y="128"/>
                    <a:pt x="170" y="127"/>
                    <a:pt x="170" y="127"/>
                  </a:cubicBezTo>
                  <a:cubicBezTo>
                    <a:pt x="171" y="128"/>
                    <a:pt x="169" y="130"/>
                    <a:pt x="170" y="131"/>
                  </a:cubicBezTo>
                  <a:cubicBezTo>
                    <a:pt x="171" y="131"/>
                    <a:pt x="171" y="131"/>
                    <a:pt x="171" y="130"/>
                  </a:cubicBezTo>
                  <a:cubicBezTo>
                    <a:pt x="171" y="134"/>
                    <a:pt x="171" y="136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71" y="140"/>
                    <a:pt x="171" y="141"/>
                    <a:pt x="171" y="141"/>
                  </a:cubicBezTo>
                  <a:close/>
                  <a:moveTo>
                    <a:pt x="173" y="130"/>
                  </a:moveTo>
                  <a:cubicBezTo>
                    <a:pt x="172" y="129"/>
                    <a:pt x="173" y="128"/>
                    <a:pt x="173" y="127"/>
                  </a:cubicBezTo>
                  <a:cubicBezTo>
                    <a:pt x="173" y="127"/>
                    <a:pt x="173" y="127"/>
                    <a:pt x="173" y="126"/>
                  </a:cubicBezTo>
                  <a:cubicBezTo>
                    <a:pt x="173" y="126"/>
                    <a:pt x="174" y="127"/>
                    <a:pt x="173" y="126"/>
                  </a:cubicBezTo>
                  <a:cubicBezTo>
                    <a:pt x="175" y="127"/>
                    <a:pt x="174" y="129"/>
                    <a:pt x="173" y="130"/>
                  </a:cubicBezTo>
                  <a:close/>
                  <a:moveTo>
                    <a:pt x="174" y="125"/>
                  </a:moveTo>
                  <a:cubicBezTo>
                    <a:pt x="174" y="125"/>
                    <a:pt x="174" y="126"/>
                    <a:pt x="173" y="126"/>
                  </a:cubicBezTo>
                  <a:cubicBezTo>
                    <a:pt x="173" y="125"/>
                    <a:pt x="174" y="125"/>
                    <a:pt x="174" y="125"/>
                  </a:cubicBezTo>
                  <a:close/>
                  <a:moveTo>
                    <a:pt x="174" y="123"/>
                  </a:moveTo>
                  <a:cubicBezTo>
                    <a:pt x="174" y="123"/>
                    <a:pt x="174" y="123"/>
                    <a:pt x="174" y="123"/>
                  </a:cubicBezTo>
                  <a:cubicBezTo>
                    <a:pt x="173" y="123"/>
                    <a:pt x="173" y="124"/>
                    <a:pt x="173" y="124"/>
                  </a:cubicBezTo>
                  <a:cubicBezTo>
                    <a:pt x="173" y="124"/>
                    <a:pt x="173" y="124"/>
                    <a:pt x="172" y="124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3" y="122"/>
                    <a:pt x="175" y="122"/>
                    <a:pt x="177" y="121"/>
                  </a:cubicBezTo>
                  <a:cubicBezTo>
                    <a:pt x="177" y="122"/>
                    <a:pt x="176" y="123"/>
                    <a:pt x="174" y="123"/>
                  </a:cubicBezTo>
                  <a:close/>
                  <a:moveTo>
                    <a:pt x="175" y="127"/>
                  </a:moveTo>
                  <a:cubicBezTo>
                    <a:pt x="175" y="126"/>
                    <a:pt x="175" y="126"/>
                    <a:pt x="176" y="125"/>
                  </a:cubicBezTo>
                  <a:cubicBezTo>
                    <a:pt x="176" y="127"/>
                    <a:pt x="179" y="126"/>
                    <a:pt x="180" y="128"/>
                  </a:cubicBezTo>
                  <a:cubicBezTo>
                    <a:pt x="178" y="128"/>
                    <a:pt x="177" y="127"/>
                    <a:pt x="175" y="127"/>
                  </a:cubicBezTo>
                  <a:close/>
                  <a:moveTo>
                    <a:pt x="180" y="127"/>
                  </a:moveTo>
                  <a:cubicBezTo>
                    <a:pt x="179" y="126"/>
                    <a:pt x="178" y="126"/>
                    <a:pt x="177" y="126"/>
                  </a:cubicBezTo>
                  <a:cubicBezTo>
                    <a:pt x="178" y="125"/>
                    <a:pt x="180" y="126"/>
                    <a:pt x="181" y="125"/>
                  </a:cubicBezTo>
                  <a:cubicBezTo>
                    <a:pt x="181" y="125"/>
                    <a:pt x="179" y="126"/>
                    <a:pt x="180" y="126"/>
                  </a:cubicBezTo>
                  <a:cubicBezTo>
                    <a:pt x="180" y="127"/>
                    <a:pt x="180" y="126"/>
                    <a:pt x="180" y="127"/>
                  </a:cubicBezTo>
                  <a:close/>
                  <a:moveTo>
                    <a:pt x="181" y="129"/>
                  </a:moveTo>
                  <a:cubicBezTo>
                    <a:pt x="181" y="129"/>
                    <a:pt x="180" y="128"/>
                    <a:pt x="181" y="128"/>
                  </a:cubicBezTo>
                  <a:cubicBezTo>
                    <a:pt x="183" y="129"/>
                    <a:pt x="185" y="128"/>
                    <a:pt x="186" y="130"/>
                  </a:cubicBezTo>
                  <a:cubicBezTo>
                    <a:pt x="185" y="129"/>
                    <a:pt x="183" y="129"/>
                    <a:pt x="181" y="129"/>
                  </a:cubicBezTo>
                  <a:close/>
                  <a:moveTo>
                    <a:pt x="186" y="126"/>
                  </a:moveTo>
                  <a:cubicBezTo>
                    <a:pt x="187" y="126"/>
                    <a:pt x="188" y="126"/>
                    <a:pt x="188" y="125"/>
                  </a:cubicBezTo>
                  <a:cubicBezTo>
                    <a:pt x="188" y="126"/>
                    <a:pt x="189" y="125"/>
                    <a:pt x="189" y="126"/>
                  </a:cubicBezTo>
                  <a:cubicBezTo>
                    <a:pt x="189" y="127"/>
                    <a:pt x="187" y="127"/>
                    <a:pt x="186" y="128"/>
                  </a:cubicBezTo>
                  <a:cubicBezTo>
                    <a:pt x="185" y="127"/>
                    <a:pt x="186" y="126"/>
                    <a:pt x="186" y="126"/>
                  </a:cubicBezTo>
                  <a:close/>
                  <a:moveTo>
                    <a:pt x="186" y="128"/>
                  </a:moveTo>
                  <a:cubicBezTo>
                    <a:pt x="188" y="128"/>
                    <a:pt x="188" y="128"/>
                    <a:pt x="190" y="127"/>
                  </a:cubicBezTo>
                  <a:cubicBezTo>
                    <a:pt x="190" y="128"/>
                    <a:pt x="188" y="128"/>
                    <a:pt x="187" y="129"/>
                  </a:cubicBezTo>
                  <a:cubicBezTo>
                    <a:pt x="187" y="129"/>
                    <a:pt x="186" y="129"/>
                    <a:pt x="186" y="128"/>
                  </a:cubicBezTo>
                  <a:close/>
                  <a:moveTo>
                    <a:pt x="191" y="132"/>
                  </a:moveTo>
                  <a:cubicBezTo>
                    <a:pt x="190" y="132"/>
                    <a:pt x="190" y="132"/>
                    <a:pt x="190" y="131"/>
                  </a:cubicBezTo>
                  <a:cubicBezTo>
                    <a:pt x="189" y="131"/>
                    <a:pt x="187" y="131"/>
                    <a:pt x="186" y="130"/>
                  </a:cubicBezTo>
                  <a:cubicBezTo>
                    <a:pt x="188" y="130"/>
                    <a:pt x="189" y="130"/>
                    <a:pt x="189" y="131"/>
                  </a:cubicBezTo>
                  <a:cubicBezTo>
                    <a:pt x="191" y="130"/>
                    <a:pt x="191" y="131"/>
                    <a:pt x="192" y="131"/>
                  </a:cubicBezTo>
                  <a:cubicBezTo>
                    <a:pt x="192" y="132"/>
                    <a:pt x="191" y="131"/>
                    <a:pt x="191" y="132"/>
                  </a:cubicBezTo>
                  <a:close/>
                  <a:moveTo>
                    <a:pt x="192" y="131"/>
                  </a:moveTo>
                  <a:cubicBezTo>
                    <a:pt x="193" y="130"/>
                    <a:pt x="195" y="129"/>
                    <a:pt x="196" y="130"/>
                  </a:cubicBezTo>
                  <a:cubicBezTo>
                    <a:pt x="195" y="131"/>
                    <a:pt x="193" y="131"/>
                    <a:pt x="192" y="131"/>
                  </a:cubicBezTo>
                  <a:close/>
                  <a:moveTo>
                    <a:pt x="194" y="132"/>
                  </a:moveTo>
                  <a:cubicBezTo>
                    <a:pt x="194" y="133"/>
                    <a:pt x="194" y="133"/>
                    <a:pt x="194" y="133"/>
                  </a:cubicBezTo>
                  <a:cubicBezTo>
                    <a:pt x="193" y="133"/>
                    <a:pt x="192" y="133"/>
                    <a:pt x="192" y="132"/>
                  </a:cubicBezTo>
                  <a:cubicBezTo>
                    <a:pt x="193" y="132"/>
                    <a:pt x="194" y="132"/>
                    <a:pt x="194" y="132"/>
                  </a:cubicBezTo>
                  <a:close/>
                  <a:moveTo>
                    <a:pt x="192" y="134"/>
                  </a:moveTo>
                  <a:cubicBezTo>
                    <a:pt x="193" y="134"/>
                    <a:pt x="194" y="134"/>
                    <a:pt x="194" y="135"/>
                  </a:cubicBezTo>
                  <a:cubicBezTo>
                    <a:pt x="195" y="139"/>
                    <a:pt x="195" y="143"/>
                    <a:pt x="196" y="146"/>
                  </a:cubicBezTo>
                  <a:cubicBezTo>
                    <a:pt x="195" y="145"/>
                    <a:pt x="194" y="145"/>
                    <a:pt x="193" y="144"/>
                  </a:cubicBezTo>
                  <a:cubicBezTo>
                    <a:pt x="193" y="142"/>
                    <a:pt x="192" y="137"/>
                    <a:pt x="192" y="134"/>
                  </a:cubicBezTo>
                  <a:close/>
                  <a:moveTo>
                    <a:pt x="186" y="149"/>
                  </a:moveTo>
                  <a:cubicBezTo>
                    <a:pt x="187" y="148"/>
                    <a:pt x="187" y="147"/>
                    <a:pt x="188" y="147"/>
                  </a:cubicBezTo>
                  <a:cubicBezTo>
                    <a:pt x="188" y="147"/>
                    <a:pt x="188" y="148"/>
                    <a:pt x="188" y="148"/>
                  </a:cubicBezTo>
                  <a:cubicBezTo>
                    <a:pt x="189" y="148"/>
                    <a:pt x="189" y="148"/>
                    <a:pt x="189" y="147"/>
                  </a:cubicBezTo>
                  <a:cubicBezTo>
                    <a:pt x="189" y="147"/>
                    <a:pt x="189" y="148"/>
                    <a:pt x="189" y="148"/>
                  </a:cubicBezTo>
                  <a:cubicBezTo>
                    <a:pt x="188" y="147"/>
                    <a:pt x="188" y="147"/>
                    <a:pt x="188" y="146"/>
                  </a:cubicBezTo>
                  <a:cubicBezTo>
                    <a:pt x="189" y="146"/>
                    <a:pt x="189" y="146"/>
                    <a:pt x="191" y="146"/>
                  </a:cubicBezTo>
                  <a:cubicBezTo>
                    <a:pt x="191" y="147"/>
                    <a:pt x="191" y="147"/>
                    <a:pt x="191" y="148"/>
                  </a:cubicBezTo>
                  <a:cubicBezTo>
                    <a:pt x="192" y="148"/>
                    <a:pt x="191" y="146"/>
                    <a:pt x="191" y="146"/>
                  </a:cubicBezTo>
                  <a:cubicBezTo>
                    <a:pt x="192" y="145"/>
                    <a:pt x="193" y="145"/>
                    <a:pt x="193" y="146"/>
                  </a:cubicBezTo>
                  <a:cubicBezTo>
                    <a:pt x="193" y="145"/>
                    <a:pt x="194" y="146"/>
                    <a:pt x="194" y="146"/>
                  </a:cubicBezTo>
                  <a:cubicBezTo>
                    <a:pt x="194" y="147"/>
                    <a:pt x="195" y="147"/>
                    <a:pt x="196" y="147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98" y="152"/>
                    <a:pt x="197" y="157"/>
                    <a:pt x="192" y="158"/>
                  </a:cubicBezTo>
                  <a:cubicBezTo>
                    <a:pt x="187" y="159"/>
                    <a:pt x="184" y="153"/>
                    <a:pt x="186" y="149"/>
                  </a:cubicBezTo>
                  <a:close/>
                  <a:moveTo>
                    <a:pt x="191" y="166"/>
                  </a:moveTo>
                  <a:cubicBezTo>
                    <a:pt x="192" y="166"/>
                    <a:pt x="192" y="167"/>
                    <a:pt x="192" y="168"/>
                  </a:cubicBezTo>
                  <a:cubicBezTo>
                    <a:pt x="191" y="168"/>
                    <a:pt x="191" y="167"/>
                    <a:pt x="191" y="166"/>
                  </a:cubicBezTo>
                  <a:close/>
                  <a:moveTo>
                    <a:pt x="191" y="171"/>
                  </a:moveTo>
                  <a:cubicBezTo>
                    <a:pt x="192" y="171"/>
                    <a:pt x="191" y="172"/>
                    <a:pt x="192" y="172"/>
                  </a:cubicBezTo>
                  <a:cubicBezTo>
                    <a:pt x="191" y="172"/>
                    <a:pt x="191" y="172"/>
                    <a:pt x="191" y="171"/>
                  </a:cubicBezTo>
                  <a:cubicBezTo>
                    <a:pt x="191" y="171"/>
                    <a:pt x="191" y="171"/>
                    <a:pt x="191" y="171"/>
                  </a:cubicBezTo>
                  <a:close/>
                  <a:moveTo>
                    <a:pt x="193" y="174"/>
                  </a:moveTo>
                  <a:cubicBezTo>
                    <a:pt x="194" y="174"/>
                    <a:pt x="194" y="175"/>
                    <a:pt x="194" y="175"/>
                  </a:cubicBezTo>
                  <a:cubicBezTo>
                    <a:pt x="193" y="175"/>
                    <a:pt x="194" y="174"/>
                    <a:pt x="193" y="174"/>
                  </a:cubicBezTo>
                  <a:close/>
                  <a:moveTo>
                    <a:pt x="198" y="179"/>
                  </a:moveTo>
                  <a:cubicBezTo>
                    <a:pt x="198" y="179"/>
                    <a:pt x="198" y="180"/>
                    <a:pt x="198" y="180"/>
                  </a:cubicBezTo>
                  <a:cubicBezTo>
                    <a:pt x="198" y="180"/>
                    <a:pt x="198" y="180"/>
                    <a:pt x="198" y="179"/>
                  </a:cubicBezTo>
                  <a:cubicBezTo>
                    <a:pt x="198" y="179"/>
                    <a:pt x="198" y="179"/>
                    <a:pt x="198" y="179"/>
                  </a:cubicBezTo>
                  <a:close/>
                  <a:moveTo>
                    <a:pt x="198" y="190"/>
                  </a:moveTo>
                  <a:cubicBezTo>
                    <a:pt x="198" y="190"/>
                    <a:pt x="197" y="189"/>
                    <a:pt x="197" y="189"/>
                  </a:cubicBezTo>
                  <a:cubicBezTo>
                    <a:pt x="197" y="188"/>
                    <a:pt x="197" y="188"/>
                    <a:pt x="197" y="187"/>
                  </a:cubicBezTo>
                  <a:cubicBezTo>
                    <a:pt x="198" y="187"/>
                    <a:pt x="198" y="188"/>
                    <a:pt x="198" y="188"/>
                  </a:cubicBezTo>
                  <a:cubicBezTo>
                    <a:pt x="199" y="189"/>
                    <a:pt x="198" y="189"/>
                    <a:pt x="198" y="190"/>
                  </a:cubicBezTo>
                  <a:close/>
                  <a:moveTo>
                    <a:pt x="192" y="184"/>
                  </a:moveTo>
                  <a:cubicBezTo>
                    <a:pt x="191" y="184"/>
                    <a:pt x="192" y="183"/>
                    <a:pt x="192" y="182"/>
                  </a:cubicBezTo>
                  <a:cubicBezTo>
                    <a:pt x="192" y="182"/>
                    <a:pt x="192" y="183"/>
                    <a:pt x="192" y="184"/>
                  </a:cubicBezTo>
                  <a:close/>
                  <a:moveTo>
                    <a:pt x="189" y="180"/>
                  </a:moveTo>
                  <a:cubicBezTo>
                    <a:pt x="188" y="180"/>
                    <a:pt x="188" y="180"/>
                    <a:pt x="188" y="180"/>
                  </a:cubicBezTo>
                  <a:cubicBezTo>
                    <a:pt x="188" y="180"/>
                    <a:pt x="188" y="179"/>
                    <a:pt x="188" y="178"/>
                  </a:cubicBezTo>
                  <a:cubicBezTo>
                    <a:pt x="189" y="179"/>
                    <a:pt x="189" y="179"/>
                    <a:pt x="189" y="179"/>
                  </a:cubicBezTo>
                  <a:cubicBezTo>
                    <a:pt x="189" y="179"/>
                    <a:pt x="189" y="179"/>
                    <a:pt x="189" y="180"/>
                  </a:cubicBezTo>
                  <a:close/>
                  <a:moveTo>
                    <a:pt x="188" y="181"/>
                  </a:moveTo>
                  <a:cubicBezTo>
                    <a:pt x="188" y="181"/>
                    <a:pt x="187" y="181"/>
                    <a:pt x="187" y="182"/>
                  </a:cubicBezTo>
                  <a:cubicBezTo>
                    <a:pt x="187" y="182"/>
                    <a:pt x="187" y="181"/>
                    <a:pt x="188" y="181"/>
                  </a:cubicBezTo>
                  <a:close/>
                  <a:moveTo>
                    <a:pt x="187" y="179"/>
                  </a:moveTo>
                  <a:cubicBezTo>
                    <a:pt x="187" y="178"/>
                    <a:pt x="187" y="178"/>
                    <a:pt x="188" y="178"/>
                  </a:cubicBezTo>
                  <a:cubicBezTo>
                    <a:pt x="187" y="178"/>
                    <a:pt x="188" y="179"/>
                    <a:pt x="187" y="179"/>
                  </a:cubicBezTo>
                  <a:close/>
                  <a:moveTo>
                    <a:pt x="188" y="178"/>
                  </a:moveTo>
                  <a:cubicBezTo>
                    <a:pt x="188" y="178"/>
                    <a:pt x="188" y="179"/>
                    <a:pt x="188" y="179"/>
                  </a:cubicBezTo>
                  <a:cubicBezTo>
                    <a:pt x="187" y="179"/>
                    <a:pt x="188" y="178"/>
                    <a:pt x="188" y="178"/>
                  </a:cubicBezTo>
                  <a:close/>
                  <a:moveTo>
                    <a:pt x="190" y="180"/>
                  </a:moveTo>
                  <a:cubicBezTo>
                    <a:pt x="190" y="180"/>
                    <a:pt x="190" y="181"/>
                    <a:pt x="189" y="181"/>
                  </a:cubicBezTo>
                  <a:cubicBezTo>
                    <a:pt x="189" y="181"/>
                    <a:pt x="189" y="180"/>
                    <a:pt x="190" y="180"/>
                  </a:cubicBezTo>
                  <a:close/>
                  <a:moveTo>
                    <a:pt x="190" y="179"/>
                  </a:moveTo>
                  <a:cubicBezTo>
                    <a:pt x="188" y="178"/>
                    <a:pt x="189" y="176"/>
                    <a:pt x="189" y="176"/>
                  </a:cubicBezTo>
                  <a:cubicBezTo>
                    <a:pt x="190" y="176"/>
                    <a:pt x="190" y="178"/>
                    <a:pt x="190" y="179"/>
                  </a:cubicBezTo>
                  <a:close/>
                  <a:moveTo>
                    <a:pt x="190" y="171"/>
                  </a:moveTo>
                  <a:cubicBezTo>
                    <a:pt x="190" y="171"/>
                    <a:pt x="190" y="172"/>
                    <a:pt x="190" y="172"/>
                  </a:cubicBezTo>
                  <a:cubicBezTo>
                    <a:pt x="190" y="172"/>
                    <a:pt x="190" y="172"/>
                    <a:pt x="190" y="173"/>
                  </a:cubicBezTo>
                  <a:cubicBezTo>
                    <a:pt x="190" y="173"/>
                    <a:pt x="190" y="172"/>
                    <a:pt x="190" y="171"/>
                  </a:cubicBezTo>
                  <a:close/>
                  <a:moveTo>
                    <a:pt x="192" y="178"/>
                  </a:moveTo>
                  <a:cubicBezTo>
                    <a:pt x="193" y="179"/>
                    <a:pt x="192" y="180"/>
                    <a:pt x="192" y="181"/>
                  </a:cubicBezTo>
                  <a:cubicBezTo>
                    <a:pt x="192" y="181"/>
                    <a:pt x="192" y="181"/>
                    <a:pt x="192" y="181"/>
                  </a:cubicBezTo>
                  <a:cubicBezTo>
                    <a:pt x="191" y="180"/>
                    <a:pt x="192" y="179"/>
                    <a:pt x="192" y="178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8"/>
                    <a:pt x="193" y="178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2" y="177"/>
                    <a:pt x="192" y="177"/>
                    <a:pt x="193" y="177"/>
                  </a:cubicBezTo>
                  <a:close/>
                  <a:moveTo>
                    <a:pt x="191" y="180"/>
                  </a:moveTo>
                  <a:cubicBezTo>
                    <a:pt x="190" y="179"/>
                    <a:pt x="190" y="177"/>
                    <a:pt x="191" y="176"/>
                  </a:cubicBezTo>
                  <a:cubicBezTo>
                    <a:pt x="191" y="177"/>
                    <a:pt x="192" y="177"/>
                    <a:pt x="192" y="178"/>
                  </a:cubicBezTo>
                  <a:cubicBezTo>
                    <a:pt x="192" y="178"/>
                    <a:pt x="191" y="179"/>
                    <a:pt x="191" y="180"/>
                  </a:cubicBezTo>
                  <a:close/>
                  <a:moveTo>
                    <a:pt x="192" y="177"/>
                  </a:moveTo>
                  <a:cubicBezTo>
                    <a:pt x="192" y="176"/>
                    <a:pt x="191" y="176"/>
                    <a:pt x="191" y="175"/>
                  </a:cubicBezTo>
                  <a:cubicBezTo>
                    <a:pt x="191" y="175"/>
                    <a:pt x="193" y="177"/>
                    <a:pt x="192" y="177"/>
                  </a:cubicBezTo>
                  <a:close/>
                  <a:moveTo>
                    <a:pt x="191" y="174"/>
                  </a:moveTo>
                  <a:cubicBezTo>
                    <a:pt x="190" y="174"/>
                    <a:pt x="190" y="173"/>
                    <a:pt x="191" y="172"/>
                  </a:cubicBezTo>
                  <a:cubicBezTo>
                    <a:pt x="192" y="173"/>
                    <a:pt x="191" y="173"/>
                    <a:pt x="191" y="174"/>
                  </a:cubicBezTo>
                  <a:close/>
                  <a:moveTo>
                    <a:pt x="190" y="180"/>
                  </a:moveTo>
                  <a:cubicBezTo>
                    <a:pt x="191" y="180"/>
                    <a:pt x="190" y="181"/>
                    <a:pt x="191" y="182"/>
                  </a:cubicBezTo>
                  <a:cubicBezTo>
                    <a:pt x="190" y="182"/>
                    <a:pt x="190" y="180"/>
                    <a:pt x="190" y="180"/>
                  </a:cubicBezTo>
                  <a:close/>
                  <a:moveTo>
                    <a:pt x="191" y="181"/>
                  </a:moveTo>
                  <a:cubicBezTo>
                    <a:pt x="191" y="181"/>
                    <a:pt x="191" y="181"/>
                    <a:pt x="192" y="182"/>
                  </a:cubicBezTo>
                  <a:cubicBezTo>
                    <a:pt x="192" y="182"/>
                    <a:pt x="191" y="182"/>
                    <a:pt x="191" y="183"/>
                  </a:cubicBezTo>
                  <a:cubicBezTo>
                    <a:pt x="191" y="183"/>
                    <a:pt x="191" y="182"/>
                    <a:pt x="191" y="182"/>
                  </a:cubicBezTo>
                  <a:cubicBezTo>
                    <a:pt x="191" y="182"/>
                    <a:pt x="191" y="181"/>
                    <a:pt x="191" y="181"/>
                  </a:cubicBezTo>
                  <a:close/>
                  <a:moveTo>
                    <a:pt x="192" y="184"/>
                  </a:moveTo>
                  <a:cubicBezTo>
                    <a:pt x="193" y="185"/>
                    <a:pt x="193" y="185"/>
                    <a:pt x="193" y="185"/>
                  </a:cubicBezTo>
                  <a:cubicBezTo>
                    <a:pt x="192" y="185"/>
                    <a:pt x="192" y="184"/>
                    <a:pt x="192" y="184"/>
                  </a:cubicBezTo>
                  <a:close/>
                  <a:moveTo>
                    <a:pt x="192" y="183"/>
                  </a:moveTo>
                  <a:cubicBezTo>
                    <a:pt x="193" y="182"/>
                    <a:pt x="193" y="180"/>
                    <a:pt x="193" y="179"/>
                  </a:cubicBezTo>
                  <a:cubicBezTo>
                    <a:pt x="194" y="179"/>
                    <a:pt x="194" y="180"/>
                    <a:pt x="194" y="180"/>
                  </a:cubicBezTo>
                  <a:cubicBezTo>
                    <a:pt x="194" y="181"/>
                    <a:pt x="193" y="182"/>
                    <a:pt x="193" y="183"/>
                  </a:cubicBezTo>
                  <a:cubicBezTo>
                    <a:pt x="193" y="183"/>
                    <a:pt x="193" y="183"/>
                    <a:pt x="193" y="183"/>
                  </a:cubicBezTo>
                  <a:cubicBezTo>
                    <a:pt x="193" y="183"/>
                    <a:pt x="193" y="184"/>
                    <a:pt x="193" y="184"/>
                  </a:cubicBezTo>
                  <a:cubicBezTo>
                    <a:pt x="193" y="183"/>
                    <a:pt x="193" y="183"/>
                    <a:pt x="192" y="183"/>
                  </a:cubicBezTo>
                  <a:close/>
                  <a:moveTo>
                    <a:pt x="194" y="186"/>
                  </a:moveTo>
                  <a:cubicBezTo>
                    <a:pt x="193" y="185"/>
                    <a:pt x="193" y="183"/>
                    <a:pt x="194" y="182"/>
                  </a:cubicBezTo>
                  <a:cubicBezTo>
                    <a:pt x="195" y="184"/>
                    <a:pt x="195" y="185"/>
                    <a:pt x="194" y="186"/>
                  </a:cubicBezTo>
                  <a:close/>
                  <a:moveTo>
                    <a:pt x="193" y="185"/>
                  </a:moveTo>
                  <a:cubicBezTo>
                    <a:pt x="193" y="185"/>
                    <a:pt x="193" y="186"/>
                    <a:pt x="193" y="186"/>
                  </a:cubicBezTo>
                  <a:cubicBezTo>
                    <a:pt x="193" y="186"/>
                    <a:pt x="193" y="186"/>
                    <a:pt x="193" y="185"/>
                  </a:cubicBezTo>
                  <a:close/>
                  <a:moveTo>
                    <a:pt x="194" y="186"/>
                  </a:moveTo>
                  <a:cubicBezTo>
                    <a:pt x="195" y="187"/>
                    <a:pt x="194" y="187"/>
                    <a:pt x="194" y="188"/>
                  </a:cubicBezTo>
                  <a:cubicBezTo>
                    <a:pt x="193" y="188"/>
                    <a:pt x="193" y="186"/>
                    <a:pt x="194" y="186"/>
                  </a:cubicBezTo>
                  <a:close/>
                  <a:moveTo>
                    <a:pt x="195" y="187"/>
                  </a:moveTo>
                  <a:cubicBezTo>
                    <a:pt x="197" y="188"/>
                    <a:pt x="195" y="191"/>
                    <a:pt x="195" y="192"/>
                  </a:cubicBezTo>
                  <a:cubicBezTo>
                    <a:pt x="194" y="191"/>
                    <a:pt x="194" y="188"/>
                    <a:pt x="195" y="187"/>
                  </a:cubicBezTo>
                  <a:close/>
                  <a:moveTo>
                    <a:pt x="196" y="189"/>
                  </a:moveTo>
                  <a:cubicBezTo>
                    <a:pt x="196" y="191"/>
                    <a:pt x="196" y="193"/>
                    <a:pt x="195" y="195"/>
                  </a:cubicBezTo>
                  <a:cubicBezTo>
                    <a:pt x="195" y="193"/>
                    <a:pt x="196" y="191"/>
                    <a:pt x="196" y="189"/>
                  </a:cubicBezTo>
                  <a:close/>
                  <a:moveTo>
                    <a:pt x="195" y="186"/>
                  </a:moveTo>
                  <a:cubicBezTo>
                    <a:pt x="195" y="186"/>
                    <a:pt x="195" y="185"/>
                    <a:pt x="196" y="184"/>
                  </a:cubicBezTo>
                  <a:cubicBezTo>
                    <a:pt x="196" y="185"/>
                    <a:pt x="196" y="185"/>
                    <a:pt x="197" y="186"/>
                  </a:cubicBezTo>
                  <a:cubicBezTo>
                    <a:pt x="196" y="186"/>
                    <a:pt x="196" y="187"/>
                    <a:pt x="196" y="188"/>
                  </a:cubicBezTo>
                  <a:cubicBezTo>
                    <a:pt x="196" y="188"/>
                    <a:pt x="195" y="187"/>
                    <a:pt x="195" y="186"/>
                  </a:cubicBezTo>
                  <a:close/>
                  <a:moveTo>
                    <a:pt x="197" y="186"/>
                  </a:moveTo>
                  <a:cubicBezTo>
                    <a:pt x="197" y="187"/>
                    <a:pt x="197" y="188"/>
                    <a:pt x="197" y="188"/>
                  </a:cubicBezTo>
                  <a:cubicBezTo>
                    <a:pt x="196" y="188"/>
                    <a:pt x="197" y="187"/>
                    <a:pt x="197" y="186"/>
                  </a:cubicBezTo>
                  <a:close/>
                  <a:moveTo>
                    <a:pt x="198" y="185"/>
                  </a:moveTo>
                  <a:cubicBezTo>
                    <a:pt x="199" y="185"/>
                    <a:pt x="199" y="187"/>
                    <a:pt x="199" y="188"/>
                  </a:cubicBezTo>
                  <a:cubicBezTo>
                    <a:pt x="198" y="187"/>
                    <a:pt x="198" y="185"/>
                    <a:pt x="198" y="185"/>
                  </a:cubicBezTo>
                  <a:close/>
                  <a:moveTo>
                    <a:pt x="198" y="183"/>
                  </a:moveTo>
                  <a:cubicBezTo>
                    <a:pt x="199" y="182"/>
                    <a:pt x="199" y="184"/>
                    <a:pt x="199" y="184"/>
                  </a:cubicBezTo>
                  <a:cubicBezTo>
                    <a:pt x="198" y="185"/>
                    <a:pt x="198" y="183"/>
                    <a:pt x="198" y="183"/>
                  </a:cubicBezTo>
                  <a:close/>
                  <a:moveTo>
                    <a:pt x="197" y="179"/>
                  </a:moveTo>
                  <a:cubicBezTo>
                    <a:pt x="197" y="179"/>
                    <a:pt x="197" y="179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78"/>
                    <a:pt x="198" y="179"/>
                    <a:pt x="197" y="179"/>
                  </a:cubicBezTo>
                  <a:close/>
                  <a:moveTo>
                    <a:pt x="198" y="182"/>
                  </a:moveTo>
                  <a:cubicBezTo>
                    <a:pt x="197" y="182"/>
                    <a:pt x="196" y="181"/>
                    <a:pt x="197" y="181"/>
                  </a:cubicBezTo>
                  <a:cubicBezTo>
                    <a:pt x="197" y="181"/>
                    <a:pt x="198" y="182"/>
                    <a:pt x="198" y="182"/>
                  </a:cubicBezTo>
                  <a:close/>
                  <a:moveTo>
                    <a:pt x="197" y="183"/>
                  </a:moveTo>
                  <a:cubicBezTo>
                    <a:pt x="197" y="184"/>
                    <a:pt x="197" y="185"/>
                    <a:pt x="197" y="185"/>
                  </a:cubicBezTo>
                  <a:cubicBezTo>
                    <a:pt x="195" y="184"/>
                    <a:pt x="196" y="183"/>
                    <a:pt x="196" y="181"/>
                  </a:cubicBezTo>
                  <a:cubicBezTo>
                    <a:pt x="197" y="182"/>
                    <a:pt x="197" y="183"/>
                    <a:pt x="197" y="183"/>
                  </a:cubicBezTo>
                  <a:close/>
                  <a:moveTo>
                    <a:pt x="196" y="179"/>
                  </a:moveTo>
                  <a:cubicBezTo>
                    <a:pt x="196" y="179"/>
                    <a:pt x="196" y="180"/>
                    <a:pt x="196" y="180"/>
                  </a:cubicBezTo>
                  <a:cubicBezTo>
                    <a:pt x="195" y="180"/>
                    <a:pt x="196" y="180"/>
                    <a:pt x="196" y="179"/>
                  </a:cubicBezTo>
                  <a:cubicBezTo>
                    <a:pt x="195" y="180"/>
                    <a:pt x="195" y="180"/>
                    <a:pt x="195" y="181"/>
                  </a:cubicBezTo>
                  <a:cubicBezTo>
                    <a:pt x="195" y="181"/>
                    <a:pt x="195" y="181"/>
                    <a:pt x="196" y="181"/>
                  </a:cubicBezTo>
                  <a:cubicBezTo>
                    <a:pt x="195" y="182"/>
                    <a:pt x="195" y="183"/>
                    <a:pt x="195" y="183"/>
                  </a:cubicBezTo>
                  <a:cubicBezTo>
                    <a:pt x="195" y="182"/>
                    <a:pt x="194" y="182"/>
                    <a:pt x="194" y="181"/>
                  </a:cubicBezTo>
                  <a:cubicBezTo>
                    <a:pt x="194" y="181"/>
                    <a:pt x="195" y="181"/>
                    <a:pt x="195" y="181"/>
                  </a:cubicBezTo>
                  <a:cubicBezTo>
                    <a:pt x="194" y="180"/>
                    <a:pt x="194" y="180"/>
                    <a:pt x="195" y="179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95" y="179"/>
                    <a:pt x="195" y="178"/>
                    <a:pt x="195" y="177"/>
                  </a:cubicBezTo>
                  <a:cubicBezTo>
                    <a:pt x="196" y="178"/>
                    <a:pt x="196" y="179"/>
                    <a:pt x="196" y="179"/>
                  </a:cubicBezTo>
                  <a:cubicBezTo>
                    <a:pt x="196" y="179"/>
                    <a:pt x="196" y="178"/>
                    <a:pt x="196" y="179"/>
                  </a:cubicBezTo>
                  <a:close/>
                  <a:moveTo>
                    <a:pt x="195" y="178"/>
                  </a:moveTo>
                  <a:cubicBezTo>
                    <a:pt x="193" y="178"/>
                    <a:pt x="194" y="176"/>
                    <a:pt x="195" y="175"/>
                  </a:cubicBezTo>
                  <a:cubicBezTo>
                    <a:pt x="195" y="175"/>
                    <a:pt x="195" y="176"/>
                    <a:pt x="195" y="176"/>
                  </a:cubicBezTo>
                  <a:cubicBezTo>
                    <a:pt x="195" y="176"/>
                    <a:pt x="195" y="177"/>
                    <a:pt x="195" y="178"/>
                  </a:cubicBezTo>
                  <a:close/>
                  <a:moveTo>
                    <a:pt x="194" y="180"/>
                  </a:moveTo>
                  <a:cubicBezTo>
                    <a:pt x="194" y="179"/>
                    <a:pt x="193" y="179"/>
                    <a:pt x="193" y="178"/>
                  </a:cubicBezTo>
                  <a:cubicBezTo>
                    <a:pt x="194" y="178"/>
                    <a:pt x="195" y="179"/>
                    <a:pt x="194" y="180"/>
                  </a:cubicBezTo>
                  <a:close/>
                  <a:moveTo>
                    <a:pt x="193" y="177"/>
                  </a:moveTo>
                  <a:cubicBezTo>
                    <a:pt x="193" y="177"/>
                    <a:pt x="193" y="177"/>
                    <a:pt x="193" y="176"/>
                  </a:cubicBezTo>
                  <a:cubicBezTo>
                    <a:pt x="193" y="176"/>
                    <a:pt x="193" y="175"/>
                    <a:pt x="193" y="175"/>
                  </a:cubicBezTo>
                  <a:cubicBezTo>
                    <a:pt x="194" y="175"/>
                    <a:pt x="193" y="176"/>
                    <a:pt x="193" y="177"/>
                  </a:cubicBezTo>
                  <a:close/>
                  <a:moveTo>
                    <a:pt x="192" y="172"/>
                  </a:moveTo>
                  <a:cubicBezTo>
                    <a:pt x="193" y="172"/>
                    <a:pt x="193" y="173"/>
                    <a:pt x="193" y="174"/>
                  </a:cubicBezTo>
                  <a:cubicBezTo>
                    <a:pt x="193" y="174"/>
                    <a:pt x="192" y="172"/>
                    <a:pt x="192" y="172"/>
                  </a:cubicBezTo>
                  <a:close/>
                  <a:moveTo>
                    <a:pt x="193" y="174"/>
                  </a:moveTo>
                  <a:cubicBezTo>
                    <a:pt x="193" y="175"/>
                    <a:pt x="192" y="176"/>
                    <a:pt x="193" y="175"/>
                  </a:cubicBezTo>
                  <a:cubicBezTo>
                    <a:pt x="192" y="176"/>
                    <a:pt x="191" y="175"/>
                    <a:pt x="191" y="173"/>
                  </a:cubicBezTo>
                  <a:cubicBezTo>
                    <a:pt x="192" y="173"/>
                    <a:pt x="192" y="174"/>
                    <a:pt x="193" y="174"/>
                  </a:cubicBezTo>
                  <a:close/>
                  <a:moveTo>
                    <a:pt x="190" y="169"/>
                  </a:moveTo>
                  <a:cubicBezTo>
                    <a:pt x="191" y="170"/>
                    <a:pt x="191" y="170"/>
                    <a:pt x="191" y="171"/>
                  </a:cubicBezTo>
                  <a:cubicBezTo>
                    <a:pt x="190" y="171"/>
                    <a:pt x="190" y="171"/>
                    <a:pt x="190" y="171"/>
                  </a:cubicBezTo>
                  <a:cubicBezTo>
                    <a:pt x="190" y="170"/>
                    <a:pt x="190" y="170"/>
                    <a:pt x="190" y="169"/>
                  </a:cubicBezTo>
                  <a:close/>
                  <a:moveTo>
                    <a:pt x="190" y="168"/>
                  </a:moveTo>
                  <a:cubicBezTo>
                    <a:pt x="190" y="169"/>
                    <a:pt x="190" y="169"/>
                    <a:pt x="189" y="169"/>
                  </a:cubicBezTo>
                  <a:cubicBezTo>
                    <a:pt x="189" y="169"/>
                    <a:pt x="189" y="169"/>
                    <a:pt x="190" y="168"/>
                  </a:cubicBezTo>
                  <a:close/>
                  <a:moveTo>
                    <a:pt x="188" y="177"/>
                  </a:moveTo>
                  <a:cubicBezTo>
                    <a:pt x="188" y="176"/>
                    <a:pt x="189" y="175"/>
                    <a:pt x="189" y="174"/>
                  </a:cubicBezTo>
                  <a:cubicBezTo>
                    <a:pt x="190" y="175"/>
                    <a:pt x="189" y="177"/>
                    <a:pt x="188" y="177"/>
                  </a:cubicBezTo>
                  <a:close/>
                  <a:moveTo>
                    <a:pt x="189" y="172"/>
                  </a:moveTo>
                  <a:cubicBezTo>
                    <a:pt x="188" y="172"/>
                    <a:pt x="189" y="171"/>
                    <a:pt x="188" y="171"/>
                  </a:cubicBezTo>
                  <a:cubicBezTo>
                    <a:pt x="189" y="170"/>
                    <a:pt x="189" y="172"/>
                    <a:pt x="189" y="172"/>
                  </a:cubicBezTo>
                  <a:close/>
                  <a:moveTo>
                    <a:pt x="188" y="170"/>
                  </a:move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88" y="170"/>
                    <a:pt x="188" y="170"/>
                    <a:pt x="187" y="170"/>
                  </a:cubicBezTo>
                  <a:cubicBezTo>
                    <a:pt x="187" y="170"/>
                    <a:pt x="188" y="170"/>
                    <a:pt x="188" y="170"/>
                  </a:cubicBezTo>
                  <a:close/>
                  <a:moveTo>
                    <a:pt x="187" y="174"/>
                  </a:moveTo>
                  <a:cubicBezTo>
                    <a:pt x="188" y="174"/>
                    <a:pt x="188" y="174"/>
                    <a:pt x="188" y="173"/>
                  </a:cubicBezTo>
                  <a:cubicBezTo>
                    <a:pt x="188" y="174"/>
                    <a:pt x="188" y="175"/>
                    <a:pt x="188" y="175"/>
                  </a:cubicBezTo>
                  <a:cubicBezTo>
                    <a:pt x="188" y="175"/>
                    <a:pt x="188" y="175"/>
                    <a:pt x="187" y="174"/>
                  </a:cubicBezTo>
                  <a:cubicBezTo>
                    <a:pt x="187" y="174"/>
                    <a:pt x="187" y="175"/>
                    <a:pt x="187" y="176"/>
                  </a:cubicBezTo>
                  <a:cubicBezTo>
                    <a:pt x="187" y="175"/>
                    <a:pt x="186" y="175"/>
                    <a:pt x="186" y="175"/>
                  </a:cubicBezTo>
                  <a:cubicBezTo>
                    <a:pt x="187" y="174"/>
                    <a:pt x="187" y="173"/>
                    <a:pt x="187" y="173"/>
                  </a:cubicBezTo>
                  <a:cubicBezTo>
                    <a:pt x="188" y="173"/>
                    <a:pt x="187" y="174"/>
                    <a:pt x="187" y="174"/>
                  </a:cubicBezTo>
                  <a:close/>
                  <a:moveTo>
                    <a:pt x="187" y="171"/>
                  </a:moveTo>
                  <a:cubicBezTo>
                    <a:pt x="187" y="172"/>
                    <a:pt x="186" y="173"/>
                    <a:pt x="186" y="174"/>
                  </a:cubicBezTo>
                  <a:cubicBezTo>
                    <a:pt x="185" y="173"/>
                    <a:pt x="187" y="171"/>
                    <a:pt x="187" y="171"/>
                  </a:cubicBezTo>
                  <a:close/>
                  <a:moveTo>
                    <a:pt x="173" y="182"/>
                  </a:moveTo>
                  <a:cubicBezTo>
                    <a:pt x="174" y="182"/>
                    <a:pt x="174" y="183"/>
                    <a:pt x="175" y="184"/>
                  </a:cubicBezTo>
                  <a:cubicBezTo>
                    <a:pt x="174" y="183"/>
                    <a:pt x="173" y="183"/>
                    <a:pt x="173" y="182"/>
                  </a:cubicBezTo>
                  <a:close/>
                  <a:moveTo>
                    <a:pt x="174" y="199"/>
                  </a:moveTo>
                  <a:cubicBezTo>
                    <a:pt x="174" y="199"/>
                    <a:pt x="174" y="199"/>
                    <a:pt x="174" y="198"/>
                  </a:cubicBezTo>
                  <a:cubicBezTo>
                    <a:pt x="175" y="198"/>
                    <a:pt x="175" y="199"/>
                    <a:pt x="175" y="199"/>
                  </a:cubicBezTo>
                  <a:cubicBezTo>
                    <a:pt x="175" y="199"/>
                    <a:pt x="174" y="199"/>
                    <a:pt x="174" y="199"/>
                  </a:cubicBezTo>
                  <a:close/>
                  <a:moveTo>
                    <a:pt x="175" y="198"/>
                  </a:moveTo>
                  <a:cubicBezTo>
                    <a:pt x="176" y="197"/>
                    <a:pt x="176" y="198"/>
                    <a:pt x="176" y="199"/>
                  </a:cubicBezTo>
                  <a:cubicBezTo>
                    <a:pt x="175" y="199"/>
                    <a:pt x="175" y="198"/>
                    <a:pt x="175" y="198"/>
                  </a:cubicBezTo>
                  <a:close/>
                  <a:moveTo>
                    <a:pt x="185" y="225"/>
                  </a:moveTo>
                  <a:cubicBezTo>
                    <a:pt x="184" y="224"/>
                    <a:pt x="185" y="222"/>
                    <a:pt x="185" y="220"/>
                  </a:cubicBezTo>
                  <a:cubicBezTo>
                    <a:pt x="185" y="220"/>
                    <a:pt x="185" y="221"/>
                    <a:pt x="186" y="221"/>
                  </a:cubicBezTo>
                  <a:cubicBezTo>
                    <a:pt x="186" y="222"/>
                    <a:pt x="185" y="223"/>
                    <a:pt x="185" y="225"/>
                  </a:cubicBezTo>
                  <a:close/>
                  <a:moveTo>
                    <a:pt x="185" y="218"/>
                  </a:moveTo>
                  <a:cubicBezTo>
                    <a:pt x="186" y="218"/>
                    <a:pt x="185" y="219"/>
                    <a:pt x="185" y="219"/>
                  </a:cubicBezTo>
                  <a:cubicBezTo>
                    <a:pt x="185" y="219"/>
                    <a:pt x="185" y="218"/>
                    <a:pt x="185" y="218"/>
                  </a:cubicBezTo>
                  <a:close/>
                  <a:moveTo>
                    <a:pt x="186" y="220"/>
                  </a:moveTo>
                  <a:cubicBezTo>
                    <a:pt x="186" y="218"/>
                    <a:pt x="186" y="216"/>
                    <a:pt x="185" y="215"/>
                  </a:cubicBezTo>
                  <a:cubicBezTo>
                    <a:pt x="185" y="215"/>
                    <a:pt x="185" y="215"/>
                    <a:pt x="185" y="216"/>
                  </a:cubicBezTo>
                  <a:cubicBezTo>
                    <a:pt x="184" y="215"/>
                    <a:pt x="182" y="213"/>
                    <a:pt x="181" y="211"/>
                  </a:cubicBezTo>
                  <a:cubicBezTo>
                    <a:pt x="180" y="212"/>
                    <a:pt x="181" y="212"/>
                    <a:pt x="181" y="213"/>
                  </a:cubicBezTo>
                  <a:cubicBezTo>
                    <a:pt x="181" y="213"/>
                    <a:pt x="180" y="213"/>
                    <a:pt x="180" y="213"/>
                  </a:cubicBezTo>
                  <a:cubicBezTo>
                    <a:pt x="180" y="211"/>
                    <a:pt x="180" y="209"/>
                    <a:pt x="179" y="206"/>
                  </a:cubicBezTo>
                  <a:cubicBezTo>
                    <a:pt x="181" y="210"/>
                    <a:pt x="185" y="213"/>
                    <a:pt x="188" y="216"/>
                  </a:cubicBezTo>
                  <a:cubicBezTo>
                    <a:pt x="187" y="217"/>
                    <a:pt x="187" y="219"/>
                    <a:pt x="186" y="220"/>
                  </a:cubicBezTo>
                  <a:close/>
                  <a:moveTo>
                    <a:pt x="202" y="205"/>
                  </a:moveTo>
                  <a:cubicBezTo>
                    <a:pt x="200" y="205"/>
                    <a:pt x="199" y="206"/>
                    <a:pt x="198" y="207"/>
                  </a:cubicBezTo>
                  <a:cubicBezTo>
                    <a:pt x="196" y="205"/>
                    <a:pt x="195" y="203"/>
                    <a:pt x="193" y="201"/>
                  </a:cubicBezTo>
                  <a:cubicBezTo>
                    <a:pt x="193" y="202"/>
                    <a:pt x="195" y="204"/>
                    <a:pt x="196" y="205"/>
                  </a:cubicBezTo>
                  <a:cubicBezTo>
                    <a:pt x="197" y="206"/>
                    <a:pt x="198" y="207"/>
                    <a:pt x="198" y="208"/>
                  </a:cubicBezTo>
                  <a:cubicBezTo>
                    <a:pt x="197" y="208"/>
                    <a:pt x="197" y="207"/>
                    <a:pt x="197" y="208"/>
                  </a:cubicBezTo>
                  <a:cubicBezTo>
                    <a:pt x="195" y="206"/>
                    <a:pt x="193" y="204"/>
                    <a:pt x="192" y="202"/>
                  </a:cubicBezTo>
                  <a:cubicBezTo>
                    <a:pt x="192" y="205"/>
                    <a:pt x="195" y="207"/>
                    <a:pt x="197" y="209"/>
                  </a:cubicBezTo>
                  <a:cubicBezTo>
                    <a:pt x="197" y="209"/>
                    <a:pt x="197" y="210"/>
                    <a:pt x="196" y="210"/>
                  </a:cubicBezTo>
                  <a:cubicBezTo>
                    <a:pt x="194" y="208"/>
                    <a:pt x="193" y="206"/>
                    <a:pt x="191" y="204"/>
                  </a:cubicBezTo>
                  <a:cubicBezTo>
                    <a:pt x="191" y="204"/>
                    <a:pt x="191" y="204"/>
                    <a:pt x="190" y="204"/>
                  </a:cubicBezTo>
                  <a:cubicBezTo>
                    <a:pt x="192" y="207"/>
                    <a:pt x="194" y="208"/>
                    <a:pt x="196" y="210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5" y="211"/>
                    <a:pt x="194" y="210"/>
                    <a:pt x="194" y="210"/>
                  </a:cubicBezTo>
                  <a:cubicBezTo>
                    <a:pt x="189" y="209"/>
                    <a:pt x="189" y="213"/>
                    <a:pt x="188" y="216"/>
                  </a:cubicBezTo>
                  <a:cubicBezTo>
                    <a:pt x="182" y="211"/>
                    <a:pt x="179" y="206"/>
                    <a:pt x="176" y="198"/>
                  </a:cubicBezTo>
                  <a:cubicBezTo>
                    <a:pt x="177" y="199"/>
                    <a:pt x="178" y="200"/>
                    <a:pt x="179" y="200"/>
                  </a:cubicBezTo>
                  <a:cubicBezTo>
                    <a:pt x="179" y="200"/>
                    <a:pt x="179" y="200"/>
                    <a:pt x="179" y="200"/>
                  </a:cubicBezTo>
                  <a:cubicBezTo>
                    <a:pt x="178" y="199"/>
                    <a:pt x="177" y="198"/>
                    <a:pt x="176" y="197"/>
                  </a:cubicBezTo>
                  <a:cubicBezTo>
                    <a:pt x="176" y="196"/>
                    <a:pt x="176" y="195"/>
                    <a:pt x="177" y="195"/>
                  </a:cubicBezTo>
                  <a:cubicBezTo>
                    <a:pt x="179" y="196"/>
                    <a:pt x="179" y="199"/>
                    <a:pt x="182" y="200"/>
                  </a:cubicBezTo>
                  <a:cubicBezTo>
                    <a:pt x="182" y="199"/>
                    <a:pt x="182" y="199"/>
                    <a:pt x="183" y="198"/>
                  </a:cubicBezTo>
                  <a:cubicBezTo>
                    <a:pt x="184" y="199"/>
                    <a:pt x="185" y="200"/>
                    <a:pt x="185" y="201"/>
                  </a:cubicBezTo>
                  <a:cubicBezTo>
                    <a:pt x="185" y="200"/>
                    <a:pt x="184" y="199"/>
                    <a:pt x="183" y="198"/>
                  </a:cubicBezTo>
                  <a:cubicBezTo>
                    <a:pt x="185" y="196"/>
                    <a:pt x="187" y="194"/>
                    <a:pt x="188" y="192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186" y="193"/>
                    <a:pt x="184" y="196"/>
                    <a:pt x="183" y="197"/>
                  </a:cubicBezTo>
                  <a:cubicBezTo>
                    <a:pt x="182" y="197"/>
                    <a:pt x="182" y="195"/>
                    <a:pt x="181" y="194"/>
                  </a:cubicBezTo>
                  <a:cubicBezTo>
                    <a:pt x="180" y="193"/>
                    <a:pt x="179" y="193"/>
                    <a:pt x="179" y="192"/>
                  </a:cubicBezTo>
                  <a:cubicBezTo>
                    <a:pt x="178" y="192"/>
                    <a:pt x="179" y="193"/>
                    <a:pt x="180" y="193"/>
                  </a:cubicBezTo>
                  <a:cubicBezTo>
                    <a:pt x="180" y="195"/>
                    <a:pt x="182" y="196"/>
                    <a:pt x="183" y="198"/>
                  </a:cubicBezTo>
                  <a:cubicBezTo>
                    <a:pt x="182" y="198"/>
                    <a:pt x="182" y="199"/>
                    <a:pt x="181" y="199"/>
                  </a:cubicBezTo>
                  <a:cubicBezTo>
                    <a:pt x="180" y="198"/>
                    <a:pt x="178" y="196"/>
                    <a:pt x="177" y="194"/>
                  </a:cubicBezTo>
                  <a:cubicBezTo>
                    <a:pt x="177" y="194"/>
                    <a:pt x="177" y="194"/>
                    <a:pt x="177" y="194"/>
                  </a:cubicBezTo>
                  <a:cubicBezTo>
                    <a:pt x="177" y="192"/>
                    <a:pt x="177" y="188"/>
                    <a:pt x="175" y="185"/>
                  </a:cubicBezTo>
                  <a:cubicBezTo>
                    <a:pt x="175" y="184"/>
                    <a:pt x="176" y="185"/>
                    <a:pt x="176" y="185"/>
                  </a:cubicBezTo>
                  <a:cubicBezTo>
                    <a:pt x="176" y="183"/>
                    <a:pt x="174" y="183"/>
                    <a:pt x="174" y="181"/>
                  </a:cubicBezTo>
                  <a:cubicBezTo>
                    <a:pt x="174" y="181"/>
                    <a:pt x="174" y="181"/>
                    <a:pt x="175" y="181"/>
                  </a:cubicBezTo>
                  <a:cubicBezTo>
                    <a:pt x="175" y="181"/>
                    <a:pt x="174" y="181"/>
                    <a:pt x="174" y="180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6" y="182"/>
                    <a:pt x="177" y="183"/>
                    <a:pt x="178" y="184"/>
                  </a:cubicBezTo>
                  <a:cubicBezTo>
                    <a:pt x="177" y="184"/>
                    <a:pt x="176" y="182"/>
                    <a:pt x="175" y="181"/>
                  </a:cubicBezTo>
                  <a:cubicBezTo>
                    <a:pt x="175" y="184"/>
                    <a:pt x="178" y="185"/>
                    <a:pt x="179" y="187"/>
                  </a:cubicBezTo>
                  <a:cubicBezTo>
                    <a:pt x="180" y="187"/>
                    <a:pt x="179" y="186"/>
                    <a:pt x="179" y="186"/>
                  </a:cubicBezTo>
                  <a:cubicBezTo>
                    <a:pt x="179" y="185"/>
                    <a:pt x="180" y="187"/>
                    <a:pt x="180" y="187"/>
                  </a:cubicBezTo>
                  <a:cubicBezTo>
                    <a:pt x="178" y="184"/>
                    <a:pt x="177" y="183"/>
                    <a:pt x="176" y="180"/>
                  </a:cubicBezTo>
                  <a:cubicBezTo>
                    <a:pt x="180" y="178"/>
                    <a:pt x="183" y="177"/>
                    <a:pt x="185" y="174"/>
                  </a:cubicBezTo>
                  <a:cubicBezTo>
                    <a:pt x="186" y="175"/>
                    <a:pt x="186" y="176"/>
                    <a:pt x="187" y="176"/>
                  </a:cubicBezTo>
                  <a:cubicBezTo>
                    <a:pt x="187" y="177"/>
                    <a:pt x="186" y="177"/>
                    <a:pt x="186" y="178"/>
                  </a:cubicBezTo>
                  <a:cubicBezTo>
                    <a:pt x="186" y="177"/>
                    <a:pt x="185" y="177"/>
                    <a:pt x="185" y="176"/>
                  </a:cubicBezTo>
                  <a:cubicBezTo>
                    <a:pt x="184" y="176"/>
                    <a:pt x="186" y="178"/>
                    <a:pt x="186" y="178"/>
                  </a:cubicBezTo>
                  <a:cubicBezTo>
                    <a:pt x="186" y="179"/>
                    <a:pt x="185" y="180"/>
                    <a:pt x="186" y="181"/>
                  </a:cubicBezTo>
                  <a:cubicBezTo>
                    <a:pt x="187" y="181"/>
                    <a:pt x="186" y="180"/>
                    <a:pt x="187" y="179"/>
                  </a:cubicBezTo>
                  <a:cubicBezTo>
                    <a:pt x="187" y="182"/>
                    <a:pt x="186" y="183"/>
                    <a:pt x="184" y="185"/>
                  </a:cubicBezTo>
                  <a:cubicBezTo>
                    <a:pt x="183" y="183"/>
                    <a:pt x="182" y="182"/>
                    <a:pt x="181" y="180"/>
                  </a:cubicBezTo>
                  <a:cubicBezTo>
                    <a:pt x="181" y="182"/>
                    <a:pt x="183" y="183"/>
                    <a:pt x="184" y="185"/>
                  </a:cubicBezTo>
                  <a:cubicBezTo>
                    <a:pt x="183" y="186"/>
                    <a:pt x="181" y="187"/>
                    <a:pt x="179" y="189"/>
                  </a:cubicBezTo>
                  <a:cubicBezTo>
                    <a:pt x="181" y="189"/>
                    <a:pt x="183" y="186"/>
                    <a:pt x="185" y="185"/>
                  </a:cubicBezTo>
                  <a:cubicBezTo>
                    <a:pt x="186" y="184"/>
                    <a:pt x="187" y="183"/>
                    <a:pt x="188" y="182"/>
                  </a:cubicBezTo>
                  <a:cubicBezTo>
                    <a:pt x="188" y="183"/>
                    <a:pt x="188" y="184"/>
                    <a:pt x="187" y="185"/>
                  </a:cubicBezTo>
                  <a:cubicBezTo>
                    <a:pt x="189" y="184"/>
                    <a:pt x="188" y="183"/>
                    <a:pt x="189" y="182"/>
                  </a:cubicBezTo>
                  <a:cubicBezTo>
                    <a:pt x="190" y="184"/>
                    <a:pt x="189" y="185"/>
                    <a:pt x="189" y="186"/>
                  </a:cubicBezTo>
                  <a:cubicBezTo>
                    <a:pt x="189" y="186"/>
                    <a:pt x="189" y="186"/>
                    <a:pt x="189" y="186"/>
                  </a:cubicBezTo>
                  <a:cubicBezTo>
                    <a:pt x="189" y="192"/>
                    <a:pt x="188" y="198"/>
                    <a:pt x="186" y="204"/>
                  </a:cubicBezTo>
                  <a:cubicBezTo>
                    <a:pt x="185" y="204"/>
                    <a:pt x="185" y="203"/>
                    <a:pt x="185" y="204"/>
                  </a:cubicBezTo>
                  <a:cubicBezTo>
                    <a:pt x="185" y="205"/>
                    <a:pt x="186" y="205"/>
                    <a:pt x="185" y="206"/>
                  </a:cubicBezTo>
                  <a:cubicBezTo>
                    <a:pt x="185" y="206"/>
                    <a:pt x="185" y="205"/>
                    <a:pt x="184" y="205"/>
                  </a:cubicBezTo>
                  <a:cubicBezTo>
                    <a:pt x="184" y="205"/>
                    <a:pt x="185" y="206"/>
                    <a:pt x="185" y="206"/>
                  </a:cubicBezTo>
                  <a:cubicBezTo>
                    <a:pt x="185" y="207"/>
                    <a:pt x="185" y="207"/>
                    <a:pt x="184" y="207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6" y="208"/>
                    <a:pt x="187" y="211"/>
                    <a:pt x="189" y="211"/>
                  </a:cubicBezTo>
                  <a:cubicBezTo>
                    <a:pt x="190" y="210"/>
                    <a:pt x="187" y="207"/>
                    <a:pt x="187" y="207"/>
                  </a:cubicBezTo>
                  <a:cubicBezTo>
                    <a:pt x="187" y="206"/>
                    <a:pt x="188" y="208"/>
                    <a:pt x="189" y="209"/>
                  </a:cubicBezTo>
                  <a:cubicBezTo>
                    <a:pt x="189" y="209"/>
                    <a:pt x="190" y="210"/>
                    <a:pt x="190" y="210"/>
                  </a:cubicBezTo>
                  <a:cubicBezTo>
                    <a:pt x="189" y="208"/>
                    <a:pt x="188" y="206"/>
                    <a:pt x="186" y="205"/>
                  </a:cubicBezTo>
                  <a:cubicBezTo>
                    <a:pt x="187" y="202"/>
                    <a:pt x="188" y="200"/>
                    <a:pt x="188" y="197"/>
                  </a:cubicBezTo>
                  <a:cubicBezTo>
                    <a:pt x="189" y="198"/>
                    <a:pt x="188" y="200"/>
                    <a:pt x="189" y="201"/>
                  </a:cubicBezTo>
                  <a:cubicBezTo>
                    <a:pt x="190" y="199"/>
                    <a:pt x="189" y="198"/>
                    <a:pt x="189" y="196"/>
                  </a:cubicBezTo>
                  <a:cubicBezTo>
                    <a:pt x="189" y="194"/>
                    <a:pt x="189" y="193"/>
                    <a:pt x="189" y="191"/>
                  </a:cubicBezTo>
                  <a:cubicBezTo>
                    <a:pt x="190" y="189"/>
                    <a:pt x="190" y="186"/>
                    <a:pt x="190" y="184"/>
                  </a:cubicBezTo>
                  <a:cubicBezTo>
                    <a:pt x="192" y="184"/>
                    <a:pt x="190" y="186"/>
                    <a:pt x="190" y="187"/>
                  </a:cubicBezTo>
                  <a:cubicBezTo>
                    <a:pt x="191" y="187"/>
                    <a:pt x="191" y="186"/>
                    <a:pt x="191" y="185"/>
                  </a:cubicBezTo>
                  <a:cubicBezTo>
                    <a:pt x="191" y="185"/>
                    <a:pt x="191" y="185"/>
                    <a:pt x="192" y="185"/>
                  </a:cubicBezTo>
                  <a:cubicBezTo>
                    <a:pt x="191" y="187"/>
                    <a:pt x="191" y="188"/>
                    <a:pt x="191" y="189"/>
                  </a:cubicBezTo>
                  <a:cubicBezTo>
                    <a:pt x="192" y="189"/>
                    <a:pt x="191" y="187"/>
                    <a:pt x="192" y="186"/>
                  </a:cubicBezTo>
                  <a:cubicBezTo>
                    <a:pt x="192" y="188"/>
                    <a:pt x="191" y="189"/>
                    <a:pt x="191" y="191"/>
                  </a:cubicBezTo>
                  <a:cubicBezTo>
                    <a:pt x="193" y="190"/>
                    <a:pt x="192" y="189"/>
                    <a:pt x="193" y="188"/>
                  </a:cubicBezTo>
                  <a:cubicBezTo>
                    <a:pt x="193" y="190"/>
                    <a:pt x="193" y="191"/>
                    <a:pt x="193" y="193"/>
                  </a:cubicBezTo>
                  <a:cubicBezTo>
                    <a:pt x="193" y="193"/>
                    <a:pt x="193" y="192"/>
                    <a:pt x="193" y="191"/>
                  </a:cubicBezTo>
                  <a:cubicBezTo>
                    <a:pt x="194" y="193"/>
                    <a:pt x="194" y="195"/>
                    <a:pt x="195" y="197"/>
                  </a:cubicBezTo>
                  <a:cubicBezTo>
                    <a:pt x="197" y="195"/>
                    <a:pt x="195" y="191"/>
                    <a:pt x="197" y="189"/>
                  </a:cubicBezTo>
                  <a:cubicBezTo>
                    <a:pt x="197" y="190"/>
                    <a:pt x="198" y="190"/>
                    <a:pt x="198" y="191"/>
                  </a:cubicBezTo>
                  <a:cubicBezTo>
                    <a:pt x="198" y="192"/>
                    <a:pt x="196" y="195"/>
                    <a:pt x="198" y="196"/>
                  </a:cubicBezTo>
                  <a:cubicBezTo>
                    <a:pt x="198" y="196"/>
                    <a:pt x="197" y="194"/>
                    <a:pt x="199" y="194"/>
                  </a:cubicBezTo>
                  <a:cubicBezTo>
                    <a:pt x="199" y="197"/>
                    <a:pt x="200" y="202"/>
                    <a:pt x="202" y="205"/>
                  </a:cubicBezTo>
                  <a:close/>
                  <a:moveTo>
                    <a:pt x="189" y="210"/>
                  </a:moveTo>
                  <a:cubicBezTo>
                    <a:pt x="187" y="209"/>
                    <a:pt x="185" y="207"/>
                    <a:pt x="186" y="206"/>
                  </a:cubicBezTo>
                  <a:cubicBezTo>
                    <a:pt x="187" y="207"/>
                    <a:pt x="188" y="208"/>
                    <a:pt x="189" y="210"/>
                  </a:cubicBezTo>
                  <a:close/>
                  <a:moveTo>
                    <a:pt x="202" y="187"/>
                  </a:moveTo>
                  <a:cubicBezTo>
                    <a:pt x="201" y="188"/>
                    <a:pt x="200" y="189"/>
                    <a:pt x="200" y="190"/>
                  </a:cubicBezTo>
                  <a:cubicBezTo>
                    <a:pt x="200" y="190"/>
                    <a:pt x="200" y="190"/>
                    <a:pt x="200" y="190"/>
                  </a:cubicBezTo>
                  <a:cubicBezTo>
                    <a:pt x="200" y="189"/>
                    <a:pt x="200" y="187"/>
                    <a:pt x="201" y="186"/>
                  </a:cubicBezTo>
                  <a:cubicBezTo>
                    <a:pt x="201" y="186"/>
                    <a:pt x="202" y="186"/>
                    <a:pt x="202" y="187"/>
                  </a:cubicBezTo>
                  <a:close/>
                  <a:moveTo>
                    <a:pt x="201" y="183"/>
                  </a:moveTo>
                  <a:cubicBezTo>
                    <a:pt x="201" y="183"/>
                    <a:pt x="201" y="183"/>
                    <a:pt x="201" y="183"/>
                  </a:cubicBezTo>
                  <a:cubicBezTo>
                    <a:pt x="200" y="183"/>
                    <a:pt x="200" y="183"/>
                    <a:pt x="201" y="183"/>
                  </a:cubicBezTo>
                  <a:close/>
                  <a:moveTo>
                    <a:pt x="199" y="179"/>
                  </a:moveTo>
                  <a:cubicBezTo>
                    <a:pt x="200" y="179"/>
                    <a:pt x="200" y="180"/>
                    <a:pt x="200" y="181"/>
                  </a:cubicBezTo>
                  <a:cubicBezTo>
                    <a:pt x="200" y="180"/>
                    <a:pt x="199" y="180"/>
                    <a:pt x="199" y="179"/>
                  </a:cubicBezTo>
                  <a:close/>
                  <a:moveTo>
                    <a:pt x="199" y="180"/>
                  </a:moveTo>
                  <a:cubicBezTo>
                    <a:pt x="199" y="181"/>
                    <a:pt x="200" y="181"/>
                    <a:pt x="200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200" y="182"/>
                    <a:pt x="198" y="181"/>
                    <a:pt x="199" y="180"/>
                  </a:cubicBezTo>
                  <a:close/>
                  <a:moveTo>
                    <a:pt x="198" y="177"/>
                  </a:moveTo>
                  <a:cubicBezTo>
                    <a:pt x="198" y="177"/>
                    <a:pt x="198" y="178"/>
                    <a:pt x="198" y="178"/>
                  </a:cubicBezTo>
                  <a:cubicBezTo>
                    <a:pt x="198" y="177"/>
                    <a:pt x="197" y="177"/>
                    <a:pt x="197" y="176"/>
                  </a:cubicBezTo>
                  <a:cubicBezTo>
                    <a:pt x="196" y="176"/>
                    <a:pt x="197" y="177"/>
                    <a:pt x="196" y="178"/>
                  </a:cubicBezTo>
                  <a:cubicBezTo>
                    <a:pt x="195" y="176"/>
                    <a:pt x="196" y="175"/>
                    <a:pt x="196" y="174"/>
                  </a:cubicBezTo>
                  <a:cubicBezTo>
                    <a:pt x="197" y="175"/>
                    <a:pt x="198" y="176"/>
                    <a:pt x="198" y="177"/>
                  </a:cubicBezTo>
                  <a:close/>
                  <a:moveTo>
                    <a:pt x="195" y="172"/>
                  </a:moveTo>
                  <a:cubicBezTo>
                    <a:pt x="196" y="173"/>
                    <a:pt x="196" y="173"/>
                    <a:pt x="196" y="174"/>
                  </a:cubicBezTo>
                  <a:cubicBezTo>
                    <a:pt x="196" y="174"/>
                    <a:pt x="195" y="172"/>
                    <a:pt x="195" y="172"/>
                  </a:cubicBezTo>
                  <a:close/>
                  <a:moveTo>
                    <a:pt x="195" y="173"/>
                  </a:moveTo>
                  <a:cubicBezTo>
                    <a:pt x="195" y="174"/>
                    <a:pt x="196" y="175"/>
                    <a:pt x="196" y="175"/>
                  </a:cubicBezTo>
                  <a:cubicBezTo>
                    <a:pt x="195" y="176"/>
                    <a:pt x="195" y="174"/>
                    <a:pt x="194" y="174"/>
                  </a:cubicBezTo>
                  <a:cubicBezTo>
                    <a:pt x="195" y="174"/>
                    <a:pt x="194" y="174"/>
                    <a:pt x="195" y="173"/>
                  </a:cubicBezTo>
                  <a:close/>
                  <a:moveTo>
                    <a:pt x="193" y="170"/>
                  </a:moveTo>
                  <a:cubicBezTo>
                    <a:pt x="194" y="170"/>
                    <a:pt x="194" y="171"/>
                    <a:pt x="194" y="172"/>
                  </a:cubicBezTo>
                  <a:cubicBezTo>
                    <a:pt x="194" y="171"/>
                    <a:pt x="193" y="170"/>
                    <a:pt x="193" y="170"/>
                  </a:cubicBezTo>
                  <a:close/>
                  <a:moveTo>
                    <a:pt x="194" y="173"/>
                  </a:moveTo>
                  <a:cubicBezTo>
                    <a:pt x="193" y="172"/>
                    <a:pt x="192" y="171"/>
                    <a:pt x="193" y="171"/>
                  </a:cubicBezTo>
                  <a:cubicBezTo>
                    <a:pt x="193" y="171"/>
                    <a:pt x="194" y="172"/>
                    <a:pt x="194" y="173"/>
                  </a:cubicBezTo>
                  <a:close/>
                  <a:moveTo>
                    <a:pt x="192" y="168"/>
                  </a:moveTo>
                  <a:cubicBezTo>
                    <a:pt x="192" y="168"/>
                    <a:pt x="192" y="169"/>
                    <a:pt x="193" y="169"/>
                  </a:cubicBezTo>
                  <a:cubicBezTo>
                    <a:pt x="193" y="169"/>
                    <a:pt x="192" y="169"/>
                    <a:pt x="193" y="169"/>
                  </a:cubicBezTo>
                  <a:cubicBezTo>
                    <a:pt x="192" y="170"/>
                    <a:pt x="192" y="169"/>
                    <a:pt x="192" y="168"/>
                  </a:cubicBezTo>
                  <a:close/>
                  <a:moveTo>
                    <a:pt x="192" y="170"/>
                  </a:moveTo>
                  <a:cubicBezTo>
                    <a:pt x="192" y="170"/>
                    <a:pt x="191" y="170"/>
                    <a:pt x="192" y="170"/>
                  </a:cubicBezTo>
                  <a:cubicBezTo>
                    <a:pt x="192" y="169"/>
                    <a:pt x="192" y="170"/>
                    <a:pt x="192" y="170"/>
                  </a:cubicBezTo>
                  <a:close/>
                  <a:moveTo>
                    <a:pt x="222" y="211"/>
                  </a:moveTo>
                  <a:cubicBezTo>
                    <a:pt x="220" y="209"/>
                    <a:pt x="222" y="206"/>
                    <a:pt x="221" y="204"/>
                  </a:cubicBezTo>
                  <a:cubicBezTo>
                    <a:pt x="223" y="205"/>
                    <a:pt x="222" y="208"/>
                    <a:pt x="222" y="211"/>
                  </a:cubicBezTo>
                  <a:close/>
                  <a:moveTo>
                    <a:pt x="227" y="196"/>
                  </a:moveTo>
                  <a:cubicBezTo>
                    <a:pt x="227" y="196"/>
                    <a:pt x="227" y="196"/>
                    <a:pt x="227" y="195"/>
                  </a:cubicBezTo>
                  <a:cubicBezTo>
                    <a:pt x="228" y="195"/>
                    <a:pt x="228" y="196"/>
                    <a:pt x="228" y="195"/>
                  </a:cubicBezTo>
                  <a:cubicBezTo>
                    <a:pt x="228" y="195"/>
                    <a:pt x="228" y="195"/>
                    <a:pt x="229" y="195"/>
                  </a:cubicBezTo>
                  <a:cubicBezTo>
                    <a:pt x="228" y="196"/>
                    <a:pt x="228" y="196"/>
                    <a:pt x="227" y="196"/>
                  </a:cubicBezTo>
                  <a:close/>
                  <a:moveTo>
                    <a:pt x="230" y="195"/>
                  </a:moveTo>
                  <a:cubicBezTo>
                    <a:pt x="229" y="194"/>
                    <a:pt x="228" y="194"/>
                    <a:pt x="228" y="193"/>
                  </a:cubicBezTo>
                  <a:cubicBezTo>
                    <a:pt x="229" y="194"/>
                    <a:pt x="229" y="194"/>
                    <a:pt x="230" y="195"/>
                  </a:cubicBezTo>
                  <a:close/>
                  <a:moveTo>
                    <a:pt x="228" y="193"/>
                  </a:moveTo>
                  <a:cubicBezTo>
                    <a:pt x="228" y="193"/>
                    <a:pt x="227" y="194"/>
                    <a:pt x="227" y="194"/>
                  </a:cubicBezTo>
                  <a:cubicBezTo>
                    <a:pt x="227" y="194"/>
                    <a:pt x="228" y="193"/>
                    <a:pt x="227" y="193"/>
                  </a:cubicBezTo>
                  <a:cubicBezTo>
                    <a:pt x="228" y="192"/>
                    <a:pt x="228" y="193"/>
                    <a:pt x="228" y="193"/>
                  </a:cubicBezTo>
                  <a:close/>
                  <a:moveTo>
                    <a:pt x="225" y="181"/>
                  </a:moveTo>
                  <a:cubicBezTo>
                    <a:pt x="225" y="181"/>
                    <a:pt x="225" y="182"/>
                    <a:pt x="226" y="182"/>
                  </a:cubicBezTo>
                  <a:cubicBezTo>
                    <a:pt x="226" y="182"/>
                    <a:pt x="226" y="182"/>
                    <a:pt x="227" y="182"/>
                  </a:cubicBezTo>
                  <a:cubicBezTo>
                    <a:pt x="227" y="182"/>
                    <a:pt x="225" y="183"/>
                    <a:pt x="225" y="183"/>
                  </a:cubicBezTo>
                  <a:cubicBezTo>
                    <a:pt x="225" y="183"/>
                    <a:pt x="225" y="182"/>
                    <a:pt x="225" y="181"/>
                  </a:cubicBezTo>
                  <a:close/>
                  <a:moveTo>
                    <a:pt x="218" y="176"/>
                  </a:moveTo>
                  <a:cubicBezTo>
                    <a:pt x="217" y="175"/>
                    <a:pt x="217" y="172"/>
                    <a:pt x="217" y="171"/>
                  </a:cubicBezTo>
                  <a:cubicBezTo>
                    <a:pt x="217" y="171"/>
                    <a:pt x="216" y="171"/>
                    <a:pt x="216" y="171"/>
                  </a:cubicBezTo>
                  <a:cubicBezTo>
                    <a:pt x="215" y="174"/>
                    <a:pt x="219" y="177"/>
                    <a:pt x="218" y="180"/>
                  </a:cubicBezTo>
                  <a:cubicBezTo>
                    <a:pt x="219" y="180"/>
                    <a:pt x="219" y="179"/>
                    <a:pt x="219" y="178"/>
                  </a:cubicBezTo>
                  <a:cubicBezTo>
                    <a:pt x="220" y="179"/>
                    <a:pt x="221" y="180"/>
                    <a:pt x="223" y="181"/>
                  </a:cubicBezTo>
                  <a:cubicBezTo>
                    <a:pt x="223" y="181"/>
                    <a:pt x="225" y="181"/>
                    <a:pt x="224" y="182"/>
                  </a:cubicBezTo>
                  <a:cubicBezTo>
                    <a:pt x="224" y="182"/>
                    <a:pt x="224" y="181"/>
                    <a:pt x="224" y="182"/>
                  </a:cubicBezTo>
                  <a:cubicBezTo>
                    <a:pt x="224" y="183"/>
                    <a:pt x="224" y="185"/>
                    <a:pt x="224" y="186"/>
                  </a:cubicBezTo>
                  <a:cubicBezTo>
                    <a:pt x="224" y="186"/>
                    <a:pt x="224" y="183"/>
                    <a:pt x="223" y="181"/>
                  </a:cubicBezTo>
                  <a:cubicBezTo>
                    <a:pt x="222" y="181"/>
                    <a:pt x="223" y="182"/>
                    <a:pt x="223" y="182"/>
                  </a:cubicBezTo>
                  <a:cubicBezTo>
                    <a:pt x="223" y="184"/>
                    <a:pt x="223" y="186"/>
                    <a:pt x="224" y="187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5" y="188"/>
                    <a:pt x="225" y="190"/>
                    <a:pt x="226" y="191"/>
                  </a:cubicBezTo>
                  <a:cubicBezTo>
                    <a:pt x="225" y="192"/>
                    <a:pt x="225" y="194"/>
                    <a:pt x="225" y="196"/>
                  </a:cubicBezTo>
                  <a:cubicBezTo>
                    <a:pt x="225" y="194"/>
                    <a:pt x="225" y="193"/>
                    <a:pt x="225" y="191"/>
                  </a:cubicBezTo>
                  <a:cubicBezTo>
                    <a:pt x="224" y="193"/>
                    <a:pt x="224" y="196"/>
                    <a:pt x="224" y="198"/>
                  </a:cubicBezTo>
                  <a:cubicBezTo>
                    <a:pt x="224" y="199"/>
                    <a:pt x="225" y="198"/>
                    <a:pt x="224" y="198"/>
                  </a:cubicBezTo>
                  <a:cubicBezTo>
                    <a:pt x="225" y="198"/>
                    <a:pt x="224" y="199"/>
                    <a:pt x="225" y="199"/>
                  </a:cubicBezTo>
                  <a:cubicBezTo>
                    <a:pt x="226" y="197"/>
                    <a:pt x="226" y="194"/>
                    <a:pt x="226" y="191"/>
                  </a:cubicBezTo>
                  <a:cubicBezTo>
                    <a:pt x="226" y="191"/>
                    <a:pt x="227" y="192"/>
                    <a:pt x="226" y="192"/>
                  </a:cubicBezTo>
                  <a:cubicBezTo>
                    <a:pt x="227" y="194"/>
                    <a:pt x="226" y="196"/>
                    <a:pt x="226" y="198"/>
                  </a:cubicBezTo>
                  <a:cubicBezTo>
                    <a:pt x="225" y="200"/>
                    <a:pt x="224" y="203"/>
                    <a:pt x="223" y="206"/>
                  </a:cubicBezTo>
                  <a:cubicBezTo>
                    <a:pt x="222" y="206"/>
                    <a:pt x="223" y="203"/>
                    <a:pt x="222" y="203"/>
                  </a:cubicBezTo>
                  <a:cubicBezTo>
                    <a:pt x="222" y="202"/>
                    <a:pt x="222" y="201"/>
                    <a:pt x="222" y="200"/>
                  </a:cubicBezTo>
                  <a:cubicBezTo>
                    <a:pt x="221" y="203"/>
                    <a:pt x="221" y="206"/>
                    <a:pt x="220" y="208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0" y="205"/>
                    <a:pt x="221" y="202"/>
                    <a:pt x="221" y="199"/>
                  </a:cubicBezTo>
                  <a:cubicBezTo>
                    <a:pt x="220" y="201"/>
                    <a:pt x="220" y="204"/>
                    <a:pt x="219" y="207"/>
                  </a:cubicBezTo>
                  <a:cubicBezTo>
                    <a:pt x="218" y="206"/>
                    <a:pt x="218" y="205"/>
                    <a:pt x="217" y="205"/>
                  </a:cubicBezTo>
                  <a:cubicBezTo>
                    <a:pt x="217" y="202"/>
                    <a:pt x="218" y="199"/>
                    <a:pt x="218" y="197"/>
                  </a:cubicBezTo>
                  <a:cubicBezTo>
                    <a:pt x="217" y="200"/>
                    <a:pt x="217" y="202"/>
                    <a:pt x="216" y="204"/>
                  </a:cubicBezTo>
                  <a:cubicBezTo>
                    <a:pt x="215" y="204"/>
                    <a:pt x="214" y="203"/>
                    <a:pt x="213" y="203"/>
                  </a:cubicBezTo>
                  <a:cubicBezTo>
                    <a:pt x="213" y="201"/>
                    <a:pt x="213" y="199"/>
                    <a:pt x="214" y="196"/>
                  </a:cubicBezTo>
                  <a:cubicBezTo>
                    <a:pt x="212" y="197"/>
                    <a:pt x="213" y="201"/>
                    <a:pt x="213" y="203"/>
                  </a:cubicBezTo>
                  <a:cubicBezTo>
                    <a:pt x="212" y="203"/>
                    <a:pt x="212" y="204"/>
                    <a:pt x="212" y="204"/>
                  </a:cubicBezTo>
                  <a:cubicBezTo>
                    <a:pt x="212" y="201"/>
                    <a:pt x="213" y="199"/>
                    <a:pt x="212" y="196"/>
                  </a:cubicBezTo>
                  <a:cubicBezTo>
                    <a:pt x="212" y="197"/>
                    <a:pt x="212" y="199"/>
                    <a:pt x="212" y="200"/>
                  </a:cubicBezTo>
                  <a:cubicBezTo>
                    <a:pt x="212" y="200"/>
                    <a:pt x="212" y="199"/>
                    <a:pt x="211" y="199"/>
                  </a:cubicBezTo>
                  <a:cubicBezTo>
                    <a:pt x="211" y="200"/>
                    <a:pt x="211" y="201"/>
                    <a:pt x="211" y="203"/>
                  </a:cubicBezTo>
                  <a:cubicBezTo>
                    <a:pt x="210" y="203"/>
                    <a:pt x="210" y="202"/>
                    <a:pt x="210" y="203"/>
                  </a:cubicBezTo>
                  <a:cubicBezTo>
                    <a:pt x="210" y="200"/>
                    <a:pt x="211" y="195"/>
                    <a:pt x="211" y="193"/>
                  </a:cubicBezTo>
                  <a:cubicBezTo>
                    <a:pt x="212" y="193"/>
                    <a:pt x="211" y="193"/>
                    <a:pt x="212" y="193"/>
                  </a:cubicBezTo>
                  <a:cubicBezTo>
                    <a:pt x="212" y="192"/>
                    <a:pt x="211" y="190"/>
                    <a:pt x="211" y="189"/>
                  </a:cubicBezTo>
                  <a:cubicBezTo>
                    <a:pt x="211" y="188"/>
                    <a:pt x="212" y="186"/>
                    <a:pt x="212" y="186"/>
                  </a:cubicBezTo>
                  <a:cubicBezTo>
                    <a:pt x="214" y="188"/>
                    <a:pt x="216" y="191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6" y="189"/>
                    <a:pt x="213" y="186"/>
                    <a:pt x="211" y="182"/>
                  </a:cubicBezTo>
                  <a:cubicBezTo>
                    <a:pt x="210" y="181"/>
                    <a:pt x="210" y="179"/>
                    <a:pt x="209" y="177"/>
                  </a:cubicBezTo>
                  <a:cubicBezTo>
                    <a:pt x="209" y="177"/>
                    <a:pt x="208" y="177"/>
                    <a:pt x="208" y="177"/>
                  </a:cubicBezTo>
                  <a:cubicBezTo>
                    <a:pt x="208" y="177"/>
                    <a:pt x="208" y="176"/>
                    <a:pt x="208" y="176"/>
                  </a:cubicBezTo>
                  <a:cubicBezTo>
                    <a:pt x="207" y="174"/>
                    <a:pt x="204" y="172"/>
                    <a:pt x="205" y="170"/>
                  </a:cubicBezTo>
                  <a:cubicBezTo>
                    <a:pt x="204" y="169"/>
                    <a:pt x="205" y="171"/>
                    <a:pt x="204" y="171"/>
                  </a:cubicBezTo>
                  <a:cubicBezTo>
                    <a:pt x="204" y="169"/>
                    <a:pt x="203" y="169"/>
                    <a:pt x="202" y="168"/>
                  </a:cubicBezTo>
                  <a:cubicBezTo>
                    <a:pt x="208" y="169"/>
                    <a:pt x="212" y="171"/>
                    <a:pt x="216" y="176"/>
                  </a:cubicBezTo>
                  <a:cubicBezTo>
                    <a:pt x="216" y="175"/>
                    <a:pt x="215" y="174"/>
                    <a:pt x="214" y="174"/>
                  </a:cubicBezTo>
                  <a:cubicBezTo>
                    <a:pt x="212" y="170"/>
                    <a:pt x="206" y="168"/>
                    <a:pt x="202" y="167"/>
                  </a:cubicBezTo>
                  <a:cubicBezTo>
                    <a:pt x="202" y="166"/>
                    <a:pt x="202" y="165"/>
                    <a:pt x="202" y="164"/>
                  </a:cubicBezTo>
                  <a:cubicBezTo>
                    <a:pt x="201" y="164"/>
                    <a:pt x="201" y="165"/>
                    <a:pt x="201" y="166"/>
                  </a:cubicBezTo>
                  <a:cubicBezTo>
                    <a:pt x="200" y="166"/>
                    <a:pt x="199" y="165"/>
                    <a:pt x="199" y="163"/>
                  </a:cubicBezTo>
                  <a:cubicBezTo>
                    <a:pt x="199" y="163"/>
                    <a:pt x="198" y="163"/>
                    <a:pt x="199" y="164"/>
                  </a:cubicBezTo>
                  <a:cubicBezTo>
                    <a:pt x="197" y="162"/>
                    <a:pt x="195" y="161"/>
                    <a:pt x="193" y="159"/>
                  </a:cubicBezTo>
                  <a:cubicBezTo>
                    <a:pt x="192" y="159"/>
                    <a:pt x="192" y="159"/>
                    <a:pt x="191" y="160"/>
                  </a:cubicBezTo>
                  <a:cubicBezTo>
                    <a:pt x="191" y="160"/>
                    <a:pt x="192" y="161"/>
                    <a:pt x="192" y="161"/>
                  </a:cubicBezTo>
                  <a:cubicBezTo>
                    <a:pt x="192" y="160"/>
                    <a:pt x="191" y="159"/>
                    <a:pt x="190" y="159"/>
                  </a:cubicBezTo>
                  <a:cubicBezTo>
                    <a:pt x="196" y="159"/>
                    <a:pt x="200" y="153"/>
                    <a:pt x="196" y="147"/>
                  </a:cubicBezTo>
                  <a:cubicBezTo>
                    <a:pt x="197" y="147"/>
                    <a:pt x="197" y="147"/>
                    <a:pt x="197" y="146"/>
                  </a:cubicBezTo>
                  <a:cubicBezTo>
                    <a:pt x="197" y="146"/>
                    <a:pt x="197" y="146"/>
                    <a:pt x="197" y="147"/>
                  </a:cubicBezTo>
                  <a:cubicBezTo>
                    <a:pt x="195" y="143"/>
                    <a:pt x="196" y="139"/>
                    <a:pt x="195" y="135"/>
                  </a:cubicBezTo>
                  <a:cubicBezTo>
                    <a:pt x="196" y="135"/>
                    <a:pt x="197" y="136"/>
                    <a:pt x="197" y="136"/>
                  </a:cubicBezTo>
                  <a:cubicBezTo>
                    <a:pt x="197" y="138"/>
                    <a:pt x="197" y="139"/>
                    <a:pt x="198" y="141"/>
                  </a:cubicBezTo>
                  <a:cubicBezTo>
                    <a:pt x="198" y="141"/>
                    <a:pt x="198" y="143"/>
                    <a:pt x="198" y="143"/>
                  </a:cubicBezTo>
                  <a:cubicBezTo>
                    <a:pt x="198" y="144"/>
                    <a:pt x="198" y="146"/>
                    <a:pt x="198" y="148"/>
                  </a:cubicBezTo>
                  <a:cubicBezTo>
                    <a:pt x="199" y="148"/>
                    <a:pt x="199" y="149"/>
                    <a:pt x="198" y="150"/>
                  </a:cubicBezTo>
                  <a:cubicBezTo>
                    <a:pt x="199" y="151"/>
                    <a:pt x="198" y="152"/>
                    <a:pt x="200" y="152"/>
                  </a:cubicBezTo>
                  <a:cubicBezTo>
                    <a:pt x="198" y="147"/>
                    <a:pt x="199" y="142"/>
                    <a:pt x="198" y="137"/>
                  </a:cubicBezTo>
                  <a:cubicBezTo>
                    <a:pt x="199" y="137"/>
                    <a:pt x="199" y="137"/>
                    <a:pt x="200" y="138"/>
                  </a:cubicBezTo>
                  <a:cubicBezTo>
                    <a:pt x="200" y="141"/>
                    <a:pt x="200" y="145"/>
                    <a:pt x="200" y="148"/>
                  </a:cubicBezTo>
                  <a:cubicBezTo>
                    <a:pt x="200" y="149"/>
                    <a:pt x="200" y="151"/>
                    <a:pt x="201" y="152"/>
                  </a:cubicBezTo>
                  <a:cubicBezTo>
                    <a:pt x="202" y="151"/>
                    <a:pt x="201" y="151"/>
                    <a:pt x="201" y="150"/>
                  </a:cubicBezTo>
                  <a:cubicBezTo>
                    <a:pt x="201" y="146"/>
                    <a:pt x="201" y="142"/>
                    <a:pt x="201" y="138"/>
                  </a:cubicBezTo>
                  <a:cubicBezTo>
                    <a:pt x="201" y="138"/>
                    <a:pt x="201" y="139"/>
                    <a:pt x="202" y="139"/>
                  </a:cubicBezTo>
                  <a:cubicBezTo>
                    <a:pt x="203" y="142"/>
                    <a:pt x="202" y="147"/>
                    <a:pt x="203" y="151"/>
                  </a:cubicBezTo>
                  <a:cubicBezTo>
                    <a:pt x="203" y="152"/>
                    <a:pt x="203" y="152"/>
                    <a:pt x="203" y="153"/>
                  </a:cubicBezTo>
                  <a:cubicBezTo>
                    <a:pt x="203" y="153"/>
                    <a:pt x="203" y="155"/>
                    <a:pt x="204" y="155"/>
                  </a:cubicBezTo>
                  <a:cubicBezTo>
                    <a:pt x="204" y="154"/>
                    <a:pt x="203" y="152"/>
                    <a:pt x="203" y="150"/>
                  </a:cubicBezTo>
                  <a:cubicBezTo>
                    <a:pt x="204" y="146"/>
                    <a:pt x="203" y="143"/>
                    <a:pt x="203" y="140"/>
                  </a:cubicBezTo>
                  <a:cubicBezTo>
                    <a:pt x="204" y="140"/>
                    <a:pt x="204" y="140"/>
                    <a:pt x="205" y="141"/>
                  </a:cubicBezTo>
                  <a:cubicBezTo>
                    <a:pt x="206" y="145"/>
                    <a:pt x="204" y="149"/>
                    <a:pt x="206" y="154"/>
                  </a:cubicBezTo>
                  <a:cubicBezTo>
                    <a:pt x="206" y="150"/>
                    <a:pt x="206" y="145"/>
                    <a:pt x="206" y="141"/>
                  </a:cubicBezTo>
                  <a:cubicBezTo>
                    <a:pt x="207" y="141"/>
                    <a:pt x="206" y="142"/>
                    <a:pt x="207" y="143"/>
                  </a:cubicBezTo>
                  <a:cubicBezTo>
                    <a:pt x="207" y="143"/>
                    <a:pt x="207" y="144"/>
                    <a:pt x="207" y="143"/>
                  </a:cubicBezTo>
                  <a:cubicBezTo>
                    <a:pt x="207" y="147"/>
                    <a:pt x="206" y="150"/>
                    <a:pt x="207" y="153"/>
                  </a:cubicBezTo>
                  <a:cubicBezTo>
                    <a:pt x="207" y="154"/>
                    <a:pt x="207" y="156"/>
                    <a:pt x="208" y="156"/>
                  </a:cubicBezTo>
                  <a:cubicBezTo>
                    <a:pt x="207" y="152"/>
                    <a:pt x="208" y="147"/>
                    <a:pt x="207" y="142"/>
                  </a:cubicBezTo>
                  <a:cubicBezTo>
                    <a:pt x="208" y="143"/>
                    <a:pt x="209" y="143"/>
                    <a:pt x="210" y="144"/>
                  </a:cubicBezTo>
                  <a:cubicBezTo>
                    <a:pt x="210" y="145"/>
                    <a:pt x="210" y="146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50"/>
                    <a:pt x="209" y="152"/>
                    <a:pt x="210" y="154"/>
                  </a:cubicBezTo>
                  <a:cubicBezTo>
                    <a:pt x="210" y="155"/>
                    <a:pt x="210" y="157"/>
                    <a:pt x="211" y="158"/>
                  </a:cubicBezTo>
                  <a:cubicBezTo>
                    <a:pt x="210" y="153"/>
                    <a:pt x="210" y="148"/>
                    <a:pt x="211" y="144"/>
                  </a:cubicBezTo>
                  <a:cubicBezTo>
                    <a:pt x="213" y="144"/>
                    <a:pt x="212" y="146"/>
                    <a:pt x="212" y="148"/>
                  </a:cubicBezTo>
                  <a:cubicBezTo>
                    <a:pt x="212" y="151"/>
                    <a:pt x="213" y="155"/>
                    <a:pt x="212" y="157"/>
                  </a:cubicBezTo>
                  <a:cubicBezTo>
                    <a:pt x="213" y="158"/>
                    <a:pt x="213" y="156"/>
                    <a:pt x="213" y="155"/>
                  </a:cubicBezTo>
                  <a:cubicBezTo>
                    <a:pt x="213" y="152"/>
                    <a:pt x="213" y="149"/>
                    <a:pt x="213" y="145"/>
                  </a:cubicBezTo>
                  <a:cubicBezTo>
                    <a:pt x="216" y="146"/>
                    <a:pt x="214" y="151"/>
                    <a:pt x="216" y="153"/>
                  </a:cubicBezTo>
                  <a:cubicBezTo>
                    <a:pt x="214" y="155"/>
                    <a:pt x="216" y="158"/>
                    <a:pt x="215" y="159"/>
                  </a:cubicBezTo>
                  <a:cubicBezTo>
                    <a:pt x="216" y="159"/>
                    <a:pt x="216" y="158"/>
                    <a:pt x="216" y="157"/>
                  </a:cubicBezTo>
                  <a:cubicBezTo>
                    <a:pt x="216" y="155"/>
                    <a:pt x="216" y="155"/>
                    <a:pt x="216" y="153"/>
                  </a:cubicBezTo>
                  <a:cubicBezTo>
                    <a:pt x="217" y="159"/>
                    <a:pt x="218" y="169"/>
                    <a:pt x="218" y="176"/>
                  </a:cubicBezTo>
                  <a:close/>
                  <a:moveTo>
                    <a:pt x="214" y="144"/>
                  </a:moveTo>
                  <a:cubicBezTo>
                    <a:pt x="215" y="144"/>
                    <a:pt x="215" y="144"/>
                    <a:pt x="215" y="143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144"/>
                    <a:pt x="214" y="145"/>
                    <a:pt x="214" y="144"/>
                  </a:cubicBezTo>
                  <a:close/>
                  <a:moveTo>
                    <a:pt x="222" y="145"/>
                  </a:moveTo>
                  <a:cubicBezTo>
                    <a:pt x="223" y="144"/>
                    <a:pt x="226" y="144"/>
                    <a:pt x="227" y="144"/>
                  </a:cubicBezTo>
                  <a:cubicBezTo>
                    <a:pt x="229" y="144"/>
                    <a:pt x="231" y="143"/>
                    <a:pt x="234" y="142"/>
                  </a:cubicBezTo>
                  <a:cubicBezTo>
                    <a:pt x="235" y="143"/>
                    <a:pt x="233" y="143"/>
                    <a:pt x="232" y="143"/>
                  </a:cubicBezTo>
                  <a:cubicBezTo>
                    <a:pt x="228" y="144"/>
                    <a:pt x="224" y="145"/>
                    <a:pt x="220" y="145"/>
                  </a:cubicBezTo>
                  <a:cubicBezTo>
                    <a:pt x="221" y="145"/>
                    <a:pt x="222" y="144"/>
                    <a:pt x="222" y="145"/>
                  </a:cubicBezTo>
                  <a:close/>
                  <a:moveTo>
                    <a:pt x="220" y="150"/>
                  </a:moveTo>
                  <a:cubicBezTo>
                    <a:pt x="220" y="150"/>
                    <a:pt x="220" y="151"/>
                    <a:pt x="221" y="151"/>
                  </a:cubicBezTo>
                  <a:cubicBezTo>
                    <a:pt x="220" y="151"/>
                    <a:pt x="220" y="151"/>
                    <a:pt x="220" y="150"/>
                  </a:cubicBezTo>
                  <a:close/>
                  <a:moveTo>
                    <a:pt x="218" y="145"/>
                  </a:moveTo>
                  <a:cubicBezTo>
                    <a:pt x="218" y="147"/>
                    <a:pt x="221" y="146"/>
                    <a:pt x="221" y="148"/>
                  </a:cubicBezTo>
                  <a:cubicBezTo>
                    <a:pt x="220" y="148"/>
                    <a:pt x="217" y="147"/>
                    <a:pt x="218" y="145"/>
                  </a:cubicBezTo>
                  <a:close/>
                  <a:moveTo>
                    <a:pt x="222" y="149"/>
                  </a:moveTo>
                  <a:cubicBezTo>
                    <a:pt x="222" y="149"/>
                    <a:pt x="222" y="149"/>
                    <a:pt x="222" y="148"/>
                  </a:cubicBezTo>
                  <a:cubicBezTo>
                    <a:pt x="223" y="148"/>
                    <a:pt x="223" y="149"/>
                    <a:pt x="224" y="150"/>
                  </a:cubicBezTo>
                  <a:cubicBezTo>
                    <a:pt x="223" y="150"/>
                    <a:pt x="223" y="149"/>
                    <a:pt x="222" y="149"/>
                  </a:cubicBezTo>
                  <a:close/>
                  <a:moveTo>
                    <a:pt x="224" y="157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224" y="156"/>
                    <a:pt x="225" y="157"/>
                    <a:pt x="224" y="157"/>
                  </a:cubicBezTo>
                  <a:close/>
                  <a:moveTo>
                    <a:pt x="238" y="169"/>
                  </a:moveTo>
                  <a:cubicBezTo>
                    <a:pt x="238" y="169"/>
                    <a:pt x="238" y="170"/>
                    <a:pt x="238" y="170"/>
                  </a:cubicBezTo>
                  <a:cubicBezTo>
                    <a:pt x="238" y="170"/>
                    <a:pt x="238" y="169"/>
                    <a:pt x="238" y="169"/>
                  </a:cubicBezTo>
                  <a:close/>
                  <a:moveTo>
                    <a:pt x="238" y="162"/>
                  </a:moveTo>
                  <a:cubicBezTo>
                    <a:pt x="237" y="161"/>
                    <a:pt x="238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0"/>
                    <a:pt x="238" y="161"/>
                    <a:pt x="239" y="162"/>
                  </a:cubicBezTo>
                  <a:cubicBezTo>
                    <a:pt x="238" y="162"/>
                    <a:pt x="238" y="162"/>
                    <a:pt x="238" y="162"/>
                  </a:cubicBezTo>
                  <a:close/>
                  <a:moveTo>
                    <a:pt x="247" y="166"/>
                  </a:moveTo>
                  <a:cubicBezTo>
                    <a:pt x="247" y="166"/>
                    <a:pt x="248" y="166"/>
                    <a:pt x="248" y="166"/>
                  </a:cubicBezTo>
                  <a:cubicBezTo>
                    <a:pt x="248" y="166"/>
                    <a:pt x="247" y="167"/>
                    <a:pt x="247" y="166"/>
                  </a:cubicBezTo>
                  <a:close/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8" y="166"/>
                    <a:pt x="248" y="166"/>
                  </a:cubicBezTo>
                  <a:cubicBezTo>
                    <a:pt x="248" y="166"/>
                    <a:pt x="248" y="166"/>
                    <a:pt x="249" y="166"/>
                  </a:cubicBezTo>
                  <a:cubicBezTo>
                    <a:pt x="249" y="166"/>
                    <a:pt x="249" y="166"/>
                    <a:pt x="249" y="167"/>
                  </a:cubicBezTo>
                  <a:close/>
                  <a:moveTo>
                    <a:pt x="249" y="166"/>
                  </a:moveTo>
                  <a:cubicBezTo>
                    <a:pt x="249" y="166"/>
                    <a:pt x="250" y="167"/>
                    <a:pt x="250" y="166"/>
                  </a:cubicBezTo>
                  <a:cubicBezTo>
                    <a:pt x="250" y="167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/>
            <p:nvPr/>
          </p:nvSpPr>
          <p:spPr bwMode="auto">
            <a:xfrm>
              <a:off x="2579688" y="4364038"/>
              <a:ext cx="22225" cy="1111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1"/>
            <p:cNvSpPr/>
            <p:nvPr/>
          </p:nvSpPr>
          <p:spPr bwMode="auto">
            <a:xfrm>
              <a:off x="3443288" y="3592513"/>
              <a:ext cx="11113" cy="1111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22"/>
            <p:cNvSpPr/>
            <p:nvPr/>
          </p:nvSpPr>
          <p:spPr bwMode="auto">
            <a:xfrm>
              <a:off x="3375026" y="3262313"/>
              <a:ext cx="0" cy="34925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3"/>
            <p:cNvSpPr/>
            <p:nvPr/>
          </p:nvSpPr>
          <p:spPr bwMode="auto">
            <a:xfrm>
              <a:off x="4216401" y="3740150"/>
              <a:ext cx="22225" cy="444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3 h 4"/>
                <a:gd name="T4" fmla="*/ 1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1" y="2"/>
                    <a:pt x="2" y="3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4"/>
            <p:cNvSpPr/>
            <p:nvPr/>
          </p:nvSpPr>
          <p:spPr bwMode="auto">
            <a:xfrm>
              <a:off x="1339851" y="2252663"/>
              <a:ext cx="55563" cy="34925"/>
            </a:xfrm>
            <a:custGeom>
              <a:avLst/>
              <a:gdLst>
                <a:gd name="T0" fmla="*/ 0 w 5"/>
                <a:gd name="T1" fmla="*/ 2 h 3"/>
                <a:gd name="T2" fmla="*/ 1 w 5"/>
                <a:gd name="T3" fmla="*/ 3 h 3"/>
                <a:gd name="T4" fmla="*/ 5 w 5"/>
                <a:gd name="T5" fmla="*/ 0 h 3"/>
                <a:gd name="T6" fmla="*/ 2 w 5"/>
                <a:gd name="T7" fmla="*/ 2 h 3"/>
                <a:gd name="T8" fmla="*/ 0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3" y="1"/>
                    <a:pt x="5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5"/>
            <p:cNvSpPr/>
            <p:nvPr/>
          </p:nvSpPr>
          <p:spPr bwMode="auto">
            <a:xfrm>
              <a:off x="1657351" y="3127375"/>
              <a:ext cx="11113" cy="1111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6"/>
            <p:cNvSpPr/>
            <p:nvPr/>
          </p:nvSpPr>
          <p:spPr bwMode="auto">
            <a:xfrm>
              <a:off x="2806701" y="4408488"/>
              <a:ext cx="22225" cy="23813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27"/>
            <p:cNvSpPr/>
            <p:nvPr/>
          </p:nvSpPr>
          <p:spPr bwMode="auto">
            <a:xfrm>
              <a:off x="3079751" y="5045075"/>
              <a:ext cx="112713" cy="22225"/>
            </a:xfrm>
            <a:custGeom>
              <a:avLst/>
              <a:gdLst>
                <a:gd name="T0" fmla="*/ 10 w 10"/>
                <a:gd name="T1" fmla="*/ 1 h 2"/>
                <a:gd name="T2" fmla="*/ 5 w 10"/>
                <a:gd name="T3" fmla="*/ 0 h 2"/>
                <a:gd name="T4" fmla="*/ 0 w 10"/>
                <a:gd name="T5" fmla="*/ 0 h 2"/>
                <a:gd name="T6" fmla="*/ 2 w 10"/>
                <a:gd name="T7" fmla="*/ 0 h 2"/>
                <a:gd name="T8" fmla="*/ 10 w 10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0"/>
                    <a:pt x="1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28"/>
            <p:cNvSpPr/>
            <p:nvPr/>
          </p:nvSpPr>
          <p:spPr bwMode="auto">
            <a:xfrm>
              <a:off x="2157413" y="4783138"/>
              <a:ext cx="68263" cy="79375"/>
            </a:xfrm>
            <a:custGeom>
              <a:avLst/>
              <a:gdLst>
                <a:gd name="T0" fmla="*/ 6 w 6"/>
                <a:gd name="T1" fmla="*/ 7 h 7"/>
                <a:gd name="T2" fmla="*/ 5 w 6"/>
                <a:gd name="T3" fmla="*/ 6 h 7"/>
                <a:gd name="T4" fmla="*/ 0 w 6"/>
                <a:gd name="T5" fmla="*/ 0 h 7"/>
                <a:gd name="T6" fmla="*/ 6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7"/>
                    <a:pt x="6" y="6"/>
                    <a:pt x="5" y="6"/>
                  </a:cubicBezTo>
                  <a:cubicBezTo>
                    <a:pt x="4" y="4"/>
                    <a:pt x="1" y="2"/>
                    <a:pt x="0" y="0"/>
                  </a:cubicBezTo>
                  <a:cubicBezTo>
                    <a:pt x="3" y="2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29"/>
            <p:cNvSpPr/>
            <p:nvPr/>
          </p:nvSpPr>
          <p:spPr bwMode="auto">
            <a:xfrm>
              <a:off x="3159126" y="4364038"/>
              <a:ext cx="22225" cy="1111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30"/>
            <p:cNvSpPr/>
            <p:nvPr/>
          </p:nvSpPr>
          <p:spPr bwMode="auto">
            <a:xfrm>
              <a:off x="2976563" y="4137025"/>
              <a:ext cx="46038" cy="55563"/>
            </a:xfrm>
            <a:custGeom>
              <a:avLst/>
              <a:gdLst>
                <a:gd name="T0" fmla="*/ 0 w 4"/>
                <a:gd name="T1" fmla="*/ 5 h 5"/>
                <a:gd name="T2" fmla="*/ 1 w 4"/>
                <a:gd name="T3" fmla="*/ 4 h 5"/>
                <a:gd name="T4" fmla="*/ 4 w 4"/>
                <a:gd name="T5" fmla="*/ 0 h 5"/>
                <a:gd name="T6" fmla="*/ 0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1"/>
            <p:cNvSpPr/>
            <p:nvPr/>
          </p:nvSpPr>
          <p:spPr bwMode="auto">
            <a:xfrm>
              <a:off x="2782888" y="4148138"/>
              <a:ext cx="68263" cy="101600"/>
            </a:xfrm>
            <a:custGeom>
              <a:avLst/>
              <a:gdLst>
                <a:gd name="T0" fmla="*/ 0 w 6"/>
                <a:gd name="T1" fmla="*/ 9 h 9"/>
                <a:gd name="T2" fmla="*/ 2 w 6"/>
                <a:gd name="T3" fmla="*/ 4 h 9"/>
                <a:gd name="T4" fmla="*/ 5 w 6"/>
                <a:gd name="T5" fmla="*/ 0 h 9"/>
                <a:gd name="T6" fmla="*/ 5 w 6"/>
                <a:gd name="T7" fmla="*/ 2 h 9"/>
                <a:gd name="T8" fmla="*/ 1 w 6"/>
                <a:gd name="T9" fmla="*/ 7 h 9"/>
                <a:gd name="T10" fmla="*/ 0 w 6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0" y="9"/>
                  </a:moveTo>
                  <a:cubicBezTo>
                    <a:pt x="0" y="7"/>
                    <a:pt x="2" y="6"/>
                    <a:pt x="2" y="4"/>
                  </a:cubicBezTo>
                  <a:cubicBezTo>
                    <a:pt x="4" y="3"/>
                    <a:pt x="4" y="2"/>
                    <a:pt x="5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3" y="3"/>
                    <a:pt x="2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32"/>
            <p:cNvSpPr/>
            <p:nvPr/>
          </p:nvSpPr>
          <p:spPr bwMode="auto">
            <a:xfrm>
              <a:off x="3806826" y="3751263"/>
              <a:ext cx="11113" cy="123825"/>
            </a:xfrm>
            <a:custGeom>
              <a:avLst/>
              <a:gdLst>
                <a:gd name="T0" fmla="*/ 1 w 1"/>
                <a:gd name="T1" fmla="*/ 0 h 11"/>
                <a:gd name="T2" fmla="*/ 1 w 1"/>
                <a:gd name="T3" fmla="*/ 1 h 11"/>
                <a:gd name="T4" fmla="*/ 0 w 1"/>
                <a:gd name="T5" fmla="*/ 8 h 11"/>
                <a:gd name="T6" fmla="*/ 0 w 1"/>
                <a:gd name="T7" fmla="*/ 11 h 11"/>
                <a:gd name="T8" fmla="*/ 0 w 1"/>
                <a:gd name="T9" fmla="*/ 7 h 11"/>
                <a:gd name="T10" fmla="*/ 1 w 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6"/>
                    <a:pt x="0" y="8"/>
                  </a:cubicBezTo>
                  <a:cubicBezTo>
                    <a:pt x="1" y="9"/>
                    <a:pt x="1" y="10"/>
                    <a:pt x="0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1" y="5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3"/>
            <p:cNvSpPr/>
            <p:nvPr/>
          </p:nvSpPr>
          <p:spPr bwMode="auto">
            <a:xfrm>
              <a:off x="2579688" y="4181475"/>
              <a:ext cx="11113" cy="1111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4"/>
            <p:cNvSpPr/>
            <p:nvPr/>
          </p:nvSpPr>
          <p:spPr bwMode="auto">
            <a:xfrm>
              <a:off x="3101976" y="3898900"/>
              <a:ext cx="11113" cy="33338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1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5"/>
            <p:cNvSpPr/>
            <p:nvPr/>
          </p:nvSpPr>
          <p:spPr bwMode="auto">
            <a:xfrm>
              <a:off x="3989388" y="3568700"/>
              <a:ext cx="11113" cy="46038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2 h 4"/>
                <a:gd name="T4" fmla="*/ 0 w 1"/>
                <a:gd name="T5" fmla="*/ 1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4"/>
                    <a:pt x="0" y="2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6"/>
            <p:cNvSpPr/>
            <p:nvPr/>
          </p:nvSpPr>
          <p:spPr bwMode="auto">
            <a:xfrm>
              <a:off x="2943226" y="3625850"/>
              <a:ext cx="44450" cy="34925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2"/>
                    <a:pt x="1" y="1"/>
                    <a:pt x="0" y="0"/>
                  </a:cubicBezTo>
                  <a:cubicBezTo>
                    <a:pt x="1" y="0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7"/>
            <p:cNvSpPr/>
            <p:nvPr/>
          </p:nvSpPr>
          <p:spPr bwMode="auto">
            <a:xfrm>
              <a:off x="2659063" y="3727450"/>
              <a:ext cx="22225" cy="1270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8"/>
            <p:cNvSpPr/>
            <p:nvPr/>
          </p:nvSpPr>
          <p:spPr bwMode="auto">
            <a:xfrm>
              <a:off x="2317751" y="3841750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9"/>
            <p:cNvSpPr/>
            <p:nvPr/>
          </p:nvSpPr>
          <p:spPr bwMode="auto">
            <a:xfrm>
              <a:off x="2555876" y="3660775"/>
              <a:ext cx="103188" cy="66675"/>
            </a:xfrm>
            <a:custGeom>
              <a:avLst/>
              <a:gdLst>
                <a:gd name="T0" fmla="*/ 2 w 9"/>
                <a:gd name="T1" fmla="*/ 1 h 6"/>
                <a:gd name="T2" fmla="*/ 1 w 9"/>
                <a:gd name="T3" fmla="*/ 0 h 6"/>
                <a:gd name="T4" fmla="*/ 9 w 9"/>
                <a:gd name="T5" fmla="*/ 5 h 6"/>
                <a:gd name="T6" fmla="*/ 7 w 9"/>
                <a:gd name="T7" fmla="*/ 5 h 6"/>
                <a:gd name="T8" fmla="*/ 2 w 9"/>
                <a:gd name="T9" fmla="*/ 1 h 6"/>
                <a:gd name="T10" fmla="*/ 2 w 9"/>
                <a:gd name="T11" fmla="*/ 2 h 6"/>
                <a:gd name="T12" fmla="*/ 2 w 9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2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4" y="1"/>
                    <a:pt x="6" y="4"/>
                    <a:pt x="9" y="5"/>
                  </a:cubicBezTo>
                  <a:cubicBezTo>
                    <a:pt x="8" y="6"/>
                    <a:pt x="8" y="5"/>
                    <a:pt x="7" y="5"/>
                  </a:cubicBezTo>
                  <a:cubicBezTo>
                    <a:pt x="6" y="4"/>
                    <a:pt x="4" y="2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40"/>
            <p:cNvSpPr/>
            <p:nvPr/>
          </p:nvSpPr>
          <p:spPr bwMode="auto">
            <a:xfrm>
              <a:off x="2579688" y="3648075"/>
              <a:ext cx="22225" cy="1270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2" y="0"/>
                    <a:pt x="1" y="0"/>
                  </a:cubicBezTo>
                  <a:cubicBezTo>
                    <a:pt x="2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41"/>
            <p:cNvSpPr/>
            <p:nvPr/>
          </p:nvSpPr>
          <p:spPr bwMode="auto">
            <a:xfrm>
              <a:off x="3273426" y="3330575"/>
              <a:ext cx="33338" cy="57150"/>
            </a:xfrm>
            <a:custGeom>
              <a:avLst/>
              <a:gdLst>
                <a:gd name="T0" fmla="*/ 1 w 3"/>
                <a:gd name="T1" fmla="*/ 2 h 5"/>
                <a:gd name="T2" fmla="*/ 2 w 3"/>
                <a:gd name="T3" fmla="*/ 1 h 5"/>
                <a:gd name="T4" fmla="*/ 2 w 3"/>
                <a:gd name="T5" fmla="*/ 5 h 5"/>
                <a:gd name="T6" fmla="*/ 2 w 3"/>
                <a:gd name="T7" fmla="*/ 3 h 5"/>
                <a:gd name="T8" fmla="*/ 1 w 3"/>
                <a:gd name="T9" fmla="*/ 5 h 5"/>
                <a:gd name="T10" fmla="*/ 1 w 3"/>
                <a:gd name="T11" fmla="*/ 0 h 5"/>
                <a:gd name="T12" fmla="*/ 1 w 3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2" y="2"/>
                    <a:pt x="3" y="4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1" y="3"/>
                    <a:pt x="2" y="4"/>
                    <a:pt x="1" y="5"/>
                  </a:cubicBezTo>
                  <a:cubicBezTo>
                    <a:pt x="0" y="4"/>
                    <a:pt x="1" y="1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42"/>
            <p:cNvSpPr/>
            <p:nvPr/>
          </p:nvSpPr>
          <p:spPr bwMode="auto">
            <a:xfrm>
              <a:off x="2454276" y="3409950"/>
              <a:ext cx="33338" cy="46038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0" y="0"/>
                  </a:cubicBezTo>
                  <a:cubicBezTo>
                    <a:pt x="2" y="1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2362201" y="3330575"/>
              <a:ext cx="34925" cy="103188"/>
            </a:xfrm>
            <a:custGeom>
              <a:avLst/>
              <a:gdLst>
                <a:gd name="T0" fmla="*/ 3 w 3"/>
                <a:gd name="T1" fmla="*/ 9 h 9"/>
                <a:gd name="T2" fmla="*/ 0 w 3"/>
                <a:gd name="T3" fmla="*/ 0 h 9"/>
                <a:gd name="T4" fmla="*/ 3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cubicBezTo>
                    <a:pt x="1" y="6"/>
                    <a:pt x="1" y="4"/>
                    <a:pt x="0" y="0"/>
                  </a:cubicBezTo>
                  <a:cubicBezTo>
                    <a:pt x="1" y="3"/>
                    <a:pt x="2" y="7"/>
                    <a:pt x="3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4"/>
            <p:cNvSpPr/>
            <p:nvPr/>
          </p:nvSpPr>
          <p:spPr bwMode="auto">
            <a:xfrm>
              <a:off x="2135188" y="3341688"/>
              <a:ext cx="22225" cy="3492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2" y="2"/>
                    <a:pt x="2" y="3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5"/>
            <p:cNvSpPr/>
            <p:nvPr/>
          </p:nvSpPr>
          <p:spPr bwMode="auto">
            <a:xfrm>
              <a:off x="2487613" y="3114675"/>
              <a:ext cx="136525" cy="103188"/>
            </a:xfrm>
            <a:custGeom>
              <a:avLst/>
              <a:gdLst>
                <a:gd name="T0" fmla="*/ 8 w 12"/>
                <a:gd name="T1" fmla="*/ 6 h 9"/>
                <a:gd name="T2" fmla="*/ 7 w 12"/>
                <a:gd name="T3" fmla="*/ 5 h 9"/>
                <a:gd name="T4" fmla="*/ 6 w 12"/>
                <a:gd name="T5" fmla="*/ 6 h 9"/>
                <a:gd name="T6" fmla="*/ 6 w 12"/>
                <a:gd name="T7" fmla="*/ 7 h 9"/>
                <a:gd name="T8" fmla="*/ 5 w 12"/>
                <a:gd name="T9" fmla="*/ 6 h 9"/>
                <a:gd name="T10" fmla="*/ 4 w 12"/>
                <a:gd name="T11" fmla="*/ 8 h 9"/>
                <a:gd name="T12" fmla="*/ 1 w 12"/>
                <a:gd name="T13" fmla="*/ 9 h 9"/>
                <a:gd name="T14" fmla="*/ 3 w 12"/>
                <a:gd name="T15" fmla="*/ 7 h 9"/>
                <a:gd name="T16" fmla="*/ 0 w 12"/>
                <a:gd name="T17" fmla="*/ 1 h 9"/>
                <a:gd name="T18" fmla="*/ 3 w 12"/>
                <a:gd name="T19" fmla="*/ 5 h 9"/>
                <a:gd name="T20" fmla="*/ 4 w 12"/>
                <a:gd name="T21" fmla="*/ 7 h 9"/>
                <a:gd name="T22" fmla="*/ 5 w 12"/>
                <a:gd name="T23" fmla="*/ 6 h 9"/>
                <a:gd name="T24" fmla="*/ 2 w 12"/>
                <a:gd name="T25" fmla="*/ 0 h 9"/>
                <a:gd name="T26" fmla="*/ 5 w 12"/>
                <a:gd name="T27" fmla="*/ 5 h 9"/>
                <a:gd name="T28" fmla="*/ 7 w 12"/>
                <a:gd name="T29" fmla="*/ 4 h 9"/>
                <a:gd name="T30" fmla="*/ 4 w 12"/>
                <a:gd name="T31" fmla="*/ 0 h 9"/>
                <a:gd name="T32" fmla="*/ 7 w 12"/>
                <a:gd name="T33" fmla="*/ 4 h 9"/>
                <a:gd name="T34" fmla="*/ 12 w 12"/>
                <a:gd name="T35" fmla="*/ 0 h 9"/>
                <a:gd name="T36" fmla="*/ 8 w 12"/>
                <a:gd name="T37" fmla="*/ 5 h 9"/>
                <a:gd name="T38" fmla="*/ 8 w 12"/>
                <a:gd name="T3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8" y="6"/>
                  </a:moveTo>
                  <a:cubicBezTo>
                    <a:pt x="8" y="6"/>
                    <a:pt x="8" y="5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6"/>
                    <a:pt x="7" y="7"/>
                    <a:pt x="6" y="7"/>
                  </a:cubicBezTo>
                  <a:cubicBezTo>
                    <a:pt x="6" y="8"/>
                    <a:pt x="6" y="6"/>
                    <a:pt x="5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2" y="7"/>
                    <a:pt x="2" y="9"/>
                    <a:pt x="1" y="9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2" y="5"/>
                    <a:pt x="1" y="3"/>
                    <a:pt x="0" y="1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4" y="4"/>
                    <a:pt x="2" y="1"/>
                    <a:pt x="2" y="0"/>
                  </a:cubicBezTo>
                  <a:cubicBezTo>
                    <a:pt x="3" y="1"/>
                    <a:pt x="4" y="4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6" y="3"/>
                    <a:pt x="5" y="1"/>
                    <a:pt x="4" y="0"/>
                  </a:cubicBezTo>
                  <a:cubicBezTo>
                    <a:pt x="6" y="0"/>
                    <a:pt x="6" y="3"/>
                    <a:pt x="7" y="4"/>
                  </a:cubicBezTo>
                  <a:cubicBezTo>
                    <a:pt x="9" y="3"/>
                    <a:pt x="10" y="1"/>
                    <a:pt x="12" y="0"/>
                  </a:cubicBezTo>
                  <a:cubicBezTo>
                    <a:pt x="11" y="2"/>
                    <a:pt x="9" y="3"/>
                    <a:pt x="8" y="5"/>
                  </a:cubicBezTo>
                  <a:cubicBezTo>
                    <a:pt x="8" y="5"/>
                    <a:pt x="8" y="5"/>
                    <a:pt x="8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6"/>
            <p:cNvSpPr/>
            <p:nvPr/>
          </p:nvSpPr>
          <p:spPr bwMode="auto">
            <a:xfrm>
              <a:off x="2260601" y="3171825"/>
              <a:ext cx="46038" cy="9048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0 w 4"/>
                <a:gd name="T5" fmla="*/ 1 h 8"/>
                <a:gd name="T6" fmla="*/ 1 w 4"/>
                <a:gd name="T7" fmla="*/ 2 h 8"/>
                <a:gd name="T8" fmla="*/ 4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6"/>
                    <a:pt x="1" y="3"/>
                    <a:pt x="0" y="1"/>
                  </a:cubicBezTo>
                  <a:cubicBezTo>
                    <a:pt x="0" y="0"/>
                    <a:pt x="1" y="2"/>
                    <a:pt x="1" y="2"/>
                  </a:cubicBezTo>
                  <a:cubicBezTo>
                    <a:pt x="2" y="4"/>
                    <a:pt x="3" y="7"/>
                    <a:pt x="4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3079751" y="2411413"/>
              <a:ext cx="374650" cy="454025"/>
            </a:xfrm>
            <a:custGeom>
              <a:avLst/>
              <a:gdLst>
                <a:gd name="T0" fmla="*/ 22 w 33"/>
                <a:gd name="T1" fmla="*/ 29 h 40"/>
                <a:gd name="T2" fmla="*/ 22 w 33"/>
                <a:gd name="T3" fmla="*/ 38 h 40"/>
                <a:gd name="T4" fmla="*/ 13 w 33"/>
                <a:gd name="T5" fmla="*/ 27 h 40"/>
                <a:gd name="T6" fmla="*/ 1 w 33"/>
                <a:gd name="T7" fmla="*/ 2 h 40"/>
                <a:gd name="T8" fmla="*/ 21 w 33"/>
                <a:gd name="T9" fmla="*/ 7 h 40"/>
                <a:gd name="T10" fmla="*/ 30 w 33"/>
                <a:gd name="T11" fmla="*/ 27 h 40"/>
                <a:gd name="T12" fmla="*/ 24 w 33"/>
                <a:gd name="T13" fmla="*/ 38 h 40"/>
                <a:gd name="T14" fmla="*/ 22 w 33"/>
                <a:gd name="T15" fmla="*/ 34 h 40"/>
                <a:gd name="T16" fmla="*/ 25 w 33"/>
                <a:gd name="T17" fmla="*/ 35 h 40"/>
                <a:gd name="T18" fmla="*/ 23 w 33"/>
                <a:gd name="T19" fmla="*/ 33 h 40"/>
                <a:gd name="T20" fmla="*/ 21 w 33"/>
                <a:gd name="T21" fmla="*/ 33 h 40"/>
                <a:gd name="T22" fmla="*/ 22 w 33"/>
                <a:gd name="T23" fmla="*/ 31 h 40"/>
                <a:gd name="T24" fmla="*/ 24 w 33"/>
                <a:gd name="T25" fmla="*/ 29 h 40"/>
                <a:gd name="T26" fmla="*/ 21 w 33"/>
                <a:gd name="T27" fmla="*/ 29 h 40"/>
                <a:gd name="T28" fmla="*/ 29 w 33"/>
                <a:gd name="T29" fmla="*/ 26 h 40"/>
                <a:gd name="T30" fmla="*/ 29 w 33"/>
                <a:gd name="T31" fmla="*/ 24 h 40"/>
                <a:gd name="T32" fmla="*/ 25 w 33"/>
                <a:gd name="T33" fmla="*/ 24 h 40"/>
                <a:gd name="T34" fmla="*/ 26 w 33"/>
                <a:gd name="T35" fmla="*/ 26 h 40"/>
                <a:gd name="T36" fmla="*/ 20 w 33"/>
                <a:gd name="T37" fmla="*/ 26 h 40"/>
                <a:gd name="T38" fmla="*/ 19 w 33"/>
                <a:gd name="T39" fmla="*/ 26 h 40"/>
                <a:gd name="T40" fmla="*/ 28 w 33"/>
                <a:gd name="T41" fmla="*/ 23 h 40"/>
                <a:gd name="T42" fmla="*/ 25 w 33"/>
                <a:gd name="T43" fmla="*/ 23 h 40"/>
                <a:gd name="T44" fmla="*/ 16 w 33"/>
                <a:gd name="T45" fmla="*/ 27 h 40"/>
                <a:gd name="T46" fmla="*/ 27 w 33"/>
                <a:gd name="T47" fmla="*/ 22 h 40"/>
                <a:gd name="T48" fmla="*/ 17 w 33"/>
                <a:gd name="T49" fmla="*/ 25 h 40"/>
                <a:gd name="T50" fmla="*/ 25 w 33"/>
                <a:gd name="T51" fmla="*/ 22 h 40"/>
                <a:gd name="T52" fmla="*/ 29 w 33"/>
                <a:gd name="T53" fmla="*/ 21 h 40"/>
                <a:gd name="T54" fmla="*/ 25 w 33"/>
                <a:gd name="T55" fmla="*/ 20 h 40"/>
                <a:gd name="T56" fmla="*/ 12 w 33"/>
                <a:gd name="T57" fmla="*/ 23 h 40"/>
                <a:gd name="T58" fmla="*/ 16 w 33"/>
                <a:gd name="T59" fmla="*/ 22 h 40"/>
                <a:gd name="T60" fmla="*/ 14 w 33"/>
                <a:gd name="T61" fmla="*/ 23 h 40"/>
                <a:gd name="T62" fmla="*/ 27 w 33"/>
                <a:gd name="T63" fmla="*/ 19 h 40"/>
                <a:gd name="T64" fmla="*/ 9 w 33"/>
                <a:gd name="T65" fmla="*/ 16 h 40"/>
                <a:gd name="T66" fmla="*/ 14 w 33"/>
                <a:gd name="T67" fmla="*/ 12 h 40"/>
                <a:gd name="T68" fmla="*/ 19 w 33"/>
                <a:gd name="T69" fmla="*/ 10 h 40"/>
                <a:gd name="T70" fmla="*/ 13 w 33"/>
                <a:gd name="T71" fmla="*/ 13 h 40"/>
                <a:gd name="T72" fmla="*/ 16 w 33"/>
                <a:gd name="T73" fmla="*/ 10 h 40"/>
                <a:gd name="T74" fmla="*/ 9 w 33"/>
                <a:gd name="T75" fmla="*/ 11 h 40"/>
                <a:gd name="T76" fmla="*/ 21 w 33"/>
                <a:gd name="T77" fmla="*/ 9 h 40"/>
                <a:gd name="T78" fmla="*/ 13 w 33"/>
                <a:gd name="T79" fmla="*/ 12 h 40"/>
                <a:gd name="T80" fmla="*/ 19 w 33"/>
                <a:gd name="T81" fmla="*/ 8 h 40"/>
                <a:gd name="T82" fmla="*/ 14 w 33"/>
                <a:gd name="T83" fmla="*/ 8 h 40"/>
                <a:gd name="T84" fmla="*/ 15 w 33"/>
                <a:gd name="T85" fmla="*/ 9 h 40"/>
                <a:gd name="T86" fmla="*/ 13 w 33"/>
                <a:gd name="T87" fmla="*/ 9 h 40"/>
                <a:gd name="T88" fmla="*/ 10 w 33"/>
                <a:gd name="T89" fmla="*/ 10 h 40"/>
                <a:gd name="T90" fmla="*/ 13 w 33"/>
                <a:gd name="T91" fmla="*/ 7 h 40"/>
                <a:gd name="T92" fmla="*/ 12 w 33"/>
                <a:gd name="T93" fmla="*/ 8 h 40"/>
                <a:gd name="T94" fmla="*/ 10 w 33"/>
                <a:gd name="T95" fmla="*/ 8 h 40"/>
                <a:gd name="T96" fmla="*/ 5 w 33"/>
                <a:gd name="T97" fmla="*/ 8 h 40"/>
                <a:gd name="T98" fmla="*/ 11 w 33"/>
                <a:gd name="T99" fmla="*/ 8 h 40"/>
                <a:gd name="T100" fmla="*/ 12 w 33"/>
                <a:gd name="T101" fmla="*/ 7 h 40"/>
                <a:gd name="T102" fmla="*/ 6 w 33"/>
                <a:gd name="T103" fmla="*/ 7 h 40"/>
                <a:gd name="T104" fmla="*/ 9 w 33"/>
                <a:gd name="T105" fmla="*/ 7 h 40"/>
                <a:gd name="T106" fmla="*/ 10 w 33"/>
                <a:gd name="T107" fmla="*/ 5 h 40"/>
                <a:gd name="T108" fmla="*/ 4 w 33"/>
                <a:gd name="T109" fmla="*/ 8 h 40"/>
                <a:gd name="T110" fmla="*/ 6 w 33"/>
                <a:gd name="T111" fmla="*/ 6 h 40"/>
                <a:gd name="T112" fmla="*/ 6 w 33"/>
                <a:gd name="T113" fmla="*/ 7 h 40"/>
                <a:gd name="T114" fmla="*/ 11 w 33"/>
                <a:gd name="T115" fmla="*/ 4 h 40"/>
                <a:gd name="T116" fmla="*/ 10 w 33"/>
                <a:gd name="T117" fmla="*/ 4 h 40"/>
                <a:gd name="T118" fmla="*/ 7 w 33"/>
                <a:gd name="T119" fmla="*/ 3 h 40"/>
                <a:gd name="T120" fmla="*/ 6 w 33"/>
                <a:gd name="T121" fmla="*/ 2 h 40"/>
                <a:gd name="T122" fmla="*/ 3 w 33"/>
                <a:gd name="T1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40">
                  <a:moveTo>
                    <a:pt x="30" y="27"/>
                  </a:moveTo>
                  <a:cubicBezTo>
                    <a:pt x="27" y="27"/>
                    <a:pt x="25" y="27"/>
                    <a:pt x="23" y="26"/>
                  </a:cubicBezTo>
                  <a:cubicBezTo>
                    <a:pt x="22" y="26"/>
                    <a:pt x="22" y="27"/>
                    <a:pt x="21" y="27"/>
                  </a:cubicBezTo>
                  <a:cubicBezTo>
                    <a:pt x="21" y="28"/>
                    <a:pt x="22" y="26"/>
                    <a:pt x="22" y="27"/>
                  </a:cubicBezTo>
                  <a:cubicBezTo>
                    <a:pt x="23" y="27"/>
                    <a:pt x="22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3" y="28"/>
                    <a:pt x="22" y="27"/>
                    <a:pt x="22" y="27"/>
                  </a:cubicBezTo>
                  <a:cubicBezTo>
                    <a:pt x="23" y="27"/>
                    <a:pt x="23" y="28"/>
                    <a:pt x="24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7" y="31"/>
                    <a:pt x="31" y="38"/>
                    <a:pt x="27" y="40"/>
                  </a:cubicBezTo>
                  <a:cubicBezTo>
                    <a:pt x="26" y="40"/>
                    <a:pt x="25" y="39"/>
                    <a:pt x="24" y="40"/>
                  </a:cubicBezTo>
                  <a:cubicBezTo>
                    <a:pt x="24" y="39"/>
                    <a:pt x="23" y="38"/>
                    <a:pt x="22" y="38"/>
                  </a:cubicBezTo>
                  <a:cubicBezTo>
                    <a:pt x="21" y="37"/>
                    <a:pt x="20" y="35"/>
                    <a:pt x="19" y="34"/>
                  </a:cubicBezTo>
                  <a:cubicBezTo>
                    <a:pt x="18" y="33"/>
                    <a:pt x="18" y="34"/>
                    <a:pt x="18" y="34"/>
                  </a:cubicBezTo>
                  <a:cubicBezTo>
                    <a:pt x="17" y="32"/>
                    <a:pt x="15" y="30"/>
                    <a:pt x="14" y="28"/>
                  </a:cubicBezTo>
                  <a:cubicBezTo>
                    <a:pt x="13" y="28"/>
                    <a:pt x="14" y="30"/>
                    <a:pt x="14" y="30"/>
                  </a:cubicBezTo>
                  <a:cubicBezTo>
                    <a:pt x="13" y="29"/>
                    <a:pt x="14" y="26"/>
                    <a:pt x="12" y="25"/>
                  </a:cubicBezTo>
                  <a:cubicBezTo>
                    <a:pt x="12" y="26"/>
                    <a:pt x="13" y="27"/>
                    <a:pt x="13" y="27"/>
                  </a:cubicBezTo>
                  <a:cubicBezTo>
                    <a:pt x="13" y="29"/>
                    <a:pt x="12" y="26"/>
                    <a:pt x="12" y="25"/>
                  </a:cubicBezTo>
                  <a:cubicBezTo>
                    <a:pt x="10" y="21"/>
                    <a:pt x="8" y="17"/>
                    <a:pt x="6" y="13"/>
                  </a:cubicBezTo>
                  <a:cubicBezTo>
                    <a:pt x="5" y="9"/>
                    <a:pt x="2" y="7"/>
                    <a:pt x="0" y="3"/>
                  </a:cubicBezTo>
                  <a:cubicBezTo>
                    <a:pt x="2" y="4"/>
                    <a:pt x="2" y="6"/>
                    <a:pt x="3" y="7"/>
                  </a:cubicBezTo>
                  <a:cubicBezTo>
                    <a:pt x="3" y="6"/>
                    <a:pt x="4" y="6"/>
                    <a:pt x="3" y="6"/>
                  </a:cubicBezTo>
                  <a:cubicBezTo>
                    <a:pt x="2" y="5"/>
                    <a:pt x="2" y="2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5" y="2"/>
                    <a:pt x="8" y="2"/>
                    <a:pt x="10" y="2"/>
                  </a:cubicBezTo>
                  <a:cubicBezTo>
                    <a:pt x="12" y="3"/>
                    <a:pt x="14" y="4"/>
                    <a:pt x="16" y="4"/>
                  </a:cubicBezTo>
                  <a:cubicBezTo>
                    <a:pt x="17" y="6"/>
                    <a:pt x="19" y="6"/>
                    <a:pt x="20" y="8"/>
                  </a:cubicBezTo>
                  <a:cubicBezTo>
                    <a:pt x="20" y="8"/>
                    <a:pt x="20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12"/>
                    <a:pt x="29" y="15"/>
                    <a:pt x="32" y="21"/>
                  </a:cubicBezTo>
                  <a:cubicBezTo>
                    <a:pt x="32" y="21"/>
                    <a:pt x="32" y="20"/>
                    <a:pt x="32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32" y="24"/>
                    <a:pt x="32" y="26"/>
                    <a:pt x="30" y="26"/>
                  </a:cubicBezTo>
                  <a:cubicBezTo>
                    <a:pt x="30" y="26"/>
                    <a:pt x="30" y="26"/>
                    <a:pt x="30" y="27"/>
                  </a:cubicBezTo>
                  <a:close/>
                  <a:moveTo>
                    <a:pt x="26" y="33"/>
                  </a:moveTo>
                  <a:cubicBezTo>
                    <a:pt x="26" y="34"/>
                    <a:pt x="27" y="35"/>
                    <a:pt x="27" y="36"/>
                  </a:cubicBezTo>
                  <a:cubicBezTo>
                    <a:pt x="26" y="37"/>
                    <a:pt x="26" y="38"/>
                    <a:pt x="25" y="39"/>
                  </a:cubicBezTo>
                  <a:cubicBezTo>
                    <a:pt x="28" y="40"/>
                    <a:pt x="28" y="36"/>
                    <a:pt x="26" y="33"/>
                  </a:cubicBezTo>
                  <a:close/>
                  <a:moveTo>
                    <a:pt x="25" y="38"/>
                  </a:move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lose/>
                  <a:moveTo>
                    <a:pt x="24" y="36"/>
                  </a:moveTo>
                  <a:cubicBezTo>
                    <a:pt x="23" y="36"/>
                    <a:pt x="23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5"/>
                    <a:pt x="22" y="36"/>
                    <a:pt x="21" y="36"/>
                  </a:cubicBezTo>
                  <a:cubicBezTo>
                    <a:pt x="22" y="36"/>
                    <a:pt x="23" y="38"/>
                    <a:pt x="24" y="37"/>
                  </a:cubicBezTo>
                  <a:cubicBezTo>
                    <a:pt x="24" y="37"/>
                    <a:pt x="24" y="36"/>
                    <a:pt x="24" y="36"/>
                  </a:cubicBezTo>
                  <a:close/>
                  <a:moveTo>
                    <a:pt x="25" y="35"/>
                  </a:moveTo>
                  <a:cubicBezTo>
                    <a:pt x="24" y="35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lose/>
                  <a:moveTo>
                    <a:pt x="23" y="33"/>
                  </a:moveTo>
                  <a:cubicBezTo>
                    <a:pt x="23" y="34"/>
                    <a:pt x="23" y="34"/>
                    <a:pt x="24" y="35"/>
                  </a:cubicBezTo>
                  <a:cubicBezTo>
                    <a:pt x="23" y="34"/>
                    <a:pt x="23" y="33"/>
                    <a:pt x="23" y="33"/>
                  </a:cubicBezTo>
                  <a:close/>
                  <a:moveTo>
                    <a:pt x="23" y="33"/>
                  </a:moveTo>
                  <a:cubicBezTo>
                    <a:pt x="23" y="33"/>
                    <a:pt x="24" y="34"/>
                    <a:pt x="24" y="34"/>
                  </a:cubicBezTo>
                  <a:cubicBezTo>
                    <a:pt x="24" y="34"/>
                    <a:pt x="24" y="33"/>
                    <a:pt x="23" y="33"/>
                  </a:cubicBezTo>
                  <a:close/>
                  <a:moveTo>
                    <a:pt x="26" y="33"/>
                  </a:moveTo>
                  <a:cubicBezTo>
                    <a:pt x="26" y="32"/>
                    <a:pt x="25" y="31"/>
                    <a:pt x="25" y="31"/>
                  </a:cubicBezTo>
                  <a:cubicBezTo>
                    <a:pt x="25" y="31"/>
                    <a:pt x="25" y="31"/>
                    <a:pt x="24" y="31"/>
                  </a:cubicBezTo>
                  <a:cubicBezTo>
                    <a:pt x="24" y="32"/>
                    <a:pt x="25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4"/>
                  </a:cubicBezTo>
                  <a:cubicBezTo>
                    <a:pt x="22" y="34"/>
                    <a:pt x="21" y="33"/>
                    <a:pt x="21" y="33"/>
                  </a:cubicBezTo>
                  <a:close/>
                  <a:moveTo>
                    <a:pt x="22" y="31"/>
                  </a:moveTo>
                  <a:cubicBezTo>
                    <a:pt x="21" y="32"/>
                    <a:pt x="22" y="33"/>
                    <a:pt x="23" y="33"/>
                  </a:cubicBezTo>
                  <a:cubicBezTo>
                    <a:pt x="22" y="32"/>
                    <a:pt x="22" y="31"/>
                    <a:pt x="22" y="31"/>
                  </a:cubicBezTo>
                  <a:close/>
                  <a:moveTo>
                    <a:pt x="22" y="31"/>
                  </a:moveTo>
                  <a:cubicBezTo>
                    <a:pt x="22" y="31"/>
                    <a:pt x="23" y="33"/>
                    <a:pt x="23" y="32"/>
                  </a:cubicBezTo>
                  <a:cubicBezTo>
                    <a:pt x="23" y="32"/>
                    <a:pt x="22" y="30"/>
                    <a:pt x="22" y="31"/>
                  </a:cubicBezTo>
                  <a:close/>
                  <a:moveTo>
                    <a:pt x="24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5" y="30"/>
                    <a:pt x="24" y="29"/>
                    <a:pt x="24" y="29"/>
                  </a:cubicBezTo>
                  <a:close/>
                  <a:moveTo>
                    <a:pt x="20" y="30"/>
                  </a:moveTo>
                  <a:cubicBezTo>
                    <a:pt x="21" y="30"/>
                    <a:pt x="21" y="31"/>
                    <a:pt x="21" y="31"/>
                  </a:cubicBezTo>
                  <a:cubicBezTo>
                    <a:pt x="21" y="30"/>
                    <a:pt x="21" y="30"/>
                    <a:pt x="20" y="30"/>
                  </a:cubicBezTo>
                  <a:close/>
                  <a:moveTo>
                    <a:pt x="21" y="29"/>
                  </a:moveTo>
                  <a:cubicBezTo>
                    <a:pt x="21" y="29"/>
                    <a:pt x="21" y="30"/>
                    <a:pt x="22" y="30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28" y="25"/>
                  </a:moveTo>
                  <a:cubicBezTo>
                    <a:pt x="28" y="25"/>
                    <a:pt x="28" y="25"/>
                    <a:pt x="28" y="26"/>
                  </a:cubicBezTo>
                  <a:cubicBezTo>
                    <a:pt x="27" y="25"/>
                    <a:pt x="27" y="25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6"/>
                    <a:pt x="26" y="26"/>
                    <a:pt x="27" y="26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5"/>
                    <a:pt x="28" y="25"/>
                    <a:pt x="28" y="25"/>
                  </a:cubicBezTo>
                  <a:close/>
                  <a:moveTo>
                    <a:pt x="14" y="25"/>
                  </a:moveTo>
                  <a:cubicBezTo>
                    <a:pt x="14" y="27"/>
                    <a:pt x="16" y="29"/>
                    <a:pt x="17" y="30"/>
                  </a:cubicBezTo>
                  <a:cubicBezTo>
                    <a:pt x="16" y="28"/>
                    <a:pt x="15" y="27"/>
                    <a:pt x="14" y="25"/>
                  </a:cubicBezTo>
                  <a:close/>
                  <a:moveTo>
                    <a:pt x="31" y="22"/>
                  </a:moveTo>
                  <a:cubicBezTo>
                    <a:pt x="30" y="23"/>
                    <a:pt x="30" y="24"/>
                    <a:pt x="29" y="24"/>
                  </a:cubicBezTo>
                  <a:cubicBezTo>
                    <a:pt x="29" y="24"/>
                    <a:pt x="29" y="25"/>
                    <a:pt x="30" y="25"/>
                  </a:cubicBezTo>
                  <a:cubicBezTo>
                    <a:pt x="30" y="24"/>
                    <a:pt x="31" y="23"/>
                    <a:pt x="31" y="22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9"/>
                    <a:pt x="20" y="28"/>
                  </a:cubicBezTo>
                  <a:cubicBezTo>
                    <a:pt x="20" y="28"/>
                    <a:pt x="20" y="28"/>
                    <a:pt x="19" y="28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3"/>
                    <a:pt x="23" y="23"/>
                    <a:pt x="23" y="22"/>
                  </a:cubicBezTo>
                  <a:cubicBezTo>
                    <a:pt x="23" y="23"/>
                    <a:pt x="22" y="24"/>
                    <a:pt x="22" y="25"/>
                  </a:cubicBezTo>
                  <a:cubicBezTo>
                    <a:pt x="22" y="25"/>
                    <a:pt x="23" y="24"/>
                    <a:pt x="23" y="25"/>
                  </a:cubicBezTo>
                  <a:cubicBezTo>
                    <a:pt x="23" y="26"/>
                    <a:pt x="25" y="26"/>
                    <a:pt x="26" y="26"/>
                  </a:cubicBezTo>
                  <a:cubicBezTo>
                    <a:pt x="25" y="25"/>
                    <a:pt x="25" y="25"/>
                    <a:pt x="25" y="24"/>
                  </a:cubicBezTo>
                  <a:close/>
                  <a:moveTo>
                    <a:pt x="27" y="24"/>
                  </a:moveTo>
                  <a:cubicBezTo>
                    <a:pt x="27" y="24"/>
                    <a:pt x="27" y="25"/>
                    <a:pt x="28" y="25"/>
                  </a:cubicBezTo>
                  <a:cubicBezTo>
                    <a:pt x="28" y="24"/>
                    <a:pt x="28" y="23"/>
                    <a:pt x="27" y="24"/>
                  </a:cubicBezTo>
                  <a:close/>
                  <a:moveTo>
                    <a:pt x="22" y="25"/>
                  </a:moveTo>
                  <a:cubicBezTo>
                    <a:pt x="21" y="25"/>
                    <a:pt x="21" y="26"/>
                    <a:pt x="20" y="26"/>
                  </a:cubicBezTo>
                  <a:cubicBezTo>
                    <a:pt x="21" y="26"/>
                    <a:pt x="21" y="27"/>
                    <a:pt x="21" y="27"/>
                  </a:cubicBezTo>
                  <a:cubicBezTo>
                    <a:pt x="21" y="26"/>
                    <a:pt x="22" y="26"/>
                    <a:pt x="22" y="25"/>
                  </a:cubicBezTo>
                  <a:close/>
                  <a:moveTo>
                    <a:pt x="19" y="26"/>
                  </a:moveTo>
                  <a:cubicBezTo>
                    <a:pt x="18" y="27"/>
                    <a:pt x="18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lose/>
                  <a:moveTo>
                    <a:pt x="16" y="27"/>
                  </a:moveTo>
                  <a:cubicBezTo>
                    <a:pt x="16" y="28"/>
                    <a:pt x="16" y="28"/>
                    <a:pt x="17" y="28"/>
                  </a:cubicBezTo>
                  <a:cubicBezTo>
                    <a:pt x="17" y="27"/>
                    <a:pt x="16" y="27"/>
                    <a:pt x="16" y="27"/>
                  </a:cubicBezTo>
                  <a:close/>
                  <a:moveTo>
                    <a:pt x="28" y="23"/>
                  </a:moveTo>
                  <a:cubicBezTo>
                    <a:pt x="28" y="23"/>
                    <a:pt x="28" y="24"/>
                    <a:pt x="28" y="23"/>
                  </a:cubicBezTo>
                  <a:cubicBezTo>
                    <a:pt x="28" y="23"/>
                    <a:pt x="28" y="22"/>
                    <a:pt x="28" y="23"/>
                  </a:cubicBezTo>
                  <a:close/>
                  <a:moveTo>
                    <a:pt x="31" y="21"/>
                  </a:moveTo>
                  <a:cubicBezTo>
                    <a:pt x="30" y="21"/>
                    <a:pt x="30" y="22"/>
                    <a:pt x="30" y="23"/>
                  </a:cubicBezTo>
                  <a:cubicBezTo>
                    <a:pt x="30" y="22"/>
                    <a:pt x="31" y="22"/>
                    <a:pt x="31" y="21"/>
                  </a:cubicBezTo>
                  <a:close/>
                  <a:moveTo>
                    <a:pt x="25" y="23"/>
                  </a:moveTo>
                  <a:cubicBezTo>
                    <a:pt x="25" y="23"/>
                    <a:pt x="25" y="23"/>
                    <a:pt x="25" y="24"/>
                  </a:cubicBezTo>
                  <a:cubicBezTo>
                    <a:pt x="26" y="24"/>
                    <a:pt x="26" y="23"/>
                    <a:pt x="25" y="23"/>
                  </a:cubicBezTo>
                  <a:close/>
                  <a:moveTo>
                    <a:pt x="21" y="25"/>
                  </a:moveTo>
                  <a:cubicBezTo>
                    <a:pt x="20" y="24"/>
                    <a:pt x="19" y="25"/>
                    <a:pt x="19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0" y="25"/>
                    <a:pt x="21" y="25"/>
                    <a:pt x="21" y="25"/>
                  </a:cubicBezTo>
                  <a:close/>
                  <a:moveTo>
                    <a:pt x="14" y="24"/>
                  </a:moveTo>
                  <a:cubicBezTo>
                    <a:pt x="14" y="25"/>
                    <a:pt x="15" y="26"/>
                    <a:pt x="16" y="27"/>
                  </a:cubicBezTo>
                  <a:cubicBezTo>
                    <a:pt x="16" y="26"/>
                    <a:pt x="15" y="25"/>
                    <a:pt x="14" y="24"/>
                  </a:cubicBezTo>
                  <a:close/>
                  <a:moveTo>
                    <a:pt x="27" y="22"/>
                  </a:moveTo>
                  <a:cubicBezTo>
                    <a:pt x="26" y="22"/>
                    <a:pt x="27" y="22"/>
                    <a:pt x="26" y="22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2"/>
                    <a:pt x="26" y="23"/>
                    <a:pt x="26" y="23"/>
                  </a:cubicBezTo>
                  <a:cubicBezTo>
                    <a:pt x="26" y="23"/>
                    <a:pt x="27" y="23"/>
                    <a:pt x="27" y="22"/>
                  </a:cubicBezTo>
                  <a:close/>
                  <a:moveTo>
                    <a:pt x="30" y="21"/>
                  </a:moveTo>
                  <a:cubicBezTo>
                    <a:pt x="29" y="21"/>
                    <a:pt x="29" y="21"/>
                    <a:pt x="29" y="22"/>
                  </a:cubicBezTo>
                  <a:cubicBezTo>
                    <a:pt x="30" y="22"/>
                    <a:pt x="30" y="21"/>
                    <a:pt x="30" y="21"/>
                  </a:cubicBezTo>
                  <a:close/>
                  <a:moveTo>
                    <a:pt x="18" y="24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7" y="25"/>
                    <a:pt x="18" y="25"/>
                    <a:pt x="18" y="24"/>
                  </a:cubicBezTo>
                  <a:close/>
                  <a:moveTo>
                    <a:pt x="27" y="21"/>
                  </a:moveTo>
                  <a:cubicBezTo>
                    <a:pt x="27" y="21"/>
                    <a:pt x="27" y="21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lose/>
                  <a:moveTo>
                    <a:pt x="25" y="22"/>
                  </a:move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4" y="23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9" y="20"/>
                  </a:moveTo>
                  <a:cubicBezTo>
                    <a:pt x="29" y="20"/>
                    <a:pt x="29" y="20"/>
                    <a:pt x="29" y="21"/>
                  </a:cubicBezTo>
                  <a:cubicBezTo>
                    <a:pt x="29" y="21"/>
                    <a:pt x="29" y="21"/>
                    <a:pt x="29" y="20"/>
                  </a:cubicBezTo>
                  <a:close/>
                  <a:moveTo>
                    <a:pt x="18" y="23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3"/>
                    <a:pt x="18" y="23"/>
                    <a:pt x="18" y="23"/>
                  </a:cubicBezTo>
                  <a:close/>
                  <a:moveTo>
                    <a:pt x="25" y="20"/>
                  </a:moveTo>
                  <a:cubicBezTo>
                    <a:pt x="24" y="20"/>
                    <a:pt x="25" y="20"/>
                    <a:pt x="25" y="21"/>
                  </a:cubicBezTo>
                  <a:cubicBezTo>
                    <a:pt x="25" y="20"/>
                    <a:pt x="25" y="22"/>
                    <a:pt x="26" y="21"/>
                  </a:cubicBezTo>
                  <a:cubicBezTo>
                    <a:pt x="26" y="21"/>
                    <a:pt x="25" y="21"/>
                    <a:pt x="25" y="20"/>
                  </a:cubicBezTo>
                  <a:close/>
                  <a:moveTo>
                    <a:pt x="12" y="23"/>
                  </a:moveTo>
                  <a:cubicBezTo>
                    <a:pt x="12" y="24"/>
                    <a:pt x="13" y="25"/>
                    <a:pt x="14" y="25"/>
                  </a:cubicBezTo>
                  <a:cubicBezTo>
                    <a:pt x="14" y="24"/>
                    <a:pt x="13" y="23"/>
                    <a:pt x="12" y="23"/>
                  </a:cubicBezTo>
                  <a:close/>
                  <a:moveTo>
                    <a:pt x="25" y="18"/>
                  </a:moveTo>
                  <a:cubicBezTo>
                    <a:pt x="25" y="19"/>
                    <a:pt x="26" y="20"/>
                    <a:pt x="26" y="21"/>
                  </a:cubicBezTo>
                  <a:cubicBezTo>
                    <a:pt x="27" y="20"/>
                    <a:pt x="26" y="19"/>
                    <a:pt x="25" y="18"/>
                  </a:cubicBezTo>
                  <a:close/>
                  <a:moveTo>
                    <a:pt x="16" y="22"/>
                  </a:moveTo>
                  <a:cubicBezTo>
                    <a:pt x="16" y="22"/>
                    <a:pt x="16" y="23"/>
                    <a:pt x="17" y="23"/>
                  </a:cubicBezTo>
                  <a:cubicBezTo>
                    <a:pt x="17" y="22"/>
                    <a:pt x="16" y="22"/>
                    <a:pt x="16" y="22"/>
                  </a:cubicBezTo>
                  <a:close/>
                  <a:moveTo>
                    <a:pt x="29" y="18"/>
                  </a:moveTo>
                  <a:cubicBezTo>
                    <a:pt x="29" y="17"/>
                    <a:pt x="28" y="16"/>
                    <a:pt x="27" y="16"/>
                  </a:cubicBezTo>
                  <a:cubicBezTo>
                    <a:pt x="28" y="17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11" y="17"/>
                  </a:moveTo>
                  <a:cubicBezTo>
                    <a:pt x="12" y="20"/>
                    <a:pt x="13" y="22"/>
                    <a:pt x="14" y="23"/>
                  </a:cubicBezTo>
                  <a:cubicBezTo>
                    <a:pt x="14" y="22"/>
                    <a:pt x="12" y="19"/>
                    <a:pt x="11" y="17"/>
                  </a:cubicBezTo>
                  <a:close/>
                  <a:moveTo>
                    <a:pt x="27" y="17"/>
                  </a:moveTo>
                  <a:cubicBezTo>
                    <a:pt x="27" y="18"/>
                    <a:pt x="27" y="18"/>
                    <a:pt x="28" y="18"/>
                  </a:cubicBezTo>
                  <a:cubicBezTo>
                    <a:pt x="27" y="18"/>
                    <a:pt x="27" y="18"/>
                    <a:pt x="27" y="17"/>
                  </a:cubicBezTo>
                  <a:close/>
                  <a:moveTo>
                    <a:pt x="26" y="17"/>
                  </a:moveTo>
                  <a:cubicBezTo>
                    <a:pt x="27" y="18"/>
                    <a:pt x="26" y="19"/>
                    <a:pt x="27" y="19"/>
                  </a:cubicBezTo>
                  <a:cubicBezTo>
                    <a:pt x="27" y="18"/>
                    <a:pt x="27" y="17"/>
                    <a:pt x="26" y="17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10" y="16"/>
                  </a:cubicBezTo>
                  <a:cubicBezTo>
                    <a:pt x="9" y="15"/>
                    <a:pt x="8" y="15"/>
                    <a:pt x="8" y="14"/>
                  </a:cubicBezTo>
                  <a:cubicBezTo>
                    <a:pt x="8" y="15"/>
                    <a:pt x="9" y="17"/>
                    <a:pt x="10" y="18"/>
                  </a:cubicBezTo>
                  <a:cubicBezTo>
                    <a:pt x="10" y="18"/>
                    <a:pt x="9" y="17"/>
                    <a:pt x="9" y="16"/>
                  </a:cubicBezTo>
                  <a:close/>
                  <a:moveTo>
                    <a:pt x="10" y="14"/>
                  </a:moveTo>
                  <a:cubicBezTo>
                    <a:pt x="10" y="14"/>
                    <a:pt x="10" y="14"/>
                    <a:pt x="10" y="15"/>
                  </a:cubicBezTo>
                  <a:cubicBezTo>
                    <a:pt x="10" y="15"/>
                    <a:pt x="10" y="16"/>
                    <a:pt x="11" y="16"/>
                  </a:cubicBezTo>
                  <a:cubicBezTo>
                    <a:pt x="11" y="15"/>
                    <a:pt x="11" y="14"/>
                    <a:pt x="10" y="14"/>
                  </a:cubicBezTo>
                  <a:close/>
                  <a:moveTo>
                    <a:pt x="15" y="13"/>
                  </a:move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20" y="10"/>
                    <a:pt x="19" y="10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2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5" y="11"/>
                    <a:pt x="15" y="10"/>
                  </a:cubicBezTo>
                  <a:close/>
                  <a:moveTo>
                    <a:pt x="13" y="13"/>
                  </a:moveTo>
                  <a:cubicBezTo>
                    <a:pt x="13" y="12"/>
                    <a:pt x="12" y="11"/>
                    <a:pt x="12" y="11"/>
                  </a:cubicBezTo>
                  <a:cubicBezTo>
                    <a:pt x="12" y="12"/>
                    <a:pt x="11" y="12"/>
                    <a:pt x="11" y="12"/>
                  </a:cubicBezTo>
                  <a:cubicBezTo>
                    <a:pt x="12" y="13"/>
                    <a:pt x="12" y="14"/>
                    <a:pt x="13" y="13"/>
                  </a:cubicBezTo>
                  <a:close/>
                  <a:moveTo>
                    <a:pt x="18" y="11"/>
                  </a:moveTo>
                  <a:cubicBezTo>
                    <a:pt x="17" y="10"/>
                    <a:pt x="17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7" y="10"/>
                    <a:pt x="16" y="11"/>
                    <a:pt x="17" y="11"/>
                  </a:cubicBezTo>
                  <a:cubicBezTo>
                    <a:pt x="17" y="11"/>
                    <a:pt x="17" y="11"/>
                    <a:pt x="18" y="11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2"/>
                    <a:pt x="10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2"/>
                    <a:pt x="10" y="12"/>
                    <a:pt x="9" y="11"/>
                  </a:cubicBezTo>
                  <a:cubicBezTo>
                    <a:pt x="9" y="11"/>
                    <a:pt x="8" y="12"/>
                    <a:pt x="8" y="11"/>
                  </a:cubicBezTo>
                  <a:cubicBezTo>
                    <a:pt x="8" y="11"/>
                    <a:pt x="9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1"/>
                    <a:pt x="9" y="13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21" y="9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1" y="10"/>
                    <a:pt x="21" y="9"/>
                  </a:cubicBezTo>
                  <a:close/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2"/>
                    <a:pt x="13" y="10"/>
                    <a:pt x="13" y="10"/>
                  </a:cubicBezTo>
                  <a:close/>
                  <a:moveTo>
                    <a:pt x="19" y="9"/>
                  </a:moveTo>
                  <a:cubicBezTo>
                    <a:pt x="18" y="9"/>
                    <a:pt x="18" y="8"/>
                    <a:pt x="18" y="7"/>
                  </a:cubicBezTo>
                  <a:cubicBezTo>
                    <a:pt x="17" y="8"/>
                    <a:pt x="18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lose/>
                  <a:moveTo>
                    <a:pt x="19" y="8"/>
                  </a:moveTo>
                  <a:cubicBezTo>
                    <a:pt x="19" y="8"/>
                    <a:pt x="19" y="9"/>
                    <a:pt x="19" y="9"/>
                  </a:cubicBezTo>
                  <a:cubicBezTo>
                    <a:pt x="20" y="8"/>
                    <a:pt x="19" y="8"/>
                    <a:pt x="19" y="8"/>
                  </a:cubicBezTo>
                  <a:close/>
                  <a:moveTo>
                    <a:pt x="14" y="8"/>
                  </a:moveTo>
                  <a:cubicBezTo>
                    <a:pt x="14" y="9"/>
                    <a:pt x="13" y="9"/>
                    <a:pt x="13" y="9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4" y="9"/>
                    <a:pt x="14" y="8"/>
                  </a:cubicBezTo>
                  <a:close/>
                  <a:moveTo>
                    <a:pt x="12" y="11"/>
                  </a:moveTo>
                  <a:cubicBezTo>
                    <a:pt x="12" y="10"/>
                    <a:pt x="11" y="10"/>
                    <a:pt x="11" y="10"/>
                  </a:cubicBezTo>
                  <a:cubicBezTo>
                    <a:pt x="11" y="10"/>
                    <a:pt x="10" y="11"/>
                    <a:pt x="11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  <a:moveTo>
                    <a:pt x="14" y="8"/>
                  </a:move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8"/>
                    <a:pt x="14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7"/>
                    <a:pt x="15" y="7"/>
                  </a:cubicBezTo>
                  <a:cubicBezTo>
                    <a:pt x="15" y="8"/>
                    <a:pt x="15" y="9"/>
                    <a:pt x="16" y="9"/>
                  </a:cubicBezTo>
                  <a:cubicBezTo>
                    <a:pt x="16" y="9"/>
                    <a:pt x="16" y="9"/>
                    <a:pt x="16" y="8"/>
                  </a:cubicBezTo>
                  <a:close/>
                  <a:moveTo>
                    <a:pt x="13" y="9"/>
                  </a:moveTo>
                  <a:cubicBezTo>
                    <a:pt x="13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3" y="10"/>
                    <a:pt x="13" y="9"/>
                  </a:cubicBezTo>
                  <a:close/>
                  <a:moveTo>
                    <a:pt x="11" y="9"/>
                  </a:move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  <a:moveTo>
                    <a:pt x="13" y="7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8"/>
                    <a:pt x="13" y="9"/>
                  </a:cubicBezTo>
                  <a:cubicBezTo>
                    <a:pt x="13" y="9"/>
                    <a:pt x="14" y="8"/>
                    <a:pt x="13" y="7"/>
                  </a:cubicBezTo>
                  <a:close/>
                  <a:moveTo>
                    <a:pt x="16" y="6"/>
                  </a:moveTo>
                  <a:cubicBezTo>
                    <a:pt x="17" y="7"/>
                    <a:pt x="16" y="7"/>
                    <a:pt x="17" y="7"/>
                  </a:cubicBezTo>
                  <a:cubicBezTo>
                    <a:pt x="17" y="7"/>
                    <a:pt x="17" y="6"/>
                    <a:pt x="16" y="6"/>
                  </a:cubicBezTo>
                  <a:close/>
                  <a:moveTo>
                    <a:pt x="12" y="8"/>
                  </a:move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lose/>
                  <a:moveTo>
                    <a:pt x="8" y="10"/>
                  </a:moveTo>
                  <a:cubicBezTo>
                    <a:pt x="8" y="9"/>
                    <a:pt x="8" y="8"/>
                    <a:pt x="7" y="8"/>
                  </a:cubicBezTo>
                  <a:cubicBezTo>
                    <a:pt x="7" y="9"/>
                    <a:pt x="6" y="9"/>
                    <a:pt x="7" y="10"/>
                  </a:cubicBezTo>
                  <a:cubicBezTo>
                    <a:pt x="7" y="10"/>
                    <a:pt x="7" y="9"/>
                    <a:pt x="8" y="10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lose/>
                  <a:moveTo>
                    <a:pt x="13" y="7"/>
                  </a:moveTo>
                  <a:cubicBezTo>
                    <a:pt x="12" y="7"/>
                    <a:pt x="12" y="7"/>
                    <a:pt x="12" y="8"/>
                  </a:cubicBezTo>
                  <a:cubicBezTo>
                    <a:pt x="13" y="8"/>
                    <a:pt x="13" y="7"/>
                    <a:pt x="13" y="7"/>
                  </a:cubicBezTo>
                  <a:close/>
                  <a:moveTo>
                    <a:pt x="5" y="8"/>
                  </a:moveTo>
                  <a:cubicBezTo>
                    <a:pt x="5" y="9"/>
                    <a:pt x="5" y="10"/>
                    <a:pt x="6" y="10"/>
                  </a:cubicBezTo>
                  <a:cubicBezTo>
                    <a:pt x="5" y="9"/>
                    <a:pt x="5" y="9"/>
                    <a:pt x="5" y="8"/>
                  </a:cubicBezTo>
                  <a:close/>
                  <a:moveTo>
                    <a:pt x="11" y="8"/>
                  </a:moveTo>
                  <a:cubicBezTo>
                    <a:pt x="11" y="7"/>
                    <a:pt x="11" y="6"/>
                    <a:pt x="10" y="7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4" y="6"/>
                  </a:moveTo>
                  <a:cubicBezTo>
                    <a:pt x="13" y="6"/>
                    <a:pt x="13" y="6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1" y="5"/>
                  </a:move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2" y="6"/>
                    <a:pt x="12" y="5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lose/>
                  <a:moveTo>
                    <a:pt x="7" y="8"/>
                  </a:move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6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lose/>
                  <a:moveTo>
                    <a:pt x="9" y="7"/>
                  </a:moveTo>
                  <a:cubicBezTo>
                    <a:pt x="9" y="7"/>
                    <a:pt x="8" y="7"/>
                    <a:pt x="9" y="7"/>
                  </a:cubicBezTo>
                  <a:cubicBezTo>
                    <a:pt x="9" y="7"/>
                    <a:pt x="9" y="8"/>
                    <a:pt x="9" y="7"/>
                  </a:cubicBezTo>
                  <a:cubicBezTo>
                    <a:pt x="9" y="7"/>
                    <a:pt x="9" y="6"/>
                    <a:pt x="9" y="7"/>
                  </a:cubicBezTo>
                  <a:close/>
                  <a:moveTo>
                    <a:pt x="13" y="5"/>
                  </a:moveTo>
                  <a:cubicBezTo>
                    <a:pt x="13" y="5"/>
                    <a:pt x="13" y="4"/>
                    <a:pt x="12" y="4"/>
                  </a:cubicBezTo>
                  <a:cubicBezTo>
                    <a:pt x="12" y="5"/>
                    <a:pt x="13" y="5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lose/>
                  <a:moveTo>
                    <a:pt x="10" y="5"/>
                  </a:move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lose/>
                  <a:moveTo>
                    <a:pt x="5" y="8"/>
                  </a:moveTo>
                  <a:cubicBezTo>
                    <a:pt x="4" y="7"/>
                    <a:pt x="4" y="6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lose/>
                  <a:moveTo>
                    <a:pt x="8" y="5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lose/>
                  <a:moveTo>
                    <a:pt x="6" y="6"/>
                  </a:moveTo>
                  <a:cubicBezTo>
                    <a:pt x="6" y="6"/>
                    <a:pt x="6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5" y="7"/>
                    <a:pt x="6" y="7"/>
                    <a:pt x="6" y="6"/>
                  </a:cubicBezTo>
                  <a:close/>
                  <a:moveTo>
                    <a:pt x="11" y="4"/>
                  </a:moveTo>
                  <a:cubicBezTo>
                    <a:pt x="10" y="5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lose/>
                  <a:moveTo>
                    <a:pt x="8" y="4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4"/>
                    <a:pt x="8" y="4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9" y="3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lose/>
                  <a:moveTo>
                    <a:pt x="6" y="4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lose/>
                  <a:moveTo>
                    <a:pt x="9" y="3"/>
                  </a:moveTo>
                  <a:cubicBezTo>
                    <a:pt x="8" y="3"/>
                    <a:pt x="7" y="2"/>
                    <a:pt x="7" y="3"/>
                  </a:cubicBezTo>
                  <a:cubicBezTo>
                    <a:pt x="7" y="3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lose/>
                  <a:moveTo>
                    <a:pt x="4" y="4"/>
                  </a:moveTo>
                  <a:cubicBezTo>
                    <a:pt x="4" y="4"/>
                    <a:pt x="3" y="5"/>
                    <a:pt x="4" y="5"/>
                  </a:cubicBezTo>
                  <a:cubicBezTo>
                    <a:pt x="4" y="5"/>
                    <a:pt x="5" y="4"/>
                    <a:pt x="4" y="4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6" y="3"/>
                    <a:pt x="6" y="3"/>
                    <a:pt x="6" y="2"/>
                  </a:cubicBezTo>
                  <a:close/>
                  <a:moveTo>
                    <a:pt x="4" y="2"/>
                  </a:moveTo>
                  <a:cubicBezTo>
                    <a:pt x="3" y="2"/>
                    <a:pt x="3" y="1"/>
                    <a:pt x="2" y="2"/>
                  </a:cubicBezTo>
                  <a:cubicBezTo>
                    <a:pt x="2" y="2"/>
                    <a:pt x="3" y="3"/>
                    <a:pt x="3" y="4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8"/>
            <p:cNvSpPr/>
            <p:nvPr/>
          </p:nvSpPr>
          <p:spPr bwMode="auto">
            <a:xfrm>
              <a:off x="1509713" y="3240088"/>
              <a:ext cx="11113" cy="1111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/>
          </p:nvSpPr>
          <p:spPr bwMode="auto">
            <a:xfrm>
              <a:off x="1350963" y="2911475"/>
              <a:ext cx="352425" cy="363538"/>
            </a:xfrm>
            <a:custGeom>
              <a:avLst/>
              <a:gdLst>
                <a:gd name="T0" fmla="*/ 19 w 31"/>
                <a:gd name="T1" fmla="*/ 24 h 32"/>
                <a:gd name="T2" fmla="*/ 21 w 31"/>
                <a:gd name="T3" fmla="*/ 13 h 32"/>
                <a:gd name="T4" fmla="*/ 20 w 31"/>
                <a:gd name="T5" fmla="*/ 14 h 32"/>
                <a:gd name="T6" fmla="*/ 19 w 31"/>
                <a:gd name="T7" fmla="*/ 18 h 32"/>
                <a:gd name="T8" fmla="*/ 11 w 31"/>
                <a:gd name="T9" fmla="*/ 31 h 32"/>
                <a:gd name="T10" fmla="*/ 9 w 31"/>
                <a:gd name="T11" fmla="*/ 32 h 32"/>
                <a:gd name="T12" fmla="*/ 13 w 31"/>
                <a:gd name="T13" fmla="*/ 24 h 32"/>
                <a:gd name="T14" fmla="*/ 14 w 31"/>
                <a:gd name="T15" fmla="*/ 22 h 32"/>
                <a:gd name="T16" fmla="*/ 6 w 31"/>
                <a:gd name="T17" fmla="*/ 30 h 32"/>
                <a:gd name="T18" fmla="*/ 13 w 31"/>
                <a:gd name="T19" fmla="*/ 20 h 32"/>
                <a:gd name="T20" fmla="*/ 6 w 31"/>
                <a:gd name="T21" fmla="*/ 24 h 32"/>
                <a:gd name="T22" fmla="*/ 14 w 31"/>
                <a:gd name="T23" fmla="*/ 18 h 32"/>
                <a:gd name="T24" fmla="*/ 12 w 31"/>
                <a:gd name="T25" fmla="*/ 18 h 32"/>
                <a:gd name="T26" fmla="*/ 5 w 31"/>
                <a:gd name="T27" fmla="*/ 19 h 32"/>
                <a:gd name="T28" fmla="*/ 8 w 31"/>
                <a:gd name="T29" fmla="*/ 16 h 32"/>
                <a:gd name="T30" fmla="*/ 10 w 31"/>
                <a:gd name="T31" fmla="*/ 16 h 32"/>
                <a:gd name="T32" fmla="*/ 2 w 31"/>
                <a:gd name="T33" fmla="*/ 11 h 32"/>
                <a:gd name="T34" fmla="*/ 2 w 31"/>
                <a:gd name="T35" fmla="*/ 11 h 32"/>
                <a:gd name="T36" fmla="*/ 5 w 31"/>
                <a:gd name="T37" fmla="*/ 11 h 32"/>
                <a:gd name="T38" fmla="*/ 20 w 31"/>
                <a:gd name="T39" fmla="*/ 13 h 32"/>
                <a:gd name="T40" fmla="*/ 4 w 31"/>
                <a:gd name="T41" fmla="*/ 6 h 32"/>
                <a:gd name="T42" fmla="*/ 6 w 31"/>
                <a:gd name="T43" fmla="*/ 5 h 32"/>
                <a:gd name="T44" fmla="*/ 6 w 31"/>
                <a:gd name="T45" fmla="*/ 4 h 32"/>
                <a:gd name="T46" fmla="*/ 8 w 31"/>
                <a:gd name="T47" fmla="*/ 4 h 32"/>
                <a:gd name="T48" fmla="*/ 11 w 31"/>
                <a:gd name="T49" fmla="*/ 4 h 32"/>
                <a:gd name="T50" fmla="*/ 23 w 31"/>
                <a:gd name="T51" fmla="*/ 10 h 32"/>
                <a:gd name="T52" fmla="*/ 12 w 31"/>
                <a:gd name="T53" fmla="*/ 1 h 32"/>
                <a:gd name="T54" fmla="*/ 12 w 31"/>
                <a:gd name="T55" fmla="*/ 1 h 32"/>
                <a:gd name="T56" fmla="*/ 26 w 31"/>
                <a:gd name="T57" fmla="*/ 8 h 32"/>
                <a:gd name="T58" fmla="*/ 16 w 31"/>
                <a:gd name="T59" fmla="*/ 1 h 32"/>
                <a:gd name="T60" fmla="*/ 28 w 31"/>
                <a:gd name="T61" fmla="*/ 8 h 32"/>
                <a:gd name="T62" fmla="*/ 29 w 31"/>
                <a:gd name="T63" fmla="*/ 7 h 32"/>
                <a:gd name="T64" fmla="*/ 24 w 31"/>
                <a:gd name="T65" fmla="*/ 18 h 32"/>
                <a:gd name="T66" fmla="*/ 21 w 31"/>
                <a:gd name="T67" fmla="*/ 26 h 32"/>
                <a:gd name="T68" fmla="*/ 22 w 31"/>
                <a:gd name="T69" fmla="*/ 23 h 32"/>
                <a:gd name="T70" fmla="*/ 28 w 31"/>
                <a:gd name="T71" fmla="*/ 9 h 32"/>
                <a:gd name="T72" fmla="*/ 26 w 31"/>
                <a:gd name="T73" fmla="*/ 8 h 32"/>
                <a:gd name="T74" fmla="*/ 26 w 31"/>
                <a:gd name="T75" fmla="*/ 12 h 32"/>
                <a:gd name="T76" fmla="*/ 18 w 31"/>
                <a:gd name="T77" fmla="*/ 28 h 32"/>
                <a:gd name="T78" fmla="*/ 11 w 31"/>
                <a:gd name="T79" fmla="*/ 25 h 32"/>
                <a:gd name="T80" fmla="*/ 16 w 31"/>
                <a:gd name="T81" fmla="*/ 19 h 32"/>
                <a:gd name="T82" fmla="*/ 12 w 31"/>
                <a:gd name="T83" fmla="*/ 23 h 32"/>
                <a:gd name="T84" fmla="*/ 24 w 31"/>
                <a:gd name="T85" fmla="*/ 12 h 32"/>
                <a:gd name="T86" fmla="*/ 22 w 31"/>
                <a:gd name="T87" fmla="*/ 12 h 32"/>
                <a:gd name="T88" fmla="*/ 24 w 31"/>
                <a:gd name="T89" fmla="*/ 12 h 32"/>
                <a:gd name="T90" fmla="*/ 11 w 31"/>
                <a:gd name="T91" fmla="*/ 16 h 32"/>
                <a:gd name="T92" fmla="*/ 20 w 31"/>
                <a:gd name="T93" fmla="*/ 13 h 32"/>
                <a:gd name="T94" fmla="*/ 20 w 31"/>
                <a:gd name="T95" fmla="*/ 13 h 32"/>
                <a:gd name="T96" fmla="*/ 25 w 31"/>
                <a:gd name="T97" fmla="*/ 9 h 32"/>
                <a:gd name="T98" fmla="*/ 26 w 31"/>
                <a:gd name="T99" fmla="*/ 9 h 32"/>
                <a:gd name="T100" fmla="*/ 17 w 31"/>
                <a:gd name="T101" fmla="*/ 8 h 32"/>
                <a:gd name="T102" fmla="*/ 9 w 31"/>
                <a:gd name="T103" fmla="*/ 5 h 32"/>
                <a:gd name="T104" fmla="*/ 21 w 31"/>
                <a:gd name="T105" fmla="*/ 11 h 32"/>
                <a:gd name="T106" fmla="*/ 22 w 31"/>
                <a:gd name="T10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32">
                  <a:moveTo>
                    <a:pt x="18" y="28"/>
                  </a:moveTo>
                  <a:cubicBezTo>
                    <a:pt x="18" y="27"/>
                    <a:pt x="18" y="25"/>
                    <a:pt x="19" y="24"/>
                  </a:cubicBezTo>
                  <a:cubicBezTo>
                    <a:pt x="20" y="20"/>
                    <a:pt x="22" y="17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21" y="14"/>
                    <a:pt x="21" y="13"/>
                    <a:pt x="21" y="14"/>
                  </a:cubicBezTo>
                  <a:cubicBezTo>
                    <a:pt x="21" y="14"/>
                    <a:pt x="20" y="14"/>
                    <a:pt x="20" y="14"/>
                  </a:cubicBezTo>
                  <a:cubicBezTo>
                    <a:pt x="19" y="15"/>
                    <a:pt x="20" y="16"/>
                    <a:pt x="20" y="17"/>
                  </a:cubicBezTo>
                  <a:cubicBezTo>
                    <a:pt x="20" y="17"/>
                    <a:pt x="19" y="17"/>
                    <a:pt x="19" y="18"/>
                  </a:cubicBezTo>
                  <a:cubicBezTo>
                    <a:pt x="16" y="21"/>
                    <a:pt x="15" y="25"/>
                    <a:pt x="13" y="28"/>
                  </a:cubicBezTo>
                  <a:cubicBezTo>
                    <a:pt x="13" y="29"/>
                    <a:pt x="13" y="31"/>
                    <a:pt x="11" y="31"/>
                  </a:cubicBezTo>
                  <a:cubicBezTo>
                    <a:pt x="12" y="28"/>
                    <a:pt x="13" y="27"/>
                    <a:pt x="14" y="24"/>
                  </a:cubicBezTo>
                  <a:cubicBezTo>
                    <a:pt x="12" y="26"/>
                    <a:pt x="11" y="30"/>
                    <a:pt x="9" y="32"/>
                  </a:cubicBezTo>
                  <a:cubicBezTo>
                    <a:pt x="9" y="31"/>
                    <a:pt x="10" y="29"/>
                    <a:pt x="11" y="28"/>
                  </a:cubicBezTo>
                  <a:cubicBezTo>
                    <a:pt x="11" y="27"/>
                    <a:pt x="13" y="26"/>
                    <a:pt x="13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0" y="25"/>
                    <a:pt x="9" y="28"/>
                    <a:pt x="6" y="30"/>
                  </a:cubicBezTo>
                  <a:cubicBezTo>
                    <a:pt x="7" y="27"/>
                    <a:pt x="9" y="26"/>
                    <a:pt x="11" y="24"/>
                  </a:cubicBezTo>
                  <a:cubicBezTo>
                    <a:pt x="11" y="23"/>
                    <a:pt x="12" y="21"/>
                    <a:pt x="13" y="20"/>
                  </a:cubicBezTo>
                  <a:cubicBezTo>
                    <a:pt x="12" y="21"/>
                    <a:pt x="11" y="22"/>
                    <a:pt x="10" y="22"/>
                  </a:cubicBezTo>
                  <a:cubicBezTo>
                    <a:pt x="9" y="23"/>
                    <a:pt x="7" y="24"/>
                    <a:pt x="6" y="24"/>
                  </a:cubicBezTo>
                  <a:cubicBezTo>
                    <a:pt x="6" y="25"/>
                    <a:pt x="5" y="26"/>
                    <a:pt x="4" y="26"/>
                  </a:cubicBezTo>
                  <a:cubicBezTo>
                    <a:pt x="7" y="23"/>
                    <a:pt x="10" y="21"/>
                    <a:pt x="14" y="18"/>
                  </a:cubicBezTo>
                  <a:cubicBezTo>
                    <a:pt x="13" y="18"/>
                    <a:pt x="12" y="18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0" y="18"/>
                    <a:pt x="6" y="17"/>
                    <a:pt x="5" y="20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3" y="19"/>
                    <a:pt x="1" y="19"/>
                    <a:pt x="0" y="19"/>
                  </a:cubicBezTo>
                  <a:cubicBezTo>
                    <a:pt x="1" y="18"/>
                    <a:pt x="6" y="18"/>
                    <a:pt x="8" y="16"/>
                  </a:cubicBezTo>
                  <a:cubicBezTo>
                    <a:pt x="5" y="16"/>
                    <a:pt x="3" y="17"/>
                    <a:pt x="1" y="16"/>
                  </a:cubicBezTo>
                  <a:cubicBezTo>
                    <a:pt x="3" y="15"/>
                    <a:pt x="7" y="16"/>
                    <a:pt x="10" y="16"/>
                  </a:cubicBezTo>
                  <a:cubicBezTo>
                    <a:pt x="12" y="15"/>
                    <a:pt x="13" y="14"/>
                    <a:pt x="15" y="14"/>
                  </a:cubicBezTo>
                  <a:cubicBezTo>
                    <a:pt x="11" y="12"/>
                    <a:pt x="6" y="13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2" y="10"/>
                    <a:pt x="3" y="11"/>
                    <a:pt x="5" y="11"/>
                  </a:cubicBezTo>
                  <a:cubicBezTo>
                    <a:pt x="8" y="11"/>
                    <a:pt x="11" y="12"/>
                    <a:pt x="14" y="12"/>
                  </a:cubicBezTo>
                  <a:cubicBezTo>
                    <a:pt x="16" y="13"/>
                    <a:pt x="18" y="14"/>
                    <a:pt x="20" y="13"/>
                  </a:cubicBezTo>
                  <a:cubicBezTo>
                    <a:pt x="15" y="10"/>
                    <a:pt x="10" y="9"/>
                    <a:pt x="5" y="7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10" y="8"/>
                    <a:pt x="15" y="9"/>
                    <a:pt x="20" y="12"/>
                  </a:cubicBezTo>
                  <a:cubicBezTo>
                    <a:pt x="15" y="9"/>
                    <a:pt x="11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6" y="4"/>
                  </a:cubicBezTo>
                  <a:cubicBezTo>
                    <a:pt x="7" y="4"/>
                    <a:pt x="7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10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5"/>
                    <a:pt x="19" y="8"/>
                    <a:pt x="21" y="9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3" y="10"/>
                    <a:pt x="24" y="10"/>
                    <a:pt x="24" y="9"/>
                  </a:cubicBezTo>
                  <a:cubicBezTo>
                    <a:pt x="20" y="6"/>
                    <a:pt x="16" y="4"/>
                    <a:pt x="12" y="1"/>
                  </a:cubicBezTo>
                  <a:cubicBezTo>
                    <a:pt x="12" y="1"/>
                    <a:pt x="11" y="2"/>
                    <a:pt x="11" y="1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6" y="3"/>
                    <a:pt x="20" y="6"/>
                    <a:pt x="2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4"/>
                    <a:pt x="17" y="4"/>
                    <a:pt x="13" y="1"/>
                  </a:cubicBezTo>
                  <a:cubicBezTo>
                    <a:pt x="14" y="0"/>
                    <a:pt x="15" y="1"/>
                    <a:pt x="16" y="1"/>
                  </a:cubicBezTo>
                  <a:cubicBezTo>
                    <a:pt x="20" y="3"/>
                    <a:pt x="23" y="5"/>
                    <a:pt x="27" y="7"/>
                  </a:cubicBezTo>
                  <a:cubicBezTo>
                    <a:pt x="27" y="8"/>
                    <a:pt x="28" y="7"/>
                    <a:pt x="28" y="8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1" y="6"/>
                    <a:pt x="30" y="7"/>
                    <a:pt x="29" y="7"/>
                  </a:cubicBezTo>
                  <a:cubicBezTo>
                    <a:pt x="28" y="10"/>
                    <a:pt x="27" y="12"/>
                    <a:pt x="26" y="15"/>
                  </a:cubicBezTo>
                  <a:cubicBezTo>
                    <a:pt x="26" y="16"/>
                    <a:pt x="25" y="17"/>
                    <a:pt x="24" y="18"/>
                  </a:cubicBezTo>
                  <a:cubicBezTo>
                    <a:pt x="24" y="19"/>
                    <a:pt x="24" y="20"/>
                    <a:pt x="23" y="21"/>
                  </a:cubicBezTo>
                  <a:cubicBezTo>
                    <a:pt x="23" y="23"/>
                    <a:pt x="22" y="24"/>
                    <a:pt x="21" y="26"/>
                  </a:cubicBezTo>
                  <a:cubicBezTo>
                    <a:pt x="20" y="25"/>
                    <a:pt x="21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18"/>
                    <a:pt x="26" y="13"/>
                    <a:pt x="28" y="9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9"/>
                    <a:pt x="27" y="8"/>
                    <a:pt x="28" y="9"/>
                  </a:cubicBezTo>
                  <a:cubicBezTo>
                    <a:pt x="27" y="10"/>
                    <a:pt x="25" y="11"/>
                    <a:pt x="26" y="12"/>
                  </a:cubicBezTo>
                  <a:cubicBezTo>
                    <a:pt x="24" y="14"/>
                    <a:pt x="23" y="16"/>
                    <a:pt x="22" y="19"/>
                  </a:cubicBezTo>
                  <a:cubicBezTo>
                    <a:pt x="20" y="22"/>
                    <a:pt x="19" y="25"/>
                    <a:pt x="18" y="28"/>
                  </a:cubicBezTo>
                  <a:close/>
                  <a:moveTo>
                    <a:pt x="12" y="23"/>
                  </a:moveTo>
                  <a:cubicBezTo>
                    <a:pt x="11" y="24"/>
                    <a:pt x="11" y="24"/>
                    <a:pt x="11" y="25"/>
                  </a:cubicBezTo>
                  <a:cubicBezTo>
                    <a:pt x="11" y="24"/>
                    <a:pt x="12" y="24"/>
                    <a:pt x="12" y="23"/>
                  </a:cubicBezTo>
                  <a:close/>
                  <a:moveTo>
                    <a:pt x="16" y="19"/>
                  </a:moveTo>
                  <a:cubicBezTo>
                    <a:pt x="15" y="19"/>
                    <a:pt x="14" y="20"/>
                    <a:pt x="14" y="21"/>
                  </a:cubicBezTo>
                  <a:cubicBezTo>
                    <a:pt x="13" y="22"/>
                    <a:pt x="12" y="22"/>
                    <a:pt x="12" y="23"/>
                  </a:cubicBezTo>
                  <a:cubicBezTo>
                    <a:pt x="14" y="21"/>
                    <a:pt x="15" y="20"/>
                    <a:pt x="16" y="19"/>
                  </a:cubicBezTo>
                  <a:close/>
                  <a:moveTo>
                    <a:pt x="24" y="12"/>
                  </a:moveTo>
                  <a:cubicBezTo>
                    <a:pt x="24" y="12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cubicBezTo>
                    <a:pt x="22" y="12"/>
                    <a:pt x="23" y="12"/>
                    <a:pt x="24" y="13"/>
                  </a:cubicBezTo>
                  <a:cubicBezTo>
                    <a:pt x="24" y="13"/>
                    <a:pt x="24" y="12"/>
                    <a:pt x="24" y="12"/>
                  </a:cubicBezTo>
                  <a:close/>
                  <a:moveTo>
                    <a:pt x="10" y="17"/>
                  </a:moveTo>
                  <a:cubicBezTo>
                    <a:pt x="10" y="16"/>
                    <a:pt x="11" y="17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1" y="13"/>
                  </a:cubicBezTo>
                  <a:cubicBezTo>
                    <a:pt x="21" y="12"/>
                    <a:pt x="19" y="13"/>
                    <a:pt x="20" y="13"/>
                  </a:cubicBezTo>
                  <a:close/>
                  <a:moveTo>
                    <a:pt x="26" y="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10"/>
                    <a:pt x="23" y="10"/>
                  </a:cubicBezTo>
                  <a:cubicBezTo>
                    <a:pt x="24" y="12"/>
                    <a:pt x="26" y="11"/>
                    <a:pt x="26" y="9"/>
                  </a:cubicBezTo>
                  <a:close/>
                  <a:moveTo>
                    <a:pt x="22" y="11"/>
                  </a:moveTo>
                  <a:cubicBezTo>
                    <a:pt x="20" y="9"/>
                    <a:pt x="19" y="9"/>
                    <a:pt x="17" y="8"/>
                  </a:cubicBezTo>
                  <a:cubicBezTo>
                    <a:pt x="14" y="7"/>
                    <a:pt x="12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13" y="7"/>
                    <a:pt x="17" y="9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50"/>
            <p:cNvSpPr/>
            <p:nvPr/>
          </p:nvSpPr>
          <p:spPr bwMode="auto">
            <a:xfrm>
              <a:off x="1520826" y="2889250"/>
              <a:ext cx="182563" cy="101600"/>
            </a:xfrm>
            <a:custGeom>
              <a:avLst/>
              <a:gdLst>
                <a:gd name="T0" fmla="*/ 14 w 16"/>
                <a:gd name="T1" fmla="*/ 7 h 9"/>
                <a:gd name="T2" fmla="*/ 0 w 16"/>
                <a:gd name="T3" fmla="*/ 0 h 9"/>
                <a:gd name="T4" fmla="*/ 0 w 16"/>
                <a:gd name="T5" fmla="*/ 1 h 9"/>
                <a:gd name="T6" fmla="*/ 0 w 16"/>
                <a:gd name="T7" fmla="*/ 0 h 9"/>
                <a:gd name="T8" fmla="*/ 15 w 16"/>
                <a:gd name="T9" fmla="*/ 7 h 9"/>
                <a:gd name="T10" fmla="*/ 16 w 16"/>
                <a:gd name="T11" fmla="*/ 6 h 9"/>
                <a:gd name="T12" fmla="*/ 16 w 16"/>
                <a:gd name="T13" fmla="*/ 7 h 9"/>
                <a:gd name="T14" fmla="*/ 16 w 16"/>
                <a:gd name="T15" fmla="*/ 8 h 9"/>
                <a:gd name="T16" fmla="*/ 15 w 16"/>
                <a:gd name="T17" fmla="*/ 7 h 9"/>
                <a:gd name="T18" fmla="*/ 13 w 16"/>
                <a:gd name="T19" fmla="*/ 9 h 9"/>
                <a:gd name="T20" fmla="*/ 13 w 16"/>
                <a:gd name="T21" fmla="*/ 9 h 9"/>
                <a:gd name="T22" fmla="*/ 13 w 16"/>
                <a:gd name="T23" fmla="*/ 8 h 9"/>
                <a:gd name="T24" fmla="*/ 14 w 16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9">
                  <a:moveTo>
                    <a:pt x="14" y="7"/>
                  </a:moveTo>
                  <a:cubicBezTo>
                    <a:pt x="10" y="4"/>
                    <a:pt x="5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1" y="4"/>
                    <a:pt x="15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5" y="8"/>
                    <a:pt x="15" y="7"/>
                  </a:cubicBezTo>
                  <a:cubicBezTo>
                    <a:pt x="14" y="8"/>
                    <a:pt x="14" y="8"/>
                    <a:pt x="13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51"/>
            <p:cNvSpPr/>
            <p:nvPr/>
          </p:nvSpPr>
          <p:spPr bwMode="auto">
            <a:xfrm>
              <a:off x="2498726" y="2649538"/>
              <a:ext cx="12700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52"/>
            <p:cNvSpPr/>
            <p:nvPr/>
          </p:nvSpPr>
          <p:spPr bwMode="auto">
            <a:xfrm>
              <a:off x="2443163" y="2446338"/>
              <a:ext cx="101600" cy="147638"/>
            </a:xfrm>
            <a:custGeom>
              <a:avLst/>
              <a:gdLst>
                <a:gd name="T0" fmla="*/ 9 w 9"/>
                <a:gd name="T1" fmla="*/ 13 h 13"/>
                <a:gd name="T2" fmla="*/ 8 w 9"/>
                <a:gd name="T3" fmla="*/ 10 h 13"/>
                <a:gd name="T4" fmla="*/ 0 w 9"/>
                <a:gd name="T5" fmla="*/ 0 h 13"/>
                <a:gd name="T6" fmla="*/ 3 w 9"/>
                <a:gd name="T7" fmla="*/ 4 h 13"/>
                <a:gd name="T8" fmla="*/ 9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9" y="13"/>
                  </a:moveTo>
                  <a:cubicBezTo>
                    <a:pt x="8" y="12"/>
                    <a:pt x="8" y="11"/>
                    <a:pt x="8" y="10"/>
                  </a:cubicBezTo>
                  <a:cubicBezTo>
                    <a:pt x="5" y="7"/>
                    <a:pt x="2" y="4"/>
                    <a:pt x="0" y="0"/>
                  </a:cubicBezTo>
                  <a:cubicBezTo>
                    <a:pt x="2" y="0"/>
                    <a:pt x="2" y="3"/>
                    <a:pt x="3" y="4"/>
                  </a:cubicBezTo>
                  <a:cubicBezTo>
                    <a:pt x="5" y="7"/>
                    <a:pt x="7" y="10"/>
                    <a:pt x="9" y="13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53"/>
            <p:cNvSpPr/>
            <p:nvPr/>
          </p:nvSpPr>
          <p:spPr bwMode="auto">
            <a:xfrm>
              <a:off x="2351088" y="2173288"/>
              <a:ext cx="34925" cy="46038"/>
            </a:xfrm>
            <a:custGeom>
              <a:avLst/>
              <a:gdLst>
                <a:gd name="T0" fmla="*/ 2 w 3"/>
                <a:gd name="T1" fmla="*/ 4 h 4"/>
                <a:gd name="T2" fmla="*/ 1 w 3"/>
                <a:gd name="T3" fmla="*/ 1 h 4"/>
                <a:gd name="T4" fmla="*/ 1 w 3"/>
                <a:gd name="T5" fmla="*/ 1 h 4"/>
                <a:gd name="T6" fmla="*/ 2 w 3"/>
                <a:gd name="T7" fmla="*/ 0 h 4"/>
                <a:gd name="T8" fmla="*/ 3 w 3"/>
                <a:gd name="T9" fmla="*/ 4 h 4"/>
                <a:gd name="T10" fmla="*/ 1 w 3"/>
                <a:gd name="T11" fmla="*/ 1 h 4"/>
                <a:gd name="T12" fmla="*/ 2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1" y="0"/>
                    <a:pt x="2" y="0"/>
                  </a:cubicBezTo>
                  <a:cubicBezTo>
                    <a:pt x="2" y="2"/>
                    <a:pt x="2" y="2"/>
                    <a:pt x="3" y="4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4"/>
            <p:cNvSpPr/>
            <p:nvPr/>
          </p:nvSpPr>
          <p:spPr bwMode="auto">
            <a:xfrm>
              <a:off x="3068638" y="4999038"/>
              <a:ext cx="112713" cy="33338"/>
            </a:xfrm>
            <a:custGeom>
              <a:avLst/>
              <a:gdLst>
                <a:gd name="T0" fmla="*/ 0 w 10"/>
                <a:gd name="T1" fmla="*/ 1 h 3"/>
                <a:gd name="T2" fmla="*/ 4 w 10"/>
                <a:gd name="T3" fmla="*/ 2 h 3"/>
                <a:gd name="T4" fmla="*/ 6 w 10"/>
                <a:gd name="T5" fmla="*/ 2 h 3"/>
                <a:gd name="T6" fmla="*/ 9 w 10"/>
                <a:gd name="T7" fmla="*/ 3 h 3"/>
                <a:gd name="T8" fmla="*/ 10 w 10"/>
                <a:gd name="T9" fmla="*/ 3 h 3"/>
                <a:gd name="T10" fmla="*/ 10 w 10"/>
                <a:gd name="T11" fmla="*/ 3 h 3"/>
                <a:gd name="T12" fmla="*/ 9 w 10"/>
                <a:gd name="T13" fmla="*/ 3 h 3"/>
                <a:gd name="T14" fmla="*/ 0 w 10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0" y="1"/>
                  </a:moveTo>
                  <a:cubicBezTo>
                    <a:pt x="1" y="0"/>
                    <a:pt x="3" y="1"/>
                    <a:pt x="4" y="2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8" y="2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6" y="3"/>
                    <a:pt x="4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5"/>
            <p:cNvSpPr/>
            <p:nvPr/>
          </p:nvSpPr>
          <p:spPr bwMode="auto">
            <a:xfrm>
              <a:off x="2908301" y="4454525"/>
              <a:ext cx="11113" cy="90488"/>
            </a:xfrm>
            <a:custGeom>
              <a:avLst/>
              <a:gdLst>
                <a:gd name="T0" fmla="*/ 1 w 1"/>
                <a:gd name="T1" fmla="*/ 7 h 8"/>
                <a:gd name="T2" fmla="*/ 0 w 1"/>
                <a:gd name="T3" fmla="*/ 7 h 8"/>
                <a:gd name="T4" fmla="*/ 0 w 1"/>
                <a:gd name="T5" fmla="*/ 0 h 8"/>
                <a:gd name="T6" fmla="*/ 1 w 1"/>
                <a:gd name="T7" fmla="*/ 4 h 8"/>
                <a:gd name="T8" fmla="*/ 1 w 1"/>
                <a:gd name="T9" fmla="*/ 7 h 8"/>
                <a:gd name="T10" fmla="*/ 1 w 1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">
                  <a:moveTo>
                    <a:pt x="1" y="7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6"/>
            <p:cNvSpPr/>
            <p:nvPr/>
          </p:nvSpPr>
          <p:spPr bwMode="auto">
            <a:xfrm>
              <a:off x="3500438" y="3898900"/>
              <a:ext cx="57150" cy="44450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2 w 5"/>
                <a:gd name="T5" fmla="*/ 2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3" y="4"/>
                    <a:pt x="2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3" y="2"/>
                    <a:pt x="4" y="3"/>
                    <a:pt x="5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7"/>
            <p:cNvSpPr/>
            <p:nvPr/>
          </p:nvSpPr>
          <p:spPr bwMode="auto">
            <a:xfrm>
              <a:off x="2249488" y="4011613"/>
              <a:ext cx="68263" cy="114300"/>
            </a:xfrm>
            <a:custGeom>
              <a:avLst/>
              <a:gdLst>
                <a:gd name="T0" fmla="*/ 6 w 6"/>
                <a:gd name="T1" fmla="*/ 10 h 10"/>
                <a:gd name="T2" fmla="*/ 0 w 6"/>
                <a:gd name="T3" fmla="*/ 0 h 10"/>
                <a:gd name="T4" fmla="*/ 1 w 6"/>
                <a:gd name="T5" fmla="*/ 1 h 10"/>
                <a:gd name="T6" fmla="*/ 4 w 6"/>
                <a:gd name="T7" fmla="*/ 6 h 10"/>
                <a:gd name="T8" fmla="*/ 6 w 6"/>
                <a:gd name="T9" fmla="*/ 10 h 10"/>
                <a:gd name="T10" fmla="*/ 6 w 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cubicBezTo>
                    <a:pt x="3" y="8"/>
                    <a:pt x="2" y="3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2"/>
                    <a:pt x="3" y="5"/>
                    <a:pt x="4" y="6"/>
                  </a:cubicBezTo>
                  <a:cubicBezTo>
                    <a:pt x="4" y="8"/>
                    <a:pt x="5" y="9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8"/>
            <p:cNvSpPr/>
            <p:nvPr/>
          </p:nvSpPr>
          <p:spPr bwMode="auto">
            <a:xfrm>
              <a:off x="3636963" y="3478213"/>
              <a:ext cx="44450" cy="68263"/>
            </a:xfrm>
            <a:custGeom>
              <a:avLst/>
              <a:gdLst>
                <a:gd name="T0" fmla="*/ 4 w 4"/>
                <a:gd name="T1" fmla="*/ 6 h 6"/>
                <a:gd name="T2" fmla="*/ 3 w 4"/>
                <a:gd name="T3" fmla="*/ 3 h 6"/>
                <a:gd name="T4" fmla="*/ 3 w 4"/>
                <a:gd name="T5" fmla="*/ 4 h 6"/>
                <a:gd name="T6" fmla="*/ 0 w 4"/>
                <a:gd name="T7" fmla="*/ 0 h 6"/>
                <a:gd name="T8" fmla="*/ 2 w 4"/>
                <a:gd name="T9" fmla="*/ 0 h 6"/>
                <a:gd name="T10" fmla="*/ 3 w 4"/>
                <a:gd name="T11" fmla="*/ 2 h 6"/>
                <a:gd name="T12" fmla="*/ 3 w 4"/>
                <a:gd name="T13" fmla="*/ 0 h 6"/>
                <a:gd name="T14" fmla="*/ 4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3" y="5"/>
                    <a:pt x="3" y="4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2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2" y="0"/>
                    <a:pt x="3" y="0"/>
                  </a:cubicBezTo>
                  <a:cubicBezTo>
                    <a:pt x="3" y="1"/>
                    <a:pt x="4" y="4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9"/>
            <p:cNvSpPr/>
            <p:nvPr/>
          </p:nvSpPr>
          <p:spPr bwMode="auto">
            <a:xfrm>
              <a:off x="2271713" y="3943350"/>
              <a:ext cx="46038" cy="57150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2 w 4"/>
                <a:gd name="T5" fmla="*/ 3 h 5"/>
                <a:gd name="T6" fmla="*/ 4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2" y="4"/>
                    <a:pt x="0" y="2"/>
                    <a:pt x="0" y="0"/>
                  </a:cubicBezTo>
                  <a:cubicBezTo>
                    <a:pt x="1" y="0"/>
                    <a:pt x="1" y="2"/>
                    <a:pt x="2" y="3"/>
                  </a:cubicBezTo>
                  <a:cubicBezTo>
                    <a:pt x="2" y="4"/>
                    <a:pt x="3" y="4"/>
                    <a:pt x="4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60"/>
            <p:cNvSpPr/>
            <p:nvPr/>
          </p:nvSpPr>
          <p:spPr bwMode="auto">
            <a:xfrm>
              <a:off x="2271713" y="3910013"/>
              <a:ext cx="46038" cy="68263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3 w 4"/>
                <a:gd name="T5" fmla="*/ 5 h 6"/>
                <a:gd name="T6" fmla="*/ 3 w 4"/>
                <a:gd name="T7" fmla="*/ 4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5"/>
                    <a:pt x="0" y="2"/>
                    <a:pt x="0" y="0"/>
                  </a:cubicBezTo>
                  <a:cubicBezTo>
                    <a:pt x="1" y="1"/>
                    <a:pt x="2" y="4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4" y="5"/>
                    <a:pt x="4" y="5"/>
                    <a:pt x="4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61"/>
            <p:cNvSpPr/>
            <p:nvPr/>
          </p:nvSpPr>
          <p:spPr bwMode="auto">
            <a:xfrm>
              <a:off x="2943226" y="3535363"/>
              <a:ext cx="44450" cy="22225"/>
            </a:xfrm>
            <a:custGeom>
              <a:avLst/>
              <a:gdLst>
                <a:gd name="T0" fmla="*/ 0 w 4"/>
                <a:gd name="T1" fmla="*/ 1 h 2"/>
                <a:gd name="T2" fmla="*/ 3 w 4"/>
                <a:gd name="T3" fmla="*/ 0 h 2"/>
                <a:gd name="T4" fmla="*/ 4 w 4"/>
                <a:gd name="T5" fmla="*/ 1 h 2"/>
                <a:gd name="T6" fmla="*/ 0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4" y="0"/>
                    <a:pt x="4" y="1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2806701" y="3114675"/>
              <a:ext cx="22225" cy="46038"/>
            </a:xfrm>
            <a:custGeom>
              <a:avLst/>
              <a:gdLst>
                <a:gd name="T0" fmla="*/ 1 w 2"/>
                <a:gd name="T1" fmla="*/ 2 h 4"/>
                <a:gd name="T2" fmla="*/ 1 w 2"/>
                <a:gd name="T3" fmla="*/ 0 h 4"/>
                <a:gd name="T4" fmla="*/ 2 w 2"/>
                <a:gd name="T5" fmla="*/ 3 h 4"/>
                <a:gd name="T6" fmla="*/ 1 w 2"/>
                <a:gd name="T7" fmla="*/ 2 h 4"/>
                <a:gd name="T8" fmla="*/ 1 w 2"/>
                <a:gd name="T9" fmla="*/ 3 h 4"/>
                <a:gd name="T10" fmla="*/ 0 w 2"/>
                <a:gd name="T11" fmla="*/ 3 h 4"/>
                <a:gd name="T12" fmla="*/ 0 w 2"/>
                <a:gd name="T13" fmla="*/ 1 h 4"/>
                <a:gd name="T14" fmla="*/ 1 w 2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63"/>
            <p:cNvSpPr/>
            <p:nvPr/>
          </p:nvSpPr>
          <p:spPr bwMode="auto">
            <a:xfrm>
              <a:off x="3159126" y="2889250"/>
              <a:ext cx="11113" cy="79375"/>
            </a:xfrm>
            <a:custGeom>
              <a:avLst/>
              <a:gdLst>
                <a:gd name="T0" fmla="*/ 1 w 1"/>
                <a:gd name="T1" fmla="*/ 6 h 7"/>
                <a:gd name="T2" fmla="*/ 1 w 1"/>
                <a:gd name="T3" fmla="*/ 7 h 7"/>
                <a:gd name="T4" fmla="*/ 1 w 1"/>
                <a:gd name="T5" fmla="*/ 0 h 7"/>
                <a:gd name="T6" fmla="*/ 1 w 1"/>
                <a:gd name="T7" fmla="*/ 5 h 7"/>
                <a:gd name="T8" fmla="*/ 1 w 1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6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4"/>
            <p:cNvSpPr/>
            <p:nvPr/>
          </p:nvSpPr>
          <p:spPr bwMode="auto">
            <a:xfrm>
              <a:off x="2771776" y="2684463"/>
              <a:ext cx="136525" cy="147638"/>
            </a:xfrm>
            <a:custGeom>
              <a:avLst/>
              <a:gdLst>
                <a:gd name="T0" fmla="*/ 10 w 12"/>
                <a:gd name="T1" fmla="*/ 9 h 13"/>
                <a:gd name="T2" fmla="*/ 12 w 12"/>
                <a:gd name="T3" fmla="*/ 12 h 13"/>
                <a:gd name="T4" fmla="*/ 10 w 12"/>
                <a:gd name="T5" fmla="*/ 11 h 13"/>
                <a:gd name="T6" fmla="*/ 10 w 12"/>
                <a:gd name="T7" fmla="*/ 13 h 13"/>
                <a:gd name="T8" fmla="*/ 7 w 12"/>
                <a:gd name="T9" fmla="*/ 10 h 13"/>
                <a:gd name="T10" fmla="*/ 5 w 12"/>
                <a:gd name="T11" fmla="*/ 7 h 13"/>
                <a:gd name="T12" fmla="*/ 0 w 12"/>
                <a:gd name="T13" fmla="*/ 2 h 13"/>
                <a:gd name="T14" fmla="*/ 3 w 12"/>
                <a:gd name="T15" fmla="*/ 4 h 13"/>
                <a:gd name="T16" fmla="*/ 6 w 12"/>
                <a:gd name="T17" fmla="*/ 8 h 13"/>
                <a:gd name="T18" fmla="*/ 8 w 12"/>
                <a:gd name="T19" fmla="*/ 9 h 13"/>
                <a:gd name="T20" fmla="*/ 10 w 12"/>
                <a:gd name="T21" fmla="*/ 11 h 13"/>
                <a:gd name="T22" fmla="*/ 8 w 12"/>
                <a:gd name="T23" fmla="*/ 7 h 13"/>
                <a:gd name="T24" fmla="*/ 4 w 12"/>
                <a:gd name="T25" fmla="*/ 2 h 13"/>
                <a:gd name="T26" fmla="*/ 2 w 12"/>
                <a:gd name="T27" fmla="*/ 0 h 13"/>
                <a:gd name="T28" fmla="*/ 2 w 12"/>
                <a:gd name="T29" fmla="*/ 0 h 13"/>
                <a:gd name="T30" fmla="*/ 9 w 12"/>
                <a:gd name="T31" fmla="*/ 9 h 13"/>
                <a:gd name="T32" fmla="*/ 10 w 12"/>
                <a:gd name="T3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3">
                  <a:moveTo>
                    <a:pt x="10" y="9"/>
                  </a:moveTo>
                  <a:cubicBezTo>
                    <a:pt x="10" y="11"/>
                    <a:pt x="11" y="11"/>
                    <a:pt x="12" y="12"/>
                  </a:cubicBezTo>
                  <a:cubicBezTo>
                    <a:pt x="10" y="13"/>
                    <a:pt x="10" y="12"/>
                    <a:pt x="10" y="11"/>
                  </a:cubicBezTo>
                  <a:cubicBezTo>
                    <a:pt x="9" y="12"/>
                    <a:pt x="10" y="12"/>
                    <a:pt x="10" y="13"/>
                  </a:cubicBezTo>
                  <a:cubicBezTo>
                    <a:pt x="9" y="13"/>
                    <a:pt x="8" y="11"/>
                    <a:pt x="7" y="10"/>
                  </a:cubicBezTo>
                  <a:cubicBezTo>
                    <a:pt x="6" y="9"/>
                    <a:pt x="6" y="8"/>
                    <a:pt x="5" y="7"/>
                  </a:cubicBezTo>
                  <a:cubicBezTo>
                    <a:pt x="3" y="6"/>
                    <a:pt x="1" y="3"/>
                    <a:pt x="0" y="2"/>
                  </a:cubicBezTo>
                  <a:cubicBezTo>
                    <a:pt x="2" y="1"/>
                    <a:pt x="2" y="3"/>
                    <a:pt x="3" y="4"/>
                  </a:cubicBezTo>
                  <a:cubicBezTo>
                    <a:pt x="4" y="5"/>
                    <a:pt x="5" y="7"/>
                    <a:pt x="6" y="8"/>
                  </a:cubicBezTo>
                  <a:cubicBezTo>
                    <a:pt x="7" y="8"/>
                    <a:pt x="7" y="9"/>
                    <a:pt x="8" y="9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7" y="8"/>
                    <a:pt x="8" y="7"/>
                  </a:cubicBezTo>
                  <a:cubicBezTo>
                    <a:pt x="6" y="6"/>
                    <a:pt x="5" y="4"/>
                    <a:pt x="4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2"/>
                    <a:pt x="7" y="6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5"/>
            <p:cNvSpPr/>
            <p:nvPr/>
          </p:nvSpPr>
          <p:spPr bwMode="auto">
            <a:xfrm>
              <a:off x="2225676" y="2979738"/>
              <a:ext cx="23813" cy="55563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0 h 5"/>
                <a:gd name="T4" fmla="*/ 2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4"/>
                    <a:pt x="1" y="2"/>
                    <a:pt x="0" y="0"/>
                  </a:cubicBezTo>
                  <a:cubicBezTo>
                    <a:pt x="2" y="2"/>
                    <a:pt x="1" y="3"/>
                    <a:pt x="2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6"/>
            <p:cNvSpPr/>
            <p:nvPr/>
          </p:nvSpPr>
          <p:spPr bwMode="auto">
            <a:xfrm>
              <a:off x="2181226" y="3024188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7"/>
            <p:cNvSpPr/>
            <p:nvPr/>
          </p:nvSpPr>
          <p:spPr bwMode="auto">
            <a:xfrm>
              <a:off x="2454276" y="2479675"/>
              <a:ext cx="79375" cy="125413"/>
            </a:xfrm>
            <a:custGeom>
              <a:avLst/>
              <a:gdLst>
                <a:gd name="T0" fmla="*/ 7 w 7"/>
                <a:gd name="T1" fmla="*/ 10 h 11"/>
                <a:gd name="T2" fmla="*/ 7 w 7"/>
                <a:gd name="T3" fmla="*/ 10 h 11"/>
                <a:gd name="T4" fmla="*/ 0 w 7"/>
                <a:gd name="T5" fmla="*/ 0 h 11"/>
                <a:gd name="T6" fmla="*/ 4 w 7"/>
                <a:gd name="T7" fmla="*/ 6 h 11"/>
                <a:gd name="T8" fmla="*/ 7 w 7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10"/>
                  </a:moveTo>
                  <a:cubicBezTo>
                    <a:pt x="7" y="11"/>
                    <a:pt x="7" y="10"/>
                    <a:pt x="7" y="10"/>
                  </a:cubicBezTo>
                  <a:cubicBezTo>
                    <a:pt x="5" y="7"/>
                    <a:pt x="1" y="4"/>
                    <a:pt x="0" y="0"/>
                  </a:cubicBezTo>
                  <a:cubicBezTo>
                    <a:pt x="2" y="1"/>
                    <a:pt x="3" y="5"/>
                    <a:pt x="4" y="6"/>
                  </a:cubicBezTo>
                  <a:cubicBezTo>
                    <a:pt x="5" y="8"/>
                    <a:pt x="7" y="9"/>
                    <a:pt x="7" y="1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8"/>
            <p:cNvSpPr/>
            <p:nvPr/>
          </p:nvSpPr>
          <p:spPr bwMode="auto">
            <a:xfrm>
              <a:off x="3113088" y="2241550"/>
              <a:ext cx="23813" cy="2222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9"/>
            <p:cNvSpPr/>
            <p:nvPr/>
          </p:nvSpPr>
          <p:spPr bwMode="auto">
            <a:xfrm>
              <a:off x="2579688" y="2173288"/>
              <a:ext cx="68263" cy="90488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5 w 6"/>
                <a:gd name="T5" fmla="*/ 7 h 8"/>
                <a:gd name="T6" fmla="*/ 6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cubicBezTo>
                    <a:pt x="4" y="6"/>
                    <a:pt x="2" y="3"/>
                    <a:pt x="0" y="0"/>
                  </a:cubicBezTo>
                  <a:cubicBezTo>
                    <a:pt x="2" y="1"/>
                    <a:pt x="3" y="4"/>
                    <a:pt x="5" y="7"/>
                  </a:cubicBezTo>
                  <a:cubicBezTo>
                    <a:pt x="6" y="7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70"/>
            <p:cNvSpPr/>
            <p:nvPr/>
          </p:nvSpPr>
          <p:spPr bwMode="auto">
            <a:xfrm>
              <a:off x="2487613" y="1833563"/>
              <a:ext cx="57150" cy="192088"/>
            </a:xfrm>
            <a:custGeom>
              <a:avLst/>
              <a:gdLst>
                <a:gd name="T0" fmla="*/ 2 w 5"/>
                <a:gd name="T1" fmla="*/ 17 h 17"/>
                <a:gd name="T2" fmla="*/ 1 w 5"/>
                <a:gd name="T3" fmla="*/ 13 h 17"/>
                <a:gd name="T4" fmla="*/ 1 w 5"/>
                <a:gd name="T5" fmla="*/ 16 h 17"/>
                <a:gd name="T6" fmla="*/ 0 w 5"/>
                <a:gd name="T7" fmla="*/ 8 h 17"/>
                <a:gd name="T8" fmla="*/ 2 w 5"/>
                <a:gd name="T9" fmla="*/ 7 h 17"/>
                <a:gd name="T10" fmla="*/ 2 w 5"/>
                <a:gd name="T11" fmla="*/ 6 h 17"/>
                <a:gd name="T12" fmla="*/ 5 w 5"/>
                <a:gd name="T13" fmla="*/ 0 h 17"/>
                <a:gd name="T14" fmla="*/ 4 w 5"/>
                <a:gd name="T15" fmla="*/ 3 h 17"/>
                <a:gd name="T16" fmla="*/ 4 w 5"/>
                <a:gd name="T17" fmla="*/ 4 h 17"/>
                <a:gd name="T18" fmla="*/ 2 w 5"/>
                <a:gd name="T19" fmla="*/ 14 h 17"/>
                <a:gd name="T20" fmla="*/ 2 w 5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7">
                  <a:moveTo>
                    <a:pt x="2" y="17"/>
                  </a:moveTo>
                  <a:cubicBezTo>
                    <a:pt x="1" y="16"/>
                    <a:pt x="3" y="14"/>
                    <a:pt x="1" y="13"/>
                  </a:cubicBezTo>
                  <a:cubicBezTo>
                    <a:pt x="1" y="14"/>
                    <a:pt x="2" y="16"/>
                    <a:pt x="1" y="16"/>
                  </a:cubicBezTo>
                  <a:cubicBezTo>
                    <a:pt x="0" y="14"/>
                    <a:pt x="0" y="11"/>
                    <a:pt x="0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4" y="5"/>
                    <a:pt x="4" y="2"/>
                    <a:pt x="5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7"/>
                    <a:pt x="3" y="11"/>
                    <a:pt x="2" y="14"/>
                  </a:cubicBezTo>
                  <a:cubicBezTo>
                    <a:pt x="2" y="15"/>
                    <a:pt x="2" y="16"/>
                    <a:pt x="2" y="17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171"/>
            <p:cNvSpPr/>
            <p:nvPr/>
          </p:nvSpPr>
          <p:spPr bwMode="auto">
            <a:xfrm>
              <a:off x="2317751" y="1754188"/>
              <a:ext cx="11113" cy="68263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5 h 6"/>
                <a:gd name="T4" fmla="*/ 0 w 1"/>
                <a:gd name="T5" fmla="*/ 3 h 6"/>
                <a:gd name="T6" fmla="*/ 1 w 1"/>
                <a:gd name="T7" fmla="*/ 0 h 6"/>
                <a:gd name="T8" fmla="*/ 0 w 1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2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5" name="文本占位符 174"/>
          <p:cNvSpPr>
            <a:spLocks noGrp="1"/>
          </p:cNvSpPr>
          <p:nvPr>
            <p:ph type="body" sz="quarter" idx="13" hasCustomPrompt="1"/>
          </p:nvPr>
        </p:nvSpPr>
        <p:spPr>
          <a:xfrm>
            <a:off x="4997450" y="4812418"/>
            <a:ext cx="5923086" cy="9413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4788660" y="2305836"/>
            <a:ext cx="6408712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方正行楷简体" panose="03000509000000000000" pitchFamily="65" charset="-122"/>
                <a:ea typeface="方正行楷简体" panose="03000509000000000000" pitchFamily="65" charset="-122"/>
                <a:cs typeface="Arial Unicode MS" panose="020B0604020202020204" pitchFamily="34" charset="-122"/>
              </a:rPr>
              <a:t>Thank you</a:t>
            </a:r>
            <a:endParaRPr lang="zh-CN" altLang="en-US" sz="9600" dirty="0">
              <a:solidFill>
                <a:schemeClr val="bg1"/>
              </a:solidFill>
              <a:latin typeface="方正行楷简体" panose="03000509000000000000" pitchFamily="65" charset="-122"/>
              <a:ea typeface="方正行楷简体" panose="03000509000000000000" pitchFamily="65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1343" y="5589240"/>
            <a:ext cx="2113351" cy="1088803"/>
            <a:chOff x="271463" y="5270500"/>
            <a:chExt cx="2871787" cy="1479551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71463" y="5270500"/>
              <a:ext cx="1670050" cy="1300163"/>
            </a:xfrm>
            <a:custGeom>
              <a:avLst/>
              <a:gdLst>
                <a:gd name="T0" fmla="*/ 93 w 207"/>
                <a:gd name="T1" fmla="*/ 9 h 160"/>
                <a:gd name="T2" fmla="*/ 85 w 207"/>
                <a:gd name="T3" fmla="*/ 12 h 160"/>
                <a:gd name="T4" fmla="*/ 168 w 207"/>
                <a:gd name="T5" fmla="*/ 42 h 160"/>
                <a:gd name="T6" fmla="*/ 129 w 207"/>
                <a:gd name="T7" fmla="*/ 18 h 160"/>
                <a:gd name="T8" fmla="*/ 107 w 207"/>
                <a:gd name="T9" fmla="*/ 23 h 160"/>
                <a:gd name="T10" fmla="*/ 60 w 207"/>
                <a:gd name="T11" fmla="*/ 58 h 160"/>
                <a:gd name="T12" fmla="*/ 113 w 207"/>
                <a:gd name="T13" fmla="*/ 25 h 160"/>
                <a:gd name="T14" fmla="*/ 118 w 207"/>
                <a:gd name="T15" fmla="*/ 31 h 160"/>
                <a:gd name="T16" fmla="*/ 146 w 207"/>
                <a:gd name="T17" fmla="*/ 34 h 160"/>
                <a:gd name="T18" fmla="*/ 172 w 207"/>
                <a:gd name="T19" fmla="*/ 63 h 160"/>
                <a:gd name="T20" fmla="*/ 125 w 207"/>
                <a:gd name="T21" fmla="*/ 36 h 160"/>
                <a:gd name="T22" fmla="*/ 198 w 207"/>
                <a:gd name="T23" fmla="*/ 37 h 160"/>
                <a:gd name="T24" fmla="*/ 148 w 207"/>
                <a:gd name="T25" fmla="*/ 99 h 160"/>
                <a:gd name="T26" fmla="*/ 124 w 207"/>
                <a:gd name="T27" fmla="*/ 104 h 160"/>
                <a:gd name="T28" fmla="*/ 113 w 207"/>
                <a:gd name="T29" fmla="*/ 40 h 160"/>
                <a:gd name="T30" fmla="*/ 120 w 207"/>
                <a:gd name="T31" fmla="*/ 42 h 160"/>
                <a:gd name="T32" fmla="*/ 202 w 207"/>
                <a:gd name="T33" fmla="*/ 44 h 160"/>
                <a:gd name="T34" fmla="*/ 173 w 207"/>
                <a:gd name="T35" fmla="*/ 45 h 160"/>
                <a:gd name="T36" fmla="*/ 56 w 207"/>
                <a:gd name="T37" fmla="*/ 51 h 160"/>
                <a:gd name="T38" fmla="*/ 114 w 207"/>
                <a:gd name="T39" fmla="*/ 89 h 160"/>
                <a:gd name="T40" fmla="*/ 176 w 207"/>
                <a:gd name="T41" fmla="*/ 49 h 160"/>
                <a:gd name="T42" fmla="*/ 188 w 207"/>
                <a:gd name="T43" fmla="*/ 64 h 160"/>
                <a:gd name="T44" fmla="*/ 54 w 207"/>
                <a:gd name="T45" fmla="*/ 49 h 160"/>
                <a:gd name="T46" fmla="*/ 90 w 207"/>
                <a:gd name="T47" fmla="*/ 54 h 160"/>
                <a:gd name="T48" fmla="*/ 188 w 207"/>
                <a:gd name="T49" fmla="*/ 51 h 160"/>
                <a:gd name="T50" fmla="*/ 183 w 207"/>
                <a:gd name="T51" fmla="*/ 55 h 160"/>
                <a:gd name="T52" fmla="*/ 54 w 207"/>
                <a:gd name="T53" fmla="*/ 59 h 160"/>
                <a:gd name="T54" fmla="*/ 111 w 207"/>
                <a:gd name="T55" fmla="*/ 61 h 160"/>
                <a:gd name="T56" fmla="*/ 178 w 207"/>
                <a:gd name="T57" fmla="*/ 65 h 160"/>
                <a:gd name="T58" fmla="*/ 75 w 207"/>
                <a:gd name="T59" fmla="*/ 72 h 160"/>
                <a:gd name="T60" fmla="*/ 61 w 207"/>
                <a:gd name="T61" fmla="*/ 74 h 160"/>
                <a:gd name="T62" fmla="*/ 62 w 207"/>
                <a:gd name="T63" fmla="*/ 84 h 160"/>
                <a:gd name="T64" fmla="*/ 73 w 207"/>
                <a:gd name="T65" fmla="*/ 78 h 160"/>
                <a:gd name="T66" fmla="*/ 161 w 207"/>
                <a:gd name="T67" fmla="*/ 79 h 160"/>
                <a:gd name="T68" fmla="*/ 109 w 207"/>
                <a:gd name="T69" fmla="*/ 82 h 160"/>
                <a:gd name="T70" fmla="*/ 79 w 207"/>
                <a:gd name="T71" fmla="*/ 84 h 160"/>
                <a:gd name="T72" fmla="*/ 158 w 207"/>
                <a:gd name="T73" fmla="*/ 88 h 160"/>
                <a:gd name="T74" fmla="*/ 72 w 207"/>
                <a:gd name="T75" fmla="*/ 85 h 160"/>
                <a:gd name="T76" fmla="*/ 48 w 207"/>
                <a:gd name="T77" fmla="*/ 91 h 160"/>
                <a:gd name="T78" fmla="*/ 4 w 207"/>
                <a:gd name="T79" fmla="*/ 125 h 160"/>
                <a:gd name="T80" fmla="*/ 95 w 207"/>
                <a:gd name="T81" fmla="*/ 87 h 160"/>
                <a:gd name="T82" fmla="*/ 52 w 207"/>
                <a:gd name="T83" fmla="*/ 92 h 160"/>
                <a:gd name="T84" fmla="*/ 113 w 207"/>
                <a:gd name="T85" fmla="*/ 147 h 160"/>
                <a:gd name="T86" fmla="*/ 71 w 207"/>
                <a:gd name="T87" fmla="*/ 94 h 160"/>
                <a:gd name="T88" fmla="*/ 55 w 207"/>
                <a:gd name="T89" fmla="*/ 98 h 160"/>
                <a:gd name="T90" fmla="*/ 59 w 207"/>
                <a:gd name="T91" fmla="*/ 101 h 160"/>
                <a:gd name="T92" fmla="*/ 49 w 207"/>
                <a:gd name="T93" fmla="*/ 107 h 160"/>
                <a:gd name="T94" fmla="*/ 51 w 207"/>
                <a:gd name="T95" fmla="*/ 110 h 160"/>
                <a:gd name="T96" fmla="*/ 124 w 207"/>
                <a:gd name="T97" fmla="*/ 112 h 160"/>
                <a:gd name="T98" fmla="*/ 192 w 207"/>
                <a:gd name="T99" fmla="*/ 115 h 160"/>
                <a:gd name="T100" fmla="*/ 56 w 207"/>
                <a:gd name="T101" fmla="*/ 118 h 160"/>
                <a:gd name="T102" fmla="*/ 204 w 207"/>
                <a:gd name="T103" fmla="*/ 120 h 160"/>
                <a:gd name="T104" fmla="*/ 52 w 207"/>
                <a:gd name="T105" fmla="*/ 123 h 160"/>
                <a:gd name="T106" fmla="*/ 136 w 207"/>
                <a:gd name="T107" fmla="*/ 126 h 160"/>
                <a:gd name="T108" fmla="*/ 125 w 207"/>
                <a:gd name="T109" fmla="*/ 129 h 160"/>
                <a:gd name="T110" fmla="*/ 146 w 207"/>
                <a:gd name="T111" fmla="*/ 131 h 160"/>
                <a:gd name="T112" fmla="*/ 134 w 207"/>
                <a:gd name="T113" fmla="*/ 132 h 160"/>
                <a:gd name="T114" fmla="*/ 129 w 207"/>
                <a:gd name="T115" fmla="*/ 134 h 160"/>
                <a:gd name="T116" fmla="*/ 5 w 207"/>
                <a:gd name="T117" fmla="*/ 136 h 160"/>
                <a:gd name="T118" fmla="*/ 143 w 207"/>
                <a:gd name="T119" fmla="*/ 138 h 160"/>
                <a:gd name="T120" fmla="*/ 46 w 207"/>
                <a:gd name="T121" fmla="*/ 141 h 160"/>
                <a:gd name="T122" fmla="*/ 52 w 207"/>
                <a:gd name="T123" fmla="*/ 143 h 160"/>
                <a:gd name="T124" fmla="*/ 47 w 207"/>
                <a:gd name="T125" fmla="*/ 14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7" h="160">
                  <a:moveTo>
                    <a:pt x="120" y="146"/>
                  </a:moveTo>
                  <a:cubicBezTo>
                    <a:pt x="117" y="148"/>
                    <a:pt x="115" y="151"/>
                    <a:pt x="114" y="154"/>
                  </a:cubicBezTo>
                  <a:cubicBezTo>
                    <a:pt x="115" y="155"/>
                    <a:pt x="115" y="153"/>
                    <a:pt x="116" y="154"/>
                  </a:cubicBezTo>
                  <a:cubicBezTo>
                    <a:pt x="114" y="158"/>
                    <a:pt x="110" y="153"/>
                    <a:pt x="107" y="152"/>
                  </a:cubicBezTo>
                  <a:cubicBezTo>
                    <a:pt x="93" y="160"/>
                    <a:pt x="71" y="154"/>
                    <a:pt x="62" y="142"/>
                  </a:cubicBezTo>
                  <a:cubicBezTo>
                    <a:pt x="59" y="147"/>
                    <a:pt x="55" y="151"/>
                    <a:pt x="49" y="153"/>
                  </a:cubicBezTo>
                  <a:cubicBezTo>
                    <a:pt x="49" y="153"/>
                    <a:pt x="50" y="154"/>
                    <a:pt x="49" y="154"/>
                  </a:cubicBezTo>
                  <a:cubicBezTo>
                    <a:pt x="49" y="154"/>
                    <a:pt x="49" y="153"/>
                    <a:pt x="49" y="153"/>
                  </a:cubicBezTo>
                  <a:cubicBezTo>
                    <a:pt x="39" y="159"/>
                    <a:pt x="23" y="157"/>
                    <a:pt x="16" y="151"/>
                  </a:cubicBezTo>
                  <a:cubicBezTo>
                    <a:pt x="13" y="152"/>
                    <a:pt x="13" y="155"/>
                    <a:pt x="10" y="155"/>
                  </a:cubicBezTo>
                  <a:cubicBezTo>
                    <a:pt x="8" y="156"/>
                    <a:pt x="5" y="152"/>
                    <a:pt x="3" y="151"/>
                  </a:cubicBezTo>
                  <a:cubicBezTo>
                    <a:pt x="2" y="151"/>
                    <a:pt x="3" y="151"/>
                    <a:pt x="3" y="151"/>
                  </a:cubicBezTo>
                  <a:cubicBezTo>
                    <a:pt x="2" y="152"/>
                    <a:pt x="3" y="154"/>
                    <a:pt x="2" y="155"/>
                  </a:cubicBezTo>
                  <a:cubicBezTo>
                    <a:pt x="3" y="155"/>
                    <a:pt x="3" y="155"/>
                    <a:pt x="3" y="156"/>
                  </a:cubicBezTo>
                  <a:cubicBezTo>
                    <a:pt x="4" y="155"/>
                    <a:pt x="6" y="155"/>
                    <a:pt x="7" y="155"/>
                  </a:cubicBezTo>
                  <a:cubicBezTo>
                    <a:pt x="5" y="159"/>
                    <a:pt x="0" y="156"/>
                    <a:pt x="0" y="152"/>
                  </a:cubicBezTo>
                  <a:cubicBezTo>
                    <a:pt x="1" y="151"/>
                    <a:pt x="1" y="150"/>
                    <a:pt x="2" y="150"/>
                  </a:cubicBezTo>
                  <a:cubicBezTo>
                    <a:pt x="2" y="148"/>
                    <a:pt x="1" y="147"/>
                    <a:pt x="1" y="145"/>
                  </a:cubicBezTo>
                  <a:cubicBezTo>
                    <a:pt x="2" y="144"/>
                    <a:pt x="4" y="142"/>
                    <a:pt x="5" y="140"/>
                  </a:cubicBezTo>
                  <a:cubicBezTo>
                    <a:pt x="1" y="130"/>
                    <a:pt x="0" y="119"/>
                    <a:pt x="4" y="109"/>
                  </a:cubicBezTo>
                  <a:cubicBezTo>
                    <a:pt x="5" y="105"/>
                    <a:pt x="8" y="100"/>
                    <a:pt x="11" y="97"/>
                  </a:cubicBezTo>
                  <a:cubicBezTo>
                    <a:pt x="17" y="91"/>
                    <a:pt x="26" y="83"/>
                    <a:pt x="37" y="84"/>
                  </a:cubicBezTo>
                  <a:cubicBezTo>
                    <a:pt x="44" y="85"/>
                    <a:pt x="52" y="87"/>
                    <a:pt x="57" y="91"/>
                  </a:cubicBezTo>
                  <a:cubicBezTo>
                    <a:pt x="59" y="92"/>
                    <a:pt x="60" y="94"/>
                    <a:pt x="63" y="95"/>
                  </a:cubicBezTo>
                  <a:cubicBezTo>
                    <a:pt x="63" y="95"/>
                    <a:pt x="62" y="95"/>
                    <a:pt x="63" y="96"/>
                  </a:cubicBezTo>
                  <a:cubicBezTo>
                    <a:pt x="64" y="92"/>
                    <a:pt x="63" y="88"/>
                    <a:pt x="63" y="84"/>
                  </a:cubicBezTo>
                  <a:cubicBezTo>
                    <a:pt x="62" y="85"/>
                    <a:pt x="62" y="85"/>
                    <a:pt x="62" y="86"/>
                  </a:cubicBezTo>
                  <a:cubicBezTo>
                    <a:pt x="52" y="79"/>
                    <a:pt x="51" y="65"/>
                    <a:pt x="44" y="56"/>
                  </a:cubicBezTo>
                  <a:cubicBezTo>
                    <a:pt x="56" y="46"/>
                    <a:pt x="68" y="38"/>
                    <a:pt x="82" y="30"/>
                  </a:cubicBezTo>
                  <a:cubicBezTo>
                    <a:pt x="80" y="29"/>
                    <a:pt x="80" y="25"/>
                    <a:pt x="81" y="23"/>
                  </a:cubicBezTo>
                  <a:cubicBezTo>
                    <a:pt x="79" y="17"/>
                    <a:pt x="83" y="12"/>
                    <a:pt x="86" y="9"/>
                  </a:cubicBezTo>
                  <a:cubicBezTo>
                    <a:pt x="88" y="7"/>
                    <a:pt x="89" y="6"/>
                    <a:pt x="92" y="5"/>
                  </a:cubicBezTo>
                  <a:cubicBezTo>
                    <a:pt x="97" y="4"/>
                    <a:pt x="104" y="4"/>
                    <a:pt x="110" y="3"/>
                  </a:cubicBezTo>
                  <a:cubicBezTo>
                    <a:pt x="112" y="3"/>
                    <a:pt x="114" y="2"/>
                    <a:pt x="116" y="2"/>
                  </a:cubicBezTo>
                  <a:cubicBezTo>
                    <a:pt x="119" y="1"/>
                    <a:pt x="121" y="0"/>
                    <a:pt x="123" y="1"/>
                  </a:cubicBezTo>
                  <a:cubicBezTo>
                    <a:pt x="129" y="5"/>
                    <a:pt x="134" y="13"/>
                    <a:pt x="133" y="24"/>
                  </a:cubicBezTo>
                  <a:cubicBezTo>
                    <a:pt x="134" y="24"/>
                    <a:pt x="136" y="24"/>
                    <a:pt x="137" y="26"/>
                  </a:cubicBezTo>
                  <a:cubicBezTo>
                    <a:pt x="139" y="27"/>
                    <a:pt x="142" y="26"/>
                    <a:pt x="143" y="28"/>
                  </a:cubicBezTo>
                  <a:cubicBezTo>
                    <a:pt x="149" y="26"/>
                    <a:pt x="151" y="20"/>
                    <a:pt x="156" y="16"/>
                  </a:cubicBezTo>
                  <a:cubicBezTo>
                    <a:pt x="156" y="16"/>
                    <a:pt x="156" y="15"/>
                    <a:pt x="157" y="14"/>
                  </a:cubicBezTo>
                  <a:cubicBezTo>
                    <a:pt x="157" y="14"/>
                    <a:pt x="157" y="15"/>
                    <a:pt x="158" y="15"/>
                  </a:cubicBezTo>
                  <a:cubicBezTo>
                    <a:pt x="162" y="12"/>
                    <a:pt x="166" y="7"/>
                    <a:pt x="172" y="7"/>
                  </a:cubicBezTo>
                  <a:cubicBezTo>
                    <a:pt x="175" y="6"/>
                    <a:pt x="178" y="7"/>
                    <a:pt x="181" y="7"/>
                  </a:cubicBezTo>
                  <a:cubicBezTo>
                    <a:pt x="188" y="8"/>
                    <a:pt x="198" y="9"/>
                    <a:pt x="198" y="16"/>
                  </a:cubicBezTo>
                  <a:cubicBezTo>
                    <a:pt x="199" y="18"/>
                    <a:pt x="198" y="20"/>
                    <a:pt x="199" y="22"/>
                  </a:cubicBezTo>
                  <a:cubicBezTo>
                    <a:pt x="198" y="23"/>
                    <a:pt x="198" y="26"/>
                    <a:pt x="199" y="28"/>
                  </a:cubicBezTo>
                  <a:cubicBezTo>
                    <a:pt x="200" y="28"/>
                    <a:pt x="200" y="27"/>
                    <a:pt x="200" y="27"/>
                  </a:cubicBezTo>
                  <a:cubicBezTo>
                    <a:pt x="201" y="29"/>
                    <a:pt x="205" y="27"/>
                    <a:pt x="206" y="29"/>
                  </a:cubicBezTo>
                  <a:cubicBezTo>
                    <a:pt x="206" y="29"/>
                    <a:pt x="205" y="28"/>
                    <a:pt x="206" y="28"/>
                  </a:cubicBezTo>
                  <a:cubicBezTo>
                    <a:pt x="207" y="29"/>
                    <a:pt x="207" y="32"/>
                    <a:pt x="207" y="33"/>
                  </a:cubicBezTo>
                  <a:cubicBezTo>
                    <a:pt x="207" y="47"/>
                    <a:pt x="207" y="61"/>
                    <a:pt x="206" y="76"/>
                  </a:cubicBezTo>
                  <a:cubicBezTo>
                    <a:pt x="205" y="90"/>
                    <a:pt x="206" y="106"/>
                    <a:pt x="205" y="119"/>
                  </a:cubicBezTo>
                  <a:cubicBezTo>
                    <a:pt x="205" y="121"/>
                    <a:pt x="205" y="121"/>
                    <a:pt x="206" y="123"/>
                  </a:cubicBezTo>
                  <a:cubicBezTo>
                    <a:pt x="201" y="125"/>
                    <a:pt x="197" y="129"/>
                    <a:pt x="192" y="131"/>
                  </a:cubicBezTo>
                  <a:cubicBezTo>
                    <a:pt x="192" y="132"/>
                    <a:pt x="192" y="133"/>
                    <a:pt x="191" y="134"/>
                  </a:cubicBezTo>
                  <a:cubicBezTo>
                    <a:pt x="190" y="134"/>
                    <a:pt x="191" y="133"/>
                    <a:pt x="191" y="132"/>
                  </a:cubicBezTo>
                  <a:cubicBezTo>
                    <a:pt x="178" y="139"/>
                    <a:pt x="165" y="147"/>
                    <a:pt x="152" y="154"/>
                  </a:cubicBezTo>
                  <a:cubicBezTo>
                    <a:pt x="152" y="153"/>
                    <a:pt x="152" y="153"/>
                    <a:pt x="152" y="152"/>
                  </a:cubicBezTo>
                  <a:cubicBezTo>
                    <a:pt x="142" y="149"/>
                    <a:pt x="131" y="144"/>
                    <a:pt x="119" y="142"/>
                  </a:cubicBezTo>
                  <a:cubicBezTo>
                    <a:pt x="121" y="144"/>
                    <a:pt x="123" y="145"/>
                    <a:pt x="123" y="148"/>
                  </a:cubicBezTo>
                  <a:cubicBezTo>
                    <a:pt x="122" y="149"/>
                    <a:pt x="122" y="150"/>
                    <a:pt x="121" y="151"/>
                  </a:cubicBezTo>
                  <a:cubicBezTo>
                    <a:pt x="121" y="152"/>
                    <a:pt x="122" y="151"/>
                    <a:pt x="122" y="152"/>
                  </a:cubicBezTo>
                  <a:cubicBezTo>
                    <a:pt x="122" y="155"/>
                    <a:pt x="117" y="155"/>
                    <a:pt x="117" y="152"/>
                  </a:cubicBezTo>
                  <a:cubicBezTo>
                    <a:pt x="118" y="152"/>
                    <a:pt x="118" y="153"/>
                    <a:pt x="119" y="153"/>
                  </a:cubicBezTo>
                  <a:cubicBezTo>
                    <a:pt x="120" y="153"/>
                    <a:pt x="120" y="153"/>
                    <a:pt x="121" y="152"/>
                  </a:cubicBezTo>
                  <a:cubicBezTo>
                    <a:pt x="120" y="151"/>
                    <a:pt x="120" y="151"/>
                    <a:pt x="118" y="151"/>
                  </a:cubicBezTo>
                  <a:cubicBezTo>
                    <a:pt x="118" y="150"/>
                    <a:pt x="119" y="150"/>
                    <a:pt x="120" y="149"/>
                  </a:cubicBezTo>
                  <a:cubicBezTo>
                    <a:pt x="120" y="149"/>
                    <a:pt x="120" y="150"/>
                    <a:pt x="121" y="150"/>
                  </a:cubicBezTo>
                  <a:cubicBezTo>
                    <a:pt x="121" y="149"/>
                    <a:pt x="122" y="148"/>
                    <a:pt x="122" y="146"/>
                  </a:cubicBezTo>
                  <a:cubicBezTo>
                    <a:pt x="120" y="147"/>
                    <a:pt x="119" y="150"/>
                    <a:pt x="117" y="150"/>
                  </a:cubicBezTo>
                  <a:cubicBezTo>
                    <a:pt x="118" y="148"/>
                    <a:pt x="120" y="148"/>
                    <a:pt x="120" y="146"/>
                  </a:cubicBezTo>
                  <a:close/>
                  <a:moveTo>
                    <a:pt x="93" y="9"/>
                  </a:moveTo>
                  <a:cubicBezTo>
                    <a:pt x="94" y="8"/>
                    <a:pt x="93" y="7"/>
                    <a:pt x="94" y="7"/>
                  </a:cubicBezTo>
                  <a:cubicBezTo>
                    <a:pt x="95" y="8"/>
                    <a:pt x="94" y="7"/>
                    <a:pt x="94" y="8"/>
                  </a:cubicBezTo>
                  <a:cubicBezTo>
                    <a:pt x="95" y="8"/>
                    <a:pt x="97" y="7"/>
                    <a:pt x="97" y="6"/>
                  </a:cubicBezTo>
                  <a:cubicBezTo>
                    <a:pt x="94" y="7"/>
                    <a:pt x="92" y="7"/>
                    <a:pt x="91" y="10"/>
                  </a:cubicBezTo>
                  <a:cubicBezTo>
                    <a:pt x="92" y="10"/>
                    <a:pt x="92" y="9"/>
                    <a:pt x="93" y="9"/>
                  </a:cubicBezTo>
                  <a:close/>
                  <a:moveTo>
                    <a:pt x="91" y="11"/>
                  </a:moveTo>
                  <a:cubicBezTo>
                    <a:pt x="92" y="11"/>
                    <a:pt x="93" y="11"/>
                    <a:pt x="93" y="9"/>
                  </a:cubicBezTo>
                  <a:cubicBezTo>
                    <a:pt x="92" y="10"/>
                    <a:pt x="91" y="10"/>
                    <a:pt x="91" y="11"/>
                  </a:cubicBezTo>
                  <a:close/>
                  <a:moveTo>
                    <a:pt x="82" y="21"/>
                  </a:moveTo>
                  <a:cubicBezTo>
                    <a:pt x="82" y="23"/>
                    <a:pt x="81" y="26"/>
                    <a:pt x="82" y="28"/>
                  </a:cubicBezTo>
                  <a:cubicBezTo>
                    <a:pt x="81" y="25"/>
                    <a:pt x="85" y="21"/>
                    <a:pt x="87" y="20"/>
                  </a:cubicBezTo>
                  <a:cubicBezTo>
                    <a:pt x="89" y="19"/>
                    <a:pt x="91" y="19"/>
                    <a:pt x="93" y="19"/>
                  </a:cubicBezTo>
                  <a:cubicBezTo>
                    <a:pt x="96" y="20"/>
                    <a:pt x="100" y="21"/>
                    <a:pt x="102" y="21"/>
                  </a:cubicBezTo>
                  <a:cubicBezTo>
                    <a:pt x="104" y="22"/>
                    <a:pt x="107" y="22"/>
                    <a:pt x="110" y="22"/>
                  </a:cubicBezTo>
                  <a:cubicBezTo>
                    <a:pt x="116" y="24"/>
                    <a:pt x="121" y="29"/>
                    <a:pt x="127" y="29"/>
                  </a:cubicBezTo>
                  <a:cubicBezTo>
                    <a:pt x="127" y="29"/>
                    <a:pt x="128" y="28"/>
                    <a:pt x="128" y="27"/>
                  </a:cubicBezTo>
                  <a:cubicBezTo>
                    <a:pt x="128" y="28"/>
                    <a:pt x="127" y="29"/>
                    <a:pt x="126" y="28"/>
                  </a:cubicBezTo>
                  <a:cubicBezTo>
                    <a:pt x="126" y="27"/>
                    <a:pt x="127" y="27"/>
                    <a:pt x="127" y="26"/>
                  </a:cubicBezTo>
                  <a:cubicBezTo>
                    <a:pt x="126" y="27"/>
                    <a:pt x="127" y="28"/>
                    <a:pt x="125" y="28"/>
                  </a:cubicBezTo>
                  <a:cubicBezTo>
                    <a:pt x="125" y="27"/>
                    <a:pt x="126" y="26"/>
                    <a:pt x="126" y="25"/>
                  </a:cubicBezTo>
                  <a:cubicBezTo>
                    <a:pt x="126" y="26"/>
                    <a:pt x="125" y="26"/>
                    <a:pt x="125" y="27"/>
                  </a:cubicBezTo>
                  <a:cubicBezTo>
                    <a:pt x="122" y="24"/>
                    <a:pt x="118" y="22"/>
                    <a:pt x="115" y="20"/>
                  </a:cubicBezTo>
                  <a:cubicBezTo>
                    <a:pt x="118" y="20"/>
                    <a:pt x="120" y="23"/>
                    <a:pt x="123" y="24"/>
                  </a:cubicBezTo>
                  <a:cubicBezTo>
                    <a:pt x="123" y="23"/>
                    <a:pt x="125" y="21"/>
                    <a:pt x="123" y="21"/>
                  </a:cubicBezTo>
                  <a:cubicBezTo>
                    <a:pt x="123" y="22"/>
                    <a:pt x="123" y="23"/>
                    <a:pt x="122" y="23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2"/>
                    <a:pt x="121" y="22"/>
                    <a:pt x="120" y="21"/>
                  </a:cubicBezTo>
                  <a:cubicBezTo>
                    <a:pt x="121" y="21"/>
                    <a:pt x="121" y="20"/>
                    <a:pt x="122" y="19"/>
                  </a:cubicBezTo>
                  <a:cubicBezTo>
                    <a:pt x="121" y="19"/>
                    <a:pt x="120" y="20"/>
                    <a:pt x="120" y="19"/>
                  </a:cubicBezTo>
                  <a:cubicBezTo>
                    <a:pt x="120" y="19"/>
                    <a:pt x="121" y="18"/>
                    <a:pt x="121" y="18"/>
                  </a:cubicBezTo>
                  <a:cubicBezTo>
                    <a:pt x="120" y="18"/>
                    <a:pt x="121" y="17"/>
                    <a:pt x="120" y="17"/>
                  </a:cubicBezTo>
                  <a:cubicBezTo>
                    <a:pt x="120" y="18"/>
                    <a:pt x="119" y="20"/>
                    <a:pt x="119" y="20"/>
                  </a:cubicBezTo>
                  <a:cubicBezTo>
                    <a:pt x="118" y="19"/>
                    <a:pt x="120" y="18"/>
                    <a:pt x="120" y="16"/>
                  </a:cubicBezTo>
                  <a:cubicBezTo>
                    <a:pt x="119" y="16"/>
                    <a:pt x="119" y="15"/>
                    <a:pt x="118" y="16"/>
                  </a:cubicBezTo>
                  <a:cubicBezTo>
                    <a:pt x="118" y="16"/>
                    <a:pt x="118" y="18"/>
                    <a:pt x="117" y="18"/>
                  </a:cubicBezTo>
                  <a:cubicBezTo>
                    <a:pt x="117" y="17"/>
                    <a:pt x="118" y="16"/>
                    <a:pt x="118" y="15"/>
                  </a:cubicBezTo>
                  <a:cubicBezTo>
                    <a:pt x="118" y="15"/>
                    <a:pt x="117" y="15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8" y="13"/>
                    <a:pt x="118" y="14"/>
                    <a:pt x="118" y="14"/>
                  </a:cubicBezTo>
                  <a:cubicBezTo>
                    <a:pt x="121" y="10"/>
                    <a:pt x="122" y="6"/>
                    <a:pt x="124" y="3"/>
                  </a:cubicBezTo>
                  <a:cubicBezTo>
                    <a:pt x="124" y="5"/>
                    <a:pt x="123" y="8"/>
                    <a:pt x="121" y="9"/>
                  </a:cubicBezTo>
                  <a:cubicBezTo>
                    <a:pt x="121" y="11"/>
                    <a:pt x="120" y="12"/>
                    <a:pt x="119" y="14"/>
                  </a:cubicBezTo>
                  <a:cubicBezTo>
                    <a:pt x="121" y="15"/>
                    <a:pt x="122" y="13"/>
                    <a:pt x="121" y="12"/>
                  </a:cubicBezTo>
                  <a:cubicBezTo>
                    <a:pt x="124" y="10"/>
                    <a:pt x="124" y="6"/>
                    <a:pt x="126" y="5"/>
                  </a:cubicBezTo>
                  <a:cubicBezTo>
                    <a:pt x="126" y="6"/>
                    <a:pt x="125" y="7"/>
                    <a:pt x="125" y="7"/>
                  </a:cubicBezTo>
                  <a:cubicBezTo>
                    <a:pt x="126" y="8"/>
                    <a:pt x="127" y="7"/>
                    <a:pt x="128" y="7"/>
                  </a:cubicBezTo>
                  <a:cubicBezTo>
                    <a:pt x="127" y="5"/>
                    <a:pt x="125" y="3"/>
                    <a:pt x="123" y="2"/>
                  </a:cubicBezTo>
                  <a:cubicBezTo>
                    <a:pt x="120" y="6"/>
                    <a:pt x="118" y="11"/>
                    <a:pt x="115" y="16"/>
                  </a:cubicBezTo>
                  <a:cubicBezTo>
                    <a:pt x="117" y="11"/>
                    <a:pt x="119" y="6"/>
                    <a:pt x="122" y="2"/>
                  </a:cubicBezTo>
                  <a:cubicBezTo>
                    <a:pt x="116" y="1"/>
                    <a:pt x="116" y="7"/>
                    <a:pt x="114" y="11"/>
                  </a:cubicBezTo>
                  <a:cubicBezTo>
                    <a:pt x="115" y="8"/>
                    <a:pt x="115" y="5"/>
                    <a:pt x="117" y="3"/>
                  </a:cubicBezTo>
                  <a:cubicBezTo>
                    <a:pt x="115" y="3"/>
                    <a:pt x="112" y="4"/>
                    <a:pt x="109" y="4"/>
                  </a:cubicBezTo>
                  <a:cubicBezTo>
                    <a:pt x="108" y="6"/>
                    <a:pt x="108" y="8"/>
                    <a:pt x="107" y="9"/>
                  </a:cubicBezTo>
                  <a:cubicBezTo>
                    <a:pt x="107" y="7"/>
                    <a:pt x="108" y="6"/>
                    <a:pt x="109" y="4"/>
                  </a:cubicBezTo>
                  <a:cubicBezTo>
                    <a:pt x="107" y="4"/>
                    <a:pt x="107" y="5"/>
                    <a:pt x="105" y="4"/>
                  </a:cubicBezTo>
                  <a:cubicBezTo>
                    <a:pt x="105" y="6"/>
                    <a:pt x="104" y="7"/>
                    <a:pt x="103" y="9"/>
                  </a:cubicBezTo>
                  <a:cubicBezTo>
                    <a:pt x="103" y="7"/>
                    <a:pt x="104" y="6"/>
                    <a:pt x="105" y="5"/>
                  </a:cubicBezTo>
                  <a:cubicBezTo>
                    <a:pt x="103" y="5"/>
                    <a:pt x="99" y="5"/>
                    <a:pt x="96" y="5"/>
                  </a:cubicBezTo>
                  <a:cubicBezTo>
                    <a:pt x="94" y="5"/>
                    <a:pt x="91" y="6"/>
                    <a:pt x="90" y="8"/>
                  </a:cubicBezTo>
                  <a:cubicBezTo>
                    <a:pt x="92" y="7"/>
                    <a:pt x="95" y="5"/>
                    <a:pt x="98" y="6"/>
                  </a:cubicBezTo>
                  <a:cubicBezTo>
                    <a:pt x="96" y="10"/>
                    <a:pt x="93" y="14"/>
                    <a:pt x="91" y="18"/>
                  </a:cubicBezTo>
                  <a:cubicBezTo>
                    <a:pt x="91" y="16"/>
                    <a:pt x="93" y="15"/>
                    <a:pt x="94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1" y="15"/>
                    <a:pt x="90" y="17"/>
                    <a:pt x="89" y="19"/>
                  </a:cubicBezTo>
                  <a:cubicBezTo>
                    <a:pt x="89" y="17"/>
                    <a:pt x="91" y="15"/>
                    <a:pt x="91" y="13"/>
                  </a:cubicBezTo>
                  <a:cubicBezTo>
                    <a:pt x="89" y="13"/>
                    <a:pt x="89" y="16"/>
                    <a:pt x="88" y="17"/>
                  </a:cubicBezTo>
                  <a:cubicBezTo>
                    <a:pt x="88" y="16"/>
                    <a:pt x="88" y="15"/>
                    <a:pt x="89" y="14"/>
                  </a:cubicBezTo>
                  <a:cubicBezTo>
                    <a:pt x="86" y="14"/>
                    <a:pt x="86" y="18"/>
                    <a:pt x="85" y="20"/>
                  </a:cubicBezTo>
                  <a:cubicBezTo>
                    <a:pt x="85" y="18"/>
                    <a:pt x="86" y="17"/>
                    <a:pt x="86" y="15"/>
                  </a:cubicBezTo>
                  <a:cubicBezTo>
                    <a:pt x="86" y="15"/>
                    <a:pt x="85" y="15"/>
                    <a:pt x="84" y="16"/>
                  </a:cubicBezTo>
                  <a:cubicBezTo>
                    <a:pt x="84" y="18"/>
                    <a:pt x="84" y="19"/>
                    <a:pt x="83" y="21"/>
                  </a:cubicBezTo>
                  <a:cubicBezTo>
                    <a:pt x="83" y="17"/>
                    <a:pt x="85" y="15"/>
                    <a:pt x="85" y="12"/>
                  </a:cubicBezTo>
                  <a:cubicBezTo>
                    <a:pt x="86" y="12"/>
                    <a:pt x="86" y="10"/>
                    <a:pt x="87" y="10"/>
                  </a:cubicBezTo>
                  <a:cubicBezTo>
                    <a:pt x="87" y="10"/>
                    <a:pt x="86" y="11"/>
                    <a:pt x="86" y="11"/>
                  </a:cubicBezTo>
                  <a:cubicBezTo>
                    <a:pt x="87" y="11"/>
                    <a:pt x="87" y="11"/>
                    <a:pt x="88" y="11"/>
                  </a:cubicBezTo>
                  <a:cubicBezTo>
                    <a:pt x="89" y="9"/>
                    <a:pt x="89" y="8"/>
                    <a:pt x="90" y="7"/>
                  </a:cubicBezTo>
                  <a:cubicBezTo>
                    <a:pt x="85" y="10"/>
                    <a:pt x="80" y="15"/>
                    <a:pt x="82" y="21"/>
                  </a:cubicBezTo>
                  <a:close/>
                  <a:moveTo>
                    <a:pt x="92" y="11"/>
                  </a:moveTo>
                  <a:cubicBezTo>
                    <a:pt x="91" y="11"/>
                    <a:pt x="91" y="12"/>
                    <a:pt x="90" y="12"/>
                  </a:cubicBezTo>
                  <a:cubicBezTo>
                    <a:pt x="90" y="12"/>
                    <a:pt x="89" y="13"/>
                    <a:pt x="90" y="13"/>
                  </a:cubicBezTo>
                  <a:cubicBezTo>
                    <a:pt x="91" y="13"/>
                    <a:pt x="92" y="12"/>
                    <a:pt x="92" y="11"/>
                  </a:cubicBezTo>
                  <a:close/>
                  <a:moveTo>
                    <a:pt x="87" y="14"/>
                  </a:moveTo>
                  <a:cubicBezTo>
                    <a:pt x="88" y="14"/>
                    <a:pt x="90" y="14"/>
                    <a:pt x="90" y="12"/>
                  </a:cubicBezTo>
                  <a:cubicBezTo>
                    <a:pt x="88" y="12"/>
                    <a:pt x="87" y="13"/>
                    <a:pt x="87" y="14"/>
                  </a:cubicBezTo>
                  <a:close/>
                  <a:moveTo>
                    <a:pt x="90" y="10"/>
                  </a:moveTo>
                  <a:cubicBezTo>
                    <a:pt x="89" y="11"/>
                    <a:pt x="88" y="11"/>
                    <a:pt x="88" y="12"/>
                  </a:cubicBezTo>
                  <a:cubicBezTo>
                    <a:pt x="89" y="12"/>
                    <a:pt x="90" y="12"/>
                    <a:pt x="90" y="10"/>
                  </a:cubicBezTo>
                  <a:close/>
                  <a:moveTo>
                    <a:pt x="89" y="10"/>
                  </a:moveTo>
                  <a:cubicBezTo>
                    <a:pt x="91" y="10"/>
                    <a:pt x="91" y="8"/>
                    <a:pt x="91" y="7"/>
                  </a:cubicBezTo>
                  <a:cubicBezTo>
                    <a:pt x="90" y="8"/>
                    <a:pt x="89" y="9"/>
                    <a:pt x="89" y="10"/>
                  </a:cubicBezTo>
                  <a:close/>
                  <a:moveTo>
                    <a:pt x="126" y="10"/>
                  </a:moveTo>
                  <a:cubicBezTo>
                    <a:pt x="128" y="10"/>
                    <a:pt x="128" y="10"/>
                    <a:pt x="129" y="9"/>
                  </a:cubicBezTo>
                  <a:cubicBezTo>
                    <a:pt x="129" y="8"/>
                    <a:pt x="129" y="8"/>
                    <a:pt x="128" y="7"/>
                  </a:cubicBezTo>
                  <a:cubicBezTo>
                    <a:pt x="128" y="9"/>
                    <a:pt x="127" y="9"/>
                    <a:pt x="126" y="10"/>
                  </a:cubicBezTo>
                  <a:close/>
                  <a:moveTo>
                    <a:pt x="170" y="45"/>
                  </a:moveTo>
                  <a:cubicBezTo>
                    <a:pt x="171" y="45"/>
                    <a:pt x="170" y="44"/>
                    <a:pt x="171" y="43"/>
                  </a:cubicBezTo>
                  <a:cubicBezTo>
                    <a:pt x="179" y="44"/>
                    <a:pt x="185" y="41"/>
                    <a:pt x="189" y="37"/>
                  </a:cubicBezTo>
                  <a:cubicBezTo>
                    <a:pt x="190" y="37"/>
                    <a:pt x="189" y="36"/>
                    <a:pt x="189" y="36"/>
                  </a:cubicBezTo>
                  <a:cubicBezTo>
                    <a:pt x="192" y="37"/>
                    <a:pt x="193" y="33"/>
                    <a:pt x="195" y="33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7" y="29"/>
                    <a:pt x="199" y="28"/>
                    <a:pt x="197" y="24"/>
                  </a:cubicBezTo>
                  <a:cubicBezTo>
                    <a:pt x="199" y="22"/>
                    <a:pt x="197" y="21"/>
                    <a:pt x="197" y="19"/>
                  </a:cubicBezTo>
                  <a:cubicBezTo>
                    <a:pt x="197" y="18"/>
                    <a:pt x="198" y="16"/>
                    <a:pt x="197" y="15"/>
                  </a:cubicBezTo>
                  <a:cubicBezTo>
                    <a:pt x="196" y="9"/>
                    <a:pt x="187" y="9"/>
                    <a:pt x="181" y="8"/>
                  </a:cubicBezTo>
                  <a:cubicBezTo>
                    <a:pt x="176" y="7"/>
                    <a:pt x="170" y="8"/>
                    <a:pt x="166" y="10"/>
                  </a:cubicBezTo>
                  <a:cubicBezTo>
                    <a:pt x="162" y="12"/>
                    <a:pt x="159" y="14"/>
                    <a:pt x="158" y="18"/>
                  </a:cubicBezTo>
                  <a:cubicBezTo>
                    <a:pt x="160" y="17"/>
                    <a:pt x="160" y="14"/>
                    <a:pt x="162" y="13"/>
                  </a:cubicBezTo>
                  <a:cubicBezTo>
                    <a:pt x="161" y="15"/>
                    <a:pt x="160" y="16"/>
                    <a:pt x="160" y="18"/>
                  </a:cubicBezTo>
                  <a:cubicBezTo>
                    <a:pt x="161" y="17"/>
                    <a:pt x="162" y="16"/>
                    <a:pt x="163" y="17"/>
                  </a:cubicBezTo>
                  <a:cubicBezTo>
                    <a:pt x="161" y="18"/>
                    <a:pt x="158" y="17"/>
                    <a:pt x="158" y="20"/>
                  </a:cubicBezTo>
                  <a:cubicBezTo>
                    <a:pt x="159" y="20"/>
                    <a:pt x="160" y="19"/>
                    <a:pt x="161" y="20"/>
                  </a:cubicBezTo>
                  <a:cubicBezTo>
                    <a:pt x="159" y="20"/>
                    <a:pt x="157" y="21"/>
                    <a:pt x="157" y="23"/>
                  </a:cubicBezTo>
                  <a:cubicBezTo>
                    <a:pt x="159" y="23"/>
                    <a:pt x="160" y="22"/>
                    <a:pt x="161" y="22"/>
                  </a:cubicBezTo>
                  <a:cubicBezTo>
                    <a:pt x="159" y="23"/>
                    <a:pt x="158" y="23"/>
                    <a:pt x="156" y="23"/>
                  </a:cubicBezTo>
                  <a:cubicBezTo>
                    <a:pt x="157" y="24"/>
                    <a:pt x="156" y="24"/>
                    <a:pt x="156" y="25"/>
                  </a:cubicBezTo>
                  <a:cubicBezTo>
                    <a:pt x="158" y="25"/>
                    <a:pt x="159" y="23"/>
                    <a:pt x="161" y="23"/>
                  </a:cubicBezTo>
                  <a:cubicBezTo>
                    <a:pt x="160" y="25"/>
                    <a:pt x="156" y="24"/>
                    <a:pt x="155" y="26"/>
                  </a:cubicBezTo>
                  <a:cubicBezTo>
                    <a:pt x="155" y="26"/>
                    <a:pt x="155" y="26"/>
                    <a:pt x="155" y="25"/>
                  </a:cubicBezTo>
                  <a:cubicBezTo>
                    <a:pt x="154" y="26"/>
                    <a:pt x="154" y="26"/>
                    <a:pt x="154" y="27"/>
                  </a:cubicBezTo>
                  <a:cubicBezTo>
                    <a:pt x="158" y="26"/>
                    <a:pt x="161" y="24"/>
                    <a:pt x="164" y="22"/>
                  </a:cubicBezTo>
                  <a:cubicBezTo>
                    <a:pt x="165" y="18"/>
                    <a:pt x="168" y="15"/>
                    <a:pt x="170" y="12"/>
                  </a:cubicBezTo>
                  <a:cubicBezTo>
                    <a:pt x="169" y="15"/>
                    <a:pt x="165" y="18"/>
                    <a:pt x="165" y="22"/>
                  </a:cubicBezTo>
                  <a:cubicBezTo>
                    <a:pt x="166" y="21"/>
                    <a:pt x="167" y="20"/>
                    <a:pt x="169" y="20"/>
                  </a:cubicBezTo>
                  <a:cubicBezTo>
                    <a:pt x="169" y="16"/>
                    <a:pt x="172" y="13"/>
                    <a:pt x="173" y="11"/>
                  </a:cubicBezTo>
                  <a:cubicBezTo>
                    <a:pt x="173" y="14"/>
                    <a:pt x="170" y="16"/>
                    <a:pt x="169" y="19"/>
                  </a:cubicBezTo>
                  <a:cubicBezTo>
                    <a:pt x="171" y="19"/>
                    <a:pt x="171" y="18"/>
                    <a:pt x="173" y="18"/>
                  </a:cubicBezTo>
                  <a:cubicBezTo>
                    <a:pt x="174" y="15"/>
                    <a:pt x="175" y="12"/>
                    <a:pt x="177" y="10"/>
                  </a:cubicBezTo>
                  <a:cubicBezTo>
                    <a:pt x="176" y="13"/>
                    <a:pt x="174" y="15"/>
                    <a:pt x="173" y="18"/>
                  </a:cubicBezTo>
                  <a:cubicBezTo>
                    <a:pt x="180" y="18"/>
                    <a:pt x="179" y="26"/>
                    <a:pt x="181" y="30"/>
                  </a:cubicBezTo>
                  <a:cubicBezTo>
                    <a:pt x="181" y="32"/>
                    <a:pt x="179" y="33"/>
                    <a:pt x="179" y="34"/>
                  </a:cubicBezTo>
                  <a:cubicBezTo>
                    <a:pt x="180" y="34"/>
                    <a:pt x="180" y="32"/>
                    <a:pt x="181" y="32"/>
                  </a:cubicBezTo>
                  <a:cubicBezTo>
                    <a:pt x="181" y="34"/>
                    <a:pt x="180" y="36"/>
                    <a:pt x="179" y="37"/>
                  </a:cubicBezTo>
                  <a:cubicBezTo>
                    <a:pt x="180" y="37"/>
                    <a:pt x="180" y="36"/>
                    <a:pt x="181" y="36"/>
                  </a:cubicBezTo>
                  <a:cubicBezTo>
                    <a:pt x="180" y="37"/>
                    <a:pt x="179" y="38"/>
                    <a:pt x="178" y="39"/>
                  </a:cubicBezTo>
                  <a:cubicBezTo>
                    <a:pt x="178" y="38"/>
                    <a:pt x="178" y="37"/>
                    <a:pt x="179" y="37"/>
                  </a:cubicBezTo>
                  <a:cubicBezTo>
                    <a:pt x="177" y="37"/>
                    <a:pt x="177" y="38"/>
                    <a:pt x="176" y="39"/>
                  </a:cubicBezTo>
                  <a:cubicBezTo>
                    <a:pt x="177" y="39"/>
                    <a:pt x="177" y="38"/>
                    <a:pt x="177" y="39"/>
                  </a:cubicBezTo>
                  <a:cubicBezTo>
                    <a:pt x="177" y="40"/>
                    <a:pt x="176" y="40"/>
                    <a:pt x="175" y="41"/>
                  </a:cubicBezTo>
                  <a:cubicBezTo>
                    <a:pt x="176" y="41"/>
                    <a:pt x="177" y="40"/>
                    <a:pt x="177" y="41"/>
                  </a:cubicBezTo>
                  <a:cubicBezTo>
                    <a:pt x="176" y="41"/>
                    <a:pt x="175" y="42"/>
                    <a:pt x="174" y="43"/>
                  </a:cubicBezTo>
                  <a:cubicBezTo>
                    <a:pt x="174" y="42"/>
                    <a:pt x="174" y="43"/>
                    <a:pt x="174" y="42"/>
                  </a:cubicBezTo>
                  <a:cubicBezTo>
                    <a:pt x="172" y="42"/>
                    <a:pt x="171" y="43"/>
                    <a:pt x="169" y="43"/>
                  </a:cubicBezTo>
                  <a:cubicBezTo>
                    <a:pt x="169" y="43"/>
                    <a:pt x="169" y="42"/>
                    <a:pt x="169" y="42"/>
                  </a:cubicBezTo>
                  <a:cubicBezTo>
                    <a:pt x="169" y="42"/>
                    <a:pt x="168" y="43"/>
                    <a:pt x="168" y="42"/>
                  </a:cubicBezTo>
                  <a:cubicBezTo>
                    <a:pt x="167" y="43"/>
                    <a:pt x="168" y="43"/>
                    <a:pt x="169" y="44"/>
                  </a:cubicBezTo>
                  <a:cubicBezTo>
                    <a:pt x="169" y="43"/>
                    <a:pt x="168" y="43"/>
                    <a:pt x="168" y="43"/>
                  </a:cubicBezTo>
                  <a:cubicBezTo>
                    <a:pt x="170" y="43"/>
                    <a:pt x="169" y="45"/>
                    <a:pt x="170" y="45"/>
                  </a:cubicBezTo>
                  <a:close/>
                  <a:moveTo>
                    <a:pt x="124" y="11"/>
                  </a:moveTo>
                  <a:cubicBezTo>
                    <a:pt x="126" y="11"/>
                    <a:pt x="127" y="9"/>
                    <a:pt x="127" y="8"/>
                  </a:cubicBezTo>
                  <a:cubicBezTo>
                    <a:pt x="127" y="8"/>
                    <a:pt x="126" y="8"/>
                    <a:pt x="125" y="8"/>
                  </a:cubicBezTo>
                  <a:cubicBezTo>
                    <a:pt x="125" y="9"/>
                    <a:pt x="123" y="10"/>
                    <a:pt x="124" y="11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3" y="11"/>
                    <a:pt x="124" y="11"/>
                  </a:cubicBezTo>
                  <a:close/>
                  <a:moveTo>
                    <a:pt x="93" y="10"/>
                  </a:moveTo>
                  <a:cubicBezTo>
                    <a:pt x="93" y="11"/>
                    <a:pt x="92" y="12"/>
                    <a:pt x="92" y="12"/>
                  </a:cubicBezTo>
                  <a:cubicBezTo>
                    <a:pt x="94" y="12"/>
                    <a:pt x="95" y="11"/>
                    <a:pt x="95" y="10"/>
                  </a:cubicBezTo>
                  <a:cubicBezTo>
                    <a:pt x="94" y="10"/>
                    <a:pt x="94" y="10"/>
                    <a:pt x="93" y="10"/>
                  </a:cubicBezTo>
                  <a:close/>
                  <a:moveTo>
                    <a:pt x="96" y="8"/>
                  </a:moveTo>
                  <a:cubicBezTo>
                    <a:pt x="95" y="8"/>
                    <a:pt x="93" y="9"/>
                    <a:pt x="93" y="10"/>
                  </a:cubicBezTo>
                  <a:cubicBezTo>
                    <a:pt x="95" y="10"/>
                    <a:pt x="96" y="9"/>
                    <a:pt x="96" y="8"/>
                  </a:cubicBezTo>
                  <a:close/>
                  <a:moveTo>
                    <a:pt x="128" y="10"/>
                  </a:moveTo>
                  <a:cubicBezTo>
                    <a:pt x="128" y="10"/>
                    <a:pt x="127" y="10"/>
                    <a:pt x="126" y="10"/>
                  </a:cubicBezTo>
                  <a:cubicBezTo>
                    <a:pt x="126" y="11"/>
                    <a:pt x="125" y="12"/>
                    <a:pt x="125" y="13"/>
                  </a:cubicBezTo>
                  <a:cubicBezTo>
                    <a:pt x="126" y="12"/>
                    <a:pt x="127" y="12"/>
                    <a:pt x="128" y="11"/>
                  </a:cubicBezTo>
                  <a:cubicBezTo>
                    <a:pt x="129" y="12"/>
                    <a:pt x="129" y="11"/>
                    <a:pt x="130" y="11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0"/>
                    <a:pt x="128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lose/>
                  <a:moveTo>
                    <a:pt x="123" y="13"/>
                  </a:moveTo>
                  <a:cubicBezTo>
                    <a:pt x="123" y="13"/>
                    <a:pt x="124" y="13"/>
                    <a:pt x="125" y="13"/>
                  </a:cubicBezTo>
                  <a:cubicBezTo>
                    <a:pt x="124" y="12"/>
                    <a:pt x="126" y="12"/>
                    <a:pt x="125" y="11"/>
                  </a:cubicBezTo>
                  <a:cubicBezTo>
                    <a:pt x="125" y="11"/>
                    <a:pt x="124" y="12"/>
                    <a:pt x="122" y="12"/>
                  </a:cubicBezTo>
                  <a:cubicBezTo>
                    <a:pt x="122" y="12"/>
                    <a:pt x="122" y="12"/>
                    <a:pt x="122" y="13"/>
                  </a:cubicBezTo>
                  <a:cubicBezTo>
                    <a:pt x="123" y="13"/>
                    <a:pt x="123" y="12"/>
                    <a:pt x="124" y="13"/>
                  </a:cubicBezTo>
                  <a:cubicBezTo>
                    <a:pt x="123" y="13"/>
                    <a:pt x="123" y="13"/>
                    <a:pt x="123" y="13"/>
                  </a:cubicBezTo>
                  <a:close/>
                  <a:moveTo>
                    <a:pt x="86" y="13"/>
                  </a:moveTo>
                  <a:cubicBezTo>
                    <a:pt x="86" y="13"/>
                    <a:pt x="87" y="13"/>
                    <a:pt x="87" y="13"/>
                  </a:cubicBezTo>
                  <a:cubicBezTo>
                    <a:pt x="88" y="12"/>
                    <a:pt x="88" y="12"/>
                    <a:pt x="88" y="11"/>
                  </a:cubicBezTo>
                  <a:cubicBezTo>
                    <a:pt x="87" y="12"/>
                    <a:pt x="85" y="12"/>
                    <a:pt x="86" y="13"/>
                  </a:cubicBezTo>
                  <a:close/>
                  <a:moveTo>
                    <a:pt x="130" y="13"/>
                  </a:moveTo>
                  <a:cubicBezTo>
                    <a:pt x="130" y="13"/>
                    <a:pt x="131" y="13"/>
                    <a:pt x="131" y="13"/>
                  </a:cubicBezTo>
                  <a:cubicBezTo>
                    <a:pt x="131" y="12"/>
                    <a:pt x="131" y="12"/>
                    <a:pt x="130" y="12"/>
                  </a:cubicBezTo>
                  <a:cubicBezTo>
                    <a:pt x="129" y="12"/>
                    <a:pt x="127" y="12"/>
                    <a:pt x="127" y="14"/>
                  </a:cubicBezTo>
                  <a:cubicBezTo>
                    <a:pt x="128" y="14"/>
                    <a:pt x="130" y="13"/>
                    <a:pt x="130" y="12"/>
                  </a:cubicBezTo>
                  <a:cubicBezTo>
                    <a:pt x="130" y="13"/>
                    <a:pt x="130" y="13"/>
                    <a:pt x="130" y="13"/>
                  </a:cubicBezTo>
                  <a:close/>
                  <a:moveTo>
                    <a:pt x="124" y="15"/>
                  </a:moveTo>
                  <a:cubicBezTo>
                    <a:pt x="126" y="15"/>
                    <a:pt x="127" y="14"/>
                    <a:pt x="127" y="13"/>
                  </a:cubicBezTo>
                  <a:cubicBezTo>
                    <a:pt x="125" y="13"/>
                    <a:pt x="124" y="14"/>
                    <a:pt x="124" y="15"/>
                  </a:cubicBezTo>
                  <a:close/>
                  <a:moveTo>
                    <a:pt x="85" y="15"/>
                  </a:moveTo>
                  <a:cubicBezTo>
                    <a:pt x="87" y="15"/>
                    <a:pt x="87" y="14"/>
                    <a:pt x="87" y="13"/>
                  </a:cubicBezTo>
                  <a:cubicBezTo>
                    <a:pt x="86" y="13"/>
                    <a:pt x="85" y="13"/>
                    <a:pt x="85" y="15"/>
                  </a:cubicBezTo>
                  <a:close/>
                  <a:moveTo>
                    <a:pt x="132" y="15"/>
                  </a:moveTo>
                  <a:cubicBezTo>
                    <a:pt x="131" y="14"/>
                    <a:pt x="131" y="13"/>
                    <a:pt x="131" y="13"/>
                  </a:cubicBezTo>
                  <a:cubicBezTo>
                    <a:pt x="131" y="13"/>
                    <a:pt x="130" y="13"/>
                    <a:pt x="130" y="13"/>
                  </a:cubicBezTo>
                  <a:cubicBezTo>
                    <a:pt x="130" y="14"/>
                    <a:pt x="128" y="15"/>
                    <a:pt x="129" y="16"/>
                  </a:cubicBezTo>
                  <a:cubicBezTo>
                    <a:pt x="129" y="16"/>
                    <a:pt x="130" y="16"/>
                    <a:pt x="130" y="16"/>
                  </a:cubicBezTo>
                  <a:cubicBezTo>
                    <a:pt x="130" y="15"/>
                    <a:pt x="131" y="15"/>
                    <a:pt x="131" y="14"/>
                  </a:cubicBezTo>
                  <a:cubicBezTo>
                    <a:pt x="132" y="15"/>
                    <a:pt x="131" y="15"/>
                    <a:pt x="132" y="15"/>
                  </a:cubicBezTo>
                  <a:close/>
                  <a:moveTo>
                    <a:pt x="121" y="14"/>
                  </a:moveTo>
                  <a:cubicBezTo>
                    <a:pt x="122" y="16"/>
                    <a:pt x="124" y="15"/>
                    <a:pt x="124" y="14"/>
                  </a:cubicBezTo>
                  <a:cubicBezTo>
                    <a:pt x="123" y="14"/>
                    <a:pt x="122" y="14"/>
                    <a:pt x="121" y="14"/>
                  </a:cubicBezTo>
                  <a:close/>
                  <a:moveTo>
                    <a:pt x="125" y="17"/>
                  </a:moveTo>
                  <a:cubicBezTo>
                    <a:pt x="127" y="17"/>
                    <a:pt x="129" y="16"/>
                    <a:pt x="129" y="14"/>
                  </a:cubicBezTo>
                  <a:cubicBezTo>
                    <a:pt x="127" y="14"/>
                    <a:pt x="126" y="16"/>
                    <a:pt x="125" y="17"/>
                  </a:cubicBezTo>
                  <a:close/>
                  <a:moveTo>
                    <a:pt x="124" y="18"/>
                  </a:moveTo>
                  <a:cubicBezTo>
                    <a:pt x="125" y="17"/>
                    <a:pt x="125" y="16"/>
                    <a:pt x="125" y="15"/>
                  </a:cubicBezTo>
                  <a:cubicBezTo>
                    <a:pt x="124" y="15"/>
                    <a:pt x="123" y="16"/>
                    <a:pt x="124" y="18"/>
                  </a:cubicBezTo>
                  <a:close/>
                  <a:moveTo>
                    <a:pt x="155" y="21"/>
                  </a:moveTo>
                  <a:cubicBezTo>
                    <a:pt x="156" y="21"/>
                    <a:pt x="156" y="20"/>
                    <a:pt x="157" y="19"/>
                  </a:cubicBezTo>
                  <a:cubicBezTo>
                    <a:pt x="156" y="19"/>
                    <a:pt x="156" y="19"/>
                    <a:pt x="156" y="18"/>
                  </a:cubicBezTo>
                  <a:cubicBezTo>
                    <a:pt x="157" y="19"/>
                    <a:pt x="158" y="16"/>
                    <a:pt x="158" y="15"/>
                  </a:cubicBezTo>
                  <a:cubicBezTo>
                    <a:pt x="156" y="16"/>
                    <a:pt x="155" y="19"/>
                    <a:pt x="155" y="21"/>
                  </a:cubicBezTo>
                  <a:close/>
                  <a:moveTo>
                    <a:pt x="129" y="18"/>
                  </a:moveTo>
                  <a:cubicBezTo>
                    <a:pt x="130" y="18"/>
                    <a:pt x="130" y="17"/>
                    <a:pt x="132" y="18"/>
                  </a:cubicBezTo>
                  <a:cubicBezTo>
                    <a:pt x="132" y="17"/>
                    <a:pt x="132" y="16"/>
                    <a:pt x="132" y="16"/>
                  </a:cubicBezTo>
                  <a:cubicBezTo>
                    <a:pt x="130" y="16"/>
                    <a:pt x="130" y="18"/>
                    <a:pt x="129" y="18"/>
                  </a:cubicBezTo>
                  <a:close/>
                  <a:moveTo>
                    <a:pt x="127" y="19"/>
                  </a:moveTo>
                  <a:cubicBezTo>
                    <a:pt x="128" y="19"/>
                    <a:pt x="129" y="18"/>
                    <a:pt x="130" y="16"/>
                  </a:cubicBezTo>
                  <a:cubicBezTo>
                    <a:pt x="128" y="16"/>
                    <a:pt x="127" y="18"/>
                    <a:pt x="127" y="19"/>
                  </a:cubicBezTo>
                  <a:close/>
                  <a:moveTo>
                    <a:pt x="121" y="17"/>
                  </a:moveTo>
                  <a:cubicBezTo>
                    <a:pt x="121" y="17"/>
                    <a:pt x="122" y="18"/>
                    <a:pt x="122" y="18"/>
                  </a:cubicBezTo>
                  <a:cubicBezTo>
                    <a:pt x="123" y="17"/>
                    <a:pt x="122" y="17"/>
                    <a:pt x="122" y="16"/>
                  </a:cubicBezTo>
                  <a:cubicBezTo>
                    <a:pt x="121" y="16"/>
                    <a:pt x="121" y="16"/>
                    <a:pt x="121" y="17"/>
                  </a:cubicBezTo>
                  <a:close/>
                  <a:moveTo>
                    <a:pt x="124" y="20"/>
                  </a:moveTo>
                  <a:cubicBezTo>
                    <a:pt x="126" y="20"/>
                    <a:pt x="127" y="19"/>
                    <a:pt x="127" y="17"/>
                  </a:cubicBezTo>
                  <a:cubicBezTo>
                    <a:pt x="125" y="17"/>
                    <a:pt x="123" y="19"/>
                    <a:pt x="124" y="20"/>
                  </a:cubicBezTo>
                  <a:close/>
                  <a:moveTo>
                    <a:pt x="130" y="20"/>
                  </a:moveTo>
                  <a:cubicBezTo>
                    <a:pt x="131" y="20"/>
                    <a:pt x="131" y="20"/>
                    <a:pt x="132" y="21"/>
                  </a:cubicBezTo>
                  <a:cubicBezTo>
                    <a:pt x="131" y="21"/>
                    <a:pt x="130" y="22"/>
                    <a:pt x="130" y="23"/>
                  </a:cubicBezTo>
                  <a:cubicBezTo>
                    <a:pt x="131" y="23"/>
                    <a:pt x="131" y="22"/>
                    <a:pt x="132" y="22"/>
                  </a:cubicBezTo>
                  <a:cubicBezTo>
                    <a:pt x="132" y="21"/>
                    <a:pt x="132" y="19"/>
                    <a:pt x="131" y="18"/>
                  </a:cubicBezTo>
                  <a:cubicBezTo>
                    <a:pt x="131" y="19"/>
                    <a:pt x="131" y="19"/>
                    <a:pt x="130" y="20"/>
                  </a:cubicBezTo>
                  <a:close/>
                  <a:moveTo>
                    <a:pt x="157" y="21"/>
                  </a:moveTo>
                  <a:cubicBezTo>
                    <a:pt x="158" y="20"/>
                    <a:pt x="158" y="19"/>
                    <a:pt x="158" y="18"/>
                  </a:cubicBezTo>
                  <a:cubicBezTo>
                    <a:pt x="157" y="18"/>
                    <a:pt x="157" y="20"/>
                    <a:pt x="157" y="21"/>
                  </a:cubicBezTo>
                  <a:close/>
                  <a:moveTo>
                    <a:pt x="121" y="21"/>
                  </a:moveTo>
                  <a:cubicBezTo>
                    <a:pt x="122" y="22"/>
                    <a:pt x="123" y="21"/>
                    <a:pt x="123" y="20"/>
                  </a:cubicBezTo>
                  <a:cubicBezTo>
                    <a:pt x="122" y="20"/>
                    <a:pt x="122" y="19"/>
                    <a:pt x="122" y="19"/>
                  </a:cubicBezTo>
                  <a:cubicBezTo>
                    <a:pt x="122" y="20"/>
                    <a:pt x="121" y="20"/>
                    <a:pt x="121" y="21"/>
                  </a:cubicBezTo>
                  <a:close/>
                  <a:moveTo>
                    <a:pt x="129" y="19"/>
                  </a:moveTo>
                  <a:cubicBezTo>
                    <a:pt x="128" y="20"/>
                    <a:pt x="127" y="22"/>
                    <a:pt x="127" y="23"/>
                  </a:cubicBezTo>
                  <a:cubicBezTo>
                    <a:pt x="127" y="22"/>
                    <a:pt x="129" y="20"/>
                    <a:pt x="129" y="19"/>
                  </a:cubicBezTo>
                  <a:close/>
                  <a:moveTo>
                    <a:pt x="130" y="19"/>
                  </a:moveTo>
                  <a:cubicBezTo>
                    <a:pt x="129" y="21"/>
                    <a:pt x="127" y="23"/>
                    <a:pt x="127" y="24"/>
                  </a:cubicBezTo>
                  <a:cubicBezTo>
                    <a:pt x="128" y="23"/>
                    <a:pt x="130" y="20"/>
                    <a:pt x="130" y="19"/>
                  </a:cubicBezTo>
                  <a:close/>
                  <a:moveTo>
                    <a:pt x="153" y="21"/>
                  </a:moveTo>
                  <a:cubicBezTo>
                    <a:pt x="154" y="21"/>
                    <a:pt x="154" y="20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4" y="20"/>
                    <a:pt x="153" y="21"/>
                    <a:pt x="153" y="21"/>
                  </a:cubicBezTo>
                  <a:close/>
                  <a:moveTo>
                    <a:pt x="177" y="21"/>
                  </a:moveTo>
                  <a:cubicBezTo>
                    <a:pt x="174" y="18"/>
                    <a:pt x="170" y="20"/>
                    <a:pt x="167" y="22"/>
                  </a:cubicBezTo>
                  <a:cubicBezTo>
                    <a:pt x="164" y="23"/>
                    <a:pt x="162" y="24"/>
                    <a:pt x="160" y="25"/>
                  </a:cubicBezTo>
                  <a:cubicBezTo>
                    <a:pt x="167" y="26"/>
                    <a:pt x="173" y="26"/>
                    <a:pt x="178" y="26"/>
                  </a:cubicBezTo>
                  <a:cubicBezTo>
                    <a:pt x="178" y="24"/>
                    <a:pt x="178" y="22"/>
                    <a:pt x="177" y="21"/>
                  </a:cubicBezTo>
                  <a:close/>
                  <a:moveTo>
                    <a:pt x="126" y="20"/>
                  </a:moveTo>
                  <a:cubicBezTo>
                    <a:pt x="126" y="21"/>
                    <a:pt x="125" y="21"/>
                    <a:pt x="125" y="22"/>
                  </a:cubicBezTo>
                  <a:cubicBezTo>
                    <a:pt x="125" y="22"/>
                    <a:pt x="125" y="23"/>
                    <a:pt x="126" y="23"/>
                  </a:cubicBezTo>
                  <a:cubicBezTo>
                    <a:pt x="127" y="22"/>
                    <a:pt x="127" y="21"/>
                    <a:pt x="128" y="20"/>
                  </a:cubicBezTo>
                  <a:cubicBezTo>
                    <a:pt x="127" y="20"/>
                    <a:pt x="127" y="20"/>
                    <a:pt x="126" y="20"/>
                  </a:cubicBezTo>
                  <a:close/>
                  <a:moveTo>
                    <a:pt x="91" y="22"/>
                  </a:moveTo>
                  <a:cubicBezTo>
                    <a:pt x="92" y="21"/>
                    <a:pt x="92" y="21"/>
                    <a:pt x="93" y="21"/>
                  </a:cubicBezTo>
                  <a:cubicBezTo>
                    <a:pt x="92" y="20"/>
                    <a:pt x="91" y="21"/>
                    <a:pt x="91" y="22"/>
                  </a:cubicBezTo>
                  <a:close/>
                  <a:moveTo>
                    <a:pt x="93" y="23"/>
                  </a:moveTo>
                  <a:cubicBezTo>
                    <a:pt x="94" y="23"/>
                    <a:pt x="95" y="22"/>
                    <a:pt x="95" y="21"/>
                  </a:cubicBezTo>
                  <a:cubicBezTo>
                    <a:pt x="94" y="21"/>
                    <a:pt x="93" y="21"/>
                    <a:pt x="93" y="23"/>
                  </a:cubicBezTo>
                  <a:close/>
                  <a:moveTo>
                    <a:pt x="156" y="21"/>
                  </a:moveTo>
                  <a:cubicBezTo>
                    <a:pt x="156" y="22"/>
                    <a:pt x="155" y="22"/>
                    <a:pt x="155" y="23"/>
                  </a:cubicBezTo>
                  <a:cubicBezTo>
                    <a:pt x="157" y="23"/>
                    <a:pt x="157" y="22"/>
                    <a:pt x="157" y="21"/>
                  </a:cubicBezTo>
                  <a:cubicBezTo>
                    <a:pt x="157" y="21"/>
                    <a:pt x="157" y="21"/>
                    <a:pt x="156" y="21"/>
                  </a:cubicBezTo>
                  <a:close/>
                  <a:moveTo>
                    <a:pt x="95" y="23"/>
                  </a:moveTo>
                  <a:cubicBezTo>
                    <a:pt x="95" y="24"/>
                    <a:pt x="94" y="23"/>
                    <a:pt x="94" y="24"/>
                  </a:cubicBezTo>
                  <a:cubicBezTo>
                    <a:pt x="96" y="24"/>
                    <a:pt x="97" y="22"/>
                    <a:pt x="97" y="22"/>
                  </a:cubicBezTo>
                  <a:cubicBezTo>
                    <a:pt x="98" y="22"/>
                    <a:pt x="97" y="23"/>
                    <a:pt x="97" y="23"/>
                  </a:cubicBezTo>
                  <a:cubicBezTo>
                    <a:pt x="98" y="23"/>
                    <a:pt x="99" y="22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5" y="22"/>
                    <a:pt x="95" y="23"/>
                  </a:cubicBezTo>
                  <a:close/>
                  <a:moveTo>
                    <a:pt x="154" y="24"/>
                  </a:moveTo>
                  <a:cubicBezTo>
                    <a:pt x="155" y="24"/>
                    <a:pt x="155" y="22"/>
                    <a:pt x="155" y="21"/>
                  </a:cubicBezTo>
                  <a:cubicBezTo>
                    <a:pt x="154" y="21"/>
                    <a:pt x="154" y="23"/>
                    <a:pt x="154" y="24"/>
                  </a:cubicBezTo>
                  <a:close/>
                  <a:moveTo>
                    <a:pt x="152" y="24"/>
                  </a:moveTo>
                  <a:cubicBezTo>
                    <a:pt x="153" y="24"/>
                    <a:pt x="153" y="23"/>
                    <a:pt x="154" y="22"/>
                  </a:cubicBezTo>
                  <a:cubicBezTo>
                    <a:pt x="152" y="22"/>
                    <a:pt x="152" y="23"/>
                    <a:pt x="152" y="24"/>
                  </a:cubicBezTo>
                  <a:close/>
                  <a:moveTo>
                    <a:pt x="90" y="24"/>
                  </a:moveTo>
                  <a:cubicBezTo>
                    <a:pt x="92" y="24"/>
                    <a:pt x="92" y="23"/>
                    <a:pt x="92" y="22"/>
                  </a:cubicBezTo>
                  <a:cubicBezTo>
                    <a:pt x="91" y="22"/>
                    <a:pt x="91" y="23"/>
                    <a:pt x="90" y="24"/>
                  </a:cubicBezTo>
                  <a:close/>
                  <a:moveTo>
                    <a:pt x="101" y="24"/>
                  </a:moveTo>
                  <a:cubicBezTo>
                    <a:pt x="100" y="23"/>
                    <a:pt x="99" y="24"/>
                    <a:pt x="99" y="25"/>
                  </a:cubicBezTo>
                  <a:cubicBezTo>
                    <a:pt x="102" y="24"/>
                    <a:pt x="104" y="24"/>
                    <a:pt x="107" y="23"/>
                  </a:cubicBezTo>
                  <a:cubicBezTo>
                    <a:pt x="105" y="23"/>
                    <a:pt x="102" y="22"/>
                    <a:pt x="101" y="24"/>
                  </a:cubicBezTo>
                  <a:close/>
                  <a:moveTo>
                    <a:pt x="150" y="24"/>
                  </a:moveTo>
                  <a:cubicBezTo>
                    <a:pt x="151" y="24"/>
                    <a:pt x="150" y="25"/>
                    <a:pt x="151" y="25"/>
                  </a:cubicBezTo>
                  <a:cubicBezTo>
                    <a:pt x="151" y="24"/>
                    <a:pt x="152" y="23"/>
                    <a:pt x="152" y="22"/>
                  </a:cubicBezTo>
                  <a:cubicBezTo>
                    <a:pt x="151" y="23"/>
                    <a:pt x="151" y="23"/>
                    <a:pt x="150" y="24"/>
                  </a:cubicBezTo>
                  <a:close/>
                  <a:moveTo>
                    <a:pt x="128" y="25"/>
                  </a:moveTo>
                  <a:cubicBezTo>
                    <a:pt x="128" y="24"/>
                    <a:pt x="129" y="24"/>
                    <a:pt x="129" y="23"/>
                  </a:cubicBezTo>
                  <a:cubicBezTo>
                    <a:pt x="129" y="23"/>
                    <a:pt x="128" y="25"/>
                    <a:pt x="128" y="25"/>
                  </a:cubicBezTo>
                  <a:close/>
                  <a:moveTo>
                    <a:pt x="92" y="25"/>
                  </a:moveTo>
                  <a:cubicBezTo>
                    <a:pt x="93" y="25"/>
                    <a:pt x="94" y="24"/>
                    <a:pt x="94" y="23"/>
                  </a:cubicBezTo>
                  <a:cubicBezTo>
                    <a:pt x="93" y="23"/>
                    <a:pt x="92" y="23"/>
                    <a:pt x="92" y="24"/>
                  </a:cubicBezTo>
                  <a:cubicBezTo>
                    <a:pt x="92" y="25"/>
                    <a:pt x="92" y="24"/>
                    <a:pt x="93" y="24"/>
                  </a:cubicBezTo>
                  <a:cubicBezTo>
                    <a:pt x="93" y="25"/>
                    <a:pt x="91" y="25"/>
                    <a:pt x="92" y="25"/>
                  </a:cubicBezTo>
                  <a:close/>
                  <a:moveTo>
                    <a:pt x="124" y="25"/>
                  </a:moveTo>
                  <a:cubicBezTo>
                    <a:pt x="125" y="25"/>
                    <a:pt x="125" y="24"/>
                    <a:pt x="125" y="23"/>
                  </a:cubicBezTo>
                  <a:cubicBezTo>
                    <a:pt x="124" y="24"/>
                    <a:pt x="125" y="25"/>
                    <a:pt x="124" y="25"/>
                  </a:cubicBezTo>
                  <a:close/>
                  <a:moveTo>
                    <a:pt x="70" y="70"/>
                  </a:moveTo>
                  <a:cubicBezTo>
                    <a:pt x="71" y="71"/>
                    <a:pt x="70" y="72"/>
                    <a:pt x="70" y="73"/>
                  </a:cubicBezTo>
                  <a:cubicBezTo>
                    <a:pt x="70" y="73"/>
                    <a:pt x="71" y="73"/>
                    <a:pt x="71" y="73"/>
                  </a:cubicBezTo>
                  <a:cubicBezTo>
                    <a:pt x="72" y="72"/>
                    <a:pt x="72" y="71"/>
                    <a:pt x="74" y="71"/>
                  </a:cubicBezTo>
                  <a:cubicBezTo>
                    <a:pt x="74" y="70"/>
                    <a:pt x="73" y="69"/>
                    <a:pt x="74" y="69"/>
                  </a:cubicBezTo>
                  <a:cubicBezTo>
                    <a:pt x="74" y="69"/>
                    <a:pt x="74" y="70"/>
                    <a:pt x="75" y="70"/>
                  </a:cubicBezTo>
                  <a:cubicBezTo>
                    <a:pt x="75" y="69"/>
                    <a:pt x="76" y="69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83" y="60"/>
                    <a:pt x="90" y="53"/>
                    <a:pt x="96" y="45"/>
                  </a:cubicBezTo>
                  <a:cubicBezTo>
                    <a:pt x="104" y="41"/>
                    <a:pt x="112" y="39"/>
                    <a:pt x="120" y="36"/>
                  </a:cubicBezTo>
                  <a:cubicBezTo>
                    <a:pt x="120" y="36"/>
                    <a:pt x="120" y="35"/>
                    <a:pt x="120" y="35"/>
                  </a:cubicBezTo>
                  <a:cubicBezTo>
                    <a:pt x="121" y="35"/>
                    <a:pt x="121" y="36"/>
                    <a:pt x="121" y="36"/>
                  </a:cubicBezTo>
                  <a:cubicBezTo>
                    <a:pt x="123" y="35"/>
                    <a:pt x="125" y="35"/>
                    <a:pt x="126" y="33"/>
                  </a:cubicBezTo>
                  <a:cubicBezTo>
                    <a:pt x="126" y="33"/>
                    <a:pt x="127" y="33"/>
                    <a:pt x="127" y="33"/>
                  </a:cubicBezTo>
                  <a:cubicBezTo>
                    <a:pt x="127" y="32"/>
                    <a:pt x="128" y="32"/>
                    <a:pt x="128" y="31"/>
                  </a:cubicBezTo>
                  <a:cubicBezTo>
                    <a:pt x="127" y="31"/>
                    <a:pt x="125" y="31"/>
                    <a:pt x="124" y="32"/>
                  </a:cubicBezTo>
                  <a:cubicBezTo>
                    <a:pt x="123" y="31"/>
                    <a:pt x="120" y="33"/>
                    <a:pt x="118" y="33"/>
                  </a:cubicBezTo>
                  <a:cubicBezTo>
                    <a:pt x="118" y="33"/>
                    <a:pt x="118" y="34"/>
                    <a:pt x="117" y="34"/>
                  </a:cubicBezTo>
                  <a:cubicBezTo>
                    <a:pt x="116" y="34"/>
                    <a:pt x="117" y="34"/>
                    <a:pt x="117" y="33"/>
                  </a:cubicBezTo>
                  <a:cubicBezTo>
                    <a:pt x="116" y="34"/>
                    <a:pt x="115" y="36"/>
                    <a:pt x="114" y="36"/>
                  </a:cubicBezTo>
                  <a:cubicBezTo>
                    <a:pt x="114" y="35"/>
                    <a:pt x="115" y="35"/>
                    <a:pt x="115" y="34"/>
                  </a:cubicBezTo>
                  <a:cubicBezTo>
                    <a:pt x="113" y="35"/>
                    <a:pt x="111" y="35"/>
                    <a:pt x="110" y="37"/>
                  </a:cubicBezTo>
                  <a:cubicBezTo>
                    <a:pt x="110" y="36"/>
                    <a:pt x="111" y="36"/>
                    <a:pt x="111" y="35"/>
                  </a:cubicBezTo>
                  <a:cubicBezTo>
                    <a:pt x="110" y="35"/>
                    <a:pt x="109" y="36"/>
                    <a:pt x="108" y="37"/>
                  </a:cubicBezTo>
                  <a:cubicBezTo>
                    <a:pt x="108" y="36"/>
                    <a:pt x="109" y="36"/>
                    <a:pt x="108" y="36"/>
                  </a:cubicBezTo>
                  <a:cubicBezTo>
                    <a:pt x="107" y="36"/>
                    <a:pt x="107" y="37"/>
                    <a:pt x="106" y="37"/>
                  </a:cubicBezTo>
                  <a:cubicBezTo>
                    <a:pt x="106" y="37"/>
                    <a:pt x="106" y="37"/>
                    <a:pt x="106" y="36"/>
                  </a:cubicBezTo>
                  <a:cubicBezTo>
                    <a:pt x="106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3" y="39"/>
                  </a:cubicBezTo>
                  <a:cubicBezTo>
                    <a:pt x="104" y="37"/>
                    <a:pt x="105" y="36"/>
                    <a:pt x="104" y="34"/>
                  </a:cubicBezTo>
                  <a:cubicBezTo>
                    <a:pt x="107" y="33"/>
                    <a:pt x="107" y="27"/>
                    <a:pt x="110" y="26"/>
                  </a:cubicBezTo>
                  <a:cubicBezTo>
                    <a:pt x="109" y="29"/>
                    <a:pt x="107" y="31"/>
                    <a:pt x="106" y="34"/>
                  </a:cubicBezTo>
                  <a:cubicBezTo>
                    <a:pt x="107" y="34"/>
                    <a:pt x="107" y="33"/>
                    <a:pt x="107" y="34"/>
                  </a:cubicBezTo>
                  <a:cubicBezTo>
                    <a:pt x="107" y="34"/>
                    <a:pt x="106" y="34"/>
                    <a:pt x="106" y="35"/>
                  </a:cubicBezTo>
                  <a:cubicBezTo>
                    <a:pt x="107" y="35"/>
                    <a:pt x="107" y="35"/>
                    <a:pt x="107" y="34"/>
                  </a:cubicBezTo>
                  <a:cubicBezTo>
                    <a:pt x="109" y="31"/>
                    <a:pt x="111" y="28"/>
                    <a:pt x="112" y="25"/>
                  </a:cubicBezTo>
                  <a:cubicBezTo>
                    <a:pt x="111" y="24"/>
                    <a:pt x="110" y="24"/>
                    <a:pt x="108" y="24"/>
                  </a:cubicBezTo>
                  <a:cubicBezTo>
                    <a:pt x="104" y="24"/>
                    <a:pt x="96" y="26"/>
                    <a:pt x="94" y="28"/>
                  </a:cubicBezTo>
                  <a:cubicBezTo>
                    <a:pt x="93" y="26"/>
                    <a:pt x="92" y="29"/>
                    <a:pt x="91" y="29"/>
                  </a:cubicBezTo>
                  <a:cubicBezTo>
                    <a:pt x="91" y="29"/>
                    <a:pt x="92" y="28"/>
                    <a:pt x="91" y="28"/>
                  </a:cubicBezTo>
                  <a:cubicBezTo>
                    <a:pt x="90" y="28"/>
                    <a:pt x="90" y="29"/>
                    <a:pt x="89" y="29"/>
                  </a:cubicBezTo>
                  <a:cubicBezTo>
                    <a:pt x="83" y="31"/>
                    <a:pt x="78" y="34"/>
                    <a:pt x="72" y="37"/>
                  </a:cubicBezTo>
                  <a:cubicBezTo>
                    <a:pt x="68" y="39"/>
                    <a:pt x="64" y="42"/>
                    <a:pt x="61" y="44"/>
                  </a:cubicBezTo>
                  <a:cubicBezTo>
                    <a:pt x="58" y="46"/>
                    <a:pt x="56" y="47"/>
                    <a:pt x="55" y="49"/>
                  </a:cubicBezTo>
                  <a:cubicBezTo>
                    <a:pt x="57" y="48"/>
                    <a:pt x="60" y="45"/>
                    <a:pt x="63" y="45"/>
                  </a:cubicBezTo>
                  <a:cubicBezTo>
                    <a:pt x="62" y="47"/>
                    <a:pt x="60" y="49"/>
                    <a:pt x="60" y="51"/>
                  </a:cubicBezTo>
                  <a:cubicBezTo>
                    <a:pt x="60" y="50"/>
                    <a:pt x="61" y="50"/>
                    <a:pt x="62" y="50"/>
                  </a:cubicBezTo>
                  <a:cubicBezTo>
                    <a:pt x="61" y="51"/>
                    <a:pt x="58" y="52"/>
                    <a:pt x="59" y="54"/>
                  </a:cubicBezTo>
                  <a:cubicBezTo>
                    <a:pt x="60" y="53"/>
                    <a:pt x="62" y="52"/>
                    <a:pt x="63" y="52"/>
                  </a:cubicBezTo>
                  <a:cubicBezTo>
                    <a:pt x="61" y="54"/>
                    <a:pt x="58" y="54"/>
                    <a:pt x="58" y="56"/>
                  </a:cubicBezTo>
                  <a:cubicBezTo>
                    <a:pt x="60" y="56"/>
                    <a:pt x="61" y="54"/>
                    <a:pt x="63" y="54"/>
                  </a:cubicBezTo>
                  <a:cubicBezTo>
                    <a:pt x="62" y="55"/>
                    <a:pt x="60" y="56"/>
                    <a:pt x="58" y="57"/>
                  </a:cubicBezTo>
                  <a:cubicBezTo>
                    <a:pt x="58" y="58"/>
                    <a:pt x="58" y="58"/>
                    <a:pt x="58" y="59"/>
                  </a:cubicBezTo>
                  <a:cubicBezTo>
                    <a:pt x="60" y="58"/>
                    <a:pt x="61" y="56"/>
                    <a:pt x="62" y="56"/>
                  </a:cubicBezTo>
                  <a:cubicBezTo>
                    <a:pt x="61" y="57"/>
                    <a:pt x="61" y="58"/>
                    <a:pt x="60" y="59"/>
                  </a:cubicBezTo>
                  <a:cubicBezTo>
                    <a:pt x="60" y="59"/>
                    <a:pt x="61" y="58"/>
                    <a:pt x="60" y="58"/>
                  </a:cubicBezTo>
                  <a:cubicBezTo>
                    <a:pt x="59" y="58"/>
                    <a:pt x="58" y="59"/>
                    <a:pt x="58" y="59"/>
                  </a:cubicBezTo>
                  <a:cubicBezTo>
                    <a:pt x="57" y="61"/>
                    <a:pt x="57" y="63"/>
                    <a:pt x="56" y="64"/>
                  </a:cubicBezTo>
                  <a:cubicBezTo>
                    <a:pt x="56" y="66"/>
                    <a:pt x="56" y="68"/>
                    <a:pt x="55" y="69"/>
                  </a:cubicBezTo>
                  <a:cubicBezTo>
                    <a:pt x="56" y="66"/>
                    <a:pt x="56" y="63"/>
                    <a:pt x="57" y="60"/>
                  </a:cubicBezTo>
                  <a:cubicBezTo>
                    <a:pt x="56" y="60"/>
                    <a:pt x="55" y="62"/>
                    <a:pt x="55" y="63"/>
                  </a:cubicBezTo>
                  <a:cubicBezTo>
                    <a:pt x="55" y="64"/>
                    <a:pt x="55" y="66"/>
                    <a:pt x="55" y="67"/>
                  </a:cubicBezTo>
                  <a:cubicBezTo>
                    <a:pt x="54" y="65"/>
                    <a:pt x="56" y="62"/>
                    <a:pt x="55" y="60"/>
                  </a:cubicBezTo>
                  <a:cubicBezTo>
                    <a:pt x="55" y="61"/>
                    <a:pt x="54" y="61"/>
                    <a:pt x="54" y="61"/>
                  </a:cubicBezTo>
                  <a:cubicBezTo>
                    <a:pt x="54" y="62"/>
                    <a:pt x="54" y="64"/>
                    <a:pt x="53" y="65"/>
                  </a:cubicBezTo>
                  <a:cubicBezTo>
                    <a:pt x="52" y="65"/>
                    <a:pt x="53" y="62"/>
                    <a:pt x="53" y="61"/>
                  </a:cubicBezTo>
                  <a:cubicBezTo>
                    <a:pt x="52" y="62"/>
                    <a:pt x="52" y="63"/>
                    <a:pt x="52" y="63"/>
                  </a:cubicBezTo>
                  <a:cubicBezTo>
                    <a:pt x="51" y="63"/>
                    <a:pt x="51" y="62"/>
                    <a:pt x="50" y="62"/>
                  </a:cubicBezTo>
                  <a:cubicBezTo>
                    <a:pt x="51" y="62"/>
                    <a:pt x="51" y="62"/>
                    <a:pt x="52" y="61"/>
                  </a:cubicBezTo>
                  <a:cubicBezTo>
                    <a:pt x="50" y="61"/>
                    <a:pt x="50" y="62"/>
                    <a:pt x="49" y="62"/>
                  </a:cubicBezTo>
                  <a:cubicBezTo>
                    <a:pt x="51" y="66"/>
                    <a:pt x="52" y="72"/>
                    <a:pt x="55" y="76"/>
                  </a:cubicBezTo>
                  <a:cubicBezTo>
                    <a:pt x="56" y="76"/>
                    <a:pt x="58" y="75"/>
                    <a:pt x="58" y="73"/>
                  </a:cubicBezTo>
                  <a:cubicBezTo>
                    <a:pt x="57" y="73"/>
                    <a:pt x="56" y="75"/>
                    <a:pt x="55" y="74"/>
                  </a:cubicBezTo>
                  <a:cubicBezTo>
                    <a:pt x="57" y="74"/>
                    <a:pt x="58" y="72"/>
                    <a:pt x="59" y="71"/>
                  </a:cubicBezTo>
                  <a:cubicBezTo>
                    <a:pt x="59" y="71"/>
                    <a:pt x="59" y="72"/>
                    <a:pt x="60" y="72"/>
                  </a:cubicBezTo>
                  <a:cubicBezTo>
                    <a:pt x="61" y="71"/>
                    <a:pt x="60" y="69"/>
                    <a:pt x="61" y="69"/>
                  </a:cubicBezTo>
                  <a:cubicBezTo>
                    <a:pt x="62" y="69"/>
                    <a:pt x="61" y="70"/>
                    <a:pt x="61" y="71"/>
                  </a:cubicBezTo>
                  <a:cubicBezTo>
                    <a:pt x="63" y="71"/>
                    <a:pt x="61" y="69"/>
                    <a:pt x="63" y="68"/>
                  </a:cubicBezTo>
                  <a:cubicBezTo>
                    <a:pt x="63" y="69"/>
                    <a:pt x="63" y="69"/>
                    <a:pt x="63" y="70"/>
                  </a:cubicBezTo>
                  <a:cubicBezTo>
                    <a:pt x="64" y="69"/>
                    <a:pt x="63" y="67"/>
                    <a:pt x="64" y="66"/>
                  </a:cubicBezTo>
                  <a:cubicBezTo>
                    <a:pt x="65" y="67"/>
                    <a:pt x="64" y="68"/>
                    <a:pt x="64" y="69"/>
                  </a:cubicBezTo>
                  <a:cubicBezTo>
                    <a:pt x="67" y="69"/>
                    <a:pt x="66" y="63"/>
                    <a:pt x="68" y="62"/>
                  </a:cubicBezTo>
                  <a:cubicBezTo>
                    <a:pt x="68" y="63"/>
                    <a:pt x="67" y="65"/>
                    <a:pt x="67" y="68"/>
                  </a:cubicBezTo>
                  <a:cubicBezTo>
                    <a:pt x="68" y="68"/>
                    <a:pt x="67" y="66"/>
                    <a:pt x="68" y="66"/>
                  </a:cubicBezTo>
                  <a:cubicBezTo>
                    <a:pt x="68" y="66"/>
                    <a:pt x="68" y="67"/>
                    <a:pt x="68" y="67"/>
                  </a:cubicBezTo>
                  <a:cubicBezTo>
                    <a:pt x="69" y="66"/>
                    <a:pt x="70" y="66"/>
                    <a:pt x="70" y="66"/>
                  </a:cubicBezTo>
                  <a:cubicBezTo>
                    <a:pt x="69" y="67"/>
                    <a:pt x="67" y="67"/>
                    <a:pt x="67" y="69"/>
                  </a:cubicBezTo>
                  <a:cubicBezTo>
                    <a:pt x="68" y="69"/>
                    <a:pt x="68" y="68"/>
                    <a:pt x="70" y="68"/>
                  </a:cubicBezTo>
                  <a:cubicBezTo>
                    <a:pt x="69" y="69"/>
                    <a:pt x="66" y="70"/>
                    <a:pt x="67" y="72"/>
                  </a:cubicBezTo>
                  <a:cubicBezTo>
                    <a:pt x="68" y="71"/>
                    <a:pt x="69" y="71"/>
                    <a:pt x="70" y="70"/>
                  </a:cubicBezTo>
                  <a:cubicBezTo>
                    <a:pt x="70" y="68"/>
                    <a:pt x="70" y="66"/>
                    <a:pt x="71" y="63"/>
                  </a:cubicBezTo>
                  <a:cubicBezTo>
                    <a:pt x="72" y="65"/>
                    <a:pt x="70" y="68"/>
                    <a:pt x="71" y="70"/>
                  </a:cubicBezTo>
                  <a:cubicBezTo>
                    <a:pt x="71" y="70"/>
                    <a:pt x="72" y="70"/>
                    <a:pt x="72" y="69"/>
                  </a:cubicBezTo>
                  <a:cubicBezTo>
                    <a:pt x="71" y="70"/>
                    <a:pt x="71" y="70"/>
                    <a:pt x="70" y="70"/>
                  </a:cubicBezTo>
                  <a:close/>
                  <a:moveTo>
                    <a:pt x="70" y="71"/>
                  </a:moveTo>
                  <a:cubicBezTo>
                    <a:pt x="68" y="71"/>
                    <a:pt x="68" y="72"/>
                    <a:pt x="67" y="72"/>
                  </a:cubicBezTo>
                  <a:cubicBezTo>
                    <a:pt x="67" y="73"/>
                    <a:pt x="66" y="74"/>
                    <a:pt x="66" y="75"/>
                  </a:cubicBezTo>
                  <a:cubicBezTo>
                    <a:pt x="68" y="74"/>
                    <a:pt x="70" y="74"/>
                    <a:pt x="70" y="71"/>
                  </a:cubicBezTo>
                  <a:close/>
                  <a:moveTo>
                    <a:pt x="66" y="75"/>
                  </a:moveTo>
                  <a:cubicBezTo>
                    <a:pt x="66" y="76"/>
                    <a:pt x="65" y="77"/>
                    <a:pt x="66" y="77"/>
                  </a:cubicBezTo>
                  <a:cubicBezTo>
                    <a:pt x="67" y="76"/>
                    <a:pt x="69" y="75"/>
                    <a:pt x="70" y="74"/>
                  </a:cubicBezTo>
                  <a:cubicBezTo>
                    <a:pt x="68" y="73"/>
                    <a:pt x="68" y="75"/>
                    <a:pt x="66" y="75"/>
                  </a:cubicBezTo>
                  <a:close/>
                  <a:moveTo>
                    <a:pt x="131" y="25"/>
                  </a:moveTo>
                  <a:cubicBezTo>
                    <a:pt x="131" y="25"/>
                    <a:pt x="132" y="24"/>
                    <a:pt x="131" y="24"/>
                  </a:cubicBezTo>
                  <a:cubicBezTo>
                    <a:pt x="131" y="24"/>
                    <a:pt x="130" y="24"/>
                    <a:pt x="131" y="25"/>
                  </a:cubicBezTo>
                  <a:close/>
                  <a:moveTo>
                    <a:pt x="154" y="25"/>
                  </a:moveTo>
                  <a:cubicBezTo>
                    <a:pt x="155" y="25"/>
                    <a:pt x="156" y="24"/>
                    <a:pt x="156" y="24"/>
                  </a:cubicBezTo>
                  <a:cubicBezTo>
                    <a:pt x="155" y="23"/>
                    <a:pt x="154" y="24"/>
                    <a:pt x="154" y="25"/>
                  </a:cubicBezTo>
                  <a:close/>
                  <a:moveTo>
                    <a:pt x="97" y="26"/>
                  </a:moveTo>
                  <a:cubicBezTo>
                    <a:pt x="97" y="25"/>
                    <a:pt x="98" y="24"/>
                    <a:pt x="98" y="24"/>
                  </a:cubicBezTo>
                  <a:cubicBezTo>
                    <a:pt x="97" y="25"/>
                    <a:pt x="97" y="25"/>
                    <a:pt x="97" y="26"/>
                  </a:cubicBezTo>
                  <a:close/>
                  <a:moveTo>
                    <a:pt x="151" y="26"/>
                  </a:moveTo>
                  <a:cubicBezTo>
                    <a:pt x="151" y="26"/>
                    <a:pt x="152" y="26"/>
                    <a:pt x="152" y="26"/>
                  </a:cubicBezTo>
                  <a:cubicBezTo>
                    <a:pt x="152" y="25"/>
                    <a:pt x="153" y="25"/>
                    <a:pt x="153" y="24"/>
                  </a:cubicBezTo>
                  <a:cubicBezTo>
                    <a:pt x="152" y="25"/>
                    <a:pt x="151" y="25"/>
                    <a:pt x="151" y="26"/>
                  </a:cubicBezTo>
                  <a:close/>
                  <a:moveTo>
                    <a:pt x="153" y="26"/>
                  </a:moveTo>
                  <a:cubicBezTo>
                    <a:pt x="154" y="26"/>
                    <a:pt x="154" y="25"/>
                    <a:pt x="154" y="24"/>
                  </a:cubicBezTo>
                  <a:cubicBezTo>
                    <a:pt x="153" y="24"/>
                    <a:pt x="153" y="25"/>
                    <a:pt x="153" y="26"/>
                  </a:cubicBezTo>
                  <a:close/>
                  <a:moveTo>
                    <a:pt x="89" y="26"/>
                  </a:moveTo>
                  <a:cubicBezTo>
                    <a:pt x="90" y="26"/>
                    <a:pt x="90" y="25"/>
                    <a:pt x="91" y="24"/>
                  </a:cubicBezTo>
                  <a:cubicBezTo>
                    <a:pt x="89" y="24"/>
                    <a:pt x="89" y="26"/>
                    <a:pt x="89" y="26"/>
                  </a:cubicBezTo>
                  <a:close/>
                  <a:moveTo>
                    <a:pt x="87" y="27"/>
                  </a:moveTo>
                  <a:cubicBezTo>
                    <a:pt x="88" y="27"/>
                    <a:pt x="88" y="25"/>
                    <a:pt x="89" y="25"/>
                  </a:cubicBezTo>
                  <a:cubicBezTo>
                    <a:pt x="87" y="25"/>
                    <a:pt x="87" y="26"/>
                    <a:pt x="87" y="27"/>
                  </a:cubicBezTo>
                  <a:close/>
                  <a:moveTo>
                    <a:pt x="108" y="35"/>
                  </a:moveTo>
                  <a:cubicBezTo>
                    <a:pt x="108" y="35"/>
                    <a:pt x="108" y="35"/>
                    <a:pt x="109" y="35"/>
                  </a:cubicBezTo>
                  <a:cubicBezTo>
                    <a:pt x="111" y="32"/>
                    <a:pt x="113" y="29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1" y="28"/>
                    <a:pt x="109" y="32"/>
                    <a:pt x="108" y="35"/>
                  </a:cubicBezTo>
                  <a:close/>
                  <a:moveTo>
                    <a:pt x="150" y="27"/>
                  </a:moveTo>
                  <a:cubicBezTo>
                    <a:pt x="150" y="26"/>
                    <a:pt x="151" y="25"/>
                    <a:pt x="150" y="25"/>
                  </a:cubicBezTo>
                  <a:cubicBezTo>
                    <a:pt x="150" y="25"/>
                    <a:pt x="149" y="26"/>
                    <a:pt x="150" y="27"/>
                  </a:cubicBezTo>
                  <a:close/>
                  <a:moveTo>
                    <a:pt x="130" y="29"/>
                  </a:moveTo>
                  <a:cubicBezTo>
                    <a:pt x="132" y="28"/>
                    <a:pt x="134" y="28"/>
                    <a:pt x="135" y="26"/>
                  </a:cubicBezTo>
                  <a:cubicBezTo>
                    <a:pt x="132" y="24"/>
                    <a:pt x="130" y="28"/>
                    <a:pt x="130" y="29"/>
                  </a:cubicBezTo>
                  <a:close/>
                  <a:moveTo>
                    <a:pt x="93" y="27"/>
                  </a:moveTo>
                  <a:cubicBezTo>
                    <a:pt x="94" y="27"/>
                    <a:pt x="95" y="26"/>
                    <a:pt x="95" y="25"/>
                  </a:cubicBezTo>
                  <a:cubicBezTo>
                    <a:pt x="94" y="25"/>
                    <a:pt x="94" y="26"/>
                    <a:pt x="93" y="27"/>
                  </a:cubicBezTo>
                  <a:close/>
                  <a:moveTo>
                    <a:pt x="110" y="35"/>
                  </a:moveTo>
                  <a:cubicBezTo>
                    <a:pt x="110" y="35"/>
                    <a:pt x="111" y="34"/>
                    <a:pt x="112" y="34"/>
                  </a:cubicBezTo>
                  <a:cubicBezTo>
                    <a:pt x="113" y="32"/>
                    <a:pt x="115" y="29"/>
                    <a:pt x="116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3" y="29"/>
                    <a:pt x="112" y="32"/>
                    <a:pt x="110" y="35"/>
                  </a:cubicBezTo>
                  <a:close/>
                  <a:moveTo>
                    <a:pt x="152" y="27"/>
                  </a:moveTo>
                  <a:cubicBezTo>
                    <a:pt x="153" y="27"/>
                    <a:pt x="153" y="27"/>
                    <a:pt x="153" y="26"/>
                  </a:cubicBezTo>
                  <a:cubicBezTo>
                    <a:pt x="153" y="26"/>
                    <a:pt x="152" y="27"/>
                    <a:pt x="152" y="27"/>
                  </a:cubicBezTo>
                  <a:close/>
                  <a:moveTo>
                    <a:pt x="135" y="27"/>
                  </a:moveTo>
                  <a:cubicBezTo>
                    <a:pt x="135" y="27"/>
                    <a:pt x="135" y="27"/>
                    <a:pt x="136" y="27"/>
                  </a:cubicBezTo>
                  <a:cubicBezTo>
                    <a:pt x="136" y="27"/>
                    <a:pt x="136" y="26"/>
                    <a:pt x="136" y="26"/>
                  </a:cubicBezTo>
                  <a:cubicBezTo>
                    <a:pt x="135" y="26"/>
                    <a:pt x="135" y="27"/>
                    <a:pt x="135" y="27"/>
                  </a:cubicBezTo>
                  <a:close/>
                  <a:moveTo>
                    <a:pt x="179" y="30"/>
                  </a:moveTo>
                  <a:cubicBezTo>
                    <a:pt x="180" y="29"/>
                    <a:pt x="179" y="28"/>
                    <a:pt x="179" y="26"/>
                  </a:cubicBezTo>
                  <a:cubicBezTo>
                    <a:pt x="178" y="26"/>
                    <a:pt x="179" y="27"/>
                    <a:pt x="178" y="27"/>
                  </a:cubicBezTo>
                  <a:cubicBezTo>
                    <a:pt x="173" y="27"/>
                    <a:pt x="168" y="27"/>
                    <a:pt x="163" y="26"/>
                  </a:cubicBezTo>
                  <a:cubicBezTo>
                    <a:pt x="161" y="26"/>
                    <a:pt x="160" y="26"/>
                    <a:pt x="158" y="26"/>
                  </a:cubicBezTo>
                  <a:cubicBezTo>
                    <a:pt x="155" y="27"/>
                    <a:pt x="153" y="29"/>
                    <a:pt x="149" y="29"/>
                  </a:cubicBezTo>
                  <a:cubicBezTo>
                    <a:pt x="149" y="29"/>
                    <a:pt x="149" y="31"/>
                    <a:pt x="148" y="31"/>
                  </a:cubicBezTo>
                  <a:cubicBezTo>
                    <a:pt x="148" y="30"/>
                    <a:pt x="148" y="30"/>
                    <a:pt x="149" y="29"/>
                  </a:cubicBezTo>
                  <a:cubicBezTo>
                    <a:pt x="148" y="30"/>
                    <a:pt x="146" y="30"/>
                    <a:pt x="146" y="32"/>
                  </a:cubicBezTo>
                  <a:cubicBezTo>
                    <a:pt x="149" y="31"/>
                    <a:pt x="151" y="32"/>
                    <a:pt x="152" y="31"/>
                  </a:cubicBezTo>
                  <a:cubicBezTo>
                    <a:pt x="154" y="32"/>
                    <a:pt x="156" y="33"/>
                    <a:pt x="158" y="34"/>
                  </a:cubicBezTo>
                  <a:cubicBezTo>
                    <a:pt x="164" y="36"/>
                    <a:pt x="170" y="34"/>
                    <a:pt x="175" y="32"/>
                  </a:cubicBezTo>
                  <a:cubicBezTo>
                    <a:pt x="176" y="32"/>
                    <a:pt x="176" y="31"/>
                    <a:pt x="177" y="31"/>
                  </a:cubicBezTo>
                  <a:cubicBezTo>
                    <a:pt x="178" y="30"/>
                    <a:pt x="179" y="28"/>
                    <a:pt x="179" y="30"/>
                  </a:cubicBezTo>
                  <a:close/>
                  <a:moveTo>
                    <a:pt x="91" y="28"/>
                  </a:moveTo>
                  <a:cubicBezTo>
                    <a:pt x="91" y="27"/>
                    <a:pt x="92" y="27"/>
                    <a:pt x="92" y="27"/>
                  </a:cubicBezTo>
                  <a:cubicBezTo>
                    <a:pt x="92" y="26"/>
                    <a:pt x="91" y="27"/>
                    <a:pt x="91" y="28"/>
                  </a:cubicBezTo>
                  <a:close/>
                  <a:moveTo>
                    <a:pt x="146" y="28"/>
                  </a:moveTo>
                  <a:cubicBezTo>
                    <a:pt x="147" y="28"/>
                    <a:pt x="148" y="27"/>
                    <a:pt x="148" y="26"/>
                  </a:cubicBezTo>
                  <a:cubicBezTo>
                    <a:pt x="147" y="27"/>
                    <a:pt x="146" y="27"/>
                    <a:pt x="146" y="28"/>
                  </a:cubicBezTo>
                  <a:close/>
                  <a:moveTo>
                    <a:pt x="113" y="34"/>
                  </a:moveTo>
                  <a:cubicBezTo>
                    <a:pt x="114" y="34"/>
                    <a:pt x="115" y="33"/>
                    <a:pt x="116" y="33"/>
                  </a:cubicBezTo>
                  <a:cubicBezTo>
                    <a:pt x="116" y="31"/>
                    <a:pt x="118" y="30"/>
                    <a:pt x="118" y="27"/>
                  </a:cubicBezTo>
                  <a:cubicBezTo>
                    <a:pt x="118" y="27"/>
                    <a:pt x="117" y="27"/>
                    <a:pt x="117" y="27"/>
                  </a:cubicBezTo>
                  <a:cubicBezTo>
                    <a:pt x="115" y="29"/>
                    <a:pt x="114" y="32"/>
                    <a:pt x="113" y="34"/>
                  </a:cubicBezTo>
                  <a:close/>
                  <a:moveTo>
                    <a:pt x="150" y="28"/>
                  </a:moveTo>
                  <a:cubicBezTo>
                    <a:pt x="151" y="28"/>
                    <a:pt x="151" y="27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27"/>
                    <a:pt x="150" y="27"/>
                    <a:pt x="150" y="28"/>
                  </a:cubicBezTo>
                  <a:close/>
                  <a:moveTo>
                    <a:pt x="129" y="29"/>
                  </a:moveTo>
                  <a:cubicBezTo>
                    <a:pt x="129" y="29"/>
                    <a:pt x="130" y="28"/>
                    <a:pt x="130" y="27"/>
                  </a:cubicBezTo>
                  <a:cubicBezTo>
                    <a:pt x="130" y="28"/>
                    <a:pt x="128" y="28"/>
                    <a:pt x="129" y="29"/>
                  </a:cubicBezTo>
                  <a:close/>
                  <a:moveTo>
                    <a:pt x="141" y="34"/>
                  </a:moveTo>
                  <a:cubicBezTo>
                    <a:pt x="141" y="34"/>
                    <a:pt x="143" y="33"/>
                    <a:pt x="143" y="32"/>
                  </a:cubicBezTo>
                  <a:cubicBezTo>
                    <a:pt x="144" y="28"/>
                    <a:pt x="141" y="26"/>
                    <a:pt x="137" y="28"/>
                  </a:cubicBezTo>
                  <a:cubicBezTo>
                    <a:pt x="138" y="30"/>
                    <a:pt x="137" y="31"/>
                    <a:pt x="137" y="33"/>
                  </a:cubicBezTo>
                  <a:cubicBezTo>
                    <a:pt x="138" y="33"/>
                    <a:pt x="137" y="32"/>
                    <a:pt x="138" y="32"/>
                  </a:cubicBezTo>
                  <a:cubicBezTo>
                    <a:pt x="137" y="34"/>
                    <a:pt x="135" y="35"/>
                    <a:pt x="134" y="38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7" y="37"/>
                    <a:pt x="139" y="36"/>
                    <a:pt x="141" y="34"/>
                  </a:cubicBezTo>
                  <a:close/>
                  <a:moveTo>
                    <a:pt x="88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7"/>
                    <a:pt x="88" y="28"/>
                    <a:pt x="88" y="28"/>
                  </a:cubicBezTo>
                  <a:close/>
                  <a:moveTo>
                    <a:pt x="133" y="29"/>
                  </a:moveTo>
                  <a:cubicBezTo>
                    <a:pt x="134" y="29"/>
                    <a:pt x="135" y="28"/>
                    <a:pt x="136" y="28"/>
                  </a:cubicBezTo>
                  <a:cubicBezTo>
                    <a:pt x="134" y="27"/>
                    <a:pt x="134" y="28"/>
                    <a:pt x="133" y="29"/>
                  </a:cubicBezTo>
                  <a:close/>
                  <a:moveTo>
                    <a:pt x="118" y="32"/>
                  </a:moveTo>
                  <a:cubicBezTo>
                    <a:pt x="119" y="31"/>
                    <a:pt x="120" y="30"/>
                    <a:pt x="121" y="28"/>
                  </a:cubicBezTo>
                  <a:cubicBezTo>
                    <a:pt x="120" y="28"/>
                    <a:pt x="120" y="28"/>
                    <a:pt x="119" y="28"/>
                  </a:cubicBezTo>
                  <a:cubicBezTo>
                    <a:pt x="118" y="29"/>
                    <a:pt x="118" y="30"/>
                    <a:pt x="118" y="31"/>
                  </a:cubicBezTo>
                  <a:cubicBezTo>
                    <a:pt x="118" y="30"/>
                    <a:pt x="119" y="29"/>
                    <a:pt x="120" y="29"/>
                  </a:cubicBezTo>
                  <a:cubicBezTo>
                    <a:pt x="120" y="30"/>
                    <a:pt x="118" y="31"/>
                    <a:pt x="118" y="32"/>
                  </a:cubicBezTo>
                  <a:close/>
                  <a:moveTo>
                    <a:pt x="83" y="29"/>
                  </a:moveTo>
                  <a:cubicBezTo>
                    <a:pt x="83" y="29"/>
                    <a:pt x="83" y="30"/>
                    <a:pt x="83" y="30"/>
                  </a:cubicBezTo>
                  <a:cubicBezTo>
                    <a:pt x="83" y="29"/>
                    <a:pt x="85" y="29"/>
                    <a:pt x="85" y="28"/>
                  </a:cubicBezTo>
                  <a:cubicBezTo>
                    <a:pt x="84" y="29"/>
                    <a:pt x="84" y="29"/>
                    <a:pt x="83" y="29"/>
                  </a:cubicBezTo>
                  <a:close/>
                  <a:moveTo>
                    <a:pt x="132" y="32"/>
                  </a:moveTo>
                  <a:cubicBezTo>
                    <a:pt x="132" y="31"/>
                    <a:pt x="133" y="30"/>
                    <a:pt x="133" y="30"/>
                  </a:cubicBezTo>
                  <a:cubicBezTo>
                    <a:pt x="132" y="29"/>
                    <a:pt x="132" y="31"/>
                    <a:pt x="131" y="30"/>
                  </a:cubicBezTo>
                  <a:cubicBezTo>
                    <a:pt x="131" y="30"/>
                    <a:pt x="132" y="30"/>
                    <a:pt x="132" y="29"/>
                  </a:cubicBezTo>
                  <a:cubicBezTo>
                    <a:pt x="131" y="29"/>
                    <a:pt x="130" y="30"/>
                    <a:pt x="130" y="30"/>
                  </a:cubicBezTo>
                  <a:cubicBezTo>
                    <a:pt x="130" y="32"/>
                    <a:pt x="130" y="33"/>
                    <a:pt x="129" y="34"/>
                  </a:cubicBezTo>
                  <a:cubicBezTo>
                    <a:pt x="130" y="36"/>
                    <a:pt x="131" y="37"/>
                    <a:pt x="133" y="37"/>
                  </a:cubicBezTo>
                  <a:cubicBezTo>
                    <a:pt x="134" y="36"/>
                    <a:pt x="135" y="35"/>
                    <a:pt x="136" y="33"/>
                  </a:cubicBezTo>
                  <a:cubicBezTo>
                    <a:pt x="136" y="33"/>
                    <a:pt x="135" y="33"/>
                    <a:pt x="135" y="33"/>
                  </a:cubicBezTo>
                  <a:cubicBezTo>
                    <a:pt x="136" y="32"/>
                    <a:pt x="137" y="31"/>
                    <a:pt x="136" y="30"/>
                  </a:cubicBezTo>
                  <a:cubicBezTo>
                    <a:pt x="135" y="31"/>
                    <a:pt x="135" y="33"/>
                    <a:pt x="133" y="34"/>
                  </a:cubicBezTo>
                  <a:cubicBezTo>
                    <a:pt x="133" y="34"/>
                    <a:pt x="133" y="34"/>
                    <a:pt x="133" y="33"/>
                  </a:cubicBezTo>
                  <a:cubicBezTo>
                    <a:pt x="133" y="32"/>
                    <a:pt x="136" y="31"/>
                    <a:pt x="137" y="29"/>
                  </a:cubicBezTo>
                  <a:cubicBezTo>
                    <a:pt x="137" y="28"/>
                    <a:pt x="136" y="28"/>
                    <a:pt x="136" y="28"/>
                  </a:cubicBezTo>
                  <a:cubicBezTo>
                    <a:pt x="134" y="29"/>
                    <a:pt x="133" y="32"/>
                    <a:pt x="132" y="32"/>
                  </a:cubicBezTo>
                  <a:close/>
                  <a:moveTo>
                    <a:pt x="144" y="30"/>
                  </a:moveTo>
                  <a:cubicBezTo>
                    <a:pt x="144" y="30"/>
                    <a:pt x="145" y="29"/>
                    <a:pt x="145" y="28"/>
                  </a:cubicBezTo>
                  <a:cubicBezTo>
                    <a:pt x="144" y="29"/>
                    <a:pt x="143" y="29"/>
                    <a:pt x="144" y="30"/>
                  </a:cubicBezTo>
                  <a:close/>
                  <a:moveTo>
                    <a:pt x="144" y="31"/>
                  </a:moveTo>
                  <a:cubicBezTo>
                    <a:pt x="146" y="31"/>
                    <a:pt x="146" y="30"/>
                    <a:pt x="146" y="29"/>
                  </a:cubicBezTo>
                  <a:cubicBezTo>
                    <a:pt x="146" y="29"/>
                    <a:pt x="146" y="28"/>
                    <a:pt x="146" y="29"/>
                  </a:cubicBezTo>
                  <a:cubicBezTo>
                    <a:pt x="146" y="30"/>
                    <a:pt x="144" y="30"/>
                    <a:pt x="144" y="31"/>
                  </a:cubicBezTo>
                  <a:close/>
                  <a:moveTo>
                    <a:pt x="119" y="32"/>
                  </a:moveTo>
                  <a:cubicBezTo>
                    <a:pt x="121" y="31"/>
                    <a:pt x="123" y="31"/>
                    <a:pt x="124" y="30"/>
                  </a:cubicBezTo>
                  <a:cubicBezTo>
                    <a:pt x="123" y="30"/>
                    <a:pt x="122" y="29"/>
                    <a:pt x="121" y="29"/>
                  </a:cubicBezTo>
                  <a:cubicBezTo>
                    <a:pt x="121" y="30"/>
                    <a:pt x="120" y="31"/>
                    <a:pt x="119" y="32"/>
                  </a:cubicBezTo>
                  <a:close/>
                  <a:moveTo>
                    <a:pt x="199" y="31"/>
                  </a:moveTo>
                  <a:cubicBezTo>
                    <a:pt x="200" y="30"/>
                    <a:pt x="202" y="30"/>
                    <a:pt x="203" y="29"/>
                  </a:cubicBezTo>
                  <a:cubicBezTo>
                    <a:pt x="201" y="29"/>
                    <a:pt x="200" y="30"/>
                    <a:pt x="199" y="31"/>
                  </a:cubicBezTo>
                  <a:close/>
                  <a:moveTo>
                    <a:pt x="203" y="31"/>
                  </a:moveTo>
                  <a:cubicBezTo>
                    <a:pt x="203" y="32"/>
                    <a:pt x="203" y="32"/>
                    <a:pt x="204" y="32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5" y="31"/>
                    <a:pt x="205" y="32"/>
                    <a:pt x="206" y="32"/>
                  </a:cubicBezTo>
                  <a:cubicBezTo>
                    <a:pt x="206" y="31"/>
                    <a:pt x="206" y="30"/>
                    <a:pt x="205" y="30"/>
                  </a:cubicBezTo>
                  <a:cubicBezTo>
                    <a:pt x="205" y="30"/>
                    <a:pt x="204" y="31"/>
                    <a:pt x="203" y="31"/>
                  </a:cubicBezTo>
                  <a:close/>
                  <a:moveTo>
                    <a:pt x="177" y="33"/>
                  </a:moveTo>
                  <a:cubicBezTo>
                    <a:pt x="178" y="33"/>
                    <a:pt x="178" y="33"/>
                    <a:pt x="179" y="33"/>
                  </a:cubicBezTo>
                  <a:cubicBezTo>
                    <a:pt x="179" y="32"/>
                    <a:pt x="180" y="31"/>
                    <a:pt x="179" y="31"/>
                  </a:cubicBezTo>
                  <a:cubicBezTo>
                    <a:pt x="178" y="32"/>
                    <a:pt x="177" y="32"/>
                    <a:pt x="177" y="33"/>
                  </a:cubicBezTo>
                  <a:close/>
                  <a:moveTo>
                    <a:pt x="138" y="38"/>
                  </a:moveTo>
                  <a:cubicBezTo>
                    <a:pt x="139" y="38"/>
                    <a:pt x="140" y="39"/>
                    <a:pt x="140" y="40"/>
                  </a:cubicBezTo>
                  <a:cubicBezTo>
                    <a:pt x="141" y="40"/>
                    <a:pt x="141" y="39"/>
                    <a:pt x="142" y="39"/>
                  </a:cubicBezTo>
                  <a:cubicBezTo>
                    <a:pt x="142" y="39"/>
                    <a:pt x="142" y="39"/>
                    <a:pt x="142" y="40"/>
                  </a:cubicBezTo>
                  <a:cubicBezTo>
                    <a:pt x="142" y="40"/>
                    <a:pt x="143" y="39"/>
                    <a:pt x="143" y="38"/>
                  </a:cubicBezTo>
                  <a:cubicBezTo>
                    <a:pt x="143" y="39"/>
                    <a:pt x="142" y="38"/>
                    <a:pt x="142" y="38"/>
                  </a:cubicBezTo>
                  <a:cubicBezTo>
                    <a:pt x="143" y="38"/>
                    <a:pt x="143" y="37"/>
                    <a:pt x="144" y="37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5" y="37"/>
                    <a:pt x="146" y="36"/>
                    <a:pt x="146" y="35"/>
                  </a:cubicBezTo>
                  <a:cubicBezTo>
                    <a:pt x="144" y="35"/>
                    <a:pt x="142" y="39"/>
                    <a:pt x="140" y="38"/>
                  </a:cubicBezTo>
                  <a:cubicBezTo>
                    <a:pt x="142" y="36"/>
                    <a:pt x="143" y="35"/>
                    <a:pt x="145" y="32"/>
                  </a:cubicBezTo>
                  <a:cubicBezTo>
                    <a:pt x="144" y="33"/>
                    <a:pt x="144" y="32"/>
                    <a:pt x="144" y="32"/>
                  </a:cubicBezTo>
                  <a:cubicBezTo>
                    <a:pt x="142" y="35"/>
                    <a:pt x="140" y="36"/>
                    <a:pt x="138" y="38"/>
                  </a:cubicBezTo>
                  <a:close/>
                  <a:moveTo>
                    <a:pt x="206" y="34"/>
                  </a:moveTo>
                  <a:cubicBezTo>
                    <a:pt x="206" y="33"/>
                    <a:pt x="206" y="32"/>
                    <a:pt x="205" y="32"/>
                  </a:cubicBezTo>
                  <a:cubicBezTo>
                    <a:pt x="205" y="33"/>
                    <a:pt x="205" y="33"/>
                    <a:pt x="206" y="34"/>
                  </a:cubicBezTo>
                  <a:close/>
                  <a:moveTo>
                    <a:pt x="149" y="34"/>
                  </a:moveTo>
                  <a:cubicBezTo>
                    <a:pt x="150" y="34"/>
                    <a:pt x="150" y="33"/>
                    <a:pt x="151" y="33"/>
                  </a:cubicBezTo>
                  <a:cubicBezTo>
                    <a:pt x="151" y="32"/>
                    <a:pt x="149" y="33"/>
                    <a:pt x="149" y="34"/>
                  </a:cubicBezTo>
                  <a:close/>
                  <a:moveTo>
                    <a:pt x="199" y="33"/>
                  </a:moveTo>
                  <a:cubicBezTo>
                    <a:pt x="199" y="34"/>
                    <a:pt x="199" y="34"/>
                    <a:pt x="200" y="34"/>
                  </a:cubicBezTo>
                  <a:cubicBezTo>
                    <a:pt x="200" y="33"/>
                    <a:pt x="200" y="33"/>
                    <a:pt x="200" y="33"/>
                  </a:cubicBezTo>
                  <a:cubicBezTo>
                    <a:pt x="199" y="32"/>
                    <a:pt x="199" y="33"/>
                    <a:pt x="199" y="33"/>
                  </a:cubicBezTo>
                  <a:close/>
                  <a:moveTo>
                    <a:pt x="146" y="34"/>
                  </a:moveTo>
                  <a:cubicBezTo>
                    <a:pt x="147" y="34"/>
                    <a:pt x="147" y="35"/>
                    <a:pt x="147" y="34"/>
                  </a:cubicBezTo>
                  <a:cubicBezTo>
                    <a:pt x="148" y="34"/>
                    <a:pt x="149" y="33"/>
                    <a:pt x="149" y="33"/>
                  </a:cubicBezTo>
                  <a:cubicBezTo>
                    <a:pt x="148" y="33"/>
                    <a:pt x="147" y="33"/>
                    <a:pt x="146" y="34"/>
                  </a:cubicBezTo>
                  <a:close/>
                  <a:moveTo>
                    <a:pt x="153" y="33"/>
                  </a:moveTo>
                  <a:cubicBezTo>
                    <a:pt x="153" y="34"/>
                    <a:pt x="152" y="35"/>
                    <a:pt x="151" y="36"/>
                  </a:cubicBezTo>
                  <a:cubicBezTo>
                    <a:pt x="153" y="35"/>
                    <a:pt x="153" y="34"/>
                    <a:pt x="154" y="33"/>
                  </a:cubicBezTo>
                  <a:cubicBezTo>
                    <a:pt x="154" y="33"/>
                    <a:pt x="153" y="33"/>
                    <a:pt x="153" y="33"/>
                  </a:cubicBezTo>
                  <a:close/>
                  <a:moveTo>
                    <a:pt x="173" y="34"/>
                  </a:moveTo>
                  <a:cubicBezTo>
                    <a:pt x="174" y="34"/>
                    <a:pt x="175" y="34"/>
                    <a:pt x="174" y="33"/>
                  </a:cubicBezTo>
                  <a:cubicBezTo>
                    <a:pt x="174" y="33"/>
                    <a:pt x="173" y="34"/>
                    <a:pt x="173" y="34"/>
                  </a:cubicBezTo>
                  <a:close/>
                  <a:moveTo>
                    <a:pt x="150" y="36"/>
                  </a:moveTo>
                  <a:cubicBezTo>
                    <a:pt x="151" y="35"/>
                    <a:pt x="152" y="34"/>
                    <a:pt x="152" y="34"/>
                  </a:cubicBezTo>
                  <a:cubicBezTo>
                    <a:pt x="151" y="34"/>
                    <a:pt x="150" y="35"/>
                    <a:pt x="150" y="36"/>
                  </a:cubicBezTo>
                  <a:close/>
                  <a:moveTo>
                    <a:pt x="156" y="35"/>
                  </a:moveTo>
                  <a:cubicBezTo>
                    <a:pt x="155" y="35"/>
                    <a:pt x="155" y="36"/>
                    <a:pt x="154" y="37"/>
                  </a:cubicBezTo>
                  <a:cubicBezTo>
                    <a:pt x="155" y="36"/>
                    <a:pt x="156" y="36"/>
                    <a:pt x="157" y="36"/>
                  </a:cubicBezTo>
                  <a:cubicBezTo>
                    <a:pt x="155" y="37"/>
                    <a:pt x="153" y="37"/>
                    <a:pt x="152" y="39"/>
                  </a:cubicBezTo>
                  <a:cubicBezTo>
                    <a:pt x="152" y="40"/>
                    <a:pt x="152" y="40"/>
                    <a:pt x="153" y="40"/>
                  </a:cubicBezTo>
                  <a:cubicBezTo>
                    <a:pt x="154" y="40"/>
                    <a:pt x="154" y="39"/>
                    <a:pt x="155" y="39"/>
                  </a:cubicBezTo>
                  <a:cubicBezTo>
                    <a:pt x="155" y="40"/>
                    <a:pt x="154" y="41"/>
                    <a:pt x="153" y="41"/>
                  </a:cubicBezTo>
                  <a:cubicBezTo>
                    <a:pt x="154" y="42"/>
                    <a:pt x="154" y="43"/>
                    <a:pt x="155" y="43"/>
                  </a:cubicBezTo>
                  <a:cubicBezTo>
                    <a:pt x="155" y="43"/>
                    <a:pt x="155" y="42"/>
                    <a:pt x="156" y="43"/>
                  </a:cubicBezTo>
                  <a:cubicBezTo>
                    <a:pt x="154" y="44"/>
                    <a:pt x="155" y="45"/>
                    <a:pt x="155" y="46"/>
                  </a:cubicBezTo>
                  <a:cubicBezTo>
                    <a:pt x="154" y="46"/>
                    <a:pt x="154" y="46"/>
                    <a:pt x="153" y="45"/>
                  </a:cubicBezTo>
                  <a:cubicBezTo>
                    <a:pt x="152" y="47"/>
                    <a:pt x="149" y="49"/>
                    <a:pt x="148" y="51"/>
                  </a:cubicBezTo>
                  <a:cubicBezTo>
                    <a:pt x="148" y="47"/>
                    <a:pt x="154" y="47"/>
                    <a:pt x="153" y="42"/>
                  </a:cubicBezTo>
                  <a:cubicBezTo>
                    <a:pt x="151" y="43"/>
                    <a:pt x="149" y="45"/>
                    <a:pt x="148" y="47"/>
                  </a:cubicBezTo>
                  <a:cubicBezTo>
                    <a:pt x="148" y="44"/>
                    <a:pt x="151" y="44"/>
                    <a:pt x="152" y="41"/>
                  </a:cubicBezTo>
                  <a:cubicBezTo>
                    <a:pt x="152" y="41"/>
                    <a:pt x="151" y="41"/>
                    <a:pt x="151" y="40"/>
                  </a:cubicBezTo>
                  <a:cubicBezTo>
                    <a:pt x="150" y="41"/>
                    <a:pt x="149" y="42"/>
                    <a:pt x="148" y="43"/>
                  </a:cubicBezTo>
                  <a:cubicBezTo>
                    <a:pt x="148" y="42"/>
                    <a:pt x="150" y="41"/>
                    <a:pt x="150" y="39"/>
                  </a:cubicBezTo>
                  <a:cubicBezTo>
                    <a:pt x="148" y="41"/>
                    <a:pt x="146" y="43"/>
                    <a:pt x="144" y="46"/>
                  </a:cubicBezTo>
                  <a:cubicBezTo>
                    <a:pt x="144" y="45"/>
                    <a:pt x="143" y="45"/>
                    <a:pt x="143" y="45"/>
                  </a:cubicBezTo>
                  <a:cubicBezTo>
                    <a:pt x="145" y="43"/>
                    <a:pt x="148" y="41"/>
                    <a:pt x="150" y="38"/>
                  </a:cubicBezTo>
                  <a:cubicBezTo>
                    <a:pt x="147" y="39"/>
                    <a:pt x="147" y="42"/>
                    <a:pt x="144" y="42"/>
                  </a:cubicBezTo>
                  <a:cubicBezTo>
                    <a:pt x="145" y="41"/>
                    <a:pt x="146" y="40"/>
                    <a:pt x="147" y="39"/>
                  </a:cubicBezTo>
                  <a:cubicBezTo>
                    <a:pt x="145" y="40"/>
                    <a:pt x="145" y="42"/>
                    <a:pt x="143" y="43"/>
                  </a:cubicBezTo>
                  <a:cubicBezTo>
                    <a:pt x="143" y="42"/>
                    <a:pt x="145" y="41"/>
                    <a:pt x="145" y="40"/>
                  </a:cubicBezTo>
                  <a:cubicBezTo>
                    <a:pt x="143" y="41"/>
                    <a:pt x="142" y="40"/>
                    <a:pt x="141" y="41"/>
                  </a:cubicBezTo>
                  <a:cubicBezTo>
                    <a:pt x="141" y="44"/>
                    <a:pt x="142" y="47"/>
                    <a:pt x="142" y="51"/>
                  </a:cubicBezTo>
                  <a:cubicBezTo>
                    <a:pt x="141" y="54"/>
                    <a:pt x="140" y="55"/>
                    <a:pt x="141" y="58"/>
                  </a:cubicBezTo>
                  <a:cubicBezTo>
                    <a:pt x="144" y="62"/>
                    <a:pt x="146" y="65"/>
                    <a:pt x="148" y="69"/>
                  </a:cubicBezTo>
                  <a:cubicBezTo>
                    <a:pt x="150" y="73"/>
                    <a:pt x="150" y="77"/>
                    <a:pt x="153" y="80"/>
                  </a:cubicBezTo>
                  <a:cubicBezTo>
                    <a:pt x="153" y="79"/>
                    <a:pt x="153" y="78"/>
                    <a:pt x="154" y="78"/>
                  </a:cubicBezTo>
                  <a:cubicBezTo>
                    <a:pt x="155" y="78"/>
                    <a:pt x="154" y="80"/>
                    <a:pt x="155" y="81"/>
                  </a:cubicBezTo>
                  <a:cubicBezTo>
                    <a:pt x="155" y="80"/>
                    <a:pt x="156" y="79"/>
                    <a:pt x="156" y="79"/>
                  </a:cubicBezTo>
                  <a:cubicBezTo>
                    <a:pt x="156" y="79"/>
                    <a:pt x="155" y="79"/>
                    <a:pt x="155" y="79"/>
                  </a:cubicBezTo>
                  <a:cubicBezTo>
                    <a:pt x="157" y="76"/>
                    <a:pt x="161" y="75"/>
                    <a:pt x="162" y="72"/>
                  </a:cubicBezTo>
                  <a:cubicBezTo>
                    <a:pt x="163" y="72"/>
                    <a:pt x="163" y="73"/>
                    <a:pt x="163" y="72"/>
                  </a:cubicBezTo>
                  <a:cubicBezTo>
                    <a:pt x="163" y="71"/>
                    <a:pt x="163" y="70"/>
                    <a:pt x="164" y="69"/>
                  </a:cubicBezTo>
                  <a:cubicBezTo>
                    <a:pt x="164" y="70"/>
                    <a:pt x="163" y="71"/>
                    <a:pt x="164" y="71"/>
                  </a:cubicBezTo>
                  <a:cubicBezTo>
                    <a:pt x="166" y="71"/>
                    <a:pt x="166" y="68"/>
                    <a:pt x="167" y="67"/>
                  </a:cubicBezTo>
                  <a:cubicBezTo>
                    <a:pt x="167" y="67"/>
                    <a:pt x="167" y="68"/>
                    <a:pt x="167" y="69"/>
                  </a:cubicBezTo>
                  <a:cubicBezTo>
                    <a:pt x="169" y="69"/>
                    <a:pt x="168" y="65"/>
                    <a:pt x="170" y="64"/>
                  </a:cubicBezTo>
                  <a:cubicBezTo>
                    <a:pt x="170" y="65"/>
                    <a:pt x="169" y="66"/>
                    <a:pt x="169" y="68"/>
                  </a:cubicBezTo>
                  <a:cubicBezTo>
                    <a:pt x="169" y="69"/>
                    <a:pt x="168" y="72"/>
                    <a:pt x="169" y="73"/>
                  </a:cubicBezTo>
                  <a:cubicBezTo>
                    <a:pt x="170" y="69"/>
                    <a:pt x="169" y="66"/>
                    <a:pt x="171" y="64"/>
                  </a:cubicBezTo>
                  <a:cubicBezTo>
                    <a:pt x="171" y="68"/>
                    <a:pt x="169" y="71"/>
                    <a:pt x="170" y="74"/>
                  </a:cubicBezTo>
                  <a:cubicBezTo>
                    <a:pt x="171" y="74"/>
                    <a:pt x="171" y="74"/>
                    <a:pt x="172" y="75"/>
                  </a:cubicBezTo>
                  <a:cubicBezTo>
                    <a:pt x="174" y="72"/>
                    <a:pt x="177" y="71"/>
                    <a:pt x="180" y="68"/>
                  </a:cubicBezTo>
                  <a:cubicBezTo>
                    <a:pt x="180" y="67"/>
                    <a:pt x="180" y="66"/>
                    <a:pt x="180" y="65"/>
                  </a:cubicBezTo>
                  <a:cubicBezTo>
                    <a:pt x="178" y="65"/>
                    <a:pt x="179" y="68"/>
                    <a:pt x="177" y="69"/>
                  </a:cubicBezTo>
                  <a:cubicBezTo>
                    <a:pt x="177" y="68"/>
                    <a:pt x="177" y="67"/>
                    <a:pt x="177" y="67"/>
                  </a:cubicBezTo>
                  <a:cubicBezTo>
                    <a:pt x="175" y="67"/>
                    <a:pt x="174" y="69"/>
                    <a:pt x="172" y="69"/>
                  </a:cubicBezTo>
                  <a:cubicBezTo>
                    <a:pt x="174" y="68"/>
                    <a:pt x="175" y="67"/>
                    <a:pt x="177" y="66"/>
                  </a:cubicBezTo>
                  <a:cubicBezTo>
                    <a:pt x="177" y="65"/>
                    <a:pt x="177" y="64"/>
                    <a:pt x="177" y="64"/>
                  </a:cubicBezTo>
                  <a:cubicBezTo>
                    <a:pt x="176" y="64"/>
                    <a:pt x="176" y="64"/>
                    <a:pt x="175" y="64"/>
                  </a:cubicBezTo>
                  <a:cubicBezTo>
                    <a:pt x="176" y="64"/>
                    <a:pt x="176" y="64"/>
                    <a:pt x="176" y="65"/>
                  </a:cubicBezTo>
                  <a:cubicBezTo>
                    <a:pt x="175" y="65"/>
                    <a:pt x="176" y="66"/>
                    <a:pt x="175" y="67"/>
                  </a:cubicBezTo>
                  <a:cubicBezTo>
                    <a:pt x="175" y="66"/>
                    <a:pt x="175" y="65"/>
                    <a:pt x="174" y="65"/>
                  </a:cubicBezTo>
                  <a:cubicBezTo>
                    <a:pt x="173" y="65"/>
                    <a:pt x="174" y="66"/>
                    <a:pt x="173" y="66"/>
                  </a:cubicBezTo>
                  <a:cubicBezTo>
                    <a:pt x="173" y="65"/>
                    <a:pt x="173" y="63"/>
                    <a:pt x="173" y="62"/>
                  </a:cubicBezTo>
                  <a:cubicBezTo>
                    <a:pt x="174" y="62"/>
                    <a:pt x="173" y="60"/>
                    <a:pt x="173" y="60"/>
                  </a:cubicBezTo>
                  <a:cubicBezTo>
                    <a:pt x="173" y="60"/>
                    <a:pt x="173" y="60"/>
                    <a:pt x="172" y="60"/>
                  </a:cubicBezTo>
                  <a:cubicBezTo>
                    <a:pt x="172" y="61"/>
                    <a:pt x="172" y="63"/>
                    <a:pt x="172" y="63"/>
                  </a:cubicBezTo>
                  <a:cubicBezTo>
                    <a:pt x="172" y="62"/>
                    <a:pt x="172" y="59"/>
                    <a:pt x="172" y="58"/>
                  </a:cubicBezTo>
                  <a:cubicBezTo>
                    <a:pt x="171" y="57"/>
                    <a:pt x="171" y="58"/>
                    <a:pt x="171" y="58"/>
                  </a:cubicBezTo>
                  <a:cubicBezTo>
                    <a:pt x="171" y="57"/>
                    <a:pt x="172" y="56"/>
                    <a:pt x="172" y="55"/>
                  </a:cubicBezTo>
                  <a:cubicBezTo>
                    <a:pt x="172" y="54"/>
                    <a:pt x="171" y="56"/>
                    <a:pt x="171" y="55"/>
                  </a:cubicBezTo>
                  <a:cubicBezTo>
                    <a:pt x="171" y="55"/>
                    <a:pt x="171" y="54"/>
                    <a:pt x="172" y="54"/>
                  </a:cubicBezTo>
                  <a:cubicBezTo>
                    <a:pt x="171" y="53"/>
                    <a:pt x="172" y="52"/>
                    <a:pt x="172" y="51"/>
                  </a:cubicBezTo>
                  <a:cubicBezTo>
                    <a:pt x="169" y="52"/>
                    <a:pt x="171" y="56"/>
                    <a:pt x="169" y="58"/>
                  </a:cubicBezTo>
                  <a:cubicBezTo>
                    <a:pt x="170" y="56"/>
                    <a:pt x="169" y="51"/>
                    <a:pt x="171" y="49"/>
                  </a:cubicBezTo>
                  <a:cubicBezTo>
                    <a:pt x="171" y="50"/>
                    <a:pt x="171" y="50"/>
                    <a:pt x="171" y="51"/>
                  </a:cubicBezTo>
                  <a:cubicBezTo>
                    <a:pt x="172" y="51"/>
                    <a:pt x="171" y="49"/>
                    <a:pt x="172" y="48"/>
                  </a:cubicBezTo>
                  <a:cubicBezTo>
                    <a:pt x="171" y="48"/>
                    <a:pt x="171" y="49"/>
                    <a:pt x="170" y="49"/>
                  </a:cubicBezTo>
                  <a:cubicBezTo>
                    <a:pt x="169" y="48"/>
                    <a:pt x="170" y="48"/>
                    <a:pt x="170" y="47"/>
                  </a:cubicBezTo>
                  <a:cubicBezTo>
                    <a:pt x="170" y="47"/>
                    <a:pt x="169" y="47"/>
                    <a:pt x="169" y="47"/>
                  </a:cubicBezTo>
                  <a:cubicBezTo>
                    <a:pt x="169" y="44"/>
                    <a:pt x="167" y="44"/>
                    <a:pt x="166" y="43"/>
                  </a:cubicBezTo>
                  <a:cubicBezTo>
                    <a:pt x="166" y="43"/>
                    <a:pt x="165" y="44"/>
                    <a:pt x="164" y="43"/>
                  </a:cubicBezTo>
                  <a:cubicBezTo>
                    <a:pt x="164" y="42"/>
                    <a:pt x="164" y="42"/>
                    <a:pt x="164" y="41"/>
                  </a:cubicBezTo>
                  <a:cubicBezTo>
                    <a:pt x="164" y="41"/>
                    <a:pt x="163" y="41"/>
                    <a:pt x="163" y="41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1" y="37"/>
                    <a:pt x="158" y="35"/>
                    <a:pt x="155" y="34"/>
                  </a:cubicBezTo>
                  <a:cubicBezTo>
                    <a:pt x="155" y="34"/>
                    <a:pt x="154" y="34"/>
                    <a:pt x="154" y="35"/>
                  </a:cubicBezTo>
                  <a:cubicBezTo>
                    <a:pt x="155" y="35"/>
                    <a:pt x="155" y="33"/>
                    <a:pt x="156" y="35"/>
                  </a:cubicBezTo>
                  <a:close/>
                  <a:moveTo>
                    <a:pt x="142" y="40"/>
                  </a:moveTo>
                  <a:cubicBezTo>
                    <a:pt x="144" y="40"/>
                    <a:pt x="148" y="39"/>
                    <a:pt x="147" y="37"/>
                  </a:cubicBezTo>
                  <a:cubicBezTo>
                    <a:pt x="145" y="38"/>
                    <a:pt x="143" y="39"/>
                    <a:pt x="142" y="40"/>
                  </a:cubicBezTo>
                  <a:close/>
                  <a:moveTo>
                    <a:pt x="148" y="37"/>
                  </a:moveTo>
                  <a:cubicBezTo>
                    <a:pt x="148" y="35"/>
                    <a:pt x="146" y="37"/>
                    <a:pt x="145" y="37"/>
                  </a:cubicBezTo>
                  <a:cubicBezTo>
                    <a:pt x="147" y="37"/>
                    <a:pt x="147" y="37"/>
                    <a:pt x="148" y="37"/>
                  </a:cubicBezTo>
                  <a:close/>
                  <a:moveTo>
                    <a:pt x="176" y="34"/>
                  </a:moveTo>
                  <a:cubicBezTo>
                    <a:pt x="176" y="35"/>
                    <a:pt x="175" y="35"/>
                    <a:pt x="176" y="36"/>
                  </a:cubicBezTo>
                  <a:cubicBezTo>
                    <a:pt x="177" y="36"/>
                    <a:pt x="179" y="35"/>
                    <a:pt x="178" y="34"/>
                  </a:cubicBezTo>
                  <a:cubicBezTo>
                    <a:pt x="177" y="34"/>
                    <a:pt x="177" y="35"/>
                    <a:pt x="176" y="34"/>
                  </a:cubicBezTo>
                  <a:close/>
                  <a:moveTo>
                    <a:pt x="127" y="35"/>
                  </a:moveTo>
                  <a:cubicBezTo>
                    <a:pt x="128" y="35"/>
                    <a:pt x="128" y="35"/>
                    <a:pt x="128" y="3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6"/>
                    <a:pt x="127" y="36"/>
                    <a:pt x="127" y="37"/>
                  </a:cubicBezTo>
                  <a:cubicBezTo>
                    <a:pt x="127" y="37"/>
                    <a:pt x="127" y="37"/>
                    <a:pt x="128" y="37"/>
                  </a:cubicBezTo>
                  <a:cubicBezTo>
                    <a:pt x="128" y="36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5"/>
                  </a:cubicBezTo>
                  <a:close/>
                  <a:moveTo>
                    <a:pt x="148" y="35"/>
                  </a:moveTo>
                  <a:cubicBezTo>
                    <a:pt x="149" y="36"/>
                    <a:pt x="150" y="35"/>
                    <a:pt x="150" y="34"/>
                  </a:cubicBezTo>
                  <a:cubicBezTo>
                    <a:pt x="150" y="34"/>
                    <a:pt x="148" y="34"/>
                    <a:pt x="148" y="35"/>
                  </a:cubicBezTo>
                  <a:close/>
                  <a:moveTo>
                    <a:pt x="170" y="35"/>
                  </a:moveTo>
                  <a:cubicBezTo>
                    <a:pt x="168" y="36"/>
                    <a:pt x="166" y="35"/>
                    <a:pt x="165" y="37"/>
                  </a:cubicBezTo>
                  <a:cubicBezTo>
                    <a:pt x="167" y="36"/>
                    <a:pt x="171" y="36"/>
                    <a:pt x="172" y="34"/>
                  </a:cubicBezTo>
                  <a:cubicBezTo>
                    <a:pt x="171" y="34"/>
                    <a:pt x="171" y="35"/>
                    <a:pt x="170" y="35"/>
                  </a:cubicBezTo>
                  <a:close/>
                  <a:moveTo>
                    <a:pt x="195" y="35"/>
                  </a:moveTo>
                  <a:cubicBezTo>
                    <a:pt x="196" y="35"/>
                    <a:pt x="196" y="35"/>
                    <a:pt x="197" y="35"/>
                  </a:cubicBezTo>
                  <a:cubicBezTo>
                    <a:pt x="197" y="35"/>
                    <a:pt x="197" y="34"/>
                    <a:pt x="197" y="34"/>
                  </a:cubicBezTo>
                  <a:cubicBezTo>
                    <a:pt x="196" y="34"/>
                    <a:pt x="196" y="34"/>
                    <a:pt x="195" y="35"/>
                  </a:cubicBezTo>
                  <a:close/>
                  <a:moveTo>
                    <a:pt x="201" y="36"/>
                  </a:moveTo>
                  <a:cubicBezTo>
                    <a:pt x="201" y="35"/>
                    <a:pt x="201" y="34"/>
                    <a:pt x="200" y="34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0" y="35"/>
                    <a:pt x="201" y="35"/>
                    <a:pt x="201" y="36"/>
                  </a:cubicBezTo>
                  <a:close/>
                  <a:moveTo>
                    <a:pt x="145" y="36"/>
                  </a:moveTo>
                  <a:cubicBezTo>
                    <a:pt x="145" y="35"/>
                    <a:pt x="146" y="36"/>
                    <a:pt x="146" y="35"/>
                  </a:cubicBezTo>
                  <a:cubicBezTo>
                    <a:pt x="146" y="35"/>
                    <a:pt x="146" y="35"/>
                    <a:pt x="145" y="34"/>
                  </a:cubicBezTo>
                  <a:cubicBezTo>
                    <a:pt x="145" y="35"/>
                    <a:pt x="144" y="35"/>
                    <a:pt x="145" y="36"/>
                  </a:cubicBezTo>
                  <a:close/>
                  <a:moveTo>
                    <a:pt x="173" y="36"/>
                  </a:moveTo>
                  <a:cubicBezTo>
                    <a:pt x="174" y="36"/>
                    <a:pt x="175" y="35"/>
                    <a:pt x="175" y="34"/>
                  </a:cubicBezTo>
                  <a:cubicBezTo>
                    <a:pt x="175" y="35"/>
                    <a:pt x="174" y="36"/>
                    <a:pt x="173" y="36"/>
                  </a:cubicBezTo>
                  <a:close/>
                  <a:moveTo>
                    <a:pt x="172" y="37"/>
                  </a:moveTo>
                  <a:cubicBezTo>
                    <a:pt x="173" y="37"/>
                    <a:pt x="173" y="36"/>
                    <a:pt x="173" y="35"/>
                  </a:cubicBezTo>
                  <a:cubicBezTo>
                    <a:pt x="172" y="35"/>
                    <a:pt x="172" y="36"/>
                    <a:pt x="172" y="37"/>
                  </a:cubicBezTo>
                  <a:close/>
                  <a:moveTo>
                    <a:pt x="193" y="36"/>
                  </a:moveTo>
                  <a:cubicBezTo>
                    <a:pt x="194" y="36"/>
                    <a:pt x="195" y="36"/>
                    <a:pt x="195" y="36"/>
                  </a:cubicBezTo>
                  <a:cubicBezTo>
                    <a:pt x="195" y="34"/>
                    <a:pt x="193" y="35"/>
                    <a:pt x="193" y="36"/>
                  </a:cubicBezTo>
                  <a:close/>
                  <a:moveTo>
                    <a:pt x="152" y="37"/>
                  </a:moveTo>
                  <a:cubicBezTo>
                    <a:pt x="153" y="37"/>
                    <a:pt x="154" y="36"/>
                    <a:pt x="154" y="35"/>
                  </a:cubicBezTo>
                  <a:cubicBezTo>
                    <a:pt x="153" y="36"/>
                    <a:pt x="152" y="36"/>
                    <a:pt x="152" y="37"/>
                  </a:cubicBezTo>
                  <a:close/>
                  <a:moveTo>
                    <a:pt x="122" y="37"/>
                  </a:moveTo>
                  <a:cubicBezTo>
                    <a:pt x="123" y="37"/>
                    <a:pt x="123" y="36"/>
                    <a:pt x="125" y="36"/>
                  </a:cubicBezTo>
                  <a:cubicBezTo>
                    <a:pt x="124" y="36"/>
                    <a:pt x="125" y="35"/>
                    <a:pt x="125" y="35"/>
                  </a:cubicBezTo>
                  <a:cubicBezTo>
                    <a:pt x="124" y="36"/>
                    <a:pt x="122" y="36"/>
                    <a:pt x="122" y="37"/>
                  </a:cubicBezTo>
                  <a:close/>
                  <a:moveTo>
                    <a:pt x="163" y="38"/>
                  </a:moveTo>
                  <a:cubicBezTo>
                    <a:pt x="163" y="37"/>
                    <a:pt x="164" y="37"/>
                    <a:pt x="164" y="36"/>
                  </a:cubicBezTo>
                  <a:cubicBezTo>
                    <a:pt x="162" y="36"/>
                    <a:pt x="161" y="35"/>
                    <a:pt x="160" y="36"/>
                  </a:cubicBezTo>
                  <a:cubicBezTo>
                    <a:pt x="161" y="36"/>
                    <a:pt x="162" y="37"/>
                    <a:pt x="163" y="38"/>
                  </a:cubicBezTo>
                  <a:close/>
                  <a:moveTo>
                    <a:pt x="196" y="36"/>
                  </a:moveTo>
                  <a:cubicBezTo>
                    <a:pt x="197" y="36"/>
                    <a:pt x="197" y="37"/>
                    <a:pt x="197" y="36"/>
                  </a:cubicBezTo>
                  <a:cubicBezTo>
                    <a:pt x="197" y="36"/>
                    <a:pt x="198" y="36"/>
                    <a:pt x="198" y="35"/>
                  </a:cubicBezTo>
                  <a:cubicBezTo>
                    <a:pt x="197" y="35"/>
                    <a:pt x="197" y="36"/>
                    <a:pt x="196" y="36"/>
                  </a:cubicBezTo>
                  <a:close/>
                  <a:moveTo>
                    <a:pt x="204" y="37"/>
                  </a:moveTo>
                  <a:cubicBezTo>
                    <a:pt x="204" y="37"/>
                    <a:pt x="203" y="36"/>
                    <a:pt x="203" y="37"/>
                  </a:cubicBezTo>
                  <a:cubicBezTo>
                    <a:pt x="204" y="38"/>
                    <a:pt x="205" y="37"/>
                    <a:pt x="206" y="38"/>
                  </a:cubicBezTo>
                  <a:cubicBezTo>
                    <a:pt x="205" y="38"/>
                    <a:pt x="205" y="39"/>
                    <a:pt x="204" y="39"/>
                  </a:cubicBezTo>
                  <a:cubicBezTo>
                    <a:pt x="205" y="40"/>
                    <a:pt x="206" y="41"/>
                    <a:pt x="205" y="41"/>
                  </a:cubicBezTo>
                  <a:cubicBezTo>
                    <a:pt x="204" y="41"/>
                    <a:pt x="204" y="40"/>
                    <a:pt x="203" y="40"/>
                  </a:cubicBezTo>
                  <a:cubicBezTo>
                    <a:pt x="203" y="41"/>
                    <a:pt x="204" y="42"/>
                    <a:pt x="205" y="42"/>
                  </a:cubicBezTo>
                  <a:cubicBezTo>
                    <a:pt x="204" y="42"/>
                    <a:pt x="205" y="42"/>
                    <a:pt x="205" y="43"/>
                  </a:cubicBezTo>
                  <a:cubicBezTo>
                    <a:pt x="204" y="43"/>
                    <a:pt x="204" y="43"/>
                    <a:pt x="204" y="43"/>
                  </a:cubicBezTo>
                  <a:cubicBezTo>
                    <a:pt x="204" y="44"/>
                    <a:pt x="204" y="44"/>
                    <a:pt x="205" y="45"/>
                  </a:cubicBezTo>
                  <a:cubicBezTo>
                    <a:pt x="205" y="45"/>
                    <a:pt x="205" y="44"/>
                    <a:pt x="206" y="45"/>
                  </a:cubicBezTo>
                  <a:cubicBezTo>
                    <a:pt x="206" y="45"/>
                    <a:pt x="205" y="45"/>
                    <a:pt x="205" y="46"/>
                  </a:cubicBezTo>
                  <a:cubicBezTo>
                    <a:pt x="206" y="46"/>
                    <a:pt x="206" y="47"/>
                    <a:pt x="206" y="47"/>
                  </a:cubicBezTo>
                  <a:cubicBezTo>
                    <a:pt x="205" y="47"/>
                    <a:pt x="204" y="46"/>
                    <a:pt x="204" y="47"/>
                  </a:cubicBezTo>
                  <a:cubicBezTo>
                    <a:pt x="204" y="48"/>
                    <a:pt x="205" y="48"/>
                    <a:pt x="204" y="49"/>
                  </a:cubicBezTo>
                  <a:cubicBezTo>
                    <a:pt x="204" y="49"/>
                    <a:pt x="203" y="47"/>
                    <a:pt x="203" y="48"/>
                  </a:cubicBezTo>
                  <a:cubicBezTo>
                    <a:pt x="202" y="49"/>
                    <a:pt x="203" y="50"/>
                    <a:pt x="204" y="50"/>
                  </a:cubicBezTo>
                  <a:cubicBezTo>
                    <a:pt x="204" y="50"/>
                    <a:pt x="204" y="49"/>
                    <a:pt x="205" y="49"/>
                  </a:cubicBezTo>
                  <a:cubicBezTo>
                    <a:pt x="204" y="50"/>
                    <a:pt x="204" y="51"/>
                    <a:pt x="203" y="52"/>
                  </a:cubicBezTo>
                  <a:cubicBezTo>
                    <a:pt x="203" y="53"/>
                    <a:pt x="204" y="53"/>
                    <a:pt x="205" y="53"/>
                  </a:cubicBezTo>
                  <a:cubicBezTo>
                    <a:pt x="205" y="54"/>
                    <a:pt x="205" y="54"/>
                    <a:pt x="205" y="55"/>
                  </a:cubicBezTo>
                  <a:cubicBezTo>
                    <a:pt x="204" y="55"/>
                    <a:pt x="203" y="55"/>
                    <a:pt x="203" y="56"/>
                  </a:cubicBezTo>
                  <a:cubicBezTo>
                    <a:pt x="199" y="57"/>
                    <a:pt x="194" y="59"/>
                    <a:pt x="191" y="60"/>
                  </a:cubicBezTo>
                  <a:cubicBezTo>
                    <a:pt x="191" y="61"/>
                    <a:pt x="191" y="62"/>
                    <a:pt x="191" y="63"/>
                  </a:cubicBezTo>
                  <a:cubicBezTo>
                    <a:pt x="195" y="61"/>
                    <a:pt x="200" y="58"/>
                    <a:pt x="204" y="57"/>
                  </a:cubicBezTo>
                  <a:cubicBezTo>
                    <a:pt x="200" y="59"/>
                    <a:pt x="196" y="62"/>
                    <a:pt x="191" y="63"/>
                  </a:cubicBezTo>
                  <a:cubicBezTo>
                    <a:pt x="191" y="64"/>
                    <a:pt x="191" y="64"/>
                    <a:pt x="191" y="65"/>
                  </a:cubicBezTo>
                  <a:cubicBezTo>
                    <a:pt x="196" y="63"/>
                    <a:pt x="201" y="61"/>
                    <a:pt x="206" y="60"/>
                  </a:cubicBezTo>
                  <a:cubicBezTo>
                    <a:pt x="206" y="52"/>
                    <a:pt x="206" y="45"/>
                    <a:pt x="206" y="36"/>
                  </a:cubicBezTo>
                  <a:cubicBezTo>
                    <a:pt x="205" y="36"/>
                    <a:pt x="205" y="35"/>
                    <a:pt x="205" y="35"/>
                  </a:cubicBezTo>
                  <a:cubicBezTo>
                    <a:pt x="204" y="36"/>
                    <a:pt x="205" y="36"/>
                    <a:pt x="204" y="37"/>
                  </a:cubicBezTo>
                  <a:close/>
                  <a:moveTo>
                    <a:pt x="170" y="37"/>
                  </a:moveTo>
                  <a:cubicBezTo>
                    <a:pt x="171" y="37"/>
                    <a:pt x="171" y="36"/>
                    <a:pt x="172" y="36"/>
                  </a:cubicBezTo>
                  <a:cubicBezTo>
                    <a:pt x="171" y="36"/>
                    <a:pt x="170" y="37"/>
                    <a:pt x="170" y="37"/>
                  </a:cubicBezTo>
                  <a:close/>
                  <a:moveTo>
                    <a:pt x="128" y="39"/>
                  </a:moveTo>
                  <a:cubicBezTo>
                    <a:pt x="129" y="39"/>
                    <a:pt x="130" y="37"/>
                    <a:pt x="129" y="36"/>
                  </a:cubicBezTo>
                  <a:cubicBezTo>
                    <a:pt x="129" y="37"/>
                    <a:pt x="127" y="38"/>
                    <a:pt x="128" y="39"/>
                  </a:cubicBezTo>
                  <a:close/>
                  <a:moveTo>
                    <a:pt x="150" y="37"/>
                  </a:moveTo>
                  <a:cubicBezTo>
                    <a:pt x="151" y="37"/>
                    <a:pt x="151" y="37"/>
                    <a:pt x="152" y="36"/>
                  </a:cubicBezTo>
                  <a:cubicBezTo>
                    <a:pt x="151" y="36"/>
                    <a:pt x="150" y="37"/>
                    <a:pt x="150" y="37"/>
                  </a:cubicBezTo>
                  <a:close/>
                  <a:moveTo>
                    <a:pt x="168" y="36"/>
                  </a:moveTo>
                  <a:cubicBezTo>
                    <a:pt x="169" y="37"/>
                    <a:pt x="168" y="38"/>
                    <a:pt x="169" y="38"/>
                  </a:cubicBezTo>
                  <a:cubicBezTo>
                    <a:pt x="169" y="37"/>
                    <a:pt x="170" y="37"/>
                    <a:pt x="170" y="36"/>
                  </a:cubicBezTo>
                  <a:cubicBezTo>
                    <a:pt x="170" y="36"/>
                    <a:pt x="169" y="36"/>
                    <a:pt x="168" y="36"/>
                  </a:cubicBezTo>
                  <a:close/>
                  <a:moveTo>
                    <a:pt x="175" y="37"/>
                  </a:moveTo>
                  <a:cubicBezTo>
                    <a:pt x="176" y="37"/>
                    <a:pt x="177" y="37"/>
                    <a:pt x="177" y="36"/>
                  </a:cubicBezTo>
                  <a:cubicBezTo>
                    <a:pt x="176" y="36"/>
                    <a:pt x="175" y="36"/>
                    <a:pt x="175" y="37"/>
                  </a:cubicBezTo>
                  <a:close/>
                  <a:moveTo>
                    <a:pt x="191" y="38"/>
                  </a:moveTo>
                  <a:cubicBezTo>
                    <a:pt x="191" y="37"/>
                    <a:pt x="192" y="37"/>
                    <a:pt x="193" y="36"/>
                  </a:cubicBezTo>
                  <a:cubicBezTo>
                    <a:pt x="192" y="36"/>
                    <a:pt x="190" y="37"/>
                    <a:pt x="191" y="38"/>
                  </a:cubicBezTo>
                  <a:close/>
                  <a:moveTo>
                    <a:pt x="194" y="37"/>
                  </a:moveTo>
                  <a:cubicBezTo>
                    <a:pt x="194" y="37"/>
                    <a:pt x="194" y="37"/>
                    <a:pt x="194" y="37"/>
                  </a:cubicBezTo>
                  <a:cubicBezTo>
                    <a:pt x="195" y="37"/>
                    <a:pt x="196" y="37"/>
                    <a:pt x="196" y="37"/>
                  </a:cubicBezTo>
                  <a:cubicBezTo>
                    <a:pt x="196" y="36"/>
                    <a:pt x="194" y="36"/>
                    <a:pt x="194" y="37"/>
                  </a:cubicBezTo>
                  <a:close/>
                  <a:moveTo>
                    <a:pt x="120" y="38"/>
                  </a:moveTo>
                  <a:cubicBezTo>
                    <a:pt x="120" y="37"/>
                    <a:pt x="122" y="37"/>
                    <a:pt x="121" y="37"/>
                  </a:cubicBezTo>
                  <a:cubicBezTo>
                    <a:pt x="121" y="37"/>
                    <a:pt x="120" y="37"/>
                    <a:pt x="120" y="38"/>
                  </a:cubicBezTo>
                  <a:close/>
                  <a:moveTo>
                    <a:pt x="167" y="37"/>
                  </a:moveTo>
                  <a:cubicBezTo>
                    <a:pt x="167" y="37"/>
                    <a:pt x="166" y="38"/>
                    <a:pt x="167" y="38"/>
                  </a:cubicBezTo>
                  <a:cubicBezTo>
                    <a:pt x="167" y="38"/>
                    <a:pt x="167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98" y="37"/>
                  </a:moveTo>
                  <a:cubicBezTo>
                    <a:pt x="197" y="37"/>
                    <a:pt x="198" y="37"/>
                    <a:pt x="198" y="38"/>
                  </a:cubicBezTo>
                  <a:cubicBezTo>
                    <a:pt x="198" y="38"/>
                    <a:pt x="199" y="37"/>
                    <a:pt x="199" y="37"/>
                  </a:cubicBezTo>
                  <a:cubicBezTo>
                    <a:pt x="199" y="36"/>
                    <a:pt x="198" y="37"/>
                    <a:pt x="198" y="37"/>
                  </a:cubicBezTo>
                  <a:close/>
                  <a:moveTo>
                    <a:pt x="147" y="39"/>
                  </a:moveTo>
                  <a:cubicBezTo>
                    <a:pt x="148" y="38"/>
                    <a:pt x="149" y="38"/>
                    <a:pt x="149" y="37"/>
                  </a:cubicBezTo>
                  <a:cubicBezTo>
                    <a:pt x="148" y="37"/>
                    <a:pt x="148" y="38"/>
                    <a:pt x="147" y="39"/>
                  </a:cubicBezTo>
                  <a:close/>
                  <a:moveTo>
                    <a:pt x="173" y="38"/>
                  </a:moveTo>
                  <a:cubicBezTo>
                    <a:pt x="173" y="38"/>
                    <a:pt x="174" y="37"/>
                    <a:pt x="173" y="37"/>
                  </a:cubicBezTo>
                  <a:cubicBezTo>
                    <a:pt x="173" y="37"/>
                    <a:pt x="173" y="37"/>
                    <a:pt x="173" y="38"/>
                  </a:cubicBezTo>
                  <a:close/>
                  <a:moveTo>
                    <a:pt x="130" y="38"/>
                  </a:moveTo>
                  <a:cubicBezTo>
                    <a:pt x="130" y="38"/>
                    <a:pt x="131" y="38"/>
                    <a:pt x="131" y="37"/>
                  </a:cubicBezTo>
                  <a:cubicBezTo>
                    <a:pt x="131" y="37"/>
                    <a:pt x="131" y="37"/>
                    <a:pt x="130" y="37"/>
                  </a:cubicBezTo>
                  <a:cubicBezTo>
                    <a:pt x="130" y="37"/>
                    <a:pt x="130" y="38"/>
                    <a:pt x="130" y="38"/>
                  </a:cubicBezTo>
                  <a:close/>
                  <a:moveTo>
                    <a:pt x="165" y="38"/>
                  </a:moveTo>
                  <a:cubicBezTo>
                    <a:pt x="165" y="38"/>
                    <a:pt x="166" y="38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8"/>
                    <a:pt x="164" y="38"/>
                    <a:pt x="165" y="38"/>
                  </a:cubicBezTo>
                  <a:close/>
                  <a:moveTo>
                    <a:pt x="171" y="39"/>
                  </a:moveTo>
                  <a:cubicBezTo>
                    <a:pt x="171" y="39"/>
                    <a:pt x="171" y="38"/>
                    <a:pt x="172" y="38"/>
                  </a:cubicBezTo>
                  <a:cubicBezTo>
                    <a:pt x="172" y="38"/>
                    <a:pt x="172" y="38"/>
                    <a:pt x="172" y="37"/>
                  </a:cubicBezTo>
                  <a:cubicBezTo>
                    <a:pt x="172" y="37"/>
                    <a:pt x="171" y="38"/>
                    <a:pt x="171" y="39"/>
                  </a:cubicBezTo>
                  <a:close/>
                  <a:moveTo>
                    <a:pt x="193" y="38"/>
                  </a:moveTo>
                  <a:cubicBezTo>
                    <a:pt x="193" y="38"/>
                    <a:pt x="194" y="38"/>
                    <a:pt x="194" y="37"/>
                  </a:cubicBezTo>
                  <a:cubicBezTo>
                    <a:pt x="193" y="37"/>
                    <a:pt x="193" y="37"/>
                    <a:pt x="193" y="38"/>
                  </a:cubicBezTo>
                  <a:close/>
                  <a:moveTo>
                    <a:pt x="149" y="38"/>
                  </a:moveTo>
                  <a:cubicBezTo>
                    <a:pt x="150" y="38"/>
                    <a:pt x="149" y="38"/>
                    <a:pt x="150" y="38"/>
                  </a:cubicBezTo>
                  <a:cubicBezTo>
                    <a:pt x="150" y="38"/>
                    <a:pt x="150" y="37"/>
                    <a:pt x="149" y="37"/>
                  </a:cubicBezTo>
                  <a:cubicBezTo>
                    <a:pt x="150" y="38"/>
                    <a:pt x="149" y="38"/>
                    <a:pt x="149" y="38"/>
                  </a:cubicBezTo>
                  <a:close/>
                  <a:moveTo>
                    <a:pt x="173" y="40"/>
                  </a:moveTo>
                  <a:cubicBezTo>
                    <a:pt x="175" y="40"/>
                    <a:pt x="177" y="39"/>
                    <a:pt x="176" y="37"/>
                  </a:cubicBezTo>
                  <a:cubicBezTo>
                    <a:pt x="174" y="38"/>
                    <a:pt x="173" y="39"/>
                    <a:pt x="173" y="40"/>
                  </a:cubicBezTo>
                  <a:close/>
                  <a:moveTo>
                    <a:pt x="196" y="39"/>
                  </a:moveTo>
                  <a:cubicBezTo>
                    <a:pt x="196" y="38"/>
                    <a:pt x="197" y="38"/>
                    <a:pt x="197" y="37"/>
                  </a:cubicBezTo>
                  <a:cubicBezTo>
                    <a:pt x="197" y="38"/>
                    <a:pt x="196" y="38"/>
                    <a:pt x="196" y="39"/>
                  </a:cubicBezTo>
                  <a:close/>
                  <a:moveTo>
                    <a:pt x="117" y="39"/>
                  </a:moveTo>
                  <a:cubicBezTo>
                    <a:pt x="118" y="38"/>
                    <a:pt x="119" y="38"/>
                    <a:pt x="119" y="38"/>
                  </a:cubicBezTo>
                  <a:cubicBezTo>
                    <a:pt x="119" y="38"/>
                    <a:pt x="118" y="38"/>
                    <a:pt x="117" y="39"/>
                  </a:cubicBezTo>
                  <a:close/>
                  <a:moveTo>
                    <a:pt x="195" y="38"/>
                  </a:moveTo>
                  <a:cubicBezTo>
                    <a:pt x="195" y="38"/>
                    <a:pt x="195" y="38"/>
                    <a:pt x="196" y="38"/>
                  </a:cubicBezTo>
                  <a:cubicBezTo>
                    <a:pt x="195" y="38"/>
                    <a:pt x="196" y="38"/>
                    <a:pt x="196" y="38"/>
                  </a:cubicBezTo>
                  <a:cubicBezTo>
                    <a:pt x="196" y="38"/>
                    <a:pt x="195" y="38"/>
                    <a:pt x="195" y="38"/>
                  </a:cubicBezTo>
                  <a:close/>
                  <a:moveTo>
                    <a:pt x="169" y="39"/>
                  </a:moveTo>
                  <a:cubicBezTo>
                    <a:pt x="170" y="39"/>
                    <a:pt x="170" y="38"/>
                    <a:pt x="170" y="38"/>
                  </a:cubicBezTo>
                  <a:cubicBezTo>
                    <a:pt x="170" y="38"/>
                    <a:pt x="169" y="38"/>
                    <a:pt x="169" y="39"/>
                  </a:cubicBezTo>
                  <a:close/>
                  <a:moveTo>
                    <a:pt x="191" y="38"/>
                  </a:moveTo>
                  <a:cubicBezTo>
                    <a:pt x="191" y="39"/>
                    <a:pt x="192" y="39"/>
                    <a:pt x="192" y="38"/>
                  </a:cubicBezTo>
                  <a:cubicBezTo>
                    <a:pt x="192" y="38"/>
                    <a:pt x="192" y="38"/>
                    <a:pt x="191" y="38"/>
                  </a:cubicBezTo>
                  <a:close/>
                  <a:moveTo>
                    <a:pt x="130" y="41"/>
                  </a:moveTo>
                  <a:cubicBezTo>
                    <a:pt x="131" y="40"/>
                    <a:pt x="131" y="40"/>
                    <a:pt x="130" y="40"/>
                  </a:cubicBezTo>
                  <a:cubicBezTo>
                    <a:pt x="131" y="39"/>
                    <a:pt x="131" y="40"/>
                    <a:pt x="132" y="40"/>
                  </a:cubicBezTo>
                  <a:cubicBezTo>
                    <a:pt x="132" y="39"/>
                    <a:pt x="133" y="39"/>
                    <a:pt x="132" y="38"/>
                  </a:cubicBezTo>
                  <a:cubicBezTo>
                    <a:pt x="131" y="38"/>
                    <a:pt x="131" y="39"/>
                    <a:pt x="129" y="39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30" y="40"/>
                    <a:pt x="130" y="41"/>
                    <a:pt x="130" y="41"/>
                  </a:cubicBezTo>
                  <a:close/>
                  <a:moveTo>
                    <a:pt x="138" y="121"/>
                  </a:moveTo>
                  <a:cubicBezTo>
                    <a:pt x="139" y="121"/>
                    <a:pt x="139" y="122"/>
                    <a:pt x="139" y="122"/>
                  </a:cubicBezTo>
                  <a:cubicBezTo>
                    <a:pt x="139" y="122"/>
                    <a:pt x="140" y="122"/>
                    <a:pt x="140" y="122"/>
                  </a:cubicBezTo>
                  <a:cubicBezTo>
                    <a:pt x="140" y="122"/>
                    <a:pt x="139" y="122"/>
                    <a:pt x="140" y="123"/>
                  </a:cubicBezTo>
                  <a:cubicBezTo>
                    <a:pt x="140" y="123"/>
                    <a:pt x="140" y="125"/>
                    <a:pt x="141" y="125"/>
                  </a:cubicBezTo>
                  <a:cubicBezTo>
                    <a:pt x="142" y="124"/>
                    <a:pt x="140" y="123"/>
                    <a:pt x="141" y="122"/>
                  </a:cubicBezTo>
                  <a:cubicBezTo>
                    <a:pt x="143" y="123"/>
                    <a:pt x="143" y="125"/>
                    <a:pt x="14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7"/>
                    <a:pt x="145" y="127"/>
                    <a:pt x="146" y="127"/>
                  </a:cubicBezTo>
                  <a:cubicBezTo>
                    <a:pt x="145" y="128"/>
                    <a:pt x="147" y="130"/>
                    <a:pt x="148" y="131"/>
                  </a:cubicBezTo>
                  <a:cubicBezTo>
                    <a:pt x="148" y="131"/>
                    <a:pt x="148" y="130"/>
                    <a:pt x="148" y="130"/>
                  </a:cubicBezTo>
                  <a:cubicBezTo>
                    <a:pt x="148" y="129"/>
                    <a:pt x="148" y="130"/>
                    <a:pt x="148" y="130"/>
                  </a:cubicBezTo>
                  <a:cubicBezTo>
                    <a:pt x="148" y="129"/>
                    <a:pt x="149" y="129"/>
                    <a:pt x="149" y="130"/>
                  </a:cubicBezTo>
                  <a:cubicBezTo>
                    <a:pt x="149" y="130"/>
                    <a:pt x="148" y="131"/>
                    <a:pt x="148" y="132"/>
                  </a:cubicBezTo>
                  <a:cubicBezTo>
                    <a:pt x="150" y="134"/>
                    <a:pt x="151" y="137"/>
                    <a:pt x="154" y="139"/>
                  </a:cubicBezTo>
                  <a:cubicBezTo>
                    <a:pt x="154" y="128"/>
                    <a:pt x="153" y="118"/>
                    <a:pt x="153" y="108"/>
                  </a:cubicBezTo>
                  <a:cubicBezTo>
                    <a:pt x="151" y="105"/>
                    <a:pt x="149" y="102"/>
                    <a:pt x="148" y="99"/>
                  </a:cubicBezTo>
                  <a:cubicBezTo>
                    <a:pt x="149" y="99"/>
                    <a:pt x="149" y="102"/>
                    <a:pt x="150" y="103"/>
                  </a:cubicBezTo>
                  <a:cubicBezTo>
                    <a:pt x="151" y="104"/>
                    <a:pt x="152" y="106"/>
                    <a:pt x="154" y="107"/>
                  </a:cubicBezTo>
                  <a:cubicBezTo>
                    <a:pt x="154" y="103"/>
                    <a:pt x="150" y="101"/>
                    <a:pt x="149" y="98"/>
                  </a:cubicBezTo>
                  <a:cubicBezTo>
                    <a:pt x="151" y="99"/>
                    <a:pt x="151" y="102"/>
                    <a:pt x="153" y="103"/>
                  </a:cubicBezTo>
                  <a:cubicBezTo>
                    <a:pt x="154" y="98"/>
                    <a:pt x="151" y="96"/>
                    <a:pt x="149" y="93"/>
                  </a:cubicBezTo>
                  <a:cubicBezTo>
                    <a:pt x="151" y="93"/>
                    <a:pt x="152" y="97"/>
                    <a:pt x="153" y="99"/>
                  </a:cubicBezTo>
                  <a:cubicBezTo>
                    <a:pt x="153" y="92"/>
                    <a:pt x="154" y="85"/>
                    <a:pt x="152" y="81"/>
                  </a:cubicBezTo>
                  <a:cubicBezTo>
                    <a:pt x="151" y="78"/>
                    <a:pt x="150" y="75"/>
                    <a:pt x="149" y="73"/>
                  </a:cubicBezTo>
                  <a:cubicBezTo>
                    <a:pt x="148" y="70"/>
                    <a:pt x="146" y="67"/>
                    <a:pt x="144" y="65"/>
                  </a:cubicBezTo>
                  <a:cubicBezTo>
                    <a:pt x="143" y="61"/>
                    <a:pt x="140" y="59"/>
                    <a:pt x="140" y="54"/>
                  </a:cubicBezTo>
                  <a:cubicBezTo>
                    <a:pt x="142" y="51"/>
                    <a:pt x="141" y="43"/>
                    <a:pt x="139" y="40"/>
                  </a:cubicBezTo>
                  <a:cubicBezTo>
                    <a:pt x="139" y="39"/>
                    <a:pt x="138" y="39"/>
                    <a:pt x="138" y="38"/>
                  </a:cubicBezTo>
                  <a:cubicBezTo>
                    <a:pt x="137" y="38"/>
                    <a:pt x="136" y="40"/>
                    <a:pt x="134" y="39"/>
                  </a:cubicBezTo>
                  <a:cubicBezTo>
                    <a:pt x="132" y="41"/>
                    <a:pt x="130" y="42"/>
                    <a:pt x="128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6" y="45"/>
                    <a:pt x="124" y="46"/>
                    <a:pt x="123" y="47"/>
                  </a:cubicBezTo>
                  <a:cubicBezTo>
                    <a:pt x="123" y="47"/>
                    <a:pt x="124" y="47"/>
                    <a:pt x="124" y="48"/>
                  </a:cubicBezTo>
                  <a:cubicBezTo>
                    <a:pt x="122" y="49"/>
                    <a:pt x="120" y="49"/>
                    <a:pt x="119" y="51"/>
                  </a:cubicBezTo>
                  <a:cubicBezTo>
                    <a:pt x="121" y="51"/>
                    <a:pt x="124" y="52"/>
                    <a:pt x="126" y="52"/>
                  </a:cubicBezTo>
                  <a:cubicBezTo>
                    <a:pt x="126" y="51"/>
                    <a:pt x="125" y="50"/>
                    <a:pt x="125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7" y="48"/>
                    <a:pt x="127" y="51"/>
                    <a:pt x="128" y="51"/>
                  </a:cubicBezTo>
                  <a:cubicBezTo>
                    <a:pt x="128" y="51"/>
                    <a:pt x="127" y="48"/>
                    <a:pt x="129" y="48"/>
                  </a:cubicBezTo>
                  <a:cubicBezTo>
                    <a:pt x="129" y="50"/>
                    <a:pt x="129" y="51"/>
                    <a:pt x="129" y="53"/>
                  </a:cubicBezTo>
                  <a:cubicBezTo>
                    <a:pt x="129" y="53"/>
                    <a:pt x="131" y="54"/>
                    <a:pt x="132" y="53"/>
                  </a:cubicBezTo>
                  <a:cubicBezTo>
                    <a:pt x="131" y="52"/>
                    <a:pt x="130" y="50"/>
                    <a:pt x="131" y="49"/>
                  </a:cubicBezTo>
                  <a:cubicBezTo>
                    <a:pt x="132" y="50"/>
                    <a:pt x="132" y="52"/>
                    <a:pt x="132" y="54"/>
                  </a:cubicBezTo>
                  <a:cubicBezTo>
                    <a:pt x="133" y="54"/>
                    <a:pt x="133" y="54"/>
                    <a:pt x="134" y="54"/>
                  </a:cubicBezTo>
                  <a:cubicBezTo>
                    <a:pt x="134" y="52"/>
                    <a:pt x="133" y="52"/>
                    <a:pt x="134" y="50"/>
                  </a:cubicBezTo>
                  <a:cubicBezTo>
                    <a:pt x="135" y="51"/>
                    <a:pt x="135" y="53"/>
                    <a:pt x="135" y="55"/>
                  </a:cubicBezTo>
                  <a:cubicBezTo>
                    <a:pt x="135" y="55"/>
                    <a:pt x="136" y="55"/>
                    <a:pt x="136" y="55"/>
                  </a:cubicBezTo>
                  <a:cubicBezTo>
                    <a:pt x="136" y="54"/>
                    <a:pt x="136" y="53"/>
                    <a:pt x="136" y="51"/>
                  </a:cubicBezTo>
                  <a:cubicBezTo>
                    <a:pt x="137" y="53"/>
                    <a:pt x="137" y="55"/>
                    <a:pt x="139" y="56"/>
                  </a:cubicBezTo>
                  <a:cubicBezTo>
                    <a:pt x="138" y="56"/>
                    <a:pt x="138" y="57"/>
                    <a:pt x="138" y="56"/>
                  </a:cubicBezTo>
                  <a:cubicBezTo>
                    <a:pt x="138" y="58"/>
                    <a:pt x="139" y="60"/>
                    <a:pt x="138" y="60"/>
                  </a:cubicBezTo>
                  <a:cubicBezTo>
                    <a:pt x="137" y="59"/>
                    <a:pt x="137" y="58"/>
                    <a:pt x="137" y="56"/>
                  </a:cubicBezTo>
                  <a:cubicBezTo>
                    <a:pt x="136" y="56"/>
                    <a:pt x="136" y="56"/>
                    <a:pt x="135" y="56"/>
                  </a:cubicBezTo>
                  <a:cubicBezTo>
                    <a:pt x="135" y="56"/>
                    <a:pt x="135" y="57"/>
                    <a:pt x="134" y="57"/>
                  </a:cubicBezTo>
                  <a:cubicBezTo>
                    <a:pt x="134" y="57"/>
                    <a:pt x="134" y="56"/>
                    <a:pt x="134" y="55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5"/>
                    <a:pt x="132" y="56"/>
                    <a:pt x="132" y="56"/>
                  </a:cubicBezTo>
                  <a:cubicBezTo>
                    <a:pt x="131" y="56"/>
                    <a:pt x="131" y="55"/>
                    <a:pt x="131" y="55"/>
                  </a:cubicBezTo>
                  <a:cubicBezTo>
                    <a:pt x="126" y="53"/>
                    <a:pt x="122" y="53"/>
                    <a:pt x="118" y="52"/>
                  </a:cubicBezTo>
                  <a:cubicBezTo>
                    <a:pt x="117" y="53"/>
                    <a:pt x="117" y="55"/>
                    <a:pt x="117" y="56"/>
                  </a:cubicBezTo>
                  <a:cubicBezTo>
                    <a:pt x="116" y="59"/>
                    <a:pt x="117" y="65"/>
                    <a:pt x="117" y="69"/>
                  </a:cubicBezTo>
                  <a:cubicBezTo>
                    <a:pt x="117" y="78"/>
                    <a:pt x="117" y="86"/>
                    <a:pt x="117" y="95"/>
                  </a:cubicBezTo>
                  <a:cubicBezTo>
                    <a:pt x="118" y="95"/>
                    <a:pt x="119" y="94"/>
                    <a:pt x="119" y="95"/>
                  </a:cubicBezTo>
                  <a:cubicBezTo>
                    <a:pt x="119" y="96"/>
                    <a:pt x="118" y="95"/>
                    <a:pt x="118" y="96"/>
                  </a:cubicBezTo>
                  <a:cubicBezTo>
                    <a:pt x="119" y="96"/>
                    <a:pt x="120" y="96"/>
                    <a:pt x="120" y="96"/>
                  </a:cubicBezTo>
                  <a:cubicBezTo>
                    <a:pt x="120" y="97"/>
                    <a:pt x="118" y="97"/>
                    <a:pt x="117" y="97"/>
                  </a:cubicBezTo>
                  <a:cubicBezTo>
                    <a:pt x="118" y="98"/>
                    <a:pt x="117" y="99"/>
                    <a:pt x="117" y="99"/>
                  </a:cubicBezTo>
                  <a:cubicBezTo>
                    <a:pt x="119" y="100"/>
                    <a:pt x="118" y="98"/>
                    <a:pt x="119" y="98"/>
                  </a:cubicBezTo>
                  <a:cubicBezTo>
                    <a:pt x="120" y="98"/>
                    <a:pt x="121" y="95"/>
                    <a:pt x="123" y="95"/>
                  </a:cubicBezTo>
                  <a:cubicBezTo>
                    <a:pt x="122" y="96"/>
                    <a:pt x="121" y="97"/>
                    <a:pt x="120" y="98"/>
                  </a:cubicBezTo>
                  <a:cubicBezTo>
                    <a:pt x="123" y="98"/>
                    <a:pt x="123" y="96"/>
                    <a:pt x="125" y="95"/>
                  </a:cubicBezTo>
                  <a:cubicBezTo>
                    <a:pt x="124" y="96"/>
                    <a:pt x="123" y="97"/>
                    <a:pt x="123" y="98"/>
                  </a:cubicBezTo>
                  <a:cubicBezTo>
                    <a:pt x="123" y="98"/>
                    <a:pt x="124" y="97"/>
                    <a:pt x="124" y="98"/>
                  </a:cubicBezTo>
                  <a:cubicBezTo>
                    <a:pt x="124" y="99"/>
                    <a:pt x="121" y="98"/>
                    <a:pt x="122" y="99"/>
                  </a:cubicBezTo>
                  <a:cubicBezTo>
                    <a:pt x="122" y="99"/>
                    <a:pt x="123" y="100"/>
                    <a:pt x="124" y="99"/>
                  </a:cubicBezTo>
                  <a:cubicBezTo>
                    <a:pt x="124" y="99"/>
                    <a:pt x="124" y="98"/>
                    <a:pt x="125" y="98"/>
                  </a:cubicBezTo>
                  <a:cubicBezTo>
                    <a:pt x="125" y="99"/>
                    <a:pt x="124" y="99"/>
                    <a:pt x="124" y="99"/>
                  </a:cubicBezTo>
                  <a:cubicBezTo>
                    <a:pt x="125" y="100"/>
                    <a:pt x="126" y="99"/>
                    <a:pt x="126" y="100"/>
                  </a:cubicBezTo>
                  <a:cubicBezTo>
                    <a:pt x="125" y="100"/>
                    <a:pt x="124" y="100"/>
                    <a:pt x="124" y="100"/>
                  </a:cubicBezTo>
                  <a:cubicBezTo>
                    <a:pt x="123" y="100"/>
                    <a:pt x="123" y="102"/>
                    <a:pt x="123" y="101"/>
                  </a:cubicBezTo>
                  <a:cubicBezTo>
                    <a:pt x="123" y="101"/>
                    <a:pt x="123" y="100"/>
                    <a:pt x="124" y="100"/>
                  </a:cubicBezTo>
                  <a:cubicBezTo>
                    <a:pt x="121" y="99"/>
                    <a:pt x="120" y="101"/>
                    <a:pt x="120" y="103"/>
                  </a:cubicBezTo>
                  <a:cubicBezTo>
                    <a:pt x="123" y="102"/>
                    <a:pt x="127" y="104"/>
                    <a:pt x="129" y="103"/>
                  </a:cubicBezTo>
                  <a:cubicBezTo>
                    <a:pt x="128" y="103"/>
                    <a:pt x="128" y="104"/>
                    <a:pt x="128" y="104"/>
                  </a:cubicBezTo>
                  <a:cubicBezTo>
                    <a:pt x="128" y="104"/>
                    <a:pt x="128" y="103"/>
                    <a:pt x="128" y="103"/>
                  </a:cubicBezTo>
                  <a:cubicBezTo>
                    <a:pt x="126" y="103"/>
                    <a:pt x="122" y="103"/>
                    <a:pt x="121" y="103"/>
                  </a:cubicBezTo>
                  <a:cubicBezTo>
                    <a:pt x="121" y="104"/>
                    <a:pt x="121" y="105"/>
                    <a:pt x="122" y="106"/>
                  </a:cubicBezTo>
                  <a:cubicBezTo>
                    <a:pt x="123" y="105"/>
                    <a:pt x="124" y="104"/>
                    <a:pt x="124" y="104"/>
                  </a:cubicBezTo>
                  <a:cubicBezTo>
                    <a:pt x="124" y="104"/>
                    <a:pt x="123" y="105"/>
                    <a:pt x="123" y="106"/>
                  </a:cubicBezTo>
                  <a:cubicBezTo>
                    <a:pt x="125" y="106"/>
                    <a:pt x="126" y="105"/>
                    <a:pt x="128" y="106"/>
                  </a:cubicBezTo>
                  <a:cubicBezTo>
                    <a:pt x="126" y="106"/>
                    <a:pt x="125" y="106"/>
                    <a:pt x="122" y="106"/>
                  </a:cubicBezTo>
                  <a:cubicBezTo>
                    <a:pt x="122" y="107"/>
                    <a:pt x="123" y="107"/>
                    <a:pt x="124" y="107"/>
                  </a:cubicBezTo>
                  <a:cubicBezTo>
                    <a:pt x="123" y="107"/>
                    <a:pt x="123" y="108"/>
                    <a:pt x="123" y="108"/>
                  </a:cubicBezTo>
                  <a:cubicBezTo>
                    <a:pt x="124" y="109"/>
                    <a:pt x="124" y="107"/>
                    <a:pt x="125" y="108"/>
                  </a:cubicBezTo>
                  <a:cubicBezTo>
                    <a:pt x="124" y="108"/>
                    <a:pt x="124" y="108"/>
                    <a:pt x="124" y="109"/>
                  </a:cubicBezTo>
                  <a:cubicBezTo>
                    <a:pt x="125" y="109"/>
                    <a:pt x="124" y="111"/>
                    <a:pt x="125" y="111"/>
                  </a:cubicBezTo>
                  <a:cubicBezTo>
                    <a:pt x="126" y="110"/>
                    <a:pt x="128" y="108"/>
                    <a:pt x="129" y="106"/>
                  </a:cubicBezTo>
                  <a:cubicBezTo>
                    <a:pt x="129" y="106"/>
                    <a:pt x="128" y="107"/>
                    <a:pt x="128" y="106"/>
                  </a:cubicBezTo>
                  <a:cubicBezTo>
                    <a:pt x="129" y="106"/>
                    <a:pt x="129" y="106"/>
                    <a:pt x="130" y="106"/>
                  </a:cubicBezTo>
                  <a:cubicBezTo>
                    <a:pt x="130" y="106"/>
                    <a:pt x="131" y="104"/>
                    <a:pt x="132" y="104"/>
                  </a:cubicBezTo>
                  <a:cubicBezTo>
                    <a:pt x="131" y="105"/>
                    <a:pt x="130" y="106"/>
                    <a:pt x="131" y="106"/>
                  </a:cubicBezTo>
                  <a:cubicBezTo>
                    <a:pt x="129" y="107"/>
                    <a:pt x="128" y="109"/>
                    <a:pt x="126" y="110"/>
                  </a:cubicBezTo>
                  <a:cubicBezTo>
                    <a:pt x="126" y="112"/>
                    <a:pt x="128" y="112"/>
                    <a:pt x="128" y="113"/>
                  </a:cubicBezTo>
                  <a:cubicBezTo>
                    <a:pt x="130" y="112"/>
                    <a:pt x="131" y="109"/>
                    <a:pt x="133" y="108"/>
                  </a:cubicBezTo>
                  <a:cubicBezTo>
                    <a:pt x="132" y="110"/>
                    <a:pt x="130" y="111"/>
                    <a:pt x="128" y="113"/>
                  </a:cubicBezTo>
                  <a:cubicBezTo>
                    <a:pt x="129" y="114"/>
                    <a:pt x="129" y="115"/>
                    <a:pt x="130" y="115"/>
                  </a:cubicBezTo>
                  <a:cubicBezTo>
                    <a:pt x="131" y="114"/>
                    <a:pt x="132" y="112"/>
                    <a:pt x="134" y="111"/>
                  </a:cubicBezTo>
                  <a:cubicBezTo>
                    <a:pt x="132" y="113"/>
                    <a:pt x="131" y="114"/>
                    <a:pt x="130" y="116"/>
                  </a:cubicBezTo>
                  <a:cubicBezTo>
                    <a:pt x="130" y="116"/>
                    <a:pt x="131" y="116"/>
                    <a:pt x="132" y="116"/>
                  </a:cubicBezTo>
                  <a:cubicBezTo>
                    <a:pt x="132" y="115"/>
                    <a:pt x="130" y="115"/>
                    <a:pt x="131" y="115"/>
                  </a:cubicBezTo>
                  <a:cubicBezTo>
                    <a:pt x="133" y="115"/>
                    <a:pt x="133" y="117"/>
                    <a:pt x="133" y="117"/>
                  </a:cubicBezTo>
                  <a:cubicBezTo>
                    <a:pt x="134" y="117"/>
                    <a:pt x="133" y="117"/>
                    <a:pt x="133" y="116"/>
                  </a:cubicBezTo>
                  <a:cubicBezTo>
                    <a:pt x="134" y="117"/>
                    <a:pt x="134" y="116"/>
                    <a:pt x="134" y="116"/>
                  </a:cubicBezTo>
                  <a:cubicBezTo>
                    <a:pt x="134" y="116"/>
                    <a:pt x="134" y="117"/>
                    <a:pt x="133" y="117"/>
                  </a:cubicBezTo>
                  <a:cubicBezTo>
                    <a:pt x="134" y="119"/>
                    <a:pt x="135" y="120"/>
                    <a:pt x="136" y="121"/>
                  </a:cubicBezTo>
                  <a:cubicBezTo>
                    <a:pt x="137" y="121"/>
                    <a:pt x="136" y="120"/>
                    <a:pt x="136" y="120"/>
                  </a:cubicBezTo>
                  <a:cubicBezTo>
                    <a:pt x="137" y="119"/>
                    <a:pt x="138" y="120"/>
                    <a:pt x="138" y="121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1"/>
                    <a:pt x="138" y="121"/>
                  </a:cubicBezTo>
                  <a:close/>
                  <a:moveTo>
                    <a:pt x="199" y="38"/>
                  </a:moveTo>
                  <a:cubicBezTo>
                    <a:pt x="199" y="39"/>
                    <a:pt x="199" y="39"/>
                    <a:pt x="199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1" y="38"/>
                    <a:pt x="199" y="38"/>
                    <a:pt x="199" y="38"/>
                  </a:cubicBezTo>
                  <a:close/>
                  <a:moveTo>
                    <a:pt x="126" y="40"/>
                  </a:moveTo>
                  <a:cubicBezTo>
                    <a:pt x="127" y="39"/>
                    <a:pt x="127" y="39"/>
                    <a:pt x="127" y="38"/>
                  </a:cubicBezTo>
                  <a:cubicBezTo>
                    <a:pt x="126" y="38"/>
                    <a:pt x="126" y="39"/>
                    <a:pt x="126" y="40"/>
                  </a:cubicBezTo>
                  <a:close/>
                  <a:moveTo>
                    <a:pt x="171" y="41"/>
                  </a:moveTo>
                  <a:cubicBezTo>
                    <a:pt x="172" y="41"/>
                    <a:pt x="172" y="40"/>
                    <a:pt x="173" y="40"/>
                  </a:cubicBezTo>
                  <a:cubicBezTo>
                    <a:pt x="172" y="39"/>
                    <a:pt x="174" y="38"/>
                    <a:pt x="173" y="38"/>
                  </a:cubicBezTo>
                  <a:cubicBezTo>
                    <a:pt x="172" y="39"/>
                    <a:pt x="172" y="40"/>
                    <a:pt x="171" y="41"/>
                  </a:cubicBezTo>
                  <a:close/>
                  <a:moveTo>
                    <a:pt x="195" y="39"/>
                  </a:moveTo>
                  <a:cubicBezTo>
                    <a:pt x="195" y="38"/>
                    <a:pt x="194" y="38"/>
                    <a:pt x="194" y="38"/>
                  </a:cubicBezTo>
                  <a:cubicBezTo>
                    <a:pt x="194" y="39"/>
                    <a:pt x="194" y="40"/>
                    <a:pt x="195" y="39"/>
                  </a:cubicBezTo>
                  <a:close/>
                  <a:moveTo>
                    <a:pt x="115" y="40"/>
                  </a:moveTo>
                  <a:cubicBezTo>
                    <a:pt x="116" y="39"/>
                    <a:pt x="117" y="39"/>
                    <a:pt x="117" y="38"/>
                  </a:cubicBezTo>
                  <a:cubicBezTo>
                    <a:pt x="116" y="39"/>
                    <a:pt x="115" y="39"/>
                    <a:pt x="115" y="40"/>
                  </a:cubicBezTo>
                  <a:close/>
                  <a:moveTo>
                    <a:pt x="167" y="40"/>
                  </a:moveTo>
                  <a:cubicBezTo>
                    <a:pt x="167" y="40"/>
                    <a:pt x="168" y="39"/>
                    <a:pt x="167" y="38"/>
                  </a:cubicBezTo>
                  <a:cubicBezTo>
                    <a:pt x="167" y="39"/>
                    <a:pt x="167" y="39"/>
                    <a:pt x="167" y="40"/>
                  </a:cubicBezTo>
                  <a:close/>
                  <a:moveTo>
                    <a:pt x="186" y="41"/>
                  </a:moveTo>
                  <a:cubicBezTo>
                    <a:pt x="187" y="41"/>
                    <a:pt x="188" y="40"/>
                    <a:pt x="190" y="40"/>
                  </a:cubicBezTo>
                  <a:cubicBezTo>
                    <a:pt x="189" y="40"/>
                    <a:pt x="190" y="38"/>
                    <a:pt x="189" y="38"/>
                  </a:cubicBezTo>
                  <a:cubicBezTo>
                    <a:pt x="188" y="40"/>
                    <a:pt x="187" y="40"/>
                    <a:pt x="186" y="41"/>
                  </a:cubicBezTo>
                  <a:close/>
                  <a:moveTo>
                    <a:pt x="196" y="39"/>
                  </a:moveTo>
                  <a:cubicBezTo>
                    <a:pt x="196" y="40"/>
                    <a:pt x="198" y="39"/>
                    <a:pt x="198" y="38"/>
                  </a:cubicBezTo>
                  <a:cubicBezTo>
                    <a:pt x="197" y="39"/>
                    <a:pt x="196" y="39"/>
                    <a:pt x="196" y="39"/>
                  </a:cubicBezTo>
                  <a:close/>
                  <a:moveTo>
                    <a:pt x="192" y="40"/>
                  </a:moveTo>
                  <a:cubicBezTo>
                    <a:pt x="192" y="40"/>
                    <a:pt x="193" y="40"/>
                    <a:pt x="193" y="40"/>
                  </a:cubicBezTo>
                  <a:cubicBezTo>
                    <a:pt x="193" y="38"/>
                    <a:pt x="192" y="38"/>
                    <a:pt x="192" y="40"/>
                  </a:cubicBezTo>
                  <a:close/>
                  <a:moveTo>
                    <a:pt x="170" y="41"/>
                  </a:moveTo>
                  <a:cubicBezTo>
                    <a:pt x="170" y="41"/>
                    <a:pt x="171" y="40"/>
                    <a:pt x="171" y="39"/>
                  </a:cubicBezTo>
                  <a:cubicBezTo>
                    <a:pt x="170" y="39"/>
                    <a:pt x="170" y="41"/>
                    <a:pt x="170" y="41"/>
                  </a:cubicBezTo>
                  <a:close/>
                  <a:moveTo>
                    <a:pt x="197" y="40"/>
                  </a:moveTo>
                  <a:cubicBezTo>
                    <a:pt x="198" y="40"/>
                    <a:pt x="198" y="40"/>
                    <a:pt x="199" y="39"/>
                  </a:cubicBezTo>
                  <a:cubicBezTo>
                    <a:pt x="198" y="39"/>
                    <a:pt x="198" y="39"/>
                    <a:pt x="198" y="39"/>
                  </a:cubicBezTo>
                  <a:cubicBezTo>
                    <a:pt x="198" y="40"/>
                    <a:pt x="197" y="39"/>
                    <a:pt x="197" y="40"/>
                  </a:cubicBezTo>
                  <a:close/>
                  <a:moveTo>
                    <a:pt x="203" y="40"/>
                  </a:moveTo>
                  <a:cubicBezTo>
                    <a:pt x="203" y="39"/>
                    <a:pt x="203" y="39"/>
                    <a:pt x="202" y="39"/>
                  </a:cubicBezTo>
                  <a:cubicBezTo>
                    <a:pt x="202" y="40"/>
                    <a:pt x="203" y="40"/>
                    <a:pt x="203" y="40"/>
                  </a:cubicBezTo>
                  <a:close/>
                  <a:moveTo>
                    <a:pt x="113" y="40"/>
                  </a:moveTo>
                  <a:cubicBezTo>
                    <a:pt x="113" y="40"/>
                    <a:pt x="113" y="40"/>
                    <a:pt x="113" y="40"/>
                  </a:cubicBezTo>
                  <a:cubicBezTo>
                    <a:pt x="114" y="40"/>
                    <a:pt x="114" y="40"/>
                    <a:pt x="115" y="39"/>
                  </a:cubicBezTo>
                  <a:cubicBezTo>
                    <a:pt x="114" y="39"/>
                    <a:pt x="114" y="40"/>
                    <a:pt x="113" y="40"/>
                  </a:cubicBezTo>
                  <a:close/>
                  <a:moveTo>
                    <a:pt x="123" y="40"/>
                  </a:moveTo>
                  <a:cubicBezTo>
                    <a:pt x="124" y="40"/>
                    <a:pt x="125" y="40"/>
                    <a:pt x="124" y="39"/>
                  </a:cubicBezTo>
                  <a:cubicBezTo>
                    <a:pt x="124" y="39"/>
                    <a:pt x="124" y="40"/>
                    <a:pt x="123" y="40"/>
                  </a:cubicBezTo>
                  <a:close/>
                  <a:moveTo>
                    <a:pt x="168" y="42"/>
                  </a:moveTo>
                  <a:cubicBezTo>
                    <a:pt x="169" y="42"/>
                    <a:pt x="170" y="40"/>
                    <a:pt x="169" y="40"/>
                  </a:cubicBezTo>
                  <a:cubicBezTo>
                    <a:pt x="168" y="40"/>
                    <a:pt x="168" y="41"/>
                    <a:pt x="168" y="42"/>
                  </a:cubicBezTo>
                  <a:close/>
                  <a:moveTo>
                    <a:pt x="196" y="41"/>
                  </a:moveTo>
                  <a:cubicBezTo>
                    <a:pt x="196" y="40"/>
                    <a:pt x="196" y="40"/>
                    <a:pt x="195" y="40"/>
                  </a:cubicBezTo>
                  <a:cubicBezTo>
                    <a:pt x="194" y="40"/>
                    <a:pt x="195" y="41"/>
                    <a:pt x="196" y="41"/>
                  </a:cubicBezTo>
                  <a:close/>
                  <a:moveTo>
                    <a:pt x="202" y="40"/>
                  </a:moveTo>
                  <a:cubicBezTo>
                    <a:pt x="201" y="40"/>
                    <a:pt x="201" y="39"/>
                    <a:pt x="201" y="40"/>
                  </a:cubicBezTo>
                  <a:cubicBezTo>
                    <a:pt x="201" y="40"/>
                    <a:pt x="201" y="40"/>
                    <a:pt x="202" y="40"/>
                  </a:cubicBezTo>
                  <a:close/>
                  <a:moveTo>
                    <a:pt x="117" y="41"/>
                  </a:moveTo>
                  <a:cubicBezTo>
                    <a:pt x="117" y="41"/>
                    <a:pt x="118" y="40"/>
                    <a:pt x="118" y="40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7" y="40"/>
                    <a:pt x="116" y="40"/>
                    <a:pt x="117" y="41"/>
                  </a:cubicBezTo>
                  <a:close/>
                  <a:moveTo>
                    <a:pt x="123" y="40"/>
                  </a:moveTo>
                  <a:cubicBezTo>
                    <a:pt x="122" y="40"/>
                    <a:pt x="121" y="40"/>
                    <a:pt x="120" y="41"/>
                  </a:cubicBezTo>
                  <a:cubicBezTo>
                    <a:pt x="121" y="42"/>
                    <a:pt x="120" y="42"/>
                    <a:pt x="120" y="43"/>
                  </a:cubicBezTo>
                  <a:cubicBezTo>
                    <a:pt x="121" y="43"/>
                    <a:pt x="122" y="42"/>
                    <a:pt x="122" y="41"/>
                  </a:cubicBezTo>
                  <a:cubicBezTo>
                    <a:pt x="122" y="41"/>
                    <a:pt x="121" y="42"/>
                    <a:pt x="121" y="41"/>
                  </a:cubicBezTo>
                  <a:cubicBezTo>
                    <a:pt x="122" y="41"/>
                    <a:pt x="123" y="41"/>
                    <a:pt x="123" y="40"/>
                  </a:cubicBezTo>
                  <a:close/>
                  <a:moveTo>
                    <a:pt x="127" y="41"/>
                  </a:moveTo>
                  <a:cubicBezTo>
                    <a:pt x="128" y="41"/>
                    <a:pt x="129" y="40"/>
                    <a:pt x="128" y="40"/>
                  </a:cubicBezTo>
                  <a:cubicBezTo>
                    <a:pt x="128" y="41"/>
                    <a:pt x="127" y="40"/>
                    <a:pt x="127" y="41"/>
                  </a:cubicBezTo>
                  <a:close/>
                  <a:moveTo>
                    <a:pt x="167" y="41"/>
                  </a:moveTo>
                  <a:cubicBezTo>
                    <a:pt x="167" y="40"/>
                    <a:pt x="168" y="40"/>
                    <a:pt x="167" y="40"/>
                  </a:cubicBezTo>
                  <a:cubicBezTo>
                    <a:pt x="167" y="40"/>
                    <a:pt x="166" y="40"/>
                    <a:pt x="167" y="41"/>
                  </a:cubicBezTo>
                  <a:close/>
                  <a:moveTo>
                    <a:pt x="108" y="41"/>
                  </a:moveTo>
                  <a:cubicBezTo>
                    <a:pt x="110" y="42"/>
                    <a:pt x="110" y="42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2" y="40"/>
                  </a:cubicBezTo>
                  <a:cubicBezTo>
                    <a:pt x="111" y="41"/>
                    <a:pt x="109" y="41"/>
                    <a:pt x="108" y="41"/>
                  </a:cubicBezTo>
                  <a:close/>
                  <a:moveTo>
                    <a:pt x="172" y="42"/>
                  </a:moveTo>
                  <a:cubicBezTo>
                    <a:pt x="173" y="41"/>
                    <a:pt x="175" y="42"/>
                    <a:pt x="175" y="40"/>
                  </a:cubicBezTo>
                  <a:cubicBezTo>
                    <a:pt x="174" y="40"/>
                    <a:pt x="172" y="41"/>
                    <a:pt x="172" y="42"/>
                  </a:cubicBezTo>
                  <a:close/>
                  <a:moveTo>
                    <a:pt x="194" y="41"/>
                  </a:moveTo>
                  <a:cubicBezTo>
                    <a:pt x="194" y="41"/>
                    <a:pt x="195" y="41"/>
                    <a:pt x="195" y="41"/>
                  </a:cubicBezTo>
                  <a:cubicBezTo>
                    <a:pt x="194" y="41"/>
                    <a:pt x="194" y="41"/>
                    <a:pt x="194" y="41"/>
                  </a:cubicBezTo>
                  <a:close/>
                  <a:moveTo>
                    <a:pt x="194" y="40"/>
                  </a:moveTo>
                  <a:cubicBezTo>
                    <a:pt x="193" y="40"/>
                    <a:pt x="205" y="50"/>
                    <a:pt x="205" y="49"/>
                  </a:cubicBezTo>
                  <a:cubicBezTo>
                    <a:pt x="205" y="50"/>
                    <a:pt x="193" y="41"/>
                    <a:pt x="193" y="41"/>
                  </a:cubicBezTo>
                  <a:cubicBezTo>
                    <a:pt x="194" y="41"/>
                    <a:pt x="194" y="41"/>
                    <a:pt x="194" y="40"/>
                  </a:cubicBezTo>
                  <a:close/>
                  <a:moveTo>
                    <a:pt x="197" y="41"/>
                  </a:moveTo>
                  <a:cubicBezTo>
                    <a:pt x="198" y="41"/>
                    <a:pt x="198" y="42"/>
                    <a:pt x="198" y="42"/>
                  </a:cubicBezTo>
                  <a:cubicBezTo>
                    <a:pt x="198" y="41"/>
                    <a:pt x="199" y="41"/>
                    <a:pt x="199" y="40"/>
                  </a:cubicBezTo>
                  <a:cubicBezTo>
                    <a:pt x="199" y="40"/>
                    <a:pt x="198" y="40"/>
                    <a:pt x="197" y="41"/>
                  </a:cubicBezTo>
                  <a:close/>
                  <a:moveTo>
                    <a:pt x="115" y="41"/>
                  </a:moveTo>
                  <a:cubicBezTo>
                    <a:pt x="116" y="41"/>
                    <a:pt x="116" y="41"/>
                    <a:pt x="116" y="40"/>
                  </a:cubicBezTo>
                  <a:cubicBezTo>
                    <a:pt x="116" y="41"/>
                    <a:pt x="115" y="40"/>
                    <a:pt x="115" y="41"/>
                  </a:cubicBezTo>
                  <a:close/>
                  <a:moveTo>
                    <a:pt x="123" y="42"/>
                  </a:moveTo>
                  <a:cubicBezTo>
                    <a:pt x="123" y="41"/>
                    <a:pt x="124" y="41"/>
                    <a:pt x="124" y="41"/>
                  </a:cubicBezTo>
                  <a:cubicBezTo>
                    <a:pt x="123" y="40"/>
                    <a:pt x="123" y="41"/>
                    <a:pt x="123" y="42"/>
                  </a:cubicBezTo>
                  <a:close/>
                  <a:moveTo>
                    <a:pt x="190" y="41"/>
                  </a:moveTo>
                  <a:cubicBezTo>
                    <a:pt x="190" y="42"/>
                    <a:pt x="190" y="42"/>
                    <a:pt x="190" y="42"/>
                  </a:cubicBezTo>
                  <a:cubicBezTo>
                    <a:pt x="191" y="42"/>
                    <a:pt x="191" y="42"/>
                    <a:pt x="192" y="42"/>
                  </a:cubicBezTo>
                  <a:cubicBezTo>
                    <a:pt x="192" y="42"/>
                    <a:pt x="193" y="42"/>
                    <a:pt x="193" y="42"/>
                  </a:cubicBezTo>
                  <a:cubicBezTo>
                    <a:pt x="193" y="41"/>
                    <a:pt x="192" y="41"/>
                    <a:pt x="192" y="41"/>
                  </a:cubicBezTo>
                  <a:cubicBezTo>
                    <a:pt x="191" y="41"/>
                    <a:pt x="191" y="41"/>
                    <a:pt x="190" y="41"/>
                  </a:cubicBezTo>
                  <a:close/>
                  <a:moveTo>
                    <a:pt x="116" y="42"/>
                  </a:moveTo>
                  <a:cubicBezTo>
                    <a:pt x="117" y="42"/>
                    <a:pt x="118" y="42"/>
                    <a:pt x="118" y="41"/>
                  </a:cubicBezTo>
                  <a:cubicBezTo>
                    <a:pt x="118" y="41"/>
                    <a:pt x="116" y="41"/>
                    <a:pt x="116" y="42"/>
                  </a:cubicBezTo>
                  <a:close/>
                  <a:moveTo>
                    <a:pt x="118" y="44"/>
                  </a:moveTo>
                  <a:cubicBezTo>
                    <a:pt x="119" y="43"/>
                    <a:pt x="119" y="43"/>
                    <a:pt x="120" y="42"/>
                  </a:cubicBezTo>
                  <a:cubicBezTo>
                    <a:pt x="119" y="42"/>
                    <a:pt x="118" y="43"/>
                    <a:pt x="118" y="44"/>
                  </a:cubicBezTo>
                  <a:close/>
                  <a:moveTo>
                    <a:pt x="120" y="42"/>
                  </a:moveTo>
                  <a:cubicBezTo>
                    <a:pt x="119" y="41"/>
                    <a:pt x="120" y="41"/>
                    <a:pt x="120" y="41"/>
                  </a:cubicBezTo>
                  <a:cubicBezTo>
                    <a:pt x="119" y="41"/>
                    <a:pt x="118" y="42"/>
                    <a:pt x="119" y="42"/>
                  </a:cubicBezTo>
                  <a:cubicBezTo>
                    <a:pt x="119" y="42"/>
                    <a:pt x="119" y="42"/>
                    <a:pt x="120" y="42"/>
                  </a:cubicBezTo>
                  <a:close/>
                  <a:moveTo>
                    <a:pt x="167" y="42"/>
                  </a:move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2"/>
                    <a:pt x="167" y="42"/>
                  </a:cubicBezTo>
                  <a:close/>
                  <a:moveTo>
                    <a:pt x="113" y="41"/>
                  </a:moveTo>
                  <a:cubicBezTo>
                    <a:pt x="113" y="42"/>
                    <a:pt x="112" y="42"/>
                    <a:pt x="113" y="42"/>
                  </a:cubicBezTo>
                  <a:cubicBezTo>
                    <a:pt x="113" y="42"/>
                    <a:pt x="114" y="42"/>
                    <a:pt x="114" y="41"/>
                  </a:cubicBezTo>
                  <a:cubicBezTo>
                    <a:pt x="114" y="42"/>
                    <a:pt x="113" y="41"/>
                    <a:pt x="113" y="41"/>
                  </a:cubicBezTo>
                  <a:cubicBezTo>
                    <a:pt x="113" y="41"/>
                    <a:pt x="113" y="41"/>
                    <a:pt x="113" y="41"/>
                  </a:cubicBezTo>
                  <a:close/>
                  <a:moveTo>
                    <a:pt x="197" y="42"/>
                  </a:moveTo>
                  <a:cubicBezTo>
                    <a:pt x="197" y="42"/>
                    <a:pt x="197" y="41"/>
                    <a:pt x="196" y="41"/>
                  </a:cubicBezTo>
                  <a:cubicBezTo>
                    <a:pt x="196" y="42"/>
                    <a:pt x="197" y="42"/>
                    <a:pt x="197" y="42"/>
                  </a:cubicBezTo>
                  <a:close/>
                  <a:moveTo>
                    <a:pt x="170" y="42"/>
                  </a:moveTo>
                  <a:cubicBezTo>
                    <a:pt x="171" y="43"/>
                    <a:pt x="171" y="42"/>
                    <a:pt x="171" y="42"/>
                  </a:cubicBezTo>
                  <a:cubicBezTo>
                    <a:pt x="171" y="42"/>
                    <a:pt x="172" y="42"/>
                    <a:pt x="172" y="41"/>
                  </a:cubicBezTo>
                  <a:cubicBezTo>
                    <a:pt x="171" y="41"/>
                    <a:pt x="171" y="42"/>
                    <a:pt x="170" y="42"/>
                  </a:cubicBezTo>
                  <a:close/>
                  <a:moveTo>
                    <a:pt x="106" y="42"/>
                  </a:moveTo>
                  <a:cubicBezTo>
                    <a:pt x="106" y="42"/>
                    <a:pt x="107" y="42"/>
                    <a:pt x="108" y="41"/>
                  </a:cubicBezTo>
                  <a:cubicBezTo>
                    <a:pt x="107" y="41"/>
                    <a:pt x="106" y="42"/>
                    <a:pt x="106" y="42"/>
                  </a:cubicBezTo>
                  <a:close/>
                  <a:moveTo>
                    <a:pt x="187" y="43"/>
                  </a:moveTo>
                  <a:cubicBezTo>
                    <a:pt x="187" y="43"/>
                    <a:pt x="187" y="44"/>
                    <a:pt x="188" y="44"/>
                  </a:cubicBezTo>
                  <a:cubicBezTo>
                    <a:pt x="188" y="43"/>
                    <a:pt x="189" y="42"/>
                    <a:pt x="189" y="41"/>
                  </a:cubicBezTo>
                  <a:cubicBezTo>
                    <a:pt x="188" y="42"/>
                    <a:pt x="187" y="41"/>
                    <a:pt x="187" y="43"/>
                  </a:cubicBezTo>
                  <a:close/>
                  <a:moveTo>
                    <a:pt x="198" y="42"/>
                  </a:moveTo>
                  <a:cubicBezTo>
                    <a:pt x="199" y="43"/>
                    <a:pt x="199" y="43"/>
                    <a:pt x="200" y="44"/>
                  </a:cubicBezTo>
                  <a:cubicBezTo>
                    <a:pt x="200" y="43"/>
                    <a:pt x="201" y="43"/>
                    <a:pt x="201" y="42"/>
                  </a:cubicBezTo>
                  <a:cubicBezTo>
                    <a:pt x="200" y="41"/>
                    <a:pt x="199" y="42"/>
                    <a:pt x="198" y="42"/>
                  </a:cubicBezTo>
                  <a:close/>
                  <a:moveTo>
                    <a:pt x="203" y="43"/>
                  </a:moveTo>
                  <a:cubicBezTo>
                    <a:pt x="203" y="42"/>
                    <a:pt x="203" y="41"/>
                    <a:pt x="202" y="41"/>
                  </a:cubicBezTo>
                  <a:cubicBezTo>
                    <a:pt x="202" y="42"/>
                    <a:pt x="203" y="43"/>
                    <a:pt x="203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7" y="42"/>
                    <a:pt x="116" y="42"/>
                    <a:pt x="116" y="43"/>
                  </a:cubicBezTo>
                  <a:cubicBezTo>
                    <a:pt x="116" y="43"/>
                    <a:pt x="116" y="43"/>
                    <a:pt x="117" y="43"/>
                  </a:cubicBezTo>
                  <a:cubicBezTo>
                    <a:pt x="116" y="43"/>
                    <a:pt x="116" y="44"/>
                    <a:pt x="115" y="45"/>
                  </a:cubicBezTo>
                  <a:cubicBezTo>
                    <a:pt x="116" y="45"/>
                    <a:pt x="117" y="44"/>
                    <a:pt x="117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8" y="43"/>
                    <a:pt x="118" y="43"/>
                    <a:pt x="117" y="43"/>
                  </a:cubicBezTo>
                  <a:cubicBezTo>
                    <a:pt x="117" y="43"/>
                    <a:pt x="117" y="43"/>
                    <a:pt x="118" y="42"/>
                  </a:cubicBezTo>
                  <a:close/>
                  <a:moveTo>
                    <a:pt x="120" y="48"/>
                  </a:moveTo>
                  <a:cubicBezTo>
                    <a:pt x="122" y="46"/>
                    <a:pt x="125" y="45"/>
                    <a:pt x="126" y="43"/>
                  </a:cubicBezTo>
                  <a:cubicBezTo>
                    <a:pt x="124" y="44"/>
                    <a:pt x="121" y="46"/>
                    <a:pt x="120" y="48"/>
                  </a:cubicBezTo>
                  <a:close/>
                  <a:moveTo>
                    <a:pt x="128" y="42"/>
                  </a:moveTo>
                  <a:cubicBezTo>
                    <a:pt x="127" y="42"/>
                    <a:pt x="124" y="42"/>
                    <a:pt x="125" y="44"/>
                  </a:cubicBezTo>
                  <a:cubicBezTo>
                    <a:pt x="126" y="43"/>
                    <a:pt x="128" y="43"/>
                    <a:pt x="128" y="42"/>
                  </a:cubicBezTo>
                  <a:close/>
                  <a:moveTo>
                    <a:pt x="111" y="43"/>
                  </a:moveTo>
                  <a:cubicBezTo>
                    <a:pt x="112" y="43"/>
                    <a:pt x="112" y="42"/>
                    <a:pt x="112" y="42"/>
                  </a:cubicBezTo>
                  <a:cubicBezTo>
                    <a:pt x="112" y="42"/>
                    <a:pt x="111" y="42"/>
                    <a:pt x="111" y="43"/>
                  </a:cubicBezTo>
                  <a:close/>
                  <a:moveTo>
                    <a:pt x="190" y="44"/>
                  </a:moveTo>
                  <a:cubicBezTo>
                    <a:pt x="191" y="44"/>
                    <a:pt x="193" y="43"/>
                    <a:pt x="194" y="43"/>
                  </a:cubicBezTo>
                  <a:cubicBezTo>
                    <a:pt x="194" y="41"/>
                    <a:pt x="191" y="43"/>
                    <a:pt x="190" y="44"/>
                  </a:cubicBezTo>
                  <a:close/>
                  <a:moveTo>
                    <a:pt x="203" y="43"/>
                  </a:moveTo>
                  <a:cubicBezTo>
                    <a:pt x="203" y="43"/>
                    <a:pt x="202" y="42"/>
                    <a:pt x="202" y="42"/>
                  </a:cubicBezTo>
                  <a:cubicBezTo>
                    <a:pt x="202" y="42"/>
                    <a:pt x="202" y="43"/>
                    <a:pt x="203" y="43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3"/>
                    <a:pt x="122" y="42"/>
                  </a:cubicBezTo>
                  <a:cubicBezTo>
                    <a:pt x="122" y="43"/>
                    <a:pt x="122" y="44"/>
                    <a:pt x="122" y="44"/>
                  </a:cubicBezTo>
                  <a:close/>
                  <a:moveTo>
                    <a:pt x="113" y="44"/>
                  </a:moveTo>
                  <a:cubicBezTo>
                    <a:pt x="113" y="43"/>
                    <a:pt x="114" y="43"/>
                    <a:pt x="114" y="43"/>
                  </a:cubicBezTo>
                  <a:cubicBezTo>
                    <a:pt x="113" y="43"/>
                    <a:pt x="112" y="43"/>
                    <a:pt x="113" y="44"/>
                  </a:cubicBezTo>
                  <a:close/>
                  <a:moveTo>
                    <a:pt x="184" y="44"/>
                  </a:moveTo>
                  <a:cubicBezTo>
                    <a:pt x="184" y="44"/>
                    <a:pt x="184" y="45"/>
                    <a:pt x="185" y="45"/>
                  </a:cubicBezTo>
                  <a:cubicBezTo>
                    <a:pt x="185" y="44"/>
                    <a:pt x="186" y="44"/>
                    <a:pt x="186" y="43"/>
                  </a:cubicBezTo>
                  <a:cubicBezTo>
                    <a:pt x="185" y="43"/>
                    <a:pt x="185" y="44"/>
                    <a:pt x="184" y="44"/>
                  </a:cubicBezTo>
                  <a:close/>
                  <a:moveTo>
                    <a:pt x="198" y="43"/>
                  </a:moveTo>
                  <a:cubicBezTo>
                    <a:pt x="198" y="44"/>
                    <a:pt x="198" y="44"/>
                    <a:pt x="199" y="45"/>
                  </a:cubicBezTo>
                  <a:cubicBezTo>
                    <a:pt x="200" y="44"/>
                    <a:pt x="199" y="43"/>
                    <a:pt x="198" y="43"/>
                  </a:cubicBezTo>
                  <a:cubicBezTo>
                    <a:pt x="198" y="43"/>
                    <a:pt x="198" y="43"/>
                    <a:pt x="198" y="43"/>
                  </a:cubicBezTo>
                  <a:close/>
                  <a:moveTo>
                    <a:pt x="201" y="45"/>
                  </a:moveTo>
                  <a:cubicBezTo>
                    <a:pt x="201" y="45"/>
                    <a:pt x="201" y="44"/>
                    <a:pt x="200" y="44"/>
                  </a:cubicBezTo>
                  <a:cubicBezTo>
                    <a:pt x="201" y="44"/>
                    <a:pt x="201" y="45"/>
                    <a:pt x="202" y="45"/>
                  </a:cubicBezTo>
                  <a:cubicBezTo>
                    <a:pt x="202" y="45"/>
                    <a:pt x="202" y="44"/>
                    <a:pt x="202" y="44"/>
                  </a:cubicBezTo>
                  <a:cubicBezTo>
                    <a:pt x="202" y="43"/>
                    <a:pt x="201" y="44"/>
                    <a:pt x="201" y="43"/>
                  </a:cubicBezTo>
                  <a:cubicBezTo>
                    <a:pt x="201" y="43"/>
                    <a:pt x="200" y="43"/>
                    <a:pt x="200" y="44"/>
                  </a:cubicBezTo>
                  <a:cubicBezTo>
                    <a:pt x="200" y="44"/>
                    <a:pt x="201" y="45"/>
                    <a:pt x="201" y="45"/>
                  </a:cubicBezTo>
                  <a:close/>
                  <a:moveTo>
                    <a:pt x="108" y="44"/>
                  </a:moveTo>
                  <a:cubicBezTo>
                    <a:pt x="109" y="44"/>
                    <a:pt x="110" y="44"/>
                    <a:pt x="110" y="43"/>
                  </a:cubicBezTo>
                  <a:cubicBezTo>
                    <a:pt x="109" y="43"/>
                    <a:pt x="108" y="43"/>
                    <a:pt x="108" y="44"/>
                  </a:cubicBezTo>
                  <a:close/>
                  <a:moveTo>
                    <a:pt x="115" y="45"/>
                  </a:moveTo>
                  <a:cubicBezTo>
                    <a:pt x="115" y="44"/>
                    <a:pt x="115" y="44"/>
                    <a:pt x="115" y="43"/>
                  </a:cubicBezTo>
                  <a:cubicBezTo>
                    <a:pt x="114" y="43"/>
                    <a:pt x="115" y="44"/>
                    <a:pt x="115" y="45"/>
                  </a:cubicBezTo>
                  <a:close/>
                  <a:moveTo>
                    <a:pt x="119" y="45"/>
                  </a:moveTo>
                  <a:cubicBezTo>
                    <a:pt x="120" y="45"/>
                    <a:pt x="121" y="44"/>
                    <a:pt x="122" y="43"/>
                  </a:cubicBezTo>
                  <a:cubicBezTo>
                    <a:pt x="120" y="43"/>
                    <a:pt x="120" y="44"/>
                    <a:pt x="119" y="45"/>
                  </a:cubicBezTo>
                  <a:close/>
                  <a:moveTo>
                    <a:pt x="196" y="44"/>
                  </a:moveTo>
                  <a:cubicBezTo>
                    <a:pt x="196" y="44"/>
                    <a:pt x="197" y="44"/>
                    <a:pt x="197" y="43"/>
                  </a:cubicBezTo>
                  <a:cubicBezTo>
                    <a:pt x="196" y="43"/>
                    <a:pt x="196" y="43"/>
                    <a:pt x="195" y="43"/>
                  </a:cubicBezTo>
                  <a:cubicBezTo>
                    <a:pt x="195" y="44"/>
                    <a:pt x="196" y="44"/>
                    <a:pt x="196" y="44"/>
                  </a:cubicBezTo>
                  <a:close/>
                  <a:moveTo>
                    <a:pt x="186" y="45"/>
                  </a:moveTo>
                  <a:cubicBezTo>
                    <a:pt x="186" y="44"/>
                    <a:pt x="187" y="44"/>
                    <a:pt x="187" y="44"/>
                  </a:cubicBezTo>
                  <a:cubicBezTo>
                    <a:pt x="186" y="43"/>
                    <a:pt x="185" y="44"/>
                    <a:pt x="186" y="45"/>
                  </a:cubicBezTo>
                  <a:close/>
                  <a:moveTo>
                    <a:pt x="191" y="52"/>
                  </a:moveTo>
                  <a:cubicBezTo>
                    <a:pt x="193" y="50"/>
                    <a:pt x="196" y="50"/>
                    <a:pt x="199" y="48"/>
                  </a:cubicBezTo>
                  <a:cubicBezTo>
                    <a:pt x="198" y="47"/>
                    <a:pt x="198" y="47"/>
                    <a:pt x="197" y="47"/>
                  </a:cubicBezTo>
                  <a:cubicBezTo>
                    <a:pt x="197" y="47"/>
                    <a:pt x="196" y="48"/>
                    <a:pt x="196" y="49"/>
                  </a:cubicBezTo>
                  <a:cubicBezTo>
                    <a:pt x="196" y="49"/>
                    <a:pt x="195" y="48"/>
                    <a:pt x="195" y="48"/>
                  </a:cubicBezTo>
                  <a:cubicBezTo>
                    <a:pt x="196" y="47"/>
                    <a:pt x="197" y="47"/>
                    <a:pt x="197" y="46"/>
                  </a:cubicBezTo>
                  <a:cubicBezTo>
                    <a:pt x="196" y="46"/>
                    <a:pt x="197" y="45"/>
                    <a:pt x="196" y="45"/>
                  </a:cubicBezTo>
                  <a:cubicBezTo>
                    <a:pt x="196" y="46"/>
                    <a:pt x="195" y="47"/>
                    <a:pt x="194" y="46"/>
                  </a:cubicBezTo>
                  <a:cubicBezTo>
                    <a:pt x="198" y="43"/>
                    <a:pt x="189" y="43"/>
                    <a:pt x="191" y="46"/>
                  </a:cubicBezTo>
                  <a:cubicBezTo>
                    <a:pt x="191" y="46"/>
                    <a:pt x="193" y="45"/>
                    <a:pt x="194" y="45"/>
                  </a:cubicBezTo>
                  <a:cubicBezTo>
                    <a:pt x="193" y="46"/>
                    <a:pt x="192" y="46"/>
                    <a:pt x="191" y="47"/>
                  </a:cubicBezTo>
                  <a:cubicBezTo>
                    <a:pt x="191" y="47"/>
                    <a:pt x="191" y="48"/>
                    <a:pt x="191" y="48"/>
                  </a:cubicBezTo>
                  <a:cubicBezTo>
                    <a:pt x="193" y="48"/>
                    <a:pt x="195" y="46"/>
                    <a:pt x="196" y="47"/>
                  </a:cubicBezTo>
                  <a:cubicBezTo>
                    <a:pt x="195" y="48"/>
                    <a:pt x="192" y="47"/>
                    <a:pt x="191" y="49"/>
                  </a:cubicBezTo>
                  <a:cubicBezTo>
                    <a:pt x="191" y="50"/>
                    <a:pt x="191" y="49"/>
                    <a:pt x="191" y="49"/>
                  </a:cubicBezTo>
                  <a:cubicBezTo>
                    <a:pt x="190" y="50"/>
                    <a:pt x="191" y="51"/>
                    <a:pt x="191" y="52"/>
                  </a:cubicBezTo>
                  <a:close/>
                  <a:moveTo>
                    <a:pt x="112" y="44"/>
                  </a:moveTo>
                  <a:cubicBezTo>
                    <a:pt x="112" y="45"/>
                    <a:pt x="112" y="45"/>
                    <a:pt x="112" y="45"/>
                  </a:cubicBezTo>
                  <a:cubicBezTo>
                    <a:pt x="111" y="45"/>
                    <a:pt x="111" y="46"/>
                    <a:pt x="112" y="47"/>
                  </a:cubicBezTo>
                  <a:cubicBezTo>
                    <a:pt x="112" y="46"/>
                    <a:pt x="113" y="46"/>
                    <a:pt x="113" y="45"/>
                  </a:cubicBezTo>
                  <a:cubicBezTo>
                    <a:pt x="113" y="44"/>
                    <a:pt x="113" y="45"/>
                    <a:pt x="113" y="45"/>
                  </a:cubicBezTo>
                  <a:cubicBezTo>
                    <a:pt x="113" y="44"/>
                    <a:pt x="113" y="44"/>
                    <a:pt x="114" y="44"/>
                  </a:cubicBezTo>
                  <a:cubicBezTo>
                    <a:pt x="113" y="43"/>
                    <a:pt x="113" y="44"/>
                    <a:pt x="112" y="44"/>
                  </a:cubicBezTo>
                  <a:close/>
                  <a:moveTo>
                    <a:pt x="176" y="45"/>
                  </a:moveTo>
                  <a:cubicBezTo>
                    <a:pt x="177" y="45"/>
                    <a:pt x="177" y="44"/>
                    <a:pt x="178" y="44"/>
                  </a:cubicBezTo>
                  <a:cubicBezTo>
                    <a:pt x="177" y="44"/>
                    <a:pt x="177" y="44"/>
                    <a:pt x="176" y="45"/>
                  </a:cubicBezTo>
                  <a:close/>
                  <a:moveTo>
                    <a:pt x="181" y="45"/>
                  </a:moveTo>
                  <a:cubicBezTo>
                    <a:pt x="181" y="45"/>
                    <a:pt x="182" y="45"/>
                    <a:pt x="182" y="46"/>
                  </a:cubicBezTo>
                  <a:cubicBezTo>
                    <a:pt x="183" y="45"/>
                    <a:pt x="183" y="45"/>
                    <a:pt x="183" y="44"/>
                  </a:cubicBezTo>
                  <a:cubicBezTo>
                    <a:pt x="182" y="43"/>
                    <a:pt x="182" y="44"/>
                    <a:pt x="181" y="45"/>
                  </a:cubicBezTo>
                  <a:close/>
                  <a:moveTo>
                    <a:pt x="197" y="46"/>
                  </a:moveTo>
                  <a:cubicBezTo>
                    <a:pt x="198" y="46"/>
                    <a:pt x="198" y="45"/>
                    <a:pt x="198" y="45"/>
                  </a:cubicBezTo>
                  <a:cubicBezTo>
                    <a:pt x="198" y="44"/>
                    <a:pt x="197" y="44"/>
                    <a:pt x="197" y="44"/>
                  </a:cubicBezTo>
                  <a:cubicBezTo>
                    <a:pt x="196" y="45"/>
                    <a:pt x="197" y="45"/>
                    <a:pt x="197" y="46"/>
                  </a:cubicBezTo>
                  <a:close/>
                  <a:moveTo>
                    <a:pt x="117" y="46"/>
                  </a:moveTo>
                  <a:cubicBezTo>
                    <a:pt x="118" y="46"/>
                    <a:pt x="118" y="45"/>
                    <a:pt x="119" y="45"/>
                  </a:cubicBezTo>
                  <a:cubicBezTo>
                    <a:pt x="119" y="45"/>
                    <a:pt x="119" y="44"/>
                    <a:pt x="119" y="44"/>
                  </a:cubicBezTo>
                  <a:cubicBezTo>
                    <a:pt x="118" y="44"/>
                    <a:pt x="117" y="45"/>
                    <a:pt x="117" y="46"/>
                  </a:cubicBezTo>
                  <a:close/>
                  <a:moveTo>
                    <a:pt x="114" y="45"/>
                  </a:moveTo>
                  <a:cubicBezTo>
                    <a:pt x="114" y="46"/>
                    <a:pt x="115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lose/>
                  <a:moveTo>
                    <a:pt x="189" y="45"/>
                  </a:moveTo>
                  <a:cubicBezTo>
                    <a:pt x="189" y="45"/>
                    <a:pt x="189" y="45"/>
                    <a:pt x="190" y="45"/>
                  </a:cubicBezTo>
                  <a:cubicBezTo>
                    <a:pt x="190" y="45"/>
                    <a:pt x="190" y="45"/>
                    <a:pt x="190" y="44"/>
                  </a:cubicBezTo>
                  <a:cubicBezTo>
                    <a:pt x="190" y="44"/>
                    <a:pt x="189" y="44"/>
                    <a:pt x="189" y="44"/>
                  </a:cubicBezTo>
                  <a:cubicBezTo>
                    <a:pt x="189" y="45"/>
                    <a:pt x="188" y="45"/>
                    <a:pt x="189" y="45"/>
                  </a:cubicBezTo>
                  <a:close/>
                  <a:moveTo>
                    <a:pt x="172" y="45"/>
                  </a:moveTo>
                  <a:cubicBezTo>
                    <a:pt x="172" y="45"/>
                    <a:pt x="171" y="46"/>
                    <a:pt x="171" y="46"/>
                  </a:cubicBezTo>
                  <a:cubicBezTo>
                    <a:pt x="171" y="46"/>
                    <a:pt x="171" y="46"/>
                    <a:pt x="171" y="47"/>
                  </a:cubicBezTo>
                  <a:cubicBezTo>
                    <a:pt x="172" y="47"/>
                    <a:pt x="172" y="46"/>
                    <a:pt x="172" y="46"/>
                  </a:cubicBezTo>
                  <a:cubicBezTo>
                    <a:pt x="173" y="46"/>
                    <a:pt x="172" y="46"/>
                    <a:pt x="172" y="45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3" y="45"/>
                    <a:pt x="173" y="46"/>
                    <a:pt x="173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3" y="44"/>
                    <a:pt x="173" y="44"/>
                    <a:pt x="172" y="45"/>
                  </a:cubicBezTo>
                  <a:close/>
                  <a:moveTo>
                    <a:pt x="109" y="45"/>
                  </a:move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8" y="45"/>
                    <a:pt x="109" y="45"/>
                  </a:cubicBezTo>
                  <a:close/>
                  <a:moveTo>
                    <a:pt x="174" y="46"/>
                  </a:moveTo>
                  <a:cubicBezTo>
                    <a:pt x="174" y="45"/>
                    <a:pt x="175" y="45"/>
                    <a:pt x="175" y="45"/>
                  </a:cubicBezTo>
                  <a:cubicBezTo>
                    <a:pt x="174" y="44"/>
                    <a:pt x="174" y="45"/>
                    <a:pt x="174" y="46"/>
                  </a:cubicBezTo>
                  <a:close/>
                  <a:moveTo>
                    <a:pt x="200" y="46"/>
                  </a:moveTo>
                  <a:cubicBezTo>
                    <a:pt x="201" y="46"/>
                    <a:pt x="200" y="45"/>
                    <a:pt x="199" y="45"/>
                  </a:cubicBezTo>
                  <a:cubicBezTo>
                    <a:pt x="199" y="45"/>
                    <a:pt x="200" y="46"/>
                    <a:pt x="200" y="46"/>
                  </a:cubicBezTo>
                  <a:close/>
                  <a:moveTo>
                    <a:pt x="202" y="45"/>
                  </a:move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4" y="46"/>
                    <a:pt x="204" y="46"/>
                  </a:cubicBezTo>
                  <a:cubicBezTo>
                    <a:pt x="204" y="45"/>
                    <a:pt x="203" y="45"/>
                    <a:pt x="202" y="45"/>
                  </a:cubicBezTo>
                  <a:cubicBezTo>
                    <a:pt x="202" y="45"/>
                    <a:pt x="202" y="45"/>
                    <a:pt x="202" y="45"/>
                  </a:cubicBezTo>
                  <a:close/>
                  <a:moveTo>
                    <a:pt x="105" y="48"/>
                  </a:moveTo>
                  <a:cubicBezTo>
                    <a:pt x="105" y="48"/>
                    <a:pt x="106" y="48"/>
                    <a:pt x="106" y="48"/>
                  </a:cubicBezTo>
                  <a:cubicBezTo>
                    <a:pt x="106" y="47"/>
                    <a:pt x="106" y="47"/>
                    <a:pt x="105" y="47"/>
                  </a:cubicBezTo>
                  <a:cubicBezTo>
                    <a:pt x="106" y="47"/>
                    <a:pt x="106" y="46"/>
                    <a:pt x="106" y="45"/>
                  </a:cubicBezTo>
                  <a:cubicBezTo>
                    <a:pt x="106" y="45"/>
                    <a:pt x="105" y="45"/>
                    <a:pt x="105" y="45"/>
                  </a:cubicBezTo>
                  <a:cubicBezTo>
                    <a:pt x="105" y="46"/>
                    <a:pt x="105" y="47"/>
                    <a:pt x="105" y="48"/>
                  </a:cubicBezTo>
                  <a:close/>
                  <a:moveTo>
                    <a:pt x="110" y="45"/>
                  </a:moveTo>
                  <a:cubicBezTo>
                    <a:pt x="110" y="45"/>
                    <a:pt x="110" y="45"/>
                    <a:pt x="110" y="46"/>
                  </a:cubicBezTo>
                  <a:cubicBezTo>
                    <a:pt x="109" y="46"/>
                    <a:pt x="109" y="46"/>
                    <a:pt x="109" y="48"/>
                  </a:cubicBezTo>
                  <a:cubicBezTo>
                    <a:pt x="110" y="48"/>
                    <a:pt x="110" y="47"/>
                    <a:pt x="111" y="47"/>
                  </a:cubicBezTo>
                  <a:cubicBezTo>
                    <a:pt x="111" y="46"/>
                    <a:pt x="110" y="46"/>
                    <a:pt x="111" y="45"/>
                  </a:cubicBezTo>
                  <a:cubicBezTo>
                    <a:pt x="110" y="45"/>
                    <a:pt x="110" y="45"/>
                    <a:pt x="110" y="45"/>
                  </a:cubicBezTo>
                  <a:close/>
                  <a:moveTo>
                    <a:pt x="115" y="47"/>
                  </a:moveTo>
                  <a:cubicBezTo>
                    <a:pt x="115" y="46"/>
                    <a:pt x="117" y="46"/>
                    <a:pt x="116" y="45"/>
                  </a:cubicBezTo>
                  <a:cubicBezTo>
                    <a:pt x="116" y="45"/>
                    <a:pt x="114" y="46"/>
                    <a:pt x="115" y="47"/>
                  </a:cubicBezTo>
                  <a:close/>
                  <a:moveTo>
                    <a:pt x="180" y="46"/>
                  </a:moveTo>
                  <a:cubicBezTo>
                    <a:pt x="180" y="46"/>
                    <a:pt x="181" y="45"/>
                    <a:pt x="180" y="45"/>
                  </a:cubicBezTo>
                  <a:cubicBezTo>
                    <a:pt x="180" y="46"/>
                    <a:pt x="179" y="45"/>
                    <a:pt x="179" y="46"/>
                  </a:cubicBezTo>
                  <a:cubicBezTo>
                    <a:pt x="179" y="46"/>
                    <a:pt x="179" y="46"/>
                    <a:pt x="180" y="46"/>
                  </a:cubicBezTo>
                  <a:close/>
                  <a:moveTo>
                    <a:pt x="185" y="46"/>
                  </a:moveTo>
                  <a:cubicBezTo>
                    <a:pt x="186" y="45"/>
                    <a:pt x="185" y="46"/>
                    <a:pt x="186" y="46"/>
                  </a:cubicBezTo>
                  <a:cubicBezTo>
                    <a:pt x="186" y="46"/>
                    <a:pt x="187" y="46"/>
                    <a:pt x="187" y="45"/>
                  </a:cubicBezTo>
                  <a:cubicBezTo>
                    <a:pt x="186" y="45"/>
                    <a:pt x="185" y="45"/>
                    <a:pt x="185" y="46"/>
                  </a:cubicBezTo>
                  <a:close/>
                  <a:moveTo>
                    <a:pt x="101" y="46"/>
                  </a:moveTo>
                  <a:cubicBezTo>
                    <a:pt x="101" y="47"/>
                    <a:pt x="101" y="47"/>
                    <a:pt x="102" y="47"/>
                  </a:cubicBezTo>
                  <a:cubicBezTo>
                    <a:pt x="102" y="47"/>
                    <a:pt x="102" y="47"/>
                    <a:pt x="102" y="46"/>
                  </a:cubicBezTo>
                  <a:cubicBezTo>
                    <a:pt x="102" y="46"/>
                    <a:pt x="102" y="47"/>
                    <a:pt x="101" y="46"/>
                  </a:cubicBezTo>
                  <a:cubicBezTo>
                    <a:pt x="102" y="46"/>
                    <a:pt x="102" y="46"/>
                    <a:pt x="103" y="45"/>
                  </a:cubicBezTo>
                  <a:cubicBezTo>
                    <a:pt x="102" y="45"/>
                    <a:pt x="102" y="46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6"/>
                    <a:pt x="101" y="46"/>
                    <a:pt x="101" y="46"/>
                  </a:cubicBezTo>
                  <a:close/>
                  <a:moveTo>
                    <a:pt x="107" y="45"/>
                  </a:moveTo>
                  <a:cubicBezTo>
                    <a:pt x="108" y="46"/>
                    <a:pt x="108" y="46"/>
                    <a:pt x="108" y="47"/>
                  </a:cubicBezTo>
                  <a:cubicBezTo>
                    <a:pt x="107" y="47"/>
                    <a:pt x="107" y="47"/>
                    <a:pt x="107" y="48"/>
                  </a:cubicBezTo>
                  <a:cubicBezTo>
                    <a:pt x="108" y="49"/>
                    <a:pt x="108" y="48"/>
                    <a:pt x="108" y="48"/>
                  </a:cubicBezTo>
                  <a:cubicBezTo>
                    <a:pt x="108" y="47"/>
                    <a:pt x="108" y="46"/>
                    <a:pt x="108" y="45"/>
                  </a:cubicBezTo>
                  <a:cubicBezTo>
                    <a:pt x="108" y="45"/>
                    <a:pt x="108" y="45"/>
                    <a:pt x="107" y="45"/>
                  </a:cubicBezTo>
                  <a:close/>
                  <a:moveTo>
                    <a:pt x="103" y="46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3" y="48"/>
                    <a:pt x="104" y="48"/>
                  </a:cubicBezTo>
                  <a:cubicBezTo>
                    <a:pt x="104" y="47"/>
                    <a:pt x="104" y="47"/>
                    <a:pt x="104" y="46"/>
                  </a:cubicBezTo>
                  <a:cubicBezTo>
                    <a:pt x="103" y="46"/>
                    <a:pt x="103" y="46"/>
                    <a:pt x="103" y="46"/>
                  </a:cubicBezTo>
                  <a:close/>
                  <a:moveTo>
                    <a:pt x="198" y="46"/>
                  </a:moveTo>
                  <a:cubicBezTo>
                    <a:pt x="198" y="47"/>
                    <a:pt x="199" y="47"/>
                    <a:pt x="199" y="47"/>
                  </a:cubicBezTo>
                  <a:cubicBezTo>
                    <a:pt x="199" y="48"/>
                    <a:pt x="199" y="47"/>
                    <a:pt x="200" y="47"/>
                  </a:cubicBezTo>
                  <a:cubicBezTo>
                    <a:pt x="199" y="46"/>
                    <a:pt x="199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lose/>
                  <a:moveTo>
                    <a:pt x="61" y="46"/>
                  </a:moveTo>
                  <a:cubicBezTo>
                    <a:pt x="59" y="47"/>
                    <a:pt x="56" y="49"/>
                    <a:pt x="54" y="51"/>
                  </a:cubicBezTo>
                  <a:cubicBezTo>
                    <a:pt x="56" y="49"/>
                    <a:pt x="60" y="48"/>
                    <a:pt x="61" y="46"/>
                  </a:cubicBezTo>
                  <a:close/>
                  <a:moveTo>
                    <a:pt x="54" y="52"/>
                  </a:moveTo>
                  <a:cubicBezTo>
                    <a:pt x="54" y="51"/>
                    <a:pt x="55" y="51"/>
                    <a:pt x="55" y="51"/>
                  </a:cubicBezTo>
                  <a:cubicBezTo>
                    <a:pt x="55" y="51"/>
                    <a:pt x="54" y="51"/>
                    <a:pt x="54" y="52"/>
                  </a:cubicBezTo>
                  <a:close/>
                  <a:moveTo>
                    <a:pt x="56" y="51"/>
                  </a:moveTo>
                  <a:cubicBezTo>
                    <a:pt x="57" y="50"/>
                    <a:pt x="59" y="49"/>
                    <a:pt x="58" y="48"/>
                  </a:cubicBezTo>
                  <a:cubicBezTo>
                    <a:pt x="58" y="49"/>
                    <a:pt x="56" y="49"/>
                    <a:pt x="56" y="51"/>
                  </a:cubicBezTo>
                  <a:close/>
                  <a:moveTo>
                    <a:pt x="59" y="48"/>
                  </a:moveTo>
                  <a:cubicBezTo>
                    <a:pt x="60" y="48"/>
                    <a:pt x="60" y="48"/>
                    <a:pt x="60" y="47"/>
                  </a:cubicBezTo>
                  <a:cubicBezTo>
                    <a:pt x="60" y="47"/>
                    <a:pt x="59" y="48"/>
                    <a:pt x="59" y="48"/>
                  </a:cubicBezTo>
                  <a:close/>
                  <a:moveTo>
                    <a:pt x="182" y="47"/>
                  </a:moveTo>
                  <a:cubicBezTo>
                    <a:pt x="183" y="47"/>
                    <a:pt x="183" y="47"/>
                    <a:pt x="184" y="46"/>
                  </a:cubicBezTo>
                  <a:cubicBezTo>
                    <a:pt x="183" y="46"/>
                    <a:pt x="183" y="46"/>
                    <a:pt x="182" y="47"/>
                  </a:cubicBezTo>
                  <a:close/>
                  <a:moveTo>
                    <a:pt x="184" y="47"/>
                  </a:moveTo>
                  <a:cubicBezTo>
                    <a:pt x="184" y="47"/>
                    <a:pt x="185" y="47"/>
                    <a:pt x="185" y="46"/>
                  </a:cubicBezTo>
                  <a:cubicBezTo>
                    <a:pt x="185" y="46"/>
                    <a:pt x="185" y="46"/>
                    <a:pt x="184" y="46"/>
                  </a:cubicBezTo>
                  <a:cubicBezTo>
                    <a:pt x="184" y="46"/>
                    <a:pt x="184" y="46"/>
                    <a:pt x="184" y="47"/>
                  </a:cubicBezTo>
                  <a:close/>
                  <a:moveTo>
                    <a:pt x="113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3" y="46"/>
                    <a:pt x="113" y="47"/>
                    <a:pt x="113" y="47"/>
                  </a:cubicBezTo>
                  <a:close/>
                  <a:moveTo>
                    <a:pt x="187" y="47"/>
                  </a:moveTo>
                  <a:cubicBezTo>
                    <a:pt x="188" y="48"/>
                    <a:pt x="188" y="47"/>
                    <a:pt x="189" y="47"/>
                  </a:cubicBezTo>
                  <a:cubicBezTo>
                    <a:pt x="189" y="46"/>
                    <a:pt x="189" y="46"/>
                    <a:pt x="188" y="46"/>
                  </a:cubicBezTo>
                  <a:cubicBezTo>
                    <a:pt x="188" y="47"/>
                    <a:pt x="187" y="46"/>
                    <a:pt x="187" y="47"/>
                  </a:cubicBezTo>
                  <a:close/>
                  <a:moveTo>
                    <a:pt x="202" y="48"/>
                  </a:moveTo>
                  <a:cubicBezTo>
                    <a:pt x="203" y="47"/>
                    <a:pt x="202" y="46"/>
                    <a:pt x="201" y="46"/>
                  </a:cubicBezTo>
                  <a:cubicBezTo>
                    <a:pt x="201" y="47"/>
                    <a:pt x="202" y="47"/>
                    <a:pt x="202" y="48"/>
                  </a:cubicBezTo>
                  <a:close/>
                  <a:moveTo>
                    <a:pt x="111" y="47"/>
                  </a:moveTo>
                  <a:cubicBezTo>
                    <a:pt x="111" y="48"/>
                    <a:pt x="111" y="48"/>
                    <a:pt x="111" y="48"/>
                  </a:cubicBezTo>
                  <a:cubicBezTo>
                    <a:pt x="112" y="48"/>
                    <a:pt x="113" y="48"/>
                    <a:pt x="113" y="47"/>
                  </a:cubicBezTo>
                  <a:cubicBezTo>
                    <a:pt x="112" y="47"/>
                    <a:pt x="112" y="47"/>
                    <a:pt x="111" y="47"/>
                  </a:cubicBezTo>
                  <a:close/>
                  <a:moveTo>
                    <a:pt x="113" y="59"/>
                  </a:moveTo>
                  <a:cubicBezTo>
                    <a:pt x="113" y="58"/>
                    <a:pt x="112" y="56"/>
                    <a:pt x="111" y="57"/>
                  </a:cubicBezTo>
                  <a:cubicBezTo>
                    <a:pt x="113" y="55"/>
                    <a:pt x="110" y="53"/>
                    <a:pt x="109" y="51"/>
                  </a:cubicBezTo>
                  <a:cubicBezTo>
                    <a:pt x="111" y="52"/>
                    <a:pt x="111" y="55"/>
                    <a:pt x="113" y="56"/>
                  </a:cubicBezTo>
                  <a:cubicBezTo>
                    <a:pt x="113" y="54"/>
                    <a:pt x="111" y="52"/>
                    <a:pt x="111" y="50"/>
                  </a:cubicBezTo>
                  <a:cubicBezTo>
                    <a:pt x="109" y="49"/>
                    <a:pt x="108" y="51"/>
                    <a:pt x="107" y="51"/>
                  </a:cubicBezTo>
                  <a:cubicBezTo>
                    <a:pt x="107" y="50"/>
                    <a:pt x="108" y="50"/>
                    <a:pt x="108" y="49"/>
                  </a:cubicBezTo>
                  <a:cubicBezTo>
                    <a:pt x="107" y="49"/>
                    <a:pt x="107" y="49"/>
                    <a:pt x="106" y="50"/>
                  </a:cubicBezTo>
                  <a:cubicBezTo>
                    <a:pt x="104" y="48"/>
                    <a:pt x="101" y="48"/>
                    <a:pt x="98" y="48"/>
                  </a:cubicBezTo>
                  <a:cubicBezTo>
                    <a:pt x="98" y="48"/>
                    <a:pt x="98" y="49"/>
                    <a:pt x="97" y="49"/>
                  </a:cubicBezTo>
                  <a:cubicBezTo>
                    <a:pt x="97" y="48"/>
                    <a:pt x="98" y="48"/>
                    <a:pt x="98" y="48"/>
                  </a:cubicBezTo>
                  <a:cubicBezTo>
                    <a:pt x="97" y="48"/>
                    <a:pt x="97" y="48"/>
                    <a:pt x="97" y="47"/>
                  </a:cubicBezTo>
                  <a:cubicBezTo>
                    <a:pt x="96" y="47"/>
                    <a:pt x="96" y="47"/>
                    <a:pt x="95" y="48"/>
                  </a:cubicBezTo>
                  <a:cubicBezTo>
                    <a:pt x="96" y="56"/>
                    <a:pt x="96" y="61"/>
                    <a:pt x="96" y="69"/>
                  </a:cubicBezTo>
                  <a:cubicBezTo>
                    <a:pt x="97" y="71"/>
                    <a:pt x="99" y="74"/>
                    <a:pt x="100" y="75"/>
                  </a:cubicBezTo>
                  <a:cubicBezTo>
                    <a:pt x="100" y="75"/>
                    <a:pt x="101" y="75"/>
                    <a:pt x="101" y="75"/>
                  </a:cubicBezTo>
                  <a:cubicBezTo>
                    <a:pt x="101" y="74"/>
                    <a:pt x="100" y="74"/>
                    <a:pt x="101" y="74"/>
                  </a:cubicBezTo>
                  <a:cubicBezTo>
                    <a:pt x="103" y="74"/>
                    <a:pt x="102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9"/>
                    <a:pt x="105" y="78"/>
                    <a:pt x="105" y="79"/>
                  </a:cubicBezTo>
                  <a:cubicBezTo>
                    <a:pt x="104" y="79"/>
                    <a:pt x="105" y="80"/>
                    <a:pt x="105" y="80"/>
                  </a:cubicBezTo>
                  <a:cubicBezTo>
                    <a:pt x="106" y="80"/>
                    <a:pt x="106" y="80"/>
                    <a:pt x="107" y="80"/>
                  </a:cubicBezTo>
                  <a:cubicBezTo>
                    <a:pt x="107" y="79"/>
                    <a:pt x="106" y="79"/>
                    <a:pt x="105" y="78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7"/>
                    <a:pt x="105" y="78"/>
                    <a:pt x="105" y="78"/>
                  </a:cubicBezTo>
                  <a:cubicBezTo>
                    <a:pt x="105" y="77"/>
                    <a:pt x="105" y="78"/>
                    <a:pt x="106" y="77"/>
                  </a:cubicBezTo>
                  <a:cubicBezTo>
                    <a:pt x="106" y="77"/>
                    <a:pt x="104" y="76"/>
                    <a:pt x="105" y="75"/>
                  </a:cubicBezTo>
                  <a:cubicBezTo>
                    <a:pt x="106" y="75"/>
                    <a:pt x="106" y="76"/>
                    <a:pt x="106" y="77"/>
                  </a:cubicBezTo>
                  <a:cubicBezTo>
                    <a:pt x="108" y="78"/>
                    <a:pt x="110" y="77"/>
                    <a:pt x="111" y="77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8" y="78"/>
                    <a:pt x="107" y="78"/>
                  </a:cubicBezTo>
                  <a:cubicBezTo>
                    <a:pt x="106" y="78"/>
                    <a:pt x="107" y="78"/>
                    <a:pt x="107" y="78"/>
                  </a:cubicBezTo>
                  <a:cubicBezTo>
                    <a:pt x="107" y="81"/>
                    <a:pt x="111" y="79"/>
                    <a:pt x="112" y="80"/>
                  </a:cubicBezTo>
                  <a:cubicBezTo>
                    <a:pt x="112" y="81"/>
                    <a:pt x="111" y="81"/>
                    <a:pt x="111" y="82"/>
                  </a:cubicBezTo>
                  <a:cubicBezTo>
                    <a:pt x="111" y="82"/>
                    <a:pt x="112" y="82"/>
                    <a:pt x="112" y="82"/>
                  </a:cubicBezTo>
                  <a:cubicBezTo>
                    <a:pt x="111" y="83"/>
                    <a:pt x="110" y="83"/>
                    <a:pt x="110" y="84"/>
                  </a:cubicBezTo>
                  <a:cubicBezTo>
                    <a:pt x="112" y="84"/>
                    <a:pt x="113" y="81"/>
                    <a:pt x="114" y="82"/>
                  </a:cubicBezTo>
                  <a:cubicBezTo>
                    <a:pt x="113" y="83"/>
                    <a:pt x="112" y="84"/>
                    <a:pt x="111" y="84"/>
                  </a:cubicBezTo>
                  <a:cubicBezTo>
                    <a:pt x="111" y="85"/>
                    <a:pt x="111" y="86"/>
                    <a:pt x="112" y="86"/>
                  </a:cubicBezTo>
                  <a:cubicBezTo>
                    <a:pt x="114" y="85"/>
                    <a:pt x="114" y="83"/>
                    <a:pt x="116" y="83"/>
                  </a:cubicBezTo>
                  <a:cubicBezTo>
                    <a:pt x="115" y="85"/>
                    <a:pt x="113" y="85"/>
                    <a:pt x="112" y="87"/>
                  </a:cubicBezTo>
                  <a:cubicBezTo>
                    <a:pt x="113" y="87"/>
                    <a:pt x="114" y="86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7"/>
                    <a:pt x="113" y="87"/>
                    <a:pt x="113" y="88"/>
                  </a:cubicBezTo>
                  <a:cubicBezTo>
                    <a:pt x="114" y="88"/>
                    <a:pt x="114" y="87"/>
                    <a:pt x="115" y="87"/>
                  </a:cubicBezTo>
                  <a:cubicBezTo>
                    <a:pt x="115" y="88"/>
                    <a:pt x="116" y="87"/>
                    <a:pt x="116" y="88"/>
                  </a:cubicBezTo>
                  <a:cubicBezTo>
                    <a:pt x="115" y="88"/>
                    <a:pt x="114" y="88"/>
                    <a:pt x="114" y="89"/>
                  </a:cubicBezTo>
                  <a:cubicBezTo>
                    <a:pt x="115" y="89"/>
                    <a:pt x="115" y="89"/>
                    <a:pt x="115" y="90"/>
                  </a:cubicBezTo>
                  <a:cubicBezTo>
                    <a:pt x="115" y="90"/>
                    <a:pt x="114" y="90"/>
                    <a:pt x="114" y="91"/>
                  </a:cubicBezTo>
                  <a:cubicBezTo>
                    <a:pt x="115" y="91"/>
                    <a:pt x="116" y="90"/>
                    <a:pt x="116" y="91"/>
                  </a:cubicBezTo>
                  <a:cubicBezTo>
                    <a:pt x="116" y="92"/>
                    <a:pt x="115" y="92"/>
                    <a:pt x="115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82"/>
                    <a:pt x="117" y="73"/>
                    <a:pt x="116" y="62"/>
                  </a:cubicBezTo>
                  <a:cubicBezTo>
                    <a:pt x="116" y="62"/>
                    <a:pt x="116" y="63"/>
                    <a:pt x="115" y="63"/>
                  </a:cubicBezTo>
                  <a:cubicBezTo>
                    <a:pt x="115" y="63"/>
                    <a:pt x="115" y="63"/>
                    <a:pt x="114" y="63"/>
                  </a:cubicBezTo>
                  <a:cubicBezTo>
                    <a:pt x="115" y="64"/>
                    <a:pt x="113" y="63"/>
                    <a:pt x="113" y="64"/>
                  </a:cubicBezTo>
                  <a:cubicBezTo>
                    <a:pt x="114" y="65"/>
                    <a:pt x="114" y="64"/>
                    <a:pt x="114" y="64"/>
                  </a:cubicBezTo>
                  <a:cubicBezTo>
                    <a:pt x="114" y="65"/>
                    <a:pt x="116" y="66"/>
                    <a:pt x="115" y="67"/>
                  </a:cubicBezTo>
                  <a:cubicBezTo>
                    <a:pt x="114" y="66"/>
                    <a:pt x="114" y="65"/>
                    <a:pt x="113" y="64"/>
                  </a:cubicBezTo>
                  <a:cubicBezTo>
                    <a:pt x="110" y="66"/>
                    <a:pt x="107" y="68"/>
                    <a:pt x="105" y="70"/>
                  </a:cubicBezTo>
                  <a:cubicBezTo>
                    <a:pt x="107" y="67"/>
                    <a:pt x="110" y="66"/>
                    <a:pt x="113" y="64"/>
                  </a:cubicBezTo>
                  <a:cubicBezTo>
                    <a:pt x="111" y="63"/>
                    <a:pt x="111" y="62"/>
                    <a:pt x="111" y="61"/>
                  </a:cubicBezTo>
                  <a:cubicBezTo>
                    <a:pt x="109" y="62"/>
                    <a:pt x="107" y="64"/>
                    <a:pt x="105" y="65"/>
                  </a:cubicBezTo>
                  <a:cubicBezTo>
                    <a:pt x="106" y="63"/>
                    <a:pt x="109" y="63"/>
                    <a:pt x="110" y="61"/>
                  </a:cubicBezTo>
                  <a:cubicBezTo>
                    <a:pt x="110" y="60"/>
                    <a:pt x="110" y="59"/>
                    <a:pt x="109" y="59"/>
                  </a:cubicBezTo>
                  <a:cubicBezTo>
                    <a:pt x="107" y="60"/>
                    <a:pt x="106" y="61"/>
                    <a:pt x="104" y="63"/>
                  </a:cubicBezTo>
                  <a:cubicBezTo>
                    <a:pt x="105" y="60"/>
                    <a:pt x="108" y="60"/>
                    <a:pt x="109" y="58"/>
                  </a:cubicBezTo>
                  <a:cubicBezTo>
                    <a:pt x="108" y="58"/>
                    <a:pt x="107" y="57"/>
                    <a:pt x="108" y="56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1" y="58"/>
                    <a:pt x="110" y="57"/>
                  </a:cubicBezTo>
                  <a:cubicBezTo>
                    <a:pt x="111" y="56"/>
                    <a:pt x="108" y="54"/>
                    <a:pt x="109" y="53"/>
                  </a:cubicBezTo>
                  <a:cubicBezTo>
                    <a:pt x="111" y="54"/>
                    <a:pt x="111" y="59"/>
                    <a:pt x="113" y="59"/>
                  </a:cubicBezTo>
                  <a:close/>
                  <a:moveTo>
                    <a:pt x="110" y="59"/>
                  </a:moveTo>
                  <a:cubicBezTo>
                    <a:pt x="110" y="59"/>
                    <a:pt x="110" y="60"/>
                    <a:pt x="111" y="60"/>
                  </a:cubicBezTo>
                  <a:cubicBezTo>
                    <a:pt x="112" y="60"/>
                    <a:pt x="112" y="60"/>
                    <a:pt x="112" y="59"/>
                  </a:cubicBezTo>
                  <a:cubicBezTo>
                    <a:pt x="111" y="58"/>
                    <a:pt x="110" y="57"/>
                    <a:pt x="110" y="59"/>
                  </a:cubicBezTo>
                  <a:close/>
                  <a:moveTo>
                    <a:pt x="119" y="47"/>
                  </a:moveTo>
                  <a:cubicBezTo>
                    <a:pt x="118" y="47"/>
                    <a:pt x="118" y="48"/>
                    <a:pt x="118" y="48"/>
                  </a:cubicBezTo>
                  <a:cubicBezTo>
                    <a:pt x="119" y="49"/>
                    <a:pt x="120" y="48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lose/>
                  <a:moveTo>
                    <a:pt x="176" y="49"/>
                  </a:moveTo>
                  <a:cubicBezTo>
                    <a:pt x="175" y="48"/>
                    <a:pt x="177" y="48"/>
                    <a:pt x="176" y="47"/>
                  </a:cubicBezTo>
                  <a:cubicBezTo>
                    <a:pt x="176" y="47"/>
                    <a:pt x="175" y="48"/>
                    <a:pt x="176" y="49"/>
                  </a:cubicBezTo>
                  <a:close/>
                  <a:moveTo>
                    <a:pt x="180" y="47"/>
                  </a:moveTo>
                  <a:cubicBezTo>
                    <a:pt x="180" y="47"/>
                    <a:pt x="180" y="47"/>
                    <a:pt x="180" y="48"/>
                  </a:cubicBezTo>
                  <a:cubicBezTo>
                    <a:pt x="180" y="48"/>
                    <a:pt x="180" y="48"/>
                    <a:pt x="181" y="48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7"/>
                    <a:pt x="181" y="47"/>
                    <a:pt x="180" y="47"/>
                  </a:cubicBezTo>
                  <a:close/>
                  <a:moveTo>
                    <a:pt x="183" y="48"/>
                  </a:moveTo>
                  <a:cubicBezTo>
                    <a:pt x="184" y="48"/>
                    <a:pt x="184" y="48"/>
                    <a:pt x="184" y="48"/>
                  </a:cubicBezTo>
                  <a:cubicBezTo>
                    <a:pt x="185" y="49"/>
                    <a:pt x="185" y="48"/>
                    <a:pt x="186" y="47"/>
                  </a:cubicBezTo>
                  <a:cubicBezTo>
                    <a:pt x="185" y="47"/>
                    <a:pt x="184" y="47"/>
                    <a:pt x="183" y="48"/>
                  </a:cubicBezTo>
                  <a:close/>
                  <a:moveTo>
                    <a:pt x="187" y="48"/>
                  </a:moveTo>
                  <a:cubicBezTo>
                    <a:pt x="188" y="50"/>
                    <a:pt x="190" y="48"/>
                    <a:pt x="190" y="47"/>
                  </a:cubicBezTo>
                  <a:cubicBezTo>
                    <a:pt x="189" y="47"/>
                    <a:pt x="188" y="48"/>
                    <a:pt x="187" y="48"/>
                  </a:cubicBezTo>
                  <a:close/>
                  <a:moveTo>
                    <a:pt x="199" y="48"/>
                  </a:moveTo>
                  <a:cubicBezTo>
                    <a:pt x="200" y="48"/>
                    <a:pt x="201" y="49"/>
                    <a:pt x="200" y="49"/>
                  </a:cubicBezTo>
                  <a:cubicBezTo>
                    <a:pt x="201" y="49"/>
                    <a:pt x="201" y="49"/>
                    <a:pt x="202" y="49"/>
                  </a:cubicBezTo>
                  <a:cubicBezTo>
                    <a:pt x="201" y="48"/>
                    <a:pt x="201" y="47"/>
                    <a:pt x="200" y="47"/>
                  </a:cubicBezTo>
                  <a:cubicBezTo>
                    <a:pt x="200" y="48"/>
                    <a:pt x="199" y="48"/>
                    <a:pt x="199" y="48"/>
                  </a:cubicBezTo>
                  <a:close/>
                  <a:moveTo>
                    <a:pt x="173" y="48"/>
                  </a:moveTo>
                  <a:cubicBezTo>
                    <a:pt x="173" y="49"/>
                    <a:pt x="173" y="49"/>
                    <a:pt x="174" y="49"/>
                  </a:cubicBezTo>
                  <a:cubicBezTo>
                    <a:pt x="174" y="49"/>
                    <a:pt x="174" y="48"/>
                    <a:pt x="173" y="48"/>
                  </a:cubicBezTo>
                  <a:cubicBezTo>
                    <a:pt x="174" y="48"/>
                    <a:pt x="173" y="48"/>
                    <a:pt x="173" y="48"/>
                  </a:cubicBezTo>
                  <a:close/>
                  <a:moveTo>
                    <a:pt x="109" y="49"/>
                  </a:moveTo>
                  <a:cubicBezTo>
                    <a:pt x="109" y="49"/>
                    <a:pt x="110" y="49"/>
                    <a:pt x="110" y="49"/>
                  </a:cubicBezTo>
                  <a:cubicBezTo>
                    <a:pt x="110" y="48"/>
                    <a:pt x="111" y="48"/>
                    <a:pt x="110" y="48"/>
                  </a:cubicBezTo>
                  <a:cubicBezTo>
                    <a:pt x="110" y="48"/>
                    <a:pt x="109" y="48"/>
                    <a:pt x="109" y="49"/>
                  </a:cubicBezTo>
                  <a:close/>
                  <a:moveTo>
                    <a:pt x="182" y="49"/>
                  </a:move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8"/>
                    <a:pt x="183" y="48"/>
                  </a:cubicBezTo>
                  <a:cubicBezTo>
                    <a:pt x="183" y="49"/>
                    <a:pt x="182" y="49"/>
                    <a:pt x="182" y="49"/>
                  </a:cubicBezTo>
                  <a:close/>
                  <a:moveTo>
                    <a:pt x="113" y="50"/>
                  </a:moveTo>
                  <a:cubicBezTo>
                    <a:pt x="115" y="50"/>
                    <a:pt x="118" y="50"/>
                    <a:pt x="119" y="49"/>
                  </a:cubicBezTo>
                  <a:cubicBezTo>
                    <a:pt x="118" y="49"/>
                    <a:pt x="118" y="49"/>
                    <a:pt x="117" y="49"/>
                  </a:cubicBezTo>
                  <a:cubicBezTo>
                    <a:pt x="116" y="49"/>
                    <a:pt x="116" y="50"/>
                    <a:pt x="116" y="50"/>
                  </a:cubicBezTo>
                  <a:cubicBezTo>
                    <a:pt x="116" y="49"/>
                    <a:pt x="116" y="49"/>
                    <a:pt x="116" y="48"/>
                  </a:cubicBezTo>
                  <a:cubicBezTo>
                    <a:pt x="115" y="49"/>
                    <a:pt x="113" y="48"/>
                    <a:pt x="113" y="50"/>
                  </a:cubicBezTo>
                  <a:close/>
                  <a:moveTo>
                    <a:pt x="176" y="49"/>
                  </a:moveTo>
                  <a:cubicBezTo>
                    <a:pt x="177" y="49"/>
                    <a:pt x="177" y="49"/>
                    <a:pt x="177" y="48"/>
                  </a:cubicBezTo>
                  <a:cubicBezTo>
                    <a:pt x="177" y="48"/>
                    <a:pt x="176" y="49"/>
                    <a:pt x="176" y="49"/>
                  </a:cubicBezTo>
                  <a:close/>
                  <a:moveTo>
                    <a:pt x="186" y="49"/>
                  </a:moveTo>
                  <a:cubicBezTo>
                    <a:pt x="187" y="49"/>
                    <a:pt x="187" y="49"/>
                    <a:pt x="187" y="49"/>
                  </a:cubicBezTo>
                  <a:cubicBezTo>
                    <a:pt x="187" y="49"/>
                    <a:pt x="187" y="48"/>
                    <a:pt x="186" y="49"/>
                  </a:cubicBezTo>
                  <a:cubicBezTo>
                    <a:pt x="186" y="49"/>
                    <a:pt x="186" y="49"/>
                    <a:pt x="186" y="49"/>
                  </a:cubicBezTo>
                  <a:close/>
                  <a:moveTo>
                    <a:pt x="172" y="51"/>
                  </a:moveTo>
                  <a:cubicBezTo>
                    <a:pt x="173" y="50"/>
                    <a:pt x="173" y="50"/>
                    <a:pt x="173" y="50"/>
                  </a:cubicBezTo>
                  <a:cubicBezTo>
                    <a:pt x="173" y="50"/>
                    <a:pt x="173" y="49"/>
                    <a:pt x="172" y="49"/>
                  </a:cubicBezTo>
                  <a:cubicBezTo>
                    <a:pt x="172" y="49"/>
                    <a:pt x="172" y="50"/>
                    <a:pt x="172" y="51"/>
                  </a:cubicBezTo>
                  <a:close/>
                  <a:moveTo>
                    <a:pt x="185" y="132"/>
                  </a:moveTo>
                  <a:cubicBezTo>
                    <a:pt x="187" y="131"/>
                    <a:pt x="189" y="131"/>
                    <a:pt x="191" y="130"/>
                  </a:cubicBezTo>
                  <a:cubicBezTo>
                    <a:pt x="191" y="129"/>
                    <a:pt x="191" y="130"/>
                    <a:pt x="191" y="129"/>
                  </a:cubicBezTo>
                  <a:cubicBezTo>
                    <a:pt x="191" y="129"/>
                    <a:pt x="189" y="129"/>
                    <a:pt x="188" y="130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9" y="128"/>
                    <a:pt x="190" y="128"/>
                    <a:pt x="191" y="128"/>
                  </a:cubicBezTo>
                  <a:cubicBezTo>
                    <a:pt x="190" y="128"/>
                    <a:pt x="190" y="128"/>
                    <a:pt x="190" y="127"/>
                  </a:cubicBezTo>
                  <a:cubicBezTo>
                    <a:pt x="190" y="127"/>
                    <a:pt x="191" y="127"/>
                    <a:pt x="191" y="126"/>
                  </a:cubicBezTo>
                  <a:cubicBezTo>
                    <a:pt x="191" y="125"/>
                    <a:pt x="190" y="124"/>
                    <a:pt x="189" y="124"/>
                  </a:cubicBezTo>
                  <a:cubicBezTo>
                    <a:pt x="188" y="122"/>
                    <a:pt x="185" y="121"/>
                    <a:pt x="185" y="119"/>
                  </a:cubicBezTo>
                  <a:cubicBezTo>
                    <a:pt x="186" y="119"/>
                    <a:pt x="186" y="120"/>
                    <a:pt x="187" y="120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8" y="120"/>
                    <a:pt x="188" y="119"/>
                    <a:pt x="190" y="119"/>
                  </a:cubicBezTo>
                  <a:cubicBezTo>
                    <a:pt x="190" y="117"/>
                    <a:pt x="187" y="119"/>
                    <a:pt x="186" y="117"/>
                  </a:cubicBezTo>
                  <a:cubicBezTo>
                    <a:pt x="188" y="118"/>
                    <a:pt x="188" y="117"/>
                    <a:pt x="188" y="117"/>
                  </a:cubicBezTo>
                  <a:cubicBezTo>
                    <a:pt x="189" y="117"/>
                    <a:pt x="190" y="118"/>
                    <a:pt x="191" y="117"/>
                  </a:cubicBezTo>
                  <a:cubicBezTo>
                    <a:pt x="191" y="117"/>
                    <a:pt x="191" y="116"/>
                    <a:pt x="190" y="116"/>
                  </a:cubicBezTo>
                  <a:cubicBezTo>
                    <a:pt x="187" y="115"/>
                    <a:pt x="185" y="117"/>
                    <a:pt x="184" y="115"/>
                  </a:cubicBezTo>
                  <a:cubicBezTo>
                    <a:pt x="186" y="116"/>
                    <a:pt x="188" y="115"/>
                    <a:pt x="190" y="115"/>
                  </a:cubicBezTo>
                  <a:cubicBezTo>
                    <a:pt x="189" y="112"/>
                    <a:pt x="185" y="114"/>
                    <a:pt x="183" y="113"/>
                  </a:cubicBezTo>
                  <a:cubicBezTo>
                    <a:pt x="184" y="113"/>
                    <a:pt x="186" y="114"/>
                    <a:pt x="187" y="113"/>
                  </a:cubicBezTo>
                  <a:cubicBezTo>
                    <a:pt x="188" y="113"/>
                    <a:pt x="186" y="112"/>
                    <a:pt x="187" y="112"/>
                  </a:cubicBezTo>
                  <a:cubicBezTo>
                    <a:pt x="188" y="112"/>
                    <a:pt x="188" y="113"/>
                    <a:pt x="189" y="113"/>
                  </a:cubicBezTo>
                  <a:cubicBezTo>
                    <a:pt x="189" y="111"/>
                    <a:pt x="188" y="112"/>
                    <a:pt x="188" y="110"/>
                  </a:cubicBezTo>
                  <a:cubicBezTo>
                    <a:pt x="187" y="110"/>
                    <a:pt x="185" y="111"/>
                    <a:pt x="185" y="110"/>
                  </a:cubicBezTo>
                  <a:cubicBezTo>
                    <a:pt x="187" y="110"/>
                    <a:pt x="187" y="110"/>
                    <a:pt x="189" y="110"/>
                  </a:cubicBezTo>
                  <a:cubicBezTo>
                    <a:pt x="188" y="108"/>
                    <a:pt x="187" y="107"/>
                    <a:pt x="186" y="107"/>
                  </a:cubicBezTo>
                  <a:cubicBezTo>
                    <a:pt x="187" y="106"/>
                    <a:pt x="188" y="107"/>
                    <a:pt x="189" y="106"/>
                  </a:cubicBezTo>
                  <a:cubicBezTo>
                    <a:pt x="188" y="106"/>
                    <a:pt x="187" y="106"/>
                    <a:pt x="187" y="104"/>
                  </a:cubicBezTo>
                  <a:cubicBezTo>
                    <a:pt x="189" y="104"/>
                    <a:pt x="189" y="107"/>
                    <a:pt x="191" y="106"/>
                  </a:cubicBezTo>
                  <a:cubicBezTo>
                    <a:pt x="190" y="105"/>
                    <a:pt x="189" y="105"/>
                    <a:pt x="189" y="104"/>
                  </a:cubicBezTo>
                  <a:cubicBezTo>
                    <a:pt x="189" y="103"/>
                    <a:pt x="187" y="103"/>
                    <a:pt x="187" y="102"/>
                  </a:cubicBezTo>
                  <a:cubicBezTo>
                    <a:pt x="189" y="102"/>
                    <a:pt x="189" y="104"/>
                    <a:pt x="190" y="104"/>
                  </a:cubicBezTo>
                  <a:cubicBezTo>
                    <a:pt x="190" y="103"/>
                    <a:pt x="191" y="99"/>
                    <a:pt x="189" y="98"/>
                  </a:cubicBezTo>
                  <a:cubicBezTo>
                    <a:pt x="190" y="97"/>
                    <a:pt x="190" y="98"/>
                    <a:pt x="190" y="98"/>
                  </a:cubicBezTo>
                  <a:cubicBezTo>
                    <a:pt x="190" y="96"/>
                    <a:pt x="191" y="93"/>
                    <a:pt x="190" y="92"/>
                  </a:cubicBezTo>
                  <a:cubicBezTo>
                    <a:pt x="189" y="94"/>
                    <a:pt x="188" y="96"/>
                    <a:pt x="186" y="98"/>
                  </a:cubicBezTo>
                  <a:cubicBezTo>
                    <a:pt x="187" y="94"/>
                    <a:pt x="191" y="93"/>
                    <a:pt x="190" y="88"/>
                  </a:cubicBezTo>
                  <a:cubicBezTo>
                    <a:pt x="188" y="89"/>
                    <a:pt x="188" y="91"/>
                    <a:pt x="186" y="93"/>
                  </a:cubicBezTo>
                  <a:cubicBezTo>
                    <a:pt x="187" y="90"/>
                    <a:pt x="190" y="89"/>
                    <a:pt x="190" y="86"/>
                  </a:cubicBezTo>
                  <a:cubicBezTo>
                    <a:pt x="191" y="84"/>
                    <a:pt x="189" y="82"/>
                    <a:pt x="190" y="80"/>
                  </a:cubicBezTo>
                  <a:cubicBezTo>
                    <a:pt x="188" y="81"/>
                    <a:pt x="187" y="84"/>
                    <a:pt x="185" y="85"/>
                  </a:cubicBezTo>
                  <a:cubicBezTo>
                    <a:pt x="186" y="83"/>
                    <a:pt x="188" y="81"/>
                    <a:pt x="190" y="79"/>
                  </a:cubicBezTo>
                  <a:cubicBezTo>
                    <a:pt x="189" y="76"/>
                    <a:pt x="190" y="75"/>
                    <a:pt x="190" y="73"/>
                  </a:cubicBezTo>
                  <a:cubicBezTo>
                    <a:pt x="188" y="76"/>
                    <a:pt x="186" y="78"/>
                    <a:pt x="184" y="81"/>
                  </a:cubicBezTo>
                  <a:cubicBezTo>
                    <a:pt x="185" y="76"/>
                    <a:pt x="191" y="74"/>
                    <a:pt x="190" y="69"/>
                  </a:cubicBezTo>
                  <a:cubicBezTo>
                    <a:pt x="186" y="70"/>
                    <a:pt x="186" y="75"/>
                    <a:pt x="183" y="77"/>
                  </a:cubicBezTo>
                  <a:cubicBezTo>
                    <a:pt x="184" y="75"/>
                    <a:pt x="187" y="71"/>
                    <a:pt x="187" y="69"/>
                  </a:cubicBezTo>
                  <a:cubicBezTo>
                    <a:pt x="189" y="69"/>
                    <a:pt x="189" y="67"/>
                    <a:pt x="190" y="67"/>
                  </a:cubicBezTo>
                  <a:cubicBezTo>
                    <a:pt x="190" y="67"/>
                    <a:pt x="189" y="68"/>
                    <a:pt x="189" y="68"/>
                  </a:cubicBezTo>
                  <a:cubicBezTo>
                    <a:pt x="189" y="68"/>
                    <a:pt x="190" y="68"/>
                    <a:pt x="190" y="68"/>
                  </a:cubicBezTo>
                  <a:cubicBezTo>
                    <a:pt x="190" y="67"/>
                    <a:pt x="190" y="67"/>
                    <a:pt x="190" y="66"/>
                  </a:cubicBezTo>
                  <a:cubicBezTo>
                    <a:pt x="189" y="66"/>
                    <a:pt x="187" y="68"/>
                    <a:pt x="186" y="67"/>
                  </a:cubicBezTo>
                  <a:cubicBezTo>
                    <a:pt x="188" y="66"/>
                    <a:pt x="189" y="66"/>
                    <a:pt x="190" y="65"/>
                  </a:cubicBezTo>
                  <a:cubicBezTo>
                    <a:pt x="190" y="65"/>
                    <a:pt x="191" y="64"/>
                    <a:pt x="190" y="64"/>
                  </a:cubicBezTo>
                  <a:cubicBezTo>
                    <a:pt x="189" y="65"/>
                    <a:pt x="187" y="66"/>
                    <a:pt x="185" y="67"/>
                  </a:cubicBezTo>
                  <a:cubicBezTo>
                    <a:pt x="186" y="66"/>
                    <a:pt x="188" y="65"/>
                    <a:pt x="190" y="64"/>
                  </a:cubicBezTo>
                  <a:cubicBezTo>
                    <a:pt x="190" y="62"/>
                    <a:pt x="191" y="60"/>
                    <a:pt x="189" y="60"/>
                  </a:cubicBezTo>
                  <a:cubicBezTo>
                    <a:pt x="189" y="61"/>
                    <a:pt x="190" y="61"/>
                    <a:pt x="190" y="61"/>
                  </a:cubicBezTo>
                  <a:cubicBezTo>
                    <a:pt x="189" y="61"/>
                    <a:pt x="189" y="60"/>
                    <a:pt x="188" y="60"/>
                  </a:cubicBezTo>
                  <a:cubicBezTo>
                    <a:pt x="188" y="61"/>
                    <a:pt x="187" y="61"/>
                    <a:pt x="187" y="61"/>
                  </a:cubicBezTo>
                  <a:cubicBezTo>
                    <a:pt x="187" y="62"/>
                    <a:pt x="189" y="63"/>
                    <a:pt x="188" y="64"/>
                  </a:cubicBezTo>
                  <a:cubicBezTo>
                    <a:pt x="187" y="63"/>
                    <a:pt x="187" y="62"/>
                    <a:pt x="185" y="61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82" y="58"/>
                    <a:pt x="180" y="54"/>
                    <a:pt x="176" y="51"/>
                  </a:cubicBezTo>
                  <a:cubicBezTo>
                    <a:pt x="176" y="50"/>
                    <a:pt x="175" y="49"/>
                    <a:pt x="174" y="49"/>
                  </a:cubicBezTo>
                  <a:cubicBezTo>
                    <a:pt x="175" y="51"/>
                    <a:pt x="177" y="53"/>
                    <a:pt x="179" y="54"/>
                  </a:cubicBezTo>
                  <a:cubicBezTo>
                    <a:pt x="178" y="55"/>
                    <a:pt x="179" y="56"/>
                    <a:pt x="180" y="56"/>
                  </a:cubicBezTo>
                  <a:cubicBezTo>
                    <a:pt x="182" y="60"/>
                    <a:pt x="185" y="65"/>
                    <a:pt x="181" y="69"/>
                  </a:cubicBezTo>
                  <a:cubicBezTo>
                    <a:pt x="181" y="69"/>
                    <a:pt x="181" y="68"/>
                    <a:pt x="181" y="68"/>
                  </a:cubicBezTo>
                  <a:cubicBezTo>
                    <a:pt x="178" y="71"/>
                    <a:pt x="174" y="73"/>
                    <a:pt x="172" y="76"/>
                  </a:cubicBezTo>
                  <a:cubicBezTo>
                    <a:pt x="172" y="76"/>
                    <a:pt x="172" y="77"/>
                    <a:pt x="173" y="77"/>
                  </a:cubicBezTo>
                  <a:cubicBezTo>
                    <a:pt x="173" y="75"/>
                    <a:pt x="174" y="75"/>
                    <a:pt x="175" y="74"/>
                  </a:cubicBezTo>
                  <a:cubicBezTo>
                    <a:pt x="175" y="75"/>
                    <a:pt x="173" y="76"/>
                    <a:pt x="173" y="77"/>
                  </a:cubicBezTo>
                  <a:cubicBezTo>
                    <a:pt x="173" y="77"/>
                    <a:pt x="173" y="78"/>
                    <a:pt x="174" y="78"/>
                  </a:cubicBezTo>
                  <a:cubicBezTo>
                    <a:pt x="175" y="76"/>
                    <a:pt x="176" y="74"/>
                    <a:pt x="178" y="73"/>
                  </a:cubicBezTo>
                  <a:cubicBezTo>
                    <a:pt x="177" y="75"/>
                    <a:pt x="172" y="78"/>
                    <a:pt x="175" y="80"/>
                  </a:cubicBezTo>
                  <a:cubicBezTo>
                    <a:pt x="178" y="77"/>
                    <a:pt x="179" y="73"/>
                    <a:pt x="182" y="69"/>
                  </a:cubicBezTo>
                  <a:cubicBezTo>
                    <a:pt x="180" y="73"/>
                    <a:pt x="178" y="77"/>
                    <a:pt x="176" y="80"/>
                  </a:cubicBezTo>
                  <a:cubicBezTo>
                    <a:pt x="176" y="81"/>
                    <a:pt x="177" y="82"/>
                    <a:pt x="178" y="83"/>
                  </a:cubicBezTo>
                  <a:cubicBezTo>
                    <a:pt x="177" y="83"/>
                    <a:pt x="176" y="81"/>
                    <a:pt x="175" y="81"/>
                  </a:cubicBezTo>
                  <a:cubicBezTo>
                    <a:pt x="176" y="83"/>
                    <a:pt x="177" y="84"/>
                    <a:pt x="177" y="86"/>
                  </a:cubicBezTo>
                  <a:cubicBezTo>
                    <a:pt x="175" y="86"/>
                    <a:pt x="175" y="84"/>
                    <a:pt x="174" y="83"/>
                  </a:cubicBezTo>
                  <a:cubicBezTo>
                    <a:pt x="174" y="84"/>
                    <a:pt x="173" y="84"/>
                    <a:pt x="173" y="84"/>
                  </a:cubicBezTo>
                  <a:cubicBezTo>
                    <a:pt x="174" y="85"/>
                    <a:pt x="175" y="88"/>
                    <a:pt x="176" y="87"/>
                  </a:cubicBezTo>
                  <a:cubicBezTo>
                    <a:pt x="176" y="88"/>
                    <a:pt x="177" y="88"/>
                    <a:pt x="177" y="89"/>
                  </a:cubicBezTo>
                  <a:cubicBezTo>
                    <a:pt x="175" y="89"/>
                    <a:pt x="174" y="87"/>
                    <a:pt x="173" y="85"/>
                  </a:cubicBezTo>
                  <a:cubicBezTo>
                    <a:pt x="172" y="85"/>
                    <a:pt x="172" y="86"/>
                    <a:pt x="172" y="87"/>
                  </a:cubicBezTo>
                  <a:cubicBezTo>
                    <a:pt x="172" y="88"/>
                    <a:pt x="173" y="89"/>
                    <a:pt x="175" y="90"/>
                  </a:cubicBezTo>
                  <a:cubicBezTo>
                    <a:pt x="175" y="90"/>
                    <a:pt x="173" y="89"/>
                    <a:pt x="174" y="89"/>
                  </a:cubicBezTo>
                  <a:cubicBezTo>
                    <a:pt x="175" y="90"/>
                    <a:pt x="176" y="91"/>
                    <a:pt x="176" y="92"/>
                  </a:cubicBezTo>
                  <a:cubicBezTo>
                    <a:pt x="174" y="91"/>
                    <a:pt x="173" y="89"/>
                    <a:pt x="171" y="87"/>
                  </a:cubicBezTo>
                  <a:cubicBezTo>
                    <a:pt x="170" y="90"/>
                    <a:pt x="172" y="92"/>
                    <a:pt x="174" y="92"/>
                  </a:cubicBezTo>
                  <a:cubicBezTo>
                    <a:pt x="174" y="93"/>
                    <a:pt x="175" y="93"/>
                    <a:pt x="175" y="94"/>
                  </a:cubicBezTo>
                  <a:cubicBezTo>
                    <a:pt x="173" y="94"/>
                    <a:pt x="172" y="92"/>
                    <a:pt x="171" y="91"/>
                  </a:cubicBezTo>
                  <a:cubicBezTo>
                    <a:pt x="171" y="92"/>
                    <a:pt x="171" y="92"/>
                    <a:pt x="171" y="93"/>
                  </a:cubicBezTo>
                  <a:cubicBezTo>
                    <a:pt x="172" y="93"/>
                    <a:pt x="173" y="93"/>
                    <a:pt x="173" y="94"/>
                  </a:cubicBezTo>
                  <a:cubicBezTo>
                    <a:pt x="172" y="95"/>
                    <a:pt x="172" y="94"/>
                    <a:pt x="171" y="94"/>
                  </a:cubicBezTo>
                  <a:cubicBezTo>
                    <a:pt x="172" y="99"/>
                    <a:pt x="171" y="102"/>
                    <a:pt x="171" y="107"/>
                  </a:cubicBezTo>
                  <a:cubicBezTo>
                    <a:pt x="171" y="112"/>
                    <a:pt x="172" y="117"/>
                    <a:pt x="172" y="123"/>
                  </a:cubicBezTo>
                  <a:cubicBezTo>
                    <a:pt x="172" y="126"/>
                    <a:pt x="173" y="127"/>
                    <a:pt x="174" y="129"/>
                  </a:cubicBezTo>
                  <a:cubicBezTo>
                    <a:pt x="173" y="129"/>
                    <a:pt x="173" y="127"/>
                    <a:pt x="172" y="128"/>
                  </a:cubicBezTo>
                  <a:cubicBezTo>
                    <a:pt x="173" y="129"/>
                    <a:pt x="172" y="131"/>
                    <a:pt x="173" y="132"/>
                  </a:cubicBezTo>
                  <a:cubicBezTo>
                    <a:pt x="174" y="132"/>
                    <a:pt x="174" y="133"/>
                    <a:pt x="174" y="133"/>
                  </a:cubicBezTo>
                  <a:cubicBezTo>
                    <a:pt x="173" y="133"/>
                    <a:pt x="173" y="133"/>
                    <a:pt x="172" y="133"/>
                  </a:cubicBezTo>
                  <a:cubicBezTo>
                    <a:pt x="173" y="134"/>
                    <a:pt x="173" y="134"/>
                    <a:pt x="173" y="135"/>
                  </a:cubicBezTo>
                  <a:cubicBezTo>
                    <a:pt x="173" y="136"/>
                    <a:pt x="175" y="136"/>
                    <a:pt x="174" y="137"/>
                  </a:cubicBezTo>
                  <a:cubicBezTo>
                    <a:pt x="174" y="137"/>
                    <a:pt x="173" y="137"/>
                    <a:pt x="173" y="136"/>
                  </a:cubicBezTo>
                  <a:cubicBezTo>
                    <a:pt x="173" y="138"/>
                    <a:pt x="173" y="140"/>
                    <a:pt x="173" y="141"/>
                  </a:cubicBezTo>
                  <a:cubicBezTo>
                    <a:pt x="178" y="138"/>
                    <a:pt x="182" y="135"/>
                    <a:pt x="187" y="133"/>
                  </a:cubicBezTo>
                  <a:cubicBezTo>
                    <a:pt x="188" y="132"/>
                    <a:pt x="191" y="131"/>
                    <a:pt x="191" y="131"/>
                  </a:cubicBezTo>
                  <a:cubicBezTo>
                    <a:pt x="188" y="131"/>
                    <a:pt x="187" y="132"/>
                    <a:pt x="185" y="132"/>
                  </a:cubicBezTo>
                  <a:close/>
                  <a:moveTo>
                    <a:pt x="186" y="58"/>
                  </a:moveTo>
                  <a:cubicBezTo>
                    <a:pt x="185" y="58"/>
                    <a:pt x="185" y="58"/>
                    <a:pt x="184" y="57"/>
                  </a:cubicBezTo>
                  <a:cubicBezTo>
                    <a:pt x="184" y="57"/>
                    <a:pt x="185" y="57"/>
                    <a:pt x="185" y="57"/>
                  </a:cubicBezTo>
                  <a:cubicBezTo>
                    <a:pt x="185" y="56"/>
                    <a:pt x="184" y="56"/>
                    <a:pt x="184" y="56"/>
                  </a:cubicBezTo>
                  <a:cubicBezTo>
                    <a:pt x="184" y="57"/>
                    <a:pt x="183" y="56"/>
                    <a:pt x="183" y="57"/>
                  </a:cubicBezTo>
                  <a:cubicBezTo>
                    <a:pt x="184" y="58"/>
                    <a:pt x="185" y="60"/>
                    <a:pt x="186" y="61"/>
                  </a:cubicBezTo>
                  <a:cubicBezTo>
                    <a:pt x="187" y="61"/>
                    <a:pt x="187" y="60"/>
                    <a:pt x="188" y="60"/>
                  </a:cubicBezTo>
                  <a:cubicBezTo>
                    <a:pt x="187" y="59"/>
                    <a:pt x="186" y="59"/>
                    <a:pt x="186" y="58"/>
                  </a:cubicBezTo>
                  <a:close/>
                  <a:moveTo>
                    <a:pt x="185" y="49"/>
                  </a:moveTo>
                  <a:cubicBezTo>
                    <a:pt x="185" y="49"/>
                    <a:pt x="185" y="49"/>
                    <a:pt x="185" y="49"/>
                  </a:cubicBezTo>
                  <a:cubicBezTo>
                    <a:pt x="185" y="49"/>
                    <a:pt x="186" y="49"/>
                    <a:pt x="186" y="49"/>
                  </a:cubicBezTo>
                  <a:cubicBezTo>
                    <a:pt x="184" y="48"/>
                    <a:pt x="185" y="50"/>
                    <a:pt x="185" y="49"/>
                  </a:cubicBezTo>
                  <a:close/>
                  <a:moveTo>
                    <a:pt x="196" y="52"/>
                  </a:moveTo>
                  <a:cubicBezTo>
                    <a:pt x="196" y="51"/>
                    <a:pt x="197" y="51"/>
                    <a:pt x="197" y="50"/>
                  </a:cubicBezTo>
                  <a:cubicBezTo>
                    <a:pt x="195" y="51"/>
                    <a:pt x="193" y="51"/>
                    <a:pt x="191" y="52"/>
                  </a:cubicBezTo>
                  <a:cubicBezTo>
                    <a:pt x="191" y="54"/>
                    <a:pt x="190" y="54"/>
                    <a:pt x="191" y="55"/>
                  </a:cubicBezTo>
                  <a:cubicBezTo>
                    <a:pt x="195" y="54"/>
                    <a:pt x="199" y="53"/>
                    <a:pt x="200" y="50"/>
                  </a:cubicBezTo>
                  <a:cubicBezTo>
                    <a:pt x="198" y="47"/>
                    <a:pt x="197" y="52"/>
                    <a:pt x="196" y="52"/>
                  </a:cubicBezTo>
                  <a:close/>
                  <a:moveTo>
                    <a:pt x="52" y="53"/>
                  </a:moveTo>
                  <a:cubicBezTo>
                    <a:pt x="53" y="53"/>
                    <a:pt x="53" y="53"/>
                    <a:pt x="53" y="52"/>
                  </a:cubicBezTo>
                  <a:cubicBezTo>
                    <a:pt x="53" y="52"/>
                    <a:pt x="52" y="52"/>
                    <a:pt x="52" y="53"/>
                  </a:cubicBezTo>
                  <a:close/>
                  <a:moveTo>
                    <a:pt x="54" y="49"/>
                  </a:moveTo>
                  <a:cubicBezTo>
                    <a:pt x="53" y="50"/>
                    <a:pt x="50" y="51"/>
                    <a:pt x="52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2" y="52"/>
                    <a:pt x="53" y="52"/>
                  </a:cubicBezTo>
                  <a:cubicBezTo>
                    <a:pt x="54" y="51"/>
                    <a:pt x="54" y="50"/>
                    <a:pt x="54" y="49"/>
                  </a:cubicBezTo>
                  <a:close/>
                  <a:moveTo>
                    <a:pt x="87" y="66"/>
                  </a:moveTo>
                  <a:cubicBezTo>
                    <a:pt x="86" y="64"/>
                    <a:pt x="85" y="62"/>
                    <a:pt x="85" y="60"/>
                  </a:cubicBezTo>
                  <a:cubicBezTo>
                    <a:pt x="84" y="60"/>
                    <a:pt x="83" y="61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3" y="62"/>
                    <a:pt x="85" y="68"/>
                    <a:pt x="87" y="66"/>
                  </a:cubicBezTo>
                  <a:close/>
                  <a:moveTo>
                    <a:pt x="88" y="74"/>
                  </a:moveTo>
                  <a:cubicBezTo>
                    <a:pt x="88" y="75"/>
                    <a:pt x="86" y="75"/>
                    <a:pt x="86" y="76"/>
                  </a:cubicBezTo>
                  <a:cubicBezTo>
                    <a:pt x="87" y="76"/>
                    <a:pt x="89" y="76"/>
                    <a:pt x="90" y="76"/>
                  </a:cubicBezTo>
                  <a:cubicBezTo>
                    <a:pt x="90" y="77"/>
                    <a:pt x="88" y="77"/>
                    <a:pt x="87" y="77"/>
                  </a:cubicBezTo>
                  <a:cubicBezTo>
                    <a:pt x="88" y="77"/>
                    <a:pt x="86" y="77"/>
                    <a:pt x="87" y="78"/>
                  </a:cubicBezTo>
                  <a:cubicBezTo>
                    <a:pt x="88" y="80"/>
                    <a:pt x="89" y="82"/>
                    <a:pt x="90" y="84"/>
                  </a:cubicBezTo>
                  <a:cubicBezTo>
                    <a:pt x="88" y="82"/>
                    <a:pt x="87" y="79"/>
                    <a:pt x="86" y="78"/>
                  </a:cubicBezTo>
                  <a:cubicBezTo>
                    <a:pt x="85" y="78"/>
                    <a:pt x="83" y="78"/>
                    <a:pt x="83" y="79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6" y="80"/>
                    <a:pt x="86" y="80"/>
                  </a:cubicBezTo>
                  <a:cubicBezTo>
                    <a:pt x="86" y="81"/>
                    <a:pt x="85" y="81"/>
                    <a:pt x="84" y="81"/>
                  </a:cubicBezTo>
                  <a:cubicBezTo>
                    <a:pt x="85" y="83"/>
                    <a:pt x="86" y="85"/>
                    <a:pt x="87" y="87"/>
                  </a:cubicBezTo>
                  <a:cubicBezTo>
                    <a:pt x="86" y="85"/>
                    <a:pt x="85" y="83"/>
                    <a:pt x="83" y="81"/>
                  </a:cubicBezTo>
                  <a:cubicBezTo>
                    <a:pt x="83" y="81"/>
                    <a:pt x="82" y="81"/>
                    <a:pt x="81" y="82"/>
                  </a:cubicBezTo>
                  <a:cubicBezTo>
                    <a:pt x="82" y="82"/>
                    <a:pt x="82" y="83"/>
                    <a:pt x="82" y="83"/>
                  </a:cubicBezTo>
                  <a:cubicBezTo>
                    <a:pt x="83" y="83"/>
                    <a:pt x="84" y="83"/>
                    <a:pt x="84" y="83"/>
                  </a:cubicBezTo>
                  <a:cubicBezTo>
                    <a:pt x="84" y="84"/>
                    <a:pt x="83" y="84"/>
                    <a:pt x="83" y="84"/>
                  </a:cubicBezTo>
                  <a:cubicBezTo>
                    <a:pt x="84" y="86"/>
                    <a:pt x="85" y="87"/>
                    <a:pt x="85" y="89"/>
                  </a:cubicBezTo>
                  <a:cubicBezTo>
                    <a:pt x="84" y="89"/>
                    <a:pt x="83" y="91"/>
                    <a:pt x="83" y="91"/>
                  </a:cubicBezTo>
                  <a:cubicBezTo>
                    <a:pt x="86" y="92"/>
                    <a:pt x="93" y="90"/>
                    <a:pt x="96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4" y="90"/>
                    <a:pt x="94" y="91"/>
                    <a:pt x="93" y="91"/>
                  </a:cubicBezTo>
                  <a:cubicBezTo>
                    <a:pt x="93" y="90"/>
                    <a:pt x="93" y="90"/>
                    <a:pt x="94" y="90"/>
                  </a:cubicBezTo>
                  <a:cubicBezTo>
                    <a:pt x="94" y="90"/>
                    <a:pt x="94" y="90"/>
                    <a:pt x="95" y="90"/>
                  </a:cubicBezTo>
                  <a:cubicBezTo>
                    <a:pt x="95" y="90"/>
                    <a:pt x="95" y="90"/>
                    <a:pt x="95" y="89"/>
                  </a:cubicBezTo>
                  <a:cubicBezTo>
                    <a:pt x="92" y="89"/>
                    <a:pt x="90" y="91"/>
                    <a:pt x="88" y="90"/>
                  </a:cubicBezTo>
                  <a:cubicBezTo>
                    <a:pt x="90" y="89"/>
                    <a:pt x="92" y="88"/>
                    <a:pt x="94" y="88"/>
                  </a:cubicBezTo>
                  <a:cubicBezTo>
                    <a:pt x="92" y="89"/>
                    <a:pt x="90" y="89"/>
                    <a:pt x="90" y="90"/>
                  </a:cubicBezTo>
                  <a:cubicBezTo>
                    <a:pt x="91" y="89"/>
                    <a:pt x="93" y="89"/>
                    <a:pt x="94" y="89"/>
                  </a:cubicBezTo>
                  <a:cubicBezTo>
                    <a:pt x="94" y="88"/>
                    <a:pt x="94" y="87"/>
                    <a:pt x="93" y="87"/>
                  </a:cubicBezTo>
                  <a:cubicBezTo>
                    <a:pt x="92" y="87"/>
                    <a:pt x="90" y="87"/>
                    <a:pt x="90" y="86"/>
                  </a:cubicBezTo>
                  <a:cubicBezTo>
                    <a:pt x="90" y="85"/>
                    <a:pt x="92" y="86"/>
                    <a:pt x="93" y="85"/>
                  </a:cubicBezTo>
                  <a:cubicBezTo>
                    <a:pt x="93" y="85"/>
                    <a:pt x="93" y="84"/>
                    <a:pt x="92" y="84"/>
                  </a:cubicBezTo>
                  <a:cubicBezTo>
                    <a:pt x="92" y="84"/>
                    <a:pt x="91" y="84"/>
                    <a:pt x="91" y="83"/>
                  </a:cubicBezTo>
                  <a:cubicBezTo>
                    <a:pt x="91" y="84"/>
                    <a:pt x="91" y="83"/>
                    <a:pt x="92" y="83"/>
                  </a:cubicBezTo>
                  <a:cubicBezTo>
                    <a:pt x="92" y="83"/>
                    <a:pt x="92" y="82"/>
                    <a:pt x="92" y="82"/>
                  </a:cubicBezTo>
                  <a:cubicBezTo>
                    <a:pt x="91" y="82"/>
                    <a:pt x="91" y="82"/>
                    <a:pt x="90" y="81"/>
                  </a:cubicBezTo>
                  <a:cubicBezTo>
                    <a:pt x="92" y="81"/>
                    <a:pt x="93" y="81"/>
                    <a:pt x="94" y="80"/>
                  </a:cubicBezTo>
                  <a:cubicBezTo>
                    <a:pt x="94" y="81"/>
                    <a:pt x="92" y="81"/>
                    <a:pt x="92" y="82"/>
                  </a:cubicBezTo>
                  <a:cubicBezTo>
                    <a:pt x="92" y="81"/>
                    <a:pt x="93" y="81"/>
                    <a:pt x="93" y="82"/>
                  </a:cubicBezTo>
                  <a:cubicBezTo>
                    <a:pt x="92" y="81"/>
                    <a:pt x="93" y="82"/>
                    <a:pt x="93" y="83"/>
                  </a:cubicBezTo>
                  <a:cubicBezTo>
                    <a:pt x="93" y="82"/>
                    <a:pt x="94" y="83"/>
                    <a:pt x="94" y="84"/>
                  </a:cubicBezTo>
                  <a:cubicBezTo>
                    <a:pt x="94" y="84"/>
                    <a:pt x="95" y="83"/>
                    <a:pt x="95" y="84"/>
                  </a:cubicBezTo>
                  <a:cubicBezTo>
                    <a:pt x="95" y="84"/>
                    <a:pt x="94" y="83"/>
                    <a:pt x="94" y="84"/>
                  </a:cubicBezTo>
                  <a:cubicBezTo>
                    <a:pt x="94" y="84"/>
                    <a:pt x="94" y="85"/>
                    <a:pt x="94" y="85"/>
                  </a:cubicBezTo>
                  <a:cubicBezTo>
                    <a:pt x="95" y="85"/>
                    <a:pt x="95" y="85"/>
                    <a:pt x="96" y="84"/>
                  </a:cubicBezTo>
                  <a:cubicBezTo>
                    <a:pt x="96" y="83"/>
                    <a:pt x="95" y="84"/>
                    <a:pt x="95" y="83"/>
                  </a:cubicBezTo>
                  <a:cubicBezTo>
                    <a:pt x="95" y="83"/>
                    <a:pt x="94" y="83"/>
                    <a:pt x="94" y="83"/>
                  </a:cubicBezTo>
                  <a:cubicBezTo>
                    <a:pt x="94" y="82"/>
                    <a:pt x="95" y="83"/>
                    <a:pt x="95" y="83"/>
                  </a:cubicBezTo>
                  <a:cubicBezTo>
                    <a:pt x="96" y="82"/>
                    <a:pt x="95" y="82"/>
                    <a:pt x="95" y="81"/>
                  </a:cubicBezTo>
                  <a:cubicBezTo>
                    <a:pt x="95" y="81"/>
                    <a:pt x="94" y="82"/>
                    <a:pt x="94" y="81"/>
                  </a:cubicBezTo>
                  <a:cubicBezTo>
                    <a:pt x="94" y="81"/>
                    <a:pt x="95" y="81"/>
                    <a:pt x="95" y="81"/>
                  </a:cubicBezTo>
                  <a:cubicBezTo>
                    <a:pt x="95" y="80"/>
                    <a:pt x="95" y="81"/>
                    <a:pt x="95" y="80"/>
                  </a:cubicBezTo>
                  <a:cubicBezTo>
                    <a:pt x="96" y="80"/>
                    <a:pt x="95" y="80"/>
                    <a:pt x="95" y="79"/>
                  </a:cubicBezTo>
                  <a:cubicBezTo>
                    <a:pt x="95" y="78"/>
                    <a:pt x="94" y="79"/>
                    <a:pt x="94" y="79"/>
                  </a:cubicBezTo>
                  <a:cubicBezTo>
                    <a:pt x="94" y="78"/>
                    <a:pt x="95" y="79"/>
                    <a:pt x="95" y="79"/>
                  </a:cubicBezTo>
                  <a:cubicBezTo>
                    <a:pt x="95" y="73"/>
                    <a:pt x="95" y="70"/>
                    <a:pt x="94" y="67"/>
                  </a:cubicBezTo>
                  <a:cubicBezTo>
                    <a:pt x="95" y="67"/>
                    <a:pt x="94" y="67"/>
                    <a:pt x="95" y="67"/>
                  </a:cubicBezTo>
                  <a:cubicBezTo>
                    <a:pt x="95" y="60"/>
                    <a:pt x="95" y="54"/>
                    <a:pt x="94" y="49"/>
                  </a:cubicBezTo>
                  <a:cubicBezTo>
                    <a:pt x="93" y="50"/>
                    <a:pt x="92" y="52"/>
                    <a:pt x="91" y="53"/>
                  </a:cubicBezTo>
                  <a:cubicBezTo>
                    <a:pt x="91" y="54"/>
                    <a:pt x="91" y="54"/>
                    <a:pt x="92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5"/>
                    <a:pt x="90" y="54"/>
                    <a:pt x="90" y="54"/>
                  </a:cubicBezTo>
                  <a:cubicBezTo>
                    <a:pt x="88" y="56"/>
                    <a:pt x="86" y="58"/>
                    <a:pt x="85" y="60"/>
                  </a:cubicBezTo>
                  <a:cubicBezTo>
                    <a:pt x="87" y="61"/>
                    <a:pt x="86" y="64"/>
                    <a:pt x="87" y="66"/>
                  </a:cubicBezTo>
                  <a:cubicBezTo>
                    <a:pt x="88" y="66"/>
                    <a:pt x="89" y="65"/>
                    <a:pt x="90" y="66"/>
                  </a:cubicBezTo>
                  <a:cubicBezTo>
                    <a:pt x="88" y="67"/>
                    <a:pt x="87" y="66"/>
                    <a:pt x="85" y="67"/>
                  </a:cubicBezTo>
                  <a:cubicBezTo>
                    <a:pt x="85" y="67"/>
                    <a:pt x="86" y="68"/>
                    <a:pt x="86" y="69"/>
                  </a:cubicBezTo>
                  <a:cubicBezTo>
                    <a:pt x="86" y="69"/>
                    <a:pt x="87" y="68"/>
                    <a:pt x="87" y="69"/>
                  </a:cubicBezTo>
                  <a:cubicBezTo>
                    <a:pt x="86" y="69"/>
                    <a:pt x="86" y="70"/>
                    <a:pt x="86" y="70"/>
                  </a:cubicBezTo>
                  <a:cubicBezTo>
                    <a:pt x="86" y="70"/>
                    <a:pt x="85" y="71"/>
                    <a:pt x="84" y="71"/>
                  </a:cubicBezTo>
                  <a:cubicBezTo>
                    <a:pt x="85" y="71"/>
                    <a:pt x="85" y="70"/>
                    <a:pt x="86" y="69"/>
                  </a:cubicBezTo>
                  <a:cubicBezTo>
                    <a:pt x="85" y="69"/>
                    <a:pt x="84" y="70"/>
                    <a:pt x="83" y="69"/>
                  </a:cubicBezTo>
                  <a:cubicBezTo>
                    <a:pt x="83" y="70"/>
                    <a:pt x="82" y="70"/>
                    <a:pt x="82" y="70"/>
                  </a:cubicBezTo>
                  <a:cubicBezTo>
                    <a:pt x="82" y="70"/>
                    <a:pt x="84" y="71"/>
                    <a:pt x="84" y="72"/>
                  </a:cubicBezTo>
                  <a:cubicBezTo>
                    <a:pt x="85" y="72"/>
                    <a:pt x="86" y="71"/>
                    <a:pt x="87" y="71"/>
                  </a:cubicBezTo>
                  <a:cubicBezTo>
                    <a:pt x="87" y="72"/>
                    <a:pt x="84" y="72"/>
                    <a:pt x="84" y="72"/>
                  </a:cubicBezTo>
                  <a:cubicBezTo>
                    <a:pt x="84" y="75"/>
                    <a:pt x="87" y="74"/>
                    <a:pt x="88" y="74"/>
                  </a:cubicBezTo>
                  <a:close/>
                  <a:moveTo>
                    <a:pt x="92" y="86"/>
                  </a:moveTo>
                  <a:cubicBezTo>
                    <a:pt x="92" y="86"/>
                    <a:pt x="93" y="86"/>
                    <a:pt x="93" y="86"/>
                  </a:cubicBezTo>
                  <a:cubicBezTo>
                    <a:pt x="93" y="85"/>
                    <a:pt x="92" y="86"/>
                    <a:pt x="92" y="86"/>
                  </a:cubicBezTo>
                  <a:close/>
                  <a:moveTo>
                    <a:pt x="180" y="50"/>
                  </a:moveTo>
                  <a:cubicBezTo>
                    <a:pt x="180" y="50"/>
                    <a:pt x="180" y="50"/>
                    <a:pt x="181" y="50"/>
                  </a:cubicBezTo>
                  <a:cubicBezTo>
                    <a:pt x="181" y="49"/>
                    <a:pt x="180" y="49"/>
                    <a:pt x="180" y="49"/>
                  </a:cubicBezTo>
                  <a:cubicBezTo>
                    <a:pt x="180" y="49"/>
                    <a:pt x="180" y="50"/>
                    <a:pt x="180" y="50"/>
                  </a:cubicBezTo>
                  <a:close/>
                  <a:moveTo>
                    <a:pt x="188" y="49"/>
                  </a:moveTo>
                  <a:cubicBezTo>
                    <a:pt x="188" y="50"/>
                    <a:pt x="189" y="51"/>
                    <a:pt x="190" y="51"/>
                  </a:cubicBezTo>
                  <a:cubicBezTo>
                    <a:pt x="190" y="51"/>
                    <a:pt x="190" y="50"/>
                    <a:pt x="190" y="49"/>
                  </a:cubicBezTo>
                  <a:cubicBezTo>
                    <a:pt x="189" y="49"/>
                    <a:pt x="189" y="49"/>
                    <a:pt x="188" y="49"/>
                  </a:cubicBezTo>
                  <a:close/>
                  <a:moveTo>
                    <a:pt x="58" y="52"/>
                  </a:moveTo>
                  <a:cubicBezTo>
                    <a:pt x="59" y="51"/>
                    <a:pt x="60" y="51"/>
                    <a:pt x="60" y="49"/>
                  </a:cubicBezTo>
                  <a:cubicBezTo>
                    <a:pt x="58" y="49"/>
                    <a:pt x="58" y="51"/>
                    <a:pt x="58" y="52"/>
                  </a:cubicBezTo>
                  <a:close/>
                  <a:moveTo>
                    <a:pt x="182" y="50"/>
                  </a:moveTo>
                  <a:cubicBezTo>
                    <a:pt x="182" y="50"/>
                    <a:pt x="184" y="50"/>
                    <a:pt x="184" y="49"/>
                  </a:cubicBezTo>
                  <a:cubicBezTo>
                    <a:pt x="183" y="49"/>
                    <a:pt x="182" y="50"/>
                    <a:pt x="182" y="50"/>
                  </a:cubicBezTo>
                  <a:close/>
                  <a:moveTo>
                    <a:pt x="201" y="50"/>
                  </a:moveTo>
                  <a:cubicBezTo>
                    <a:pt x="202" y="50"/>
                    <a:pt x="202" y="51"/>
                    <a:pt x="203" y="51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3" y="50"/>
                    <a:pt x="202" y="50"/>
                    <a:pt x="202" y="49"/>
                  </a:cubicBezTo>
                  <a:cubicBezTo>
                    <a:pt x="202" y="50"/>
                    <a:pt x="201" y="49"/>
                    <a:pt x="201" y="50"/>
                  </a:cubicBezTo>
                  <a:close/>
                  <a:moveTo>
                    <a:pt x="178" y="51"/>
                  </a:moveTo>
                  <a:cubicBezTo>
                    <a:pt x="178" y="51"/>
                    <a:pt x="178" y="50"/>
                    <a:pt x="178" y="49"/>
                  </a:cubicBezTo>
                  <a:cubicBezTo>
                    <a:pt x="178" y="49"/>
                    <a:pt x="177" y="51"/>
                    <a:pt x="178" y="51"/>
                  </a:cubicBezTo>
                  <a:close/>
                  <a:moveTo>
                    <a:pt x="186" y="51"/>
                  </a:moveTo>
                  <a:cubicBezTo>
                    <a:pt x="187" y="51"/>
                    <a:pt x="187" y="50"/>
                    <a:pt x="188" y="50"/>
                  </a:cubicBezTo>
                  <a:cubicBezTo>
                    <a:pt x="186" y="49"/>
                    <a:pt x="185" y="50"/>
                    <a:pt x="186" y="51"/>
                  </a:cubicBezTo>
                  <a:close/>
                  <a:moveTo>
                    <a:pt x="55" y="53"/>
                  </a:moveTo>
                  <a:cubicBezTo>
                    <a:pt x="57" y="53"/>
                    <a:pt x="58" y="51"/>
                    <a:pt x="58" y="50"/>
                  </a:cubicBezTo>
                  <a:cubicBezTo>
                    <a:pt x="57" y="51"/>
                    <a:pt x="55" y="52"/>
                    <a:pt x="55" y="53"/>
                  </a:cubicBezTo>
                  <a:close/>
                  <a:moveTo>
                    <a:pt x="114" y="55"/>
                  </a:moveTo>
                  <a:cubicBezTo>
                    <a:pt x="114" y="54"/>
                    <a:pt x="115" y="54"/>
                    <a:pt x="115" y="54"/>
                  </a:cubicBezTo>
                  <a:cubicBezTo>
                    <a:pt x="114" y="53"/>
                    <a:pt x="112" y="51"/>
                    <a:pt x="111" y="51"/>
                  </a:cubicBezTo>
                  <a:cubicBezTo>
                    <a:pt x="113" y="52"/>
                    <a:pt x="112" y="54"/>
                    <a:pt x="114" y="55"/>
                  </a:cubicBezTo>
                  <a:close/>
                  <a:moveTo>
                    <a:pt x="128" y="53"/>
                  </a:moveTo>
                  <a:cubicBezTo>
                    <a:pt x="127" y="52"/>
                    <a:pt x="127" y="51"/>
                    <a:pt x="126" y="50"/>
                  </a:cubicBezTo>
                  <a:cubicBezTo>
                    <a:pt x="126" y="51"/>
                    <a:pt x="127" y="53"/>
                    <a:pt x="128" y="53"/>
                  </a:cubicBezTo>
                  <a:close/>
                  <a:moveTo>
                    <a:pt x="198" y="54"/>
                  </a:moveTo>
                  <a:cubicBezTo>
                    <a:pt x="196" y="54"/>
                    <a:pt x="193" y="55"/>
                    <a:pt x="191" y="56"/>
                  </a:cubicBezTo>
                  <a:cubicBezTo>
                    <a:pt x="191" y="56"/>
                    <a:pt x="191" y="57"/>
                    <a:pt x="191" y="57"/>
                  </a:cubicBezTo>
                  <a:cubicBezTo>
                    <a:pt x="195" y="56"/>
                    <a:pt x="200" y="56"/>
                    <a:pt x="202" y="52"/>
                  </a:cubicBezTo>
                  <a:cubicBezTo>
                    <a:pt x="200" y="52"/>
                    <a:pt x="199" y="53"/>
                    <a:pt x="198" y="54"/>
                  </a:cubicBezTo>
                  <a:close/>
                  <a:moveTo>
                    <a:pt x="202" y="51"/>
                  </a:moveTo>
                  <a:cubicBezTo>
                    <a:pt x="201" y="49"/>
                    <a:pt x="200" y="52"/>
                    <a:pt x="199" y="53"/>
                  </a:cubicBezTo>
                  <a:cubicBezTo>
                    <a:pt x="200" y="53"/>
                    <a:pt x="201" y="52"/>
                    <a:pt x="202" y="51"/>
                  </a:cubicBezTo>
                  <a:close/>
                  <a:moveTo>
                    <a:pt x="174" y="53"/>
                  </a:moveTo>
                  <a:cubicBezTo>
                    <a:pt x="176" y="53"/>
                    <a:pt x="174" y="50"/>
                    <a:pt x="172" y="51"/>
                  </a:cubicBezTo>
                  <a:cubicBezTo>
                    <a:pt x="172" y="52"/>
                    <a:pt x="172" y="53"/>
                    <a:pt x="172" y="54"/>
                  </a:cubicBezTo>
                  <a:cubicBezTo>
                    <a:pt x="174" y="54"/>
                    <a:pt x="173" y="52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3"/>
                  </a:cubicBezTo>
                  <a:close/>
                  <a:moveTo>
                    <a:pt x="180" y="51"/>
                  </a:moveTo>
                  <a:cubicBezTo>
                    <a:pt x="181" y="51"/>
                    <a:pt x="182" y="51"/>
                    <a:pt x="182" y="51"/>
                  </a:cubicBezTo>
                  <a:cubicBezTo>
                    <a:pt x="182" y="50"/>
                    <a:pt x="181" y="51"/>
                    <a:pt x="180" y="51"/>
                  </a:cubicBezTo>
                  <a:close/>
                  <a:moveTo>
                    <a:pt x="188" y="53"/>
                  </a:moveTo>
                  <a:cubicBezTo>
                    <a:pt x="189" y="53"/>
                    <a:pt x="189" y="51"/>
                    <a:pt x="188" y="51"/>
                  </a:cubicBezTo>
                  <a:cubicBezTo>
                    <a:pt x="187" y="51"/>
                    <a:pt x="186" y="53"/>
                    <a:pt x="188" y="53"/>
                  </a:cubicBezTo>
                  <a:close/>
                  <a:moveTo>
                    <a:pt x="116" y="54"/>
                  </a:moveTo>
                  <a:cubicBezTo>
                    <a:pt x="116" y="53"/>
                    <a:pt x="116" y="52"/>
                    <a:pt x="116" y="51"/>
                  </a:cubicBezTo>
                  <a:cubicBezTo>
                    <a:pt x="115" y="51"/>
                    <a:pt x="115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1"/>
                    <a:pt x="115" y="52"/>
                    <a:pt x="115" y="51"/>
                  </a:cubicBezTo>
                  <a:cubicBezTo>
                    <a:pt x="114" y="51"/>
                    <a:pt x="113" y="51"/>
                    <a:pt x="113" y="51"/>
                  </a:cubicBezTo>
                  <a:cubicBezTo>
                    <a:pt x="114" y="52"/>
                    <a:pt x="115" y="53"/>
                    <a:pt x="116" y="54"/>
                  </a:cubicBezTo>
                  <a:close/>
                  <a:moveTo>
                    <a:pt x="183" y="51"/>
                  </a:moveTo>
                  <a:cubicBezTo>
                    <a:pt x="183" y="51"/>
                    <a:pt x="183" y="52"/>
                    <a:pt x="183" y="52"/>
                  </a:cubicBezTo>
                  <a:cubicBezTo>
                    <a:pt x="184" y="52"/>
                    <a:pt x="184" y="51"/>
                    <a:pt x="184" y="51"/>
                  </a:cubicBezTo>
                  <a:cubicBezTo>
                    <a:pt x="184" y="51"/>
                    <a:pt x="183" y="51"/>
                    <a:pt x="183" y="51"/>
                  </a:cubicBezTo>
                  <a:close/>
                  <a:moveTo>
                    <a:pt x="184" y="53"/>
                  </a:moveTo>
                  <a:cubicBezTo>
                    <a:pt x="185" y="53"/>
                    <a:pt x="186" y="52"/>
                    <a:pt x="186" y="52"/>
                  </a:cubicBezTo>
                  <a:cubicBezTo>
                    <a:pt x="186" y="51"/>
                    <a:pt x="185" y="51"/>
                    <a:pt x="185" y="51"/>
                  </a:cubicBezTo>
                  <a:cubicBezTo>
                    <a:pt x="184" y="51"/>
                    <a:pt x="184" y="52"/>
                    <a:pt x="184" y="53"/>
                  </a:cubicBezTo>
                  <a:close/>
                  <a:moveTo>
                    <a:pt x="179" y="52"/>
                  </a:moveTo>
                  <a:cubicBezTo>
                    <a:pt x="179" y="51"/>
                    <a:pt x="180" y="52"/>
                    <a:pt x="179" y="51"/>
                  </a:cubicBezTo>
                  <a:cubicBezTo>
                    <a:pt x="178" y="51"/>
                    <a:pt x="177" y="52"/>
                    <a:pt x="179" y="52"/>
                  </a:cubicBezTo>
                  <a:close/>
                  <a:moveTo>
                    <a:pt x="181" y="52"/>
                  </a:moveTo>
                  <a:cubicBezTo>
                    <a:pt x="181" y="52"/>
                    <a:pt x="182" y="52"/>
                    <a:pt x="181" y="52"/>
                  </a:cubicBezTo>
                  <a:cubicBezTo>
                    <a:pt x="182" y="52"/>
                    <a:pt x="182" y="52"/>
                    <a:pt x="182" y="51"/>
                  </a:cubicBezTo>
                  <a:cubicBezTo>
                    <a:pt x="182" y="51"/>
                    <a:pt x="181" y="52"/>
                    <a:pt x="181" y="52"/>
                  </a:cubicBezTo>
                  <a:close/>
                  <a:moveTo>
                    <a:pt x="179" y="53"/>
                  </a:moveTo>
                  <a:cubicBezTo>
                    <a:pt x="179" y="54"/>
                    <a:pt x="180" y="54"/>
                    <a:pt x="181" y="55"/>
                  </a:cubicBezTo>
                  <a:cubicBezTo>
                    <a:pt x="181" y="54"/>
                    <a:pt x="181" y="54"/>
                    <a:pt x="181" y="53"/>
                  </a:cubicBezTo>
                  <a:cubicBezTo>
                    <a:pt x="181" y="52"/>
                    <a:pt x="180" y="52"/>
                    <a:pt x="179" y="53"/>
                  </a:cubicBezTo>
                  <a:close/>
                  <a:moveTo>
                    <a:pt x="49" y="53"/>
                  </a:moveTo>
                  <a:cubicBezTo>
                    <a:pt x="49" y="53"/>
                    <a:pt x="50" y="53"/>
                    <a:pt x="50" y="53"/>
                  </a:cubicBezTo>
                  <a:cubicBezTo>
                    <a:pt x="50" y="53"/>
                    <a:pt x="50" y="52"/>
                    <a:pt x="50" y="52"/>
                  </a:cubicBezTo>
                  <a:cubicBezTo>
                    <a:pt x="50" y="52"/>
                    <a:pt x="49" y="53"/>
                    <a:pt x="49" y="53"/>
                  </a:cubicBezTo>
                  <a:close/>
                  <a:moveTo>
                    <a:pt x="54" y="53"/>
                  </a:moveTo>
                  <a:cubicBezTo>
                    <a:pt x="54" y="53"/>
                    <a:pt x="53" y="54"/>
                    <a:pt x="54" y="54"/>
                  </a:cubicBezTo>
                  <a:cubicBezTo>
                    <a:pt x="54" y="54"/>
                    <a:pt x="55" y="53"/>
                    <a:pt x="55" y="52"/>
                  </a:cubicBezTo>
                  <a:cubicBezTo>
                    <a:pt x="55" y="52"/>
                    <a:pt x="54" y="53"/>
                    <a:pt x="54" y="53"/>
                  </a:cubicBezTo>
                  <a:close/>
                  <a:moveTo>
                    <a:pt x="58" y="55"/>
                  </a:moveTo>
                  <a:cubicBezTo>
                    <a:pt x="59" y="54"/>
                    <a:pt x="58" y="54"/>
                    <a:pt x="59" y="52"/>
                  </a:cubicBezTo>
                  <a:cubicBezTo>
                    <a:pt x="58" y="52"/>
                    <a:pt x="57" y="54"/>
                    <a:pt x="58" y="55"/>
                  </a:cubicBezTo>
                  <a:close/>
                  <a:moveTo>
                    <a:pt x="182" y="53"/>
                  </a:moveTo>
                  <a:cubicBezTo>
                    <a:pt x="182" y="53"/>
                    <a:pt x="182" y="53"/>
                    <a:pt x="183" y="53"/>
                  </a:cubicBezTo>
                  <a:cubicBezTo>
                    <a:pt x="183" y="53"/>
                    <a:pt x="184" y="52"/>
                    <a:pt x="183" y="52"/>
                  </a:cubicBezTo>
                  <a:cubicBezTo>
                    <a:pt x="183" y="52"/>
                    <a:pt x="182" y="53"/>
                    <a:pt x="182" y="53"/>
                  </a:cubicBezTo>
                  <a:close/>
                  <a:moveTo>
                    <a:pt x="185" y="54"/>
                  </a:moveTo>
                  <a:cubicBezTo>
                    <a:pt x="186" y="54"/>
                    <a:pt x="186" y="54"/>
                    <a:pt x="187" y="53"/>
                  </a:cubicBezTo>
                  <a:cubicBezTo>
                    <a:pt x="187" y="53"/>
                    <a:pt x="187" y="53"/>
                    <a:pt x="186" y="52"/>
                  </a:cubicBezTo>
                  <a:cubicBezTo>
                    <a:pt x="186" y="53"/>
                    <a:pt x="185" y="53"/>
                    <a:pt x="185" y="54"/>
                  </a:cubicBezTo>
                  <a:close/>
                  <a:moveTo>
                    <a:pt x="202" y="54"/>
                  </a:moveTo>
                  <a:cubicBezTo>
                    <a:pt x="202" y="53"/>
                    <a:pt x="203" y="53"/>
                    <a:pt x="203" y="53"/>
                  </a:cubicBezTo>
                  <a:cubicBezTo>
                    <a:pt x="203" y="53"/>
                    <a:pt x="203" y="52"/>
                    <a:pt x="202" y="52"/>
                  </a:cubicBezTo>
                  <a:cubicBezTo>
                    <a:pt x="202" y="53"/>
                    <a:pt x="201" y="54"/>
                    <a:pt x="202" y="54"/>
                  </a:cubicBezTo>
                  <a:close/>
                  <a:moveTo>
                    <a:pt x="55" y="54"/>
                  </a:moveTo>
                  <a:cubicBezTo>
                    <a:pt x="55" y="55"/>
                    <a:pt x="54" y="56"/>
                    <a:pt x="55" y="56"/>
                  </a:cubicBezTo>
                  <a:cubicBezTo>
                    <a:pt x="56" y="56"/>
                    <a:pt x="58" y="54"/>
                    <a:pt x="57" y="53"/>
                  </a:cubicBezTo>
                  <a:cubicBezTo>
                    <a:pt x="56" y="53"/>
                    <a:pt x="55" y="53"/>
                    <a:pt x="55" y="54"/>
                  </a:cubicBezTo>
                  <a:close/>
                  <a:moveTo>
                    <a:pt x="47" y="55"/>
                  </a:moveTo>
                  <a:cubicBezTo>
                    <a:pt x="47" y="55"/>
                    <a:pt x="47" y="55"/>
                    <a:pt x="48" y="55"/>
                  </a:cubicBezTo>
                  <a:cubicBezTo>
                    <a:pt x="48" y="55"/>
                    <a:pt x="49" y="53"/>
                    <a:pt x="49" y="53"/>
                  </a:cubicBezTo>
                  <a:cubicBezTo>
                    <a:pt x="48" y="54"/>
                    <a:pt x="47" y="54"/>
                    <a:pt x="47" y="55"/>
                  </a:cubicBezTo>
                  <a:close/>
                  <a:moveTo>
                    <a:pt x="175" y="55"/>
                  </a:moveTo>
                  <a:cubicBezTo>
                    <a:pt x="176" y="55"/>
                    <a:pt x="176" y="55"/>
                    <a:pt x="177" y="55"/>
                  </a:cubicBezTo>
                  <a:cubicBezTo>
                    <a:pt x="177" y="54"/>
                    <a:pt x="176" y="53"/>
                    <a:pt x="176" y="53"/>
                  </a:cubicBezTo>
                  <a:cubicBezTo>
                    <a:pt x="175" y="53"/>
                    <a:pt x="175" y="54"/>
                    <a:pt x="175" y="55"/>
                  </a:cubicBezTo>
                  <a:close/>
                  <a:moveTo>
                    <a:pt x="190" y="55"/>
                  </a:moveTo>
                  <a:cubicBezTo>
                    <a:pt x="190" y="55"/>
                    <a:pt x="190" y="54"/>
                    <a:pt x="190" y="53"/>
                  </a:cubicBezTo>
                  <a:cubicBezTo>
                    <a:pt x="187" y="53"/>
                    <a:pt x="189" y="55"/>
                    <a:pt x="190" y="55"/>
                  </a:cubicBezTo>
                  <a:close/>
                  <a:moveTo>
                    <a:pt x="52" y="54"/>
                  </a:moveTo>
                  <a:cubicBezTo>
                    <a:pt x="51" y="54"/>
                    <a:pt x="51" y="55"/>
                    <a:pt x="51" y="55"/>
                  </a:cubicBezTo>
                  <a:cubicBezTo>
                    <a:pt x="52" y="55"/>
                    <a:pt x="52" y="55"/>
                    <a:pt x="52" y="54"/>
                  </a:cubicBezTo>
                  <a:close/>
                  <a:moveTo>
                    <a:pt x="52" y="55"/>
                  </a:moveTo>
                  <a:cubicBezTo>
                    <a:pt x="53" y="55"/>
                    <a:pt x="53" y="54"/>
                    <a:pt x="53" y="53"/>
                  </a:cubicBezTo>
                  <a:cubicBezTo>
                    <a:pt x="52" y="54"/>
                    <a:pt x="52" y="54"/>
                    <a:pt x="52" y="55"/>
                  </a:cubicBezTo>
                  <a:close/>
                  <a:moveTo>
                    <a:pt x="183" y="55"/>
                  </a:moveTo>
                  <a:cubicBezTo>
                    <a:pt x="184" y="55"/>
                    <a:pt x="184" y="54"/>
                    <a:pt x="184" y="53"/>
                  </a:cubicBezTo>
                  <a:cubicBezTo>
                    <a:pt x="184" y="53"/>
                    <a:pt x="184" y="53"/>
                    <a:pt x="183" y="53"/>
                  </a:cubicBezTo>
                  <a:cubicBezTo>
                    <a:pt x="183" y="54"/>
                    <a:pt x="183" y="54"/>
                    <a:pt x="183" y="55"/>
                  </a:cubicBezTo>
                  <a:close/>
                  <a:moveTo>
                    <a:pt x="174" y="56"/>
                  </a:moveTo>
                  <a:cubicBezTo>
                    <a:pt x="175" y="55"/>
                    <a:pt x="175" y="55"/>
                    <a:pt x="175" y="53"/>
                  </a:cubicBezTo>
                  <a:cubicBezTo>
                    <a:pt x="174" y="54"/>
                    <a:pt x="174" y="54"/>
                    <a:pt x="174" y="53"/>
                  </a:cubicBezTo>
                  <a:cubicBezTo>
                    <a:pt x="174" y="54"/>
                    <a:pt x="173" y="55"/>
                    <a:pt x="174" y="56"/>
                  </a:cubicBezTo>
                  <a:close/>
                  <a:moveTo>
                    <a:pt x="181" y="56"/>
                  </a:moveTo>
                  <a:cubicBezTo>
                    <a:pt x="182" y="55"/>
                    <a:pt x="182" y="55"/>
                    <a:pt x="182" y="54"/>
                  </a:cubicBezTo>
                  <a:cubicBezTo>
                    <a:pt x="182" y="54"/>
                    <a:pt x="182" y="53"/>
                    <a:pt x="181" y="54"/>
                  </a:cubicBezTo>
                  <a:cubicBezTo>
                    <a:pt x="181" y="54"/>
                    <a:pt x="181" y="55"/>
                    <a:pt x="181" y="56"/>
                  </a:cubicBezTo>
                  <a:close/>
                  <a:moveTo>
                    <a:pt x="187" y="56"/>
                  </a:moveTo>
                  <a:cubicBezTo>
                    <a:pt x="188" y="57"/>
                    <a:pt x="188" y="56"/>
                    <a:pt x="189" y="56"/>
                  </a:cubicBezTo>
                  <a:cubicBezTo>
                    <a:pt x="189" y="55"/>
                    <a:pt x="188" y="54"/>
                    <a:pt x="187" y="54"/>
                  </a:cubicBezTo>
                  <a:cubicBezTo>
                    <a:pt x="186" y="54"/>
                    <a:pt x="187" y="54"/>
                    <a:pt x="186" y="54"/>
                  </a:cubicBezTo>
                  <a:cubicBezTo>
                    <a:pt x="186" y="55"/>
                    <a:pt x="187" y="55"/>
                    <a:pt x="187" y="56"/>
                  </a:cubicBezTo>
                  <a:cubicBezTo>
                    <a:pt x="187" y="55"/>
                    <a:pt x="188" y="55"/>
                    <a:pt x="188" y="55"/>
                  </a:cubicBezTo>
                  <a:cubicBezTo>
                    <a:pt x="187" y="55"/>
                    <a:pt x="187" y="55"/>
                    <a:pt x="187" y="56"/>
                  </a:cubicBezTo>
                  <a:close/>
                  <a:moveTo>
                    <a:pt x="200" y="57"/>
                  </a:moveTo>
                  <a:cubicBezTo>
                    <a:pt x="201" y="55"/>
                    <a:pt x="203" y="56"/>
                    <a:pt x="204" y="54"/>
                  </a:cubicBezTo>
                  <a:cubicBezTo>
                    <a:pt x="204" y="54"/>
                    <a:pt x="204" y="54"/>
                    <a:pt x="203" y="54"/>
                  </a:cubicBezTo>
                  <a:cubicBezTo>
                    <a:pt x="202" y="54"/>
                    <a:pt x="199" y="55"/>
                    <a:pt x="200" y="57"/>
                  </a:cubicBezTo>
                  <a:close/>
                  <a:moveTo>
                    <a:pt x="53" y="60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3" y="58"/>
                    <a:pt x="54" y="57"/>
                    <a:pt x="53" y="57"/>
                  </a:cubicBezTo>
                  <a:cubicBezTo>
                    <a:pt x="54" y="57"/>
                    <a:pt x="54" y="55"/>
                    <a:pt x="54" y="54"/>
                  </a:cubicBezTo>
                  <a:cubicBezTo>
                    <a:pt x="54" y="54"/>
                    <a:pt x="53" y="55"/>
                    <a:pt x="53" y="56"/>
                  </a:cubicBezTo>
                  <a:cubicBezTo>
                    <a:pt x="53" y="56"/>
                    <a:pt x="54" y="55"/>
                    <a:pt x="54" y="56"/>
                  </a:cubicBezTo>
                  <a:cubicBezTo>
                    <a:pt x="52" y="57"/>
                    <a:pt x="52" y="58"/>
                    <a:pt x="53" y="60"/>
                  </a:cubicBezTo>
                  <a:close/>
                  <a:moveTo>
                    <a:pt x="172" y="57"/>
                  </a:moveTo>
                  <a:cubicBezTo>
                    <a:pt x="173" y="57"/>
                    <a:pt x="173" y="55"/>
                    <a:pt x="173" y="54"/>
                  </a:cubicBezTo>
                  <a:cubicBezTo>
                    <a:pt x="172" y="54"/>
                    <a:pt x="172" y="55"/>
                    <a:pt x="172" y="57"/>
                  </a:cubicBezTo>
                  <a:close/>
                  <a:moveTo>
                    <a:pt x="182" y="56"/>
                  </a:moveTo>
                  <a:cubicBezTo>
                    <a:pt x="183" y="56"/>
                    <a:pt x="183" y="55"/>
                    <a:pt x="183" y="54"/>
                  </a:cubicBezTo>
                  <a:cubicBezTo>
                    <a:pt x="183" y="55"/>
                    <a:pt x="181" y="56"/>
                    <a:pt x="182" y="56"/>
                  </a:cubicBezTo>
                  <a:close/>
                  <a:moveTo>
                    <a:pt x="114" y="55"/>
                  </a:moveTo>
                  <a:cubicBezTo>
                    <a:pt x="115" y="56"/>
                    <a:pt x="116" y="57"/>
                    <a:pt x="116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9"/>
                    <a:pt x="116" y="60"/>
                    <a:pt x="116" y="60"/>
                  </a:cubicBezTo>
                  <a:cubicBezTo>
                    <a:pt x="116" y="58"/>
                    <a:pt x="117" y="54"/>
                    <a:pt x="114" y="55"/>
                  </a:cubicBezTo>
                  <a:close/>
                  <a:moveTo>
                    <a:pt x="57" y="57"/>
                  </a:moveTo>
                  <a:cubicBezTo>
                    <a:pt x="58" y="57"/>
                    <a:pt x="58" y="55"/>
                    <a:pt x="58" y="55"/>
                  </a:cubicBezTo>
                  <a:cubicBezTo>
                    <a:pt x="57" y="55"/>
                    <a:pt x="57" y="56"/>
                    <a:pt x="57" y="57"/>
                  </a:cubicBezTo>
                  <a:close/>
                  <a:moveTo>
                    <a:pt x="187" y="56"/>
                  </a:moveTo>
                  <a:cubicBezTo>
                    <a:pt x="186" y="56"/>
                    <a:pt x="186" y="55"/>
                    <a:pt x="185" y="55"/>
                  </a:cubicBezTo>
                  <a:cubicBezTo>
                    <a:pt x="184" y="56"/>
                    <a:pt x="186" y="58"/>
                    <a:pt x="187" y="56"/>
                  </a:cubicBezTo>
                  <a:close/>
                  <a:moveTo>
                    <a:pt x="175" y="56"/>
                  </a:moveTo>
                  <a:cubicBezTo>
                    <a:pt x="175" y="56"/>
                    <a:pt x="175" y="57"/>
                    <a:pt x="175" y="58"/>
                  </a:cubicBezTo>
                  <a:cubicBezTo>
                    <a:pt x="176" y="58"/>
                    <a:pt x="176" y="57"/>
                    <a:pt x="177" y="57"/>
                  </a:cubicBezTo>
                  <a:cubicBezTo>
                    <a:pt x="177" y="56"/>
                    <a:pt x="178" y="55"/>
                    <a:pt x="177" y="55"/>
                  </a:cubicBezTo>
                  <a:cubicBezTo>
                    <a:pt x="176" y="55"/>
                    <a:pt x="176" y="56"/>
                    <a:pt x="175" y="56"/>
                  </a:cubicBezTo>
                  <a:close/>
                  <a:moveTo>
                    <a:pt x="178" y="57"/>
                  </a:moveTo>
                  <a:cubicBezTo>
                    <a:pt x="178" y="57"/>
                    <a:pt x="178" y="57"/>
                    <a:pt x="179" y="56"/>
                  </a:cubicBezTo>
                  <a:cubicBezTo>
                    <a:pt x="178" y="56"/>
                    <a:pt x="178" y="55"/>
                    <a:pt x="178" y="55"/>
                  </a:cubicBezTo>
                  <a:cubicBezTo>
                    <a:pt x="178" y="56"/>
                    <a:pt x="177" y="57"/>
                    <a:pt x="178" y="57"/>
                  </a:cubicBezTo>
                  <a:close/>
                  <a:moveTo>
                    <a:pt x="51" y="58"/>
                  </a:moveTo>
                  <a:cubicBezTo>
                    <a:pt x="52" y="58"/>
                    <a:pt x="52" y="56"/>
                    <a:pt x="52" y="55"/>
                  </a:cubicBezTo>
                  <a:cubicBezTo>
                    <a:pt x="50" y="56"/>
                    <a:pt x="52" y="57"/>
                    <a:pt x="51" y="58"/>
                  </a:cubicBezTo>
                  <a:close/>
                  <a:moveTo>
                    <a:pt x="46" y="57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5" y="56"/>
                    <a:pt x="46" y="57"/>
                  </a:cubicBezTo>
                  <a:close/>
                  <a:moveTo>
                    <a:pt x="198" y="56"/>
                  </a:moveTo>
                  <a:cubicBezTo>
                    <a:pt x="197" y="56"/>
                    <a:pt x="195" y="57"/>
                    <a:pt x="194" y="57"/>
                  </a:cubicBezTo>
                  <a:cubicBezTo>
                    <a:pt x="192" y="58"/>
                    <a:pt x="191" y="58"/>
                    <a:pt x="191" y="59"/>
                  </a:cubicBezTo>
                  <a:cubicBezTo>
                    <a:pt x="194" y="58"/>
                    <a:pt x="197" y="58"/>
                    <a:pt x="199" y="56"/>
                  </a:cubicBezTo>
                  <a:cubicBezTo>
                    <a:pt x="199" y="57"/>
                    <a:pt x="199" y="55"/>
                    <a:pt x="198" y="56"/>
                  </a:cubicBezTo>
                  <a:close/>
                  <a:moveTo>
                    <a:pt x="54" y="59"/>
                  </a:moveTo>
                  <a:cubicBezTo>
                    <a:pt x="56" y="58"/>
                    <a:pt x="56" y="57"/>
                    <a:pt x="56" y="56"/>
                  </a:cubicBezTo>
                  <a:cubicBezTo>
                    <a:pt x="56" y="56"/>
                    <a:pt x="55" y="56"/>
                    <a:pt x="55" y="57"/>
                  </a:cubicBezTo>
                  <a:cubicBezTo>
                    <a:pt x="54" y="57"/>
                    <a:pt x="55" y="58"/>
                    <a:pt x="5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4" y="58"/>
                    <a:pt x="54" y="58"/>
                    <a:pt x="54" y="59"/>
                  </a:cubicBezTo>
                  <a:close/>
                  <a:moveTo>
                    <a:pt x="114" y="58"/>
                  </a:moveTo>
                  <a:cubicBezTo>
                    <a:pt x="115" y="57"/>
                    <a:pt x="114" y="56"/>
                    <a:pt x="113" y="56"/>
                  </a:cubicBezTo>
                  <a:cubicBezTo>
                    <a:pt x="113" y="57"/>
                    <a:pt x="113" y="58"/>
                    <a:pt x="114" y="58"/>
                  </a:cubicBezTo>
                  <a:close/>
                  <a:moveTo>
                    <a:pt x="174" y="59"/>
                  </a:moveTo>
                  <a:cubicBezTo>
                    <a:pt x="175" y="58"/>
                    <a:pt x="175" y="56"/>
                    <a:pt x="175" y="56"/>
                  </a:cubicBezTo>
                  <a:cubicBezTo>
                    <a:pt x="174" y="56"/>
                    <a:pt x="173" y="59"/>
                    <a:pt x="174" y="59"/>
                  </a:cubicBezTo>
                  <a:close/>
                  <a:moveTo>
                    <a:pt x="188" y="56"/>
                  </a:moveTo>
                  <a:cubicBezTo>
                    <a:pt x="188" y="57"/>
                    <a:pt x="189" y="58"/>
                    <a:pt x="190" y="58"/>
                  </a:cubicBezTo>
                  <a:cubicBezTo>
                    <a:pt x="190" y="56"/>
                    <a:pt x="189" y="56"/>
                    <a:pt x="188" y="56"/>
                  </a:cubicBezTo>
                  <a:close/>
                  <a:moveTo>
                    <a:pt x="46" y="57"/>
                  </a:move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6" y="56"/>
                    <a:pt x="46" y="57"/>
                    <a:pt x="46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7"/>
                    <a:pt x="50" y="56"/>
                  </a:cubicBezTo>
                  <a:cubicBezTo>
                    <a:pt x="50" y="56"/>
                    <a:pt x="50" y="57"/>
                    <a:pt x="50" y="58"/>
                  </a:cubicBezTo>
                  <a:close/>
                  <a:moveTo>
                    <a:pt x="48" y="60"/>
                  </a:moveTo>
                  <a:cubicBezTo>
                    <a:pt x="49" y="59"/>
                    <a:pt x="49" y="58"/>
                    <a:pt x="48" y="57"/>
                  </a:cubicBezTo>
                  <a:cubicBezTo>
                    <a:pt x="48" y="58"/>
                    <a:pt x="48" y="59"/>
                    <a:pt x="48" y="60"/>
                  </a:cubicBezTo>
                  <a:close/>
                  <a:moveTo>
                    <a:pt x="172" y="57"/>
                  </a:moveTo>
                  <a:cubicBezTo>
                    <a:pt x="172" y="58"/>
                    <a:pt x="172" y="59"/>
                    <a:pt x="172" y="59"/>
                  </a:cubicBezTo>
                  <a:cubicBezTo>
                    <a:pt x="172" y="59"/>
                    <a:pt x="173" y="59"/>
                    <a:pt x="173" y="59"/>
                  </a:cubicBezTo>
                  <a:cubicBezTo>
                    <a:pt x="173" y="58"/>
                    <a:pt x="173" y="58"/>
                    <a:pt x="173" y="57"/>
                  </a:cubicBezTo>
                  <a:cubicBezTo>
                    <a:pt x="173" y="57"/>
                    <a:pt x="172" y="57"/>
                    <a:pt x="172" y="57"/>
                  </a:cubicBezTo>
                  <a:close/>
                  <a:moveTo>
                    <a:pt x="178" y="57"/>
                  </a:moveTo>
                  <a:cubicBezTo>
                    <a:pt x="178" y="58"/>
                    <a:pt x="178" y="58"/>
                    <a:pt x="177" y="59"/>
                  </a:cubicBezTo>
                  <a:cubicBezTo>
                    <a:pt x="179" y="59"/>
                    <a:pt x="179" y="58"/>
                    <a:pt x="179" y="57"/>
                  </a:cubicBezTo>
                  <a:cubicBezTo>
                    <a:pt x="179" y="57"/>
                    <a:pt x="178" y="57"/>
                    <a:pt x="178" y="57"/>
                  </a:cubicBezTo>
                  <a:close/>
                  <a:moveTo>
                    <a:pt x="186" y="57"/>
                  </a:moveTo>
                  <a:cubicBezTo>
                    <a:pt x="187" y="58"/>
                    <a:pt x="187" y="59"/>
                    <a:pt x="188" y="58"/>
                  </a:cubicBezTo>
                  <a:cubicBezTo>
                    <a:pt x="188" y="57"/>
                    <a:pt x="187" y="57"/>
                    <a:pt x="186" y="57"/>
                  </a:cubicBezTo>
                  <a:close/>
                  <a:moveTo>
                    <a:pt x="56" y="59"/>
                  </a:moveTo>
                  <a:cubicBezTo>
                    <a:pt x="57" y="59"/>
                    <a:pt x="58" y="58"/>
                    <a:pt x="57" y="57"/>
                  </a:cubicBezTo>
                  <a:cubicBezTo>
                    <a:pt x="57" y="58"/>
                    <a:pt x="56" y="59"/>
                    <a:pt x="56" y="59"/>
                  </a:cubicBezTo>
                  <a:close/>
                  <a:moveTo>
                    <a:pt x="175" y="59"/>
                  </a:moveTo>
                  <a:cubicBezTo>
                    <a:pt x="175" y="60"/>
                    <a:pt x="175" y="61"/>
                    <a:pt x="175" y="61"/>
                  </a:cubicBezTo>
                  <a:cubicBezTo>
                    <a:pt x="176" y="60"/>
                    <a:pt x="177" y="60"/>
                    <a:pt x="177" y="60"/>
                  </a:cubicBezTo>
                  <a:cubicBezTo>
                    <a:pt x="177" y="59"/>
                    <a:pt x="177" y="58"/>
                    <a:pt x="177" y="58"/>
                  </a:cubicBezTo>
                  <a:cubicBezTo>
                    <a:pt x="176" y="58"/>
                    <a:pt x="175" y="58"/>
                    <a:pt x="175" y="59"/>
                  </a:cubicBezTo>
                  <a:close/>
                  <a:moveTo>
                    <a:pt x="51" y="59"/>
                  </a:moveTo>
                  <a:cubicBezTo>
                    <a:pt x="51" y="59"/>
                    <a:pt x="51" y="60"/>
                    <a:pt x="51" y="60"/>
                  </a:cubicBezTo>
                  <a:cubicBezTo>
                    <a:pt x="52" y="61"/>
                    <a:pt x="52" y="59"/>
                    <a:pt x="52" y="58"/>
                  </a:cubicBezTo>
                  <a:cubicBezTo>
                    <a:pt x="51" y="58"/>
                    <a:pt x="51" y="58"/>
                    <a:pt x="51" y="59"/>
                  </a:cubicBezTo>
                  <a:close/>
                  <a:moveTo>
                    <a:pt x="54" y="60"/>
                  </a:moveTo>
                  <a:cubicBezTo>
                    <a:pt x="55" y="60"/>
                    <a:pt x="56" y="60"/>
                    <a:pt x="56" y="58"/>
                  </a:cubicBezTo>
                  <a:cubicBezTo>
                    <a:pt x="54" y="58"/>
                    <a:pt x="54" y="59"/>
                    <a:pt x="54" y="60"/>
                  </a:cubicBezTo>
                  <a:close/>
                  <a:moveTo>
                    <a:pt x="188" y="59"/>
                  </a:moveTo>
                  <a:cubicBezTo>
                    <a:pt x="188" y="60"/>
                    <a:pt x="189" y="60"/>
                    <a:pt x="190" y="60"/>
                  </a:cubicBezTo>
                  <a:cubicBezTo>
                    <a:pt x="190" y="59"/>
                    <a:pt x="188" y="59"/>
                    <a:pt x="188" y="59"/>
                  </a:cubicBezTo>
                  <a:close/>
                  <a:moveTo>
                    <a:pt x="114" y="61"/>
                  </a:moveTo>
                  <a:cubicBezTo>
                    <a:pt x="113" y="61"/>
                    <a:pt x="114" y="59"/>
                    <a:pt x="114" y="59"/>
                  </a:cubicBezTo>
                  <a:cubicBezTo>
                    <a:pt x="113" y="59"/>
                    <a:pt x="113" y="59"/>
                    <a:pt x="113" y="60"/>
                  </a:cubicBezTo>
                  <a:cubicBezTo>
                    <a:pt x="113" y="60"/>
                    <a:pt x="114" y="61"/>
                    <a:pt x="114" y="61"/>
                  </a:cubicBezTo>
                  <a:close/>
                  <a:moveTo>
                    <a:pt x="174" y="62"/>
                  </a:moveTo>
                  <a:cubicBezTo>
                    <a:pt x="175" y="61"/>
                    <a:pt x="174" y="60"/>
                    <a:pt x="175" y="59"/>
                  </a:cubicBezTo>
                  <a:cubicBezTo>
                    <a:pt x="174" y="59"/>
                    <a:pt x="173" y="61"/>
                    <a:pt x="174" y="62"/>
                  </a:cubicBezTo>
                  <a:close/>
                  <a:moveTo>
                    <a:pt x="49" y="61"/>
                  </a:moveTo>
                  <a:cubicBezTo>
                    <a:pt x="49" y="60"/>
                    <a:pt x="51" y="59"/>
                    <a:pt x="49" y="59"/>
                  </a:cubicBezTo>
                  <a:cubicBezTo>
                    <a:pt x="50" y="60"/>
                    <a:pt x="49" y="60"/>
                    <a:pt x="49" y="61"/>
                  </a:cubicBezTo>
                  <a:close/>
                  <a:moveTo>
                    <a:pt x="53" y="60"/>
                  </a:moveTo>
                  <a:cubicBezTo>
                    <a:pt x="53" y="59"/>
                    <a:pt x="52" y="60"/>
                    <a:pt x="52" y="61"/>
                  </a:cubicBezTo>
                  <a:cubicBezTo>
                    <a:pt x="53" y="61"/>
                    <a:pt x="53" y="60"/>
                    <a:pt x="53" y="60"/>
                  </a:cubicBezTo>
                  <a:close/>
                  <a:moveTo>
                    <a:pt x="48" y="61"/>
                  </a:move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9" y="60"/>
                    <a:pt x="49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8" y="61"/>
                    <a:pt x="48" y="61"/>
                  </a:cubicBezTo>
                  <a:close/>
                  <a:moveTo>
                    <a:pt x="177" y="60"/>
                  </a:moveTo>
                  <a:cubicBezTo>
                    <a:pt x="177" y="61"/>
                    <a:pt x="177" y="62"/>
                    <a:pt x="177" y="62"/>
                  </a:cubicBezTo>
                  <a:cubicBezTo>
                    <a:pt x="179" y="62"/>
                    <a:pt x="178" y="60"/>
                    <a:pt x="178" y="60"/>
                  </a:cubicBezTo>
                  <a:cubicBezTo>
                    <a:pt x="178" y="60"/>
                    <a:pt x="178" y="60"/>
                    <a:pt x="177" y="60"/>
                  </a:cubicBezTo>
                  <a:close/>
                  <a:moveTo>
                    <a:pt x="111" y="61"/>
                  </a:moveTo>
                  <a:cubicBezTo>
                    <a:pt x="112" y="62"/>
                    <a:pt x="112" y="63"/>
                    <a:pt x="113" y="64"/>
                  </a:cubicBezTo>
                  <a:cubicBezTo>
                    <a:pt x="113" y="63"/>
                    <a:pt x="114" y="63"/>
                    <a:pt x="114" y="62"/>
                  </a:cubicBezTo>
                  <a:cubicBezTo>
                    <a:pt x="113" y="62"/>
                    <a:pt x="113" y="61"/>
                    <a:pt x="112" y="60"/>
                  </a:cubicBezTo>
                  <a:cubicBezTo>
                    <a:pt x="112" y="60"/>
                    <a:pt x="111" y="60"/>
                    <a:pt x="111" y="61"/>
                  </a:cubicBezTo>
                  <a:close/>
                  <a:moveTo>
                    <a:pt x="181" y="62"/>
                  </a:moveTo>
                  <a:cubicBezTo>
                    <a:pt x="180" y="62"/>
                    <a:pt x="180" y="62"/>
                    <a:pt x="180" y="63"/>
                  </a:cubicBezTo>
                  <a:cubicBezTo>
                    <a:pt x="181" y="63"/>
                    <a:pt x="181" y="62"/>
                    <a:pt x="181" y="61"/>
                  </a:cubicBezTo>
                  <a:cubicBezTo>
                    <a:pt x="181" y="61"/>
                    <a:pt x="181" y="60"/>
                    <a:pt x="181" y="60"/>
                  </a:cubicBezTo>
                  <a:cubicBezTo>
                    <a:pt x="180" y="61"/>
                    <a:pt x="181" y="61"/>
                    <a:pt x="181" y="62"/>
                  </a:cubicBezTo>
                  <a:close/>
                  <a:moveTo>
                    <a:pt x="199" y="105"/>
                  </a:moveTo>
                  <a:cubicBezTo>
                    <a:pt x="200" y="105"/>
                    <a:pt x="199" y="104"/>
                    <a:pt x="200" y="104"/>
                  </a:cubicBezTo>
                  <a:cubicBezTo>
                    <a:pt x="201" y="106"/>
                    <a:pt x="203" y="107"/>
                    <a:pt x="203" y="109"/>
                  </a:cubicBezTo>
                  <a:cubicBezTo>
                    <a:pt x="201" y="108"/>
                    <a:pt x="200" y="106"/>
                    <a:pt x="199" y="107"/>
                  </a:cubicBezTo>
                  <a:cubicBezTo>
                    <a:pt x="201" y="108"/>
                    <a:pt x="202" y="110"/>
                    <a:pt x="205" y="112"/>
                  </a:cubicBezTo>
                  <a:cubicBezTo>
                    <a:pt x="205" y="93"/>
                    <a:pt x="204" y="77"/>
                    <a:pt x="206" y="60"/>
                  </a:cubicBezTo>
                  <a:cubicBezTo>
                    <a:pt x="201" y="62"/>
                    <a:pt x="196" y="63"/>
                    <a:pt x="191" y="66"/>
                  </a:cubicBezTo>
                  <a:cubicBezTo>
                    <a:pt x="191" y="66"/>
                    <a:pt x="191" y="67"/>
                    <a:pt x="191" y="67"/>
                  </a:cubicBezTo>
                  <a:cubicBezTo>
                    <a:pt x="195" y="66"/>
                    <a:pt x="198" y="65"/>
                    <a:pt x="202" y="64"/>
                  </a:cubicBezTo>
                  <a:cubicBezTo>
                    <a:pt x="202" y="63"/>
                    <a:pt x="204" y="62"/>
                    <a:pt x="204" y="63"/>
                  </a:cubicBezTo>
                  <a:cubicBezTo>
                    <a:pt x="201" y="65"/>
                    <a:pt x="196" y="66"/>
                    <a:pt x="191" y="68"/>
                  </a:cubicBezTo>
                  <a:cubicBezTo>
                    <a:pt x="191" y="69"/>
                    <a:pt x="191" y="70"/>
                    <a:pt x="191" y="71"/>
                  </a:cubicBezTo>
                  <a:cubicBezTo>
                    <a:pt x="195" y="68"/>
                    <a:pt x="201" y="67"/>
                    <a:pt x="205" y="66"/>
                  </a:cubicBezTo>
                  <a:cubicBezTo>
                    <a:pt x="201" y="68"/>
                    <a:pt x="195" y="69"/>
                    <a:pt x="191" y="71"/>
                  </a:cubicBezTo>
                  <a:cubicBezTo>
                    <a:pt x="191" y="77"/>
                    <a:pt x="190" y="80"/>
                    <a:pt x="191" y="85"/>
                  </a:cubicBezTo>
                  <a:cubicBezTo>
                    <a:pt x="192" y="84"/>
                    <a:pt x="193" y="83"/>
                    <a:pt x="194" y="83"/>
                  </a:cubicBezTo>
                  <a:cubicBezTo>
                    <a:pt x="192" y="85"/>
                    <a:pt x="190" y="87"/>
                    <a:pt x="191" y="90"/>
                  </a:cubicBezTo>
                  <a:cubicBezTo>
                    <a:pt x="192" y="89"/>
                    <a:pt x="193" y="87"/>
                    <a:pt x="194" y="87"/>
                  </a:cubicBezTo>
                  <a:cubicBezTo>
                    <a:pt x="194" y="89"/>
                    <a:pt x="191" y="90"/>
                    <a:pt x="191" y="91"/>
                  </a:cubicBezTo>
                  <a:cubicBezTo>
                    <a:pt x="190" y="94"/>
                    <a:pt x="191" y="97"/>
                    <a:pt x="191" y="99"/>
                  </a:cubicBezTo>
                  <a:cubicBezTo>
                    <a:pt x="193" y="100"/>
                    <a:pt x="194" y="103"/>
                    <a:pt x="195" y="103"/>
                  </a:cubicBezTo>
                  <a:cubicBezTo>
                    <a:pt x="194" y="101"/>
                    <a:pt x="193" y="100"/>
                    <a:pt x="192" y="99"/>
                  </a:cubicBezTo>
                  <a:cubicBezTo>
                    <a:pt x="194" y="99"/>
                    <a:pt x="194" y="101"/>
                    <a:pt x="196" y="102"/>
                  </a:cubicBezTo>
                  <a:cubicBezTo>
                    <a:pt x="196" y="101"/>
                    <a:pt x="197" y="101"/>
                    <a:pt x="197" y="100"/>
                  </a:cubicBezTo>
                  <a:cubicBezTo>
                    <a:pt x="196" y="98"/>
                    <a:pt x="193" y="98"/>
                    <a:pt x="192" y="95"/>
                  </a:cubicBezTo>
                  <a:cubicBezTo>
                    <a:pt x="195" y="96"/>
                    <a:pt x="195" y="99"/>
                    <a:pt x="198" y="100"/>
                  </a:cubicBezTo>
                  <a:cubicBezTo>
                    <a:pt x="198" y="100"/>
                    <a:pt x="198" y="98"/>
                    <a:pt x="199" y="99"/>
                  </a:cubicBezTo>
                  <a:cubicBezTo>
                    <a:pt x="199" y="100"/>
                    <a:pt x="198" y="100"/>
                    <a:pt x="198" y="100"/>
                  </a:cubicBezTo>
                  <a:cubicBezTo>
                    <a:pt x="199" y="101"/>
                    <a:pt x="200" y="104"/>
                    <a:pt x="202" y="103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3" y="105"/>
                    <a:pt x="204" y="106"/>
                    <a:pt x="204" y="106"/>
                  </a:cubicBezTo>
                  <a:cubicBezTo>
                    <a:pt x="202" y="105"/>
                    <a:pt x="201" y="103"/>
                    <a:pt x="198" y="104"/>
                  </a:cubicBezTo>
                  <a:cubicBezTo>
                    <a:pt x="198" y="104"/>
                    <a:pt x="199" y="105"/>
                    <a:pt x="199" y="105"/>
                  </a:cubicBezTo>
                  <a:close/>
                  <a:moveTo>
                    <a:pt x="200" y="105"/>
                  </a:moveTo>
                  <a:cubicBezTo>
                    <a:pt x="199" y="105"/>
                    <a:pt x="200" y="106"/>
                    <a:pt x="200" y="106"/>
                  </a:cubicBezTo>
                  <a:cubicBezTo>
                    <a:pt x="200" y="105"/>
                    <a:pt x="200" y="105"/>
                    <a:pt x="200" y="105"/>
                  </a:cubicBezTo>
                  <a:close/>
                  <a:moveTo>
                    <a:pt x="175" y="64"/>
                  </a:moveTo>
                  <a:cubicBezTo>
                    <a:pt x="176" y="64"/>
                    <a:pt x="176" y="63"/>
                    <a:pt x="177" y="63"/>
                  </a:cubicBezTo>
                  <a:cubicBezTo>
                    <a:pt x="177" y="62"/>
                    <a:pt x="177" y="61"/>
                    <a:pt x="177" y="61"/>
                  </a:cubicBezTo>
                  <a:cubicBezTo>
                    <a:pt x="175" y="61"/>
                    <a:pt x="175" y="62"/>
                    <a:pt x="175" y="64"/>
                  </a:cubicBezTo>
                  <a:close/>
                  <a:moveTo>
                    <a:pt x="179" y="64"/>
                  </a:moveTo>
                  <a:cubicBezTo>
                    <a:pt x="180" y="64"/>
                    <a:pt x="180" y="62"/>
                    <a:pt x="179" y="62"/>
                  </a:cubicBezTo>
                  <a:cubicBezTo>
                    <a:pt x="179" y="63"/>
                    <a:pt x="180" y="64"/>
                    <a:pt x="179" y="64"/>
                  </a:cubicBezTo>
                  <a:close/>
                  <a:moveTo>
                    <a:pt x="174" y="64"/>
                  </a:moveTo>
                  <a:cubicBezTo>
                    <a:pt x="175" y="64"/>
                    <a:pt x="175" y="63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3"/>
                    <a:pt x="173" y="64"/>
                    <a:pt x="174" y="64"/>
                  </a:cubicBezTo>
                  <a:close/>
                  <a:moveTo>
                    <a:pt x="80" y="65"/>
                  </a:moveTo>
                  <a:cubicBezTo>
                    <a:pt x="81" y="65"/>
                    <a:pt x="81" y="66"/>
                    <a:pt x="81" y="66"/>
                  </a:cubicBezTo>
                  <a:cubicBezTo>
                    <a:pt x="81" y="66"/>
                    <a:pt x="82" y="66"/>
                    <a:pt x="82" y="66"/>
                  </a:cubicBezTo>
                  <a:cubicBezTo>
                    <a:pt x="82" y="67"/>
                    <a:pt x="81" y="66"/>
                    <a:pt x="81" y="67"/>
                  </a:cubicBezTo>
                  <a:cubicBezTo>
                    <a:pt x="82" y="67"/>
                    <a:pt x="83" y="66"/>
                    <a:pt x="83" y="67"/>
                  </a:cubicBezTo>
                  <a:cubicBezTo>
                    <a:pt x="82" y="67"/>
                    <a:pt x="82" y="67"/>
                    <a:pt x="81" y="67"/>
                  </a:cubicBezTo>
                  <a:cubicBezTo>
                    <a:pt x="81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9"/>
                  </a:cubicBezTo>
                  <a:cubicBezTo>
                    <a:pt x="83" y="68"/>
                    <a:pt x="83" y="69"/>
                    <a:pt x="82" y="69"/>
                  </a:cubicBezTo>
                  <a:cubicBezTo>
                    <a:pt x="83" y="69"/>
                    <a:pt x="84" y="69"/>
                    <a:pt x="85" y="69"/>
                  </a:cubicBezTo>
                  <a:cubicBezTo>
                    <a:pt x="85" y="68"/>
                    <a:pt x="84" y="68"/>
                    <a:pt x="84" y="67"/>
                  </a:cubicBezTo>
                  <a:cubicBezTo>
                    <a:pt x="84" y="67"/>
                    <a:pt x="83" y="67"/>
                    <a:pt x="83" y="67"/>
                  </a:cubicBezTo>
                  <a:cubicBezTo>
                    <a:pt x="83" y="66"/>
                    <a:pt x="84" y="67"/>
                    <a:pt x="84" y="66"/>
                  </a:cubicBezTo>
                  <a:cubicBezTo>
                    <a:pt x="83" y="65"/>
                    <a:pt x="83" y="63"/>
                    <a:pt x="82" y="63"/>
                  </a:cubicBezTo>
                  <a:cubicBezTo>
                    <a:pt x="82" y="63"/>
                    <a:pt x="81" y="64"/>
                    <a:pt x="80" y="65"/>
                  </a:cubicBezTo>
                  <a:close/>
                  <a:moveTo>
                    <a:pt x="178" y="65"/>
                  </a:moveTo>
                  <a:cubicBezTo>
                    <a:pt x="178" y="65"/>
                    <a:pt x="179" y="63"/>
                    <a:pt x="178" y="63"/>
                  </a:cubicBezTo>
                  <a:cubicBezTo>
                    <a:pt x="177" y="63"/>
                    <a:pt x="177" y="65"/>
                    <a:pt x="178" y="65"/>
                  </a:cubicBezTo>
                  <a:close/>
                  <a:moveTo>
                    <a:pt x="181" y="67"/>
                  </a:moveTo>
                  <a:cubicBezTo>
                    <a:pt x="181" y="67"/>
                    <a:pt x="182" y="65"/>
                    <a:pt x="181" y="65"/>
                  </a:cubicBezTo>
                  <a:cubicBezTo>
                    <a:pt x="181" y="66"/>
                    <a:pt x="180" y="67"/>
                    <a:pt x="181" y="67"/>
                  </a:cubicBezTo>
                  <a:close/>
                  <a:moveTo>
                    <a:pt x="79" y="67"/>
                  </a:moveTo>
                  <a:cubicBezTo>
                    <a:pt x="79" y="67"/>
                    <a:pt x="80" y="67"/>
                    <a:pt x="80" y="66"/>
                  </a:cubicBezTo>
                  <a:cubicBezTo>
                    <a:pt x="80" y="66"/>
                    <a:pt x="80" y="65"/>
                    <a:pt x="80" y="65"/>
                  </a:cubicBezTo>
                  <a:cubicBezTo>
                    <a:pt x="80" y="66"/>
                    <a:pt x="79" y="66"/>
                    <a:pt x="79" y="67"/>
                  </a:cubicBezTo>
                  <a:close/>
                  <a:moveTo>
                    <a:pt x="178" y="67"/>
                  </a:moveTo>
                  <a:cubicBezTo>
                    <a:pt x="178" y="67"/>
                    <a:pt x="178" y="66"/>
                    <a:pt x="177" y="66"/>
                  </a:cubicBezTo>
                  <a:cubicBezTo>
                    <a:pt x="178" y="66"/>
                    <a:pt x="177" y="67"/>
                    <a:pt x="178" y="67"/>
                  </a:cubicBezTo>
                  <a:close/>
                  <a:moveTo>
                    <a:pt x="77" y="69"/>
                  </a:moveTo>
                  <a:cubicBezTo>
                    <a:pt x="78" y="69"/>
                    <a:pt x="79" y="68"/>
                    <a:pt x="80" y="68"/>
                  </a:cubicBezTo>
                  <a:cubicBezTo>
                    <a:pt x="79" y="67"/>
                    <a:pt x="76" y="68"/>
                    <a:pt x="77" y="69"/>
                  </a:cubicBezTo>
                  <a:close/>
                  <a:moveTo>
                    <a:pt x="78" y="70"/>
                  </a:moveTo>
                  <a:cubicBezTo>
                    <a:pt x="79" y="70"/>
                    <a:pt x="81" y="70"/>
                    <a:pt x="82" y="69"/>
                  </a:cubicBezTo>
                  <a:cubicBezTo>
                    <a:pt x="81" y="69"/>
                    <a:pt x="81" y="68"/>
                    <a:pt x="81" y="68"/>
                  </a:cubicBezTo>
                  <a:cubicBezTo>
                    <a:pt x="80" y="69"/>
                    <a:pt x="78" y="69"/>
                    <a:pt x="78" y="70"/>
                  </a:cubicBezTo>
                  <a:close/>
                  <a:moveTo>
                    <a:pt x="81" y="68"/>
                  </a:moveTo>
                  <a:cubicBezTo>
                    <a:pt x="81" y="68"/>
                    <a:pt x="81" y="68"/>
                    <a:pt x="81" y="68"/>
                  </a:cubicBezTo>
                  <a:cubicBezTo>
                    <a:pt x="80" y="68"/>
                    <a:pt x="79" y="68"/>
                    <a:pt x="80" y="69"/>
                  </a:cubicBezTo>
                  <a:cubicBezTo>
                    <a:pt x="80" y="68"/>
                    <a:pt x="81" y="69"/>
                    <a:pt x="81" y="68"/>
                  </a:cubicBezTo>
                  <a:close/>
                  <a:moveTo>
                    <a:pt x="67" y="70"/>
                  </a:moveTo>
                  <a:cubicBezTo>
                    <a:pt x="67" y="69"/>
                    <a:pt x="67" y="68"/>
                    <a:pt x="67" y="68"/>
                  </a:cubicBezTo>
                  <a:cubicBezTo>
                    <a:pt x="67" y="68"/>
                    <a:pt x="66" y="69"/>
                    <a:pt x="67" y="70"/>
                  </a:cubicBezTo>
                  <a:close/>
                  <a:moveTo>
                    <a:pt x="64" y="70"/>
                  </a:moveTo>
                  <a:cubicBezTo>
                    <a:pt x="64" y="71"/>
                    <a:pt x="63" y="71"/>
                    <a:pt x="64" y="72"/>
                  </a:cubicBezTo>
                  <a:cubicBezTo>
                    <a:pt x="65" y="71"/>
                    <a:pt x="66" y="70"/>
                    <a:pt x="66" y="69"/>
                  </a:cubicBezTo>
                  <a:cubicBezTo>
                    <a:pt x="65" y="69"/>
                    <a:pt x="65" y="69"/>
                    <a:pt x="64" y="70"/>
                  </a:cubicBezTo>
                  <a:close/>
                  <a:moveTo>
                    <a:pt x="166" y="72"/>
                  </a:moveTo>
                  <a:cubicBezTo>
                    <a:pt x="167" y="72"/>
                    <a:pt x="167" y="72"/>
                    <a:pt x="168" y="71"/>
                  </a:cubicBezTo>
                  <a:cubicBezTo>
                    <a:pt x="168" y="70"/>
                    <a:pt x="168" y="70"/>
                    <a:pt x="168" y="69"/>
                  </a:cubicBezTo>
                  <a:cubicBezTo>
                    <a:pt x="167" y="70"/>
                    <a:pt x="166" y="71"/>
                    <a:pt x="166" y="72"/>
                  </a:cubicBezTo>
                  <a:close/>
                  <a:moveTo>
                    <a:pt x="80" y="70"/>
                  </a:moveTo>
                  <a:cubicBezTo>
                    <a:pt x="80" y="70"/>
                    <a:pt x="78" y="70"/>
                    <a:pt x="78" y="71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9" y="71"/>
                    <a:pt x="80" y="71"/>
                    <a:pt x="80" y="70"/>
                  </a:cubicBezTo>
                  <a:close/>
                  <a:moveTo>
                    <a:pt x="83" y="72"/>
                  </a:moveTo>
                  <a:cubicBezTo>
                    <a:pt x="82" y="71"/>
                    <a:pt x="82" y="70"/>
                    <a:pt x="82" y="69"/>
                  </a:cubicBezTo>
                  <a:cubicBezTo>
                    <a:pt x="81" y="71"/>
                    <a:pt x="79" y="71"/>
                    <a:pt x="78" y="72"/>
                  </a:cubicBezTo>
                  <a:cubicBezTo>
                    <a:pt x="79" y="73"/>
                    <a:pt x="82" y="72"/>
                    <a:pt x="83" y="72"/>
                  </a:cubicBezTo>
                  <a:close/>
                  <a:moveTo>
                    <a:pt x="79" y="73"/>
                  </a:moveTo>
                  <a:cubicBezTo>
                    <a:pt x="79" y="74"/>
                    <a:pt x="80" y="73"/>
                    <a:pt x="81" y="73"/>
                  </a:cubicBezTo>
                  <a:cubicBezTo>
                    <a:pt x="80" y="73"/>
                    <a:pt x="80" y="74"/>
                    <a:pt x="79" y="74"/>
                  </a:cubicBezTo>
                  <a:cubicBezTo>
                    <a:pt x="80" y="75"/>
                    <a:pt x="82" y="73"/>
                    <a:pt x="82" y="72"/>
                  </a:cubicBezTo>
                  <a:cubicBezTo>
                    <a:pt x="81" y="73"/>
                    <a:pt x="79" y="72"/>
                    <a:pt x="79" y="73"/>
                  </a:cubicBezTo>
                  <a:close/>
                  <a:moveTo>
                    <a:pt x="80" y="75"/>
                  </a:moveTo>
                  <a:cubicBezTo>
                    <a:pt x="81" y="75"/>
                    <a:pt x="83" y="74"/>
                    <a:pt x="84" y="75"/>
                  </a:cubicBezTo>
                  <a:cubicBezTo>
                    <a:pt x="84" y="74"/>
                    <a:pt x="84" y="73"/>
                    <a:pt x="83" y="72"/>
                  </a:cubicBezTo>
                  <a:cubicBezTo>
                    <a:pt x="83" y="73"/>
                    <a:pt x="82" y="72"/>
                    <a:pt x="82" y="72"/>
                  </a:cubicBezTo>
                  <a:cubicBezTo>
                    <a:pt x="82" y="73"/>
                    <a:pt x="80" y="74"/>
                    <a:pt x="80" y="75"/>
                  </a:cubicBezTo>
                  <a:close/>
                  <a:moveTo>
                    <a:pt x="62" y="70"/>
                  </a:moveTo>
                  <a:cubicBezTo>
                    <a:pt x="62" y="71"/>
                    <a:pt x="62" y="72"/>
                    <a:pt x="62" y="72"/>
                  </a:cubicBezTo>
                  <a:cubicBezTo>
                    <a:pt x="63" y="72"/>
                    <a:pt x="63" y="71"/>
                    <a:pt x="63" y="70"/>
                  </a:cubicBezTo>
                  <a:cubicBezTo>
                    <a:pt x="63" y="70"/>
                    <a:pt x="63" y="70"/>
                    <a:pt x="62" y="70"/>
                  </a:cubicBezTo>
                  <a:close/>
                  <a:moveTo>
                    <a:pt x="66" y="72"/>
                  </a:moveTo>
                  <a:cubicBezTo>
                    <a:pt x="66" y="72"/>
                    <a:pt x="67" y="71"/>
                    <a:pt x="66" y="70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100" y="76"/>
                  </a:moveTo>
                  <a:cubicBezTo>
                    <a:pt x="99" y="74"/>
                    <a:pt x="97" y="72"/>
                    <a:pt x="96" y="71"/>
                  </a:cubicBezTo>
                  <a:cubicBezTo>
                    <a:pt x="97" y="73"/>
                    <a:pt x="98" y="75"/>
                    <a:pt x="100" y="76"/>
                  </a:cubicBezTo>
                  <a:close/>
                  <a:moveTo>
                    <a:pt x="61" y="73"/>
                  </a:moveTo>
                  <a:cubicBezTo>
                    <a:pt x="61" y="73"/>
                    <a:pt x="62" y="71"/>
                    <a:pt x="61" y="71"/>
                  </a:cubicBezTo>
                  <a:cubicBezTo>
                    <a:pt x="61" y="71"/>
                    <a:pt x="60" y="73"/>
                    <a:pt x="61" y="73"/>
                  </a:cubicBezTo>
                  <a:close/>
                  <a:moveTo>
                    <a:pt x="63" y="72"/>
                  </a:moveTo>
                  <a:cubicBezTo>
                    <a:pt x="63" y="73"/>
                    <a:pt x="64" y="73"/>
                    <a:pt x="63" y="74"/>
                  </a:cubicBezTo>
                  <a:cubicBezTo>
                    <a:pt x="65" y="74"/>
                    <a:pt x="65" y="72"/>
                    <a:pt x="66" y="71"/>
                  </a:cubicBezTo>
                  <a:cubicBezTo>
                    <a:pt x="65" y="71"/>
                    <a:pt x="64" y="72"/>
                    <a:pt x="63" y="72"/>
                  </a:cubicBezTo>
                  <a:close/>
                  <a:moveTo>
                    <a:pt x="78" y="72"/>
                  </a:moveTo>
                  <a:cubicBezTo>
                    <a:pt x="77" y="72"/>
                    <a:pt x="77" y="71"/>
                    <a:pt x="77" y="71"/>
                  </a:cubicBezTo>
                  <a:cubicBezTo>
                    <a:pt x="76" y="71"/>
                    <a:pt x="76" y="72"/>
                    <a:pt x="75" y="72"/>
                  </a:cubicBezTo>
                  <a:cubicBezTo>
                    <a:pt x="75" y="73"/>
                    <a:pt x="77" y="71"/>
                    <a:pt x="77" y="72"/>
                  </a:cubicBezTo>
                  <a:cubicBezTo>
                    <a:pt x="76" y="72"/>
                    <a:pt x="76" y="72"/>
                    <a:pt x="76" y="73"/>
                  </a:cubicBezTo>
                  <a:cubicBezTo>
                    <a:pt x="76" y="73"/>
                    <a:pt x="77" y="73"/>
                    <a:pt x="77" y="73"/>
                  </a:cubicBezTo>
                  <a:cubicBezTo>
                    <a:pt x="77" y="72"/>
                    <a:pt x="78" y="72"/>
                    <a:pt x="78" y="72"/>
                  </a:cubicBezTo>
                  <a:close/>
                  <a:moveTo>
                    <a:pt x="164" y="72"/>
                  </a:moveTo>
                  <a:cubicBezTo>
                    <a:pt x="164" y="73"/>
                    <a:pt x="163" y="74"/>
                    <a:pt x="164" y="74"/>
                  </a:cubicBezTo>
                  <a:cubicBezTo>
                    <a:pt x="164" y="74"/>
                    <a:pt x="166" y="72"/>
                    <a:pt x="165" y="71"/>
                  </a:cubicBezTo>
                  <a:cubicBezTo>
                    <a:pt x="165" y="72"/>
                    <a:pt x="164" y="72"/>
                    <a:pt x="164" y="72"/>
                  </a:cubicBezTo>
                  <a:close/>
                  <a:moveTo>
                    <a:pt x="72" y="73"/>
                  </a:moveTo>
                  <a:cubicBezTo>
                    <a:pt x="74" y="73"/>
                    <a:pt x="74" y="72"/>
                    <a:pt x="75" y="72"/>
                  </a:cubicBezTo>
                  <a:cubicBezTo>
                    <a:pt x="74" y="72"/>
                    <a:pt x="74" y="72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2"/>
                    <a:pt x="73" y="72"/>
                    <a:pt x="72" y="73"/>
                  </a:cubicBezTo>
                  <a:close/>
                  <a:moveTo>
                    <a:pt x="59" y="74"/>
                  </a:moveTo>
                  <a:cubicBezTo>
                    <a:pt x="61" y="74"/>
                    <a:pt x="60" y="72"/>
                    <a:pt x="60" y="72"/>
                  </a:cubicBezTo>
                  <a:cubicBezTo>
                    <a:pt x="59" y="72"/>
                    <a:pt x="59" y="73"/>
                    <a:pt x="59" y="74"/>
                  </a:cubicBezTo>
                  <a:close/>
                  <a:moveTo>
                    <a:pt x="166" y="75"/>
                  </a:moveTo>
                  <a:cubicBezTo>
                    <a:pt x="166" y="74"/>
                    <a:pt x="167" y="73"/>
                    <a:pt x="168" y="73"/>
                  </a:cubicBezTo>
                  <a:cubicBezTo>
                    <a:pt x="168" y="73"/>
                    <a:pt x="168" y="72"/>
                    <a:pt x="168" y="72"/>
                  </a:cubicBezTo>
                  <a:cubicBezTo>
                    <a:pt x="167" y="72"/>
                    <a:pt x="165" y="73"/>
                    <a:pt x="166" y="75"/>
                  </a:cubicBezTo>
                  <a:close/>
                  <a:moveTo>
                    <a:pt x="62" y="75"/>
                  </a:moveTo>
                  <a:cubicBezTo>
                    <a:pt x="63" y="74"/>
                    <a:pt x="63" y="73"/>
                    <a:pt x="63" y="72"/>
                  </a:cubicBezTo>
                  <a:cubicBezTo>
                    <a:pt x="62" y="72"/>
                    <a:pt x="62" y="74"/>
                    <a:pt x="62" y="75"/>
                  </a:cubicBezTo>
                  <a:close/>
                  <a:moveTo>
                    <a:pt x="58" y="75"/>
                  </a:moveTo>
                  <a:cubicBezTo>
                    <a:pt x="59" y="75"/>
                    <a:pt x="59" y="73"/>
                    <a:pt x="59" y="73"/>
                  </a:cubicBezTo>
                  <a:cubicBezTo>
                    <a:pt x="58" y="73"/>
                    <a:pt x="59" y="74"/>
                    <a:pt x="58" y="75"/>
                  </a:cubicBezTo>
                  <a:close/>
                  <a:moveTo>
                    <a:pt x="96" y="79"/>
                  </a:moveTo>
                  <a:cubicBezTo>
                    <a:pt x="97" y="79"/>
                    <a:pt x="98" y="81"/>
                    <a:pt x="99" y="80"/>
                  </a:cubicBezTo>
                  <a:cubicBezTo>
                    <a:pt x="98" y="80"/>
                    <a:pt x="97" y="78"/>
                    <a:pt x="96" y="79"/>
                  </a:cubicBezTo>
                  <a:close/>
                  <a:moveTo>
                    <a:pt x="99" y="78"/>
                  </a:moveTo>
                  <a:cubicBezTo>
                    <a:pt x="98" y="78"/>
                    <a:pt x="99" y="77"/>
                    <a:pt x="99" y="77"/>
                  </a:cubicBezTo>
                  <a:cubicBezTo>
                    <a:pt x="98" y="76"/>
                    <a:pt x="97" y="74"/>
                    <a:pt x="96" y="73"/>
                  </a:cubicBezTo>
                  <a:cubicBezTo>
                    <a:pt x="96" y="75"/>
                    <a:pt x="96" y="76"/>
                    <a:pt x="96" y="78"/>
                  </a:cubicBezTo>
                  <a:cubicBezTo>
                    <a:pt x="97" y="78"/>
                    <a:pt x="98" y="78"/>
                    <a:pt x="99" y="78"/>
                  </a:cubicBezTo>
                  <a:close/>
                  <a:moveTo>
                    <a:pt x="65" y="76"/>
                  </a:moveTo>
                  <a:cubicBezTo>
                    <a:pt x="65" y="75"/>
                    <a:pt x="67" y="73"/>
                    <a:pt x="66" y="73"/>
                  </a:cubicBezTo>
                  <a:cubicBezTo>
                    <a:pt x="65" y="73"/>
                    <a:pt x="65" y="75"/>
                    <a:pt x="65" y="76"/>
                  </a:cubicBezTo>
                  <a:close/>
                  <a:moveTo>
                    <a:pt x="76" y="73"/>
                  </a:moveTo>
                  <a:cubicBezTo>
                    <a:pt x="77" y="74"/>
                    <a:pt x="77" y="75"/>
                    <a:pt x="77" y="75"/>
                  </a:cubicBezTo>
                  <a:cubicBezTo>
                    <a:pt x="78" y="75"/>
                    <a:pt x="79" y="75"/>
                    <a:pt x="79" y="75"/>
                  </a:cubicBezTo>
                  <a:cubicBezTo>
                    <a:pt x="78" y="74"/>
                    <a:pt x="79" y="73"/>
                    <a:pt x="78" y="73"/>
                  </a:cubicBezTo>
                  <a:cubicBezTo>
                    <a:pt x="77" y="73"/>
                    <a:pt x="76" y="73"/>
                    <a:pt x="76" y="73"/>
                  </a:cubicBezTo>
                  <a:close/>
                  <a:moveTo>
                    <a:pt x="169" y="75"/>
                  </a:moveTo>
                  <a:cubicBezTo>
                    <a:pt x="169" y="74"/>
                    <a:pt x="169" y="73"/>
                    <a:pt x="169" y="73"/>
                  </a:cubicBezTo>
                  <a:cubicBezTo>
                    <a:pt x="168" y="73"/>
                    <a:pt x="168" y="75"/>
                    <a:pt x="169" y="75"/>
                  </a:cubicBezTo>
                  <a:close/>
                  <a:moveTo>
                    <a:pt x="163" y="75"/>
                  </a:moveTo>
                  <a:cubicBezTo>
                    <a:pt x="162" y="75"/>
                    <a:pt x="163" y="73"/>
                    <a:pt x="163" y="73"/>
                  </a:cubicBezTo>
                  <a:cubicBezTo>
                    <a:pt x="162" y="74"/>
                    <a:pt x="162" y="75"/>
                    <a:pt x="163" y="75"/>
                  </a:cubicBezTo>
                  <a:close/>
                  <a:moveTo>
                    <a:pt x="75" y="74"/>
                  </a:moveTo>
                  <a:cubicBezTo>
                    <a:pt x="76" y="74"/>
                    <a:pt x="76" y="73"/>
                    <a:pt x="75" y="73"/>
                  </a:cubicBezTo>
                  <a:cubicBezTo>
                    <a:pt x="75" y="74"/>
                    <a:pt x="74" y="74"/>
                    <a:pt x="73" y="74"/>
                  </a:cubicBezTo>
                  <a:cubicBezTo>
                    <a:pt x="73" y="74"/>
                    <a:pt x="73" y="75"/>
                    <a:pt x="74" y="75"/>
                  </a:cubicBezTo>
                  <a:cubicBezTo>
                    <a:pt x="74" y="75"/>
                    <a:pt x="75" y="74"/>
                    <a:pt x="75" y="75"/>
                  </a:cubicBezTo>
                  <a:cubicBezTo>
                    <a:pt x="75" y="75"/>
                    <a:pt x="74" y="75"/>
                    <a:pt x="74" y="75"/>
                  </a:cubicBezTo>
                  <a:cubicBezTo>
                    <a:pt x="74" y="77"/>
                    <a:pt x="76" y="76"/>
                    <a:pt x="77" y="75"/>
                  </a:cubicBezTo>
                  <a:cubicBezTo>
                    <a:pt x="77" y="75"/>
                    <a:pt x="76" y="75"/>
                    <a:pt x="76" y="75"/>
                  </a:cubicBezTo>
                  <a:cubicBezTo>
                    <a:pt x="76" y="74"/>
                    <a:pt x="76" y="75"/>
                    <a:pt x="76" y="75"/>
                  </a:cubicBezTo>
                  <a:cubicBezTo>
                    <a:pt x="76" y="74"/>
                    <a:pt x="76" y="74"/>
                    <a:pt x="75" y="74"/>
                  </a:cubicBezTo>
                  <a:close/>
                  <a:moveTo>
                    <a:pt x="63" y="74"/>
                  </a:moveTo>
                  <a:cubicBezTo>
                    <a:pt x="63" y="75"/>
                    <a:pt x="63" y="76"/>
                    <a:pt x="63" y="77"/>
                  </a:cubicBezTo>
                  <a:cubicBezTo>
                    <a:pt x="63" y="77"/>
                    <a:pt x="64" y="76"/>
                    <a:pt x="64" y="76"/>
                  </a:cubicBezTo>
                  <a:cubicBezTo>
                    <a:pt x="64" y="75"/>
                    <a:pt x="65" y="74"/>
                    <a:pt x="65" y="73"/>
                  </a:cubicBezTo>
                  <a:cubicBezTo>
                    <a:pt x="64" y="74"/>
                    <a:pt x="64" y="74"/>
                    <a:pt x="63" y="74"/>
                  </a:cubicBezTo>
                  <a:close/>
                  <a:moveTo>
                    <a:pt x="72" y="75"/>
                  </a:moveTo>
                  <a:cubicBezTo>
                    <a:pt x="72" y="76"/>
                    <a:pt x="72" y="75"/>
                    <a:pt x="73" y="75"/>
                  </a:cubicBezTo>
                  <a:cubicBezTo>
                    <a:pt x="73" y="74"/>
                    <a:pt x="72" y="75"/>
                    <a:pt x="72" y="75"/>
                  </a:cubicBezTo>
                  <a:close/>
                  <a:moveTo>
                    <a:pt x="72" y="74"/>
                  </a:moveTo>
                  <a:cubicBezTo>
                    <a:pt x="73" y="74"/>
                    <a:pt x="72" y="74"/>
                    <a:pt x="72" y="73"/>
                  </a:cubicBezTo>
                  <a:cubicBezTo>
                    <a:pt x="72" y="74"/>
                    <a:pt x="71" y="75"/>
                    <a:pt x="72" y="75"/>
                  </a:cubicBezTo>
                  <a:cubicBezTo>
                    <a:pt x="72" y="75"/>
                    <a:pt x="72" y="74"/>
                    <a:pt x="72" y="74"/>
                  </a:cubicBezTo>
                  <a:close/>
                  <a:moveTo>
                    <a:pt x="60" y="75"/>
                  </a:moveTo>
                  <a:cubicBezTo>
                    <a:pt x="61" y="75"/>
                    <a:pt x="61" y="74"/>
                    <a:pt x="61" y="74"/>
                  </a:cubicBezTo>
                  <a:cubicBezTo>
                    <a:pt x="61" y="74"/>
                    <a:pt x="61" y="74"/>
                    <a:pt x="60" y="74"/>
                  </a:cubicBezTo>
                  <a:cubicBezTo>
                    <a:pt x="61" y="75"/>
                    <a:pt x="60" y="75"/>
                    <a:pt x="60" y="75"/>
                  </a:cubicBezTo>
                  <a:close/>
                  <a:moveTo>
                    <a:pt x="165" y="78"/>
                  </a:moveTo>
                  <a:cubicBezTo>
                    <a:pt x="167" y="77"/>
                    <a:pt x="168" y="75"/>
                    <a:pt x="168" y="74"/>
                  </a:cubicBezTo>
                  <a:cubicBezTo>
                    <a:pt x="167" y="75"/>
                    <a:pt x="164" y="76"/>
                    <a:pt x="165" y="78"/>
                  </a:cubicBezTo>
                  <a:close/>
                  <a:moveTo>
                    <a:pt x="161" y="76"/>
                  </a:moveTo>
                  <a:cubicBezTo>
                    <a:pt x="161" y="76"/>
                    <a:pt x="162" y="75"/>
                    <a:pt x="161" y="74"/>
                  </a:cubicBezTo>
                  <a:cubicBezTo>
                    <a:pt x="161" y="75"/>
                    <a:pt x="160" y="76"/>
                    <a:pt x="161" y="76"/>
                  </a:cubicBezTo>
                  <a:close/>
                  <a:moveTo>
                    <a:pt x="163" y="76"/>
                  </a:moveTo>
                  <a:cubicBezTo>
                    <a:pt x="164" y="76"/>
                    <a:pt x="166" y="75"/>
                    <a:pt x="164" y="74"/>
                  </a:cubicBezTo>
                  <a:cubicBezTo>
                    <a:pt x="164" y="75"/>
                    <a:pt x="163" y="76"/>
                    <a:pt x="163" y="76"/>
                  </a:cubicBezTo>
                  <a:close/>
                  <a:moveTo>
                    <a:pt x="60" y="76"/>
                  </a:moveTo>
                  <a:cubicBezTo>
                    <a:pt x="59" y="75"/>
                    <a:pt x="60" y="75"/>
                    <a:pt x="60" y="74"/>
                  </a:cubicBezTo>
                  <a:cubicBezTo>
                    <a:pt x="59" y="75"/>
                    <a:pt x="59" y="76"/>
                    <a:pt x="60" y="76"/>
                  </a:cubicBezTo>
                  <a:close/>
                  <a:moveTo>
                    <a:pt x="61" y="78"/>
                  </a:moveTo>
                  <a:cubicBezTo>
                    <a:pt x="63" y="78"/>
                    <a:pt x="62" y="75"/>
                    <a:pt x="62" y="75"/>
                  </a:cubicBezTo>
                  <a:cubicBezTo>
                    <a:pt x="61" y="75"/>
                    <a:pt x="62" y="77"/>
                    <a:pt x="61" y="78"/>
                  </a:cubicBezTo>
                  <a:close/>
                  <a:moveTo>
                    <a:pt x="85" y="75"/>
                  </a:moveTo>
                  <a:cubicBezTo>
                    <a:pt x="85" y="75"/>
                    <a:pt x="86" y="75"/>
                    <a:pt x="86" y="76"/>
                  </a:cubicBezTo>
                  <a:cubicBezTo>
                    <a:pt x="86" y="76"/>
                    <a:pt x="86" y="75"/>
                    <a:pt x="87" y="75"/>
                  </a:cubicBezTo>
                  <a:cubicBezTo>
                    <a:pt x="86" y="75"/>
                    <a:pt x="86" y="75"/>
                    <a:pt x="85" y="75"/>
                  </a:cubicBezTo>
                  <a:close/>
                  <a:moveTo>
                    <a:pt x="58" y="80"/>
                  </a:moveTo>
                  <a:cubicBezTo>
                    <a:pt x="58" y="80"/>
                    <a:pt x="58" y="79"/>
                    <a:pt x="59" y="79"/>
                  </a:cubicBezTo>
                  <a:cubicBezTo>
                    <a:pt x="59" y="79"/>
                    <a:pt x="59" y="78"/>
                    <a:pt x="59" y="77"/>
                  </a:cubicBezTo>
                  <a:cubicBezTo>
                    <a:pt x="57" y="77"/>
                    <a:pt x="58" y="80"/>
                    <a:pt x="58" y="80"/>
                  </a:cubicBezTo>
                  <a:close/>
                  <a:moveTo>
                    <a:pt x="58" y="80"/>
                  </a:moveTo>
                  <a:cubicBezTo>
                    <a:pt x="58" y="81"/>
                    <a:pt x="58" y="81"/>
                    <a:pt x="59" y="81"/>
                  </a:cubicBezTo>
                  <a:cubicBezTo>
                    <a:pt x="59" y="81"/>
                    <a:pt x="59" y="81"/>
                    <a:pt x="59" y="80"/>
                  </a:cubicBezTo>
                  <a:cubicBezTo>
                    <a:pt x="58" y="80"/>
                    <a:pt x="58" y="80"/>
                    <a:pt x="58" y="80"/>
                  </a:cubicBezTo>
                  <a:close/>
                  <a:moveTo>
                    <a:pt x="59" y="75"/>
                  </a:moveTo>
                  <a:cubicBezTo>
                    <a:pt x="58" y="75"/>
                    <a:pt x="58" y="76"/>
                    <a:pt x="58" y="77"/>
                  </a:cubicBezTo>
                  <a:cubicBezTo>
                    <a:pt x="59" y="76"/>
                    <a:pt x="59" y="76"/>
                    <a:pt x="59" y="75"/>
                  </a:cubicBezTo>
                  <a:close/>
                  <a:moveTo>
                    <a:pt x="80" y="76"/>
                  </a:moveTo>
                  <a:cubicBezTo>
                    <a:pt x="81" y="76"/>
                    <a:pt x="82" y="76"/>
                    <a:pt x="82" y="75"/>
                  </a:cubicBezTo>
                  <a:cubicBezTo>
                    <a:pt x="82" y="75"/>
                    <a:pt x="80" y="75"/>
                    <a:pt x="80" y="76"/>
                  </a:cubicBezTo>
                  <a:close/>
                  <a:moveTo>
                    <a:pt x="169" y="76"/>
                  </a:moveTo>
                  <a:cubicBezTo>
                    <a:pt x="170" y="76"/>
                    <a:pt x="170" y="76"/>
                    <a:pt x="170" y="76"/>
                  </a:cubicBezTo>
                  <a:cubicBezTo>
                    <a:pt x="170" y="76"/>
                    <a:pt x="170" y="75"/>
                    <a:pt x="169" y="75"/>
                  </a:cubicBezTo>
                  <a:cubicBezTo>
                    <a:pt x="169" y="75"/>
                    <a:pt x="169" y="76"/>
                    <a:pt x="169" y="76"/>
                  </a:cubicBezTo>
                  <a:close/>
                  <a:moveTo>
                    <a:pt x="82" y="77"/>
                  </a:moveTo>
                  <a:cubicBezTo>
                    <a:pt x="83" y="77"/>
                    <a:pt x="84" y="77"/>
                    <a:pt x="85" y="76"/>
                  </a:cubicBezTo>
                  <a:cubicBezTo>
                    <a:pt x="85" y="76"/>
                    <a:pt x="85" y="76"/>
                    <a:pt x="85" y="75"/>
                  </a:cubicBezTo>
                  <a:cubicBezTo>
                    <a:pt x="83" y="75"/>
                    <a:pt x="82" y="76"/>
                    <a:pt x="82" y="77"/>
                  </a:cubicBezTo>
                  <a:close/>
                  <a:moveTo>
                    <a:pt x="82" y="75"/>
                  </a:moveTo>
                  <a:cubicBezTo>
                    <a:pt x="82" y="76"/>
                    <a:pt x="81" y="75"/>
                    <a:pt x="81" y="76"/>
                  </a:cubicBezTo>
                  <a:cubicBezTo>
                    <a:pt x="81" y="77"/>
                    <a:pt x="83" y="76"/>
                    <a:pt x="82" y="75"/>
                  </a:cubicBezTo>
                  <a:close/>
                  <a:moveTo>
                    <a:pt x="159" y="78"/>
                  </a:moveTo>
                  <a:cubicBezTo>
                    <a:pt x="159" y="77"/>
                    <a:pt x="160" y="77"/>
                    <a:pt x="160" y="77"/>
                  </a:cubicBezTo>
                  <a:cubicBezTo>
                    <a:pt x="160" y="76"/>
                    <a:pt x="160" y="76"/>
                    <a:pt x="160" y="75"/>
                  </a:cubicBezTo>
                  <a:cubicBezTo>
                    <a:pt x="159" y="75"/>
                    <a:pt x="159" y="77"/>
                    <a:pt x="159" y="78"/>
                  </a:cubicBezTo>
                  <a:close/>
                  <a:moveTo>
                    <a:pt x="72" y="76"/>
                  </a:moveTo>
                  <a:cubicBezTo>
                    <a:pt x="73" y="76"/>
                    <a:pt x="73" y="76"/>
                    <a:pt x="73" y="75"/>
                  </a:cubicBezTo>
                  <a:cubicBezTo>
                    <a:pt x="72" y="75"/>
                    <a:pt x="72" y="76"/>
                    <a:pt x="72" y="76"/>
                  </a:cubicBezTo>
                  <a:close/>
                  <a:moveTo>
                    <a:pt x="78" y="77"/>
                  </a:moveTo>
                  <a:cubicBezTo>
                    <a:pt x="79" y="77"/>
                    <a:pt x="80" y="77"/>
                    <a:pt x="80" y="77"/>
                  </a:cubicBezTo>
                  <a:cubicBezTo>
                    <a:pt x="81" y="76"/>
                    <a:pt x="78" y="75"/>
                    <a:pt x="78" y="77"/>
                  </a:cubicBezTo>
                  <a:close/>
                  <a:moveTo>
                    <a:pt x="101" y="76"/>
                  </a:moveTo>
                  <a:cubicBezTo>
                    <a:pt x="101" y="77"/>
                    <a:pt x="102" y="78"/>
                    <a:pt x="103" y="78"/>
                  </a:cubicBezTo>
                  <a:cubicBezTo>
                    <a:pt x="103" y="77"/>
                    <a:pt x="102" y="77"/>
                    <a:pt x="102" y="76"/>
                  </a:cubicBezTo>
                  <a:cubicBezTo>
                    <a:pt x="101" y="76"/>
                    <a:pt x="101" y="76"/>
                    <a:pt x="101" y="76"/>
                  </a:cubicBezTo>
                  <a:close/>
                  <a:moveTo>
                    <a:pt x="55" y="77"/>
                  </a:moveTo>
                  <a:cubicBezTo>
                    <a:pt x="56" y="78"/>
                    <a:pt x="56" y="79"/>
                    <a:pt x="57" y="79"/>
                  </a:cubicBezTo>
                  <a:cubicBezTo>
                    <a:pt x="57" y="78"/>
                    <a:pt x="58" y="76"/>
                    <a:pt x="57" y="76"/>
                  </a:cubicBezTo>
                  <a:cubicBezTo>
                    <a:pt x="57" y="76"/>
                    <a:pt x="56" y="77"/>
                    <a:pt x="55" y="77"/>
                  </a:cubicBezTo>
                  <a:close/>
                  <a:moveTo>
                    <a:pt x="63" y="83"/>
                  </a:moveTo>
                  <a:cubicBezTo>
                    <a:pt x="63" y="82"/>
                    <a:pt x="64" y="80"/>
                    <a:pt x="64" y="79"/>
                  </a:cubicBezTo>
                  <a:cubicBezTo>
                    <a:pt x="63" y="79"/>
                    <a:pt x="63" y="79"/>
                    <a:pt x="62" y="80"/>
                  </a:cubicBezTo>
                  <a:cubicBezTo>
                    <a:pt x="62" y="80"/>
                    <a:pt x="62" y="81"/>
                    <a:pt x="62" y="81"/>
                  </a:cubicBezTo>
                  <a:cubicBezTo>
                    <a:pt x="61" y="80"/>
                    <a:pt x="61" y="81"/>
                    <a:pt x="60" y="81"/>
                  </a:cubicBezTo>
                  <a:cubicBezTo>
                    <a:pt x="60" y="80"/>
                    <a:pt x="60" y="80"/>
                    <a:pt x="60" y="79"/>
                  </a:cubicBezTo>
                  <a:cubicBezTo>
                    <a:pt x="59" y="79"/>
                    <a:pt x="60" y="82"/>
                    <a:pt x="59" y="82"/>
                  </a:cubicBezTo>
                  <a:cubicBezTo>
                    <a:pt x="60" y="83"/>
                    <a:pt x="61" y="83"/>
                    <a:pt x="62" y="84"/>
                  </a:cubicBezTo>
                  <a:cubicBezTo>
                    <a:pt x="62" y="84"/>
                    <a:pt x="62" y="83"/>
                    <a:pt x="62" y="83"/>
                  </a:cubicBezTo>
                  <a:cubicBezTo>
                    <a:pt x="63" y="82"/>
                    <a:pt x="63" y="83"/>
                    <a:pt x="63" y="83"/>
                  </a:cubicBezTo>
                  <a:close/>
                  <a:moveTo>
                    <a:pt x="61" y="76"/>
                  </a:moveTo>
                  <a:cubicBezTo>
                    <a:pt x="60" y="76"/>
                    <a:pt x="60" y="79"/>
                    <a:pt x="60" y="79"/>
                  </a:cubicBezTo>
                  <a:cubicBezTo>
                    <a:pt x="61" y="78"/>
                    <a:pt x="60" y="77"/>
                    <a:pt x="61" y="76"/>
                  </a:cubicBezTo>
                  <a:close/>
                  <a:moveTo>
                    <a:pt x="75" y="77"/>
                  </a:moveTo>
                  <a:cubicBezTo>
                    <a:pt x="75" y="77"/>
                    <a:pt x="76" y="77"/>
                    <a:pt x="77" y="76"/>
                  </a:cubicBezTo>
                  <a:cubicBezTo>
                    <a:pt x="77" y="75"/>
                    <a:pt x="75" y="76"/>
                    <a:pt x="75" y="77"/>
                  </a:cubicBezTo>
                  <a:close/>
                  <a:moveTo>
                    <a:pt x="168" y="78"/>
                  </a:moveTo>
                  <a:cubicBezTo>
                    <a:pt x="169" y="79"/>
                    <a:pt x="169" y="75"/>
                    <a:pt x="168" y="76"/>
                  </a:cubicBezTo>
                  <a:cubicBezTo>
                    <a:pt x="168" y="76"/>
                    <a:pt x="167" y="77"/>
                    <a:pt x="168" y="78"/>
                  </a:cubicBezTo>
                  <a:close/>
                  <a:moveTo>
                    <a:pt x="65" y="78"/>
                  </a:moveTo>
                  <a:cubicBezTo>
                    <a:pt x="65" y="77"/>
                    <a:pt x="66" y="77"/>
                    <a:pt x="65" y="76"/>
                  </a:cubicBezTo>
                  <a:cubicBezTo>
                    <a:pt x="65" y="76"/>
                    <a:pt x="64" y="77"/>
                    <a:pt x="65" y="78"/>
                  </a:cubicBezTo>
                  <a:close/>
                  <a:moveTo>
                    <a:pt x="72" y="77"/>
                  </a:moveTo>
                  <a:cubicBezTo>
                    <a:pt x="72" y="77"/>
                    <a:pt x="72" y="77"/>
                    <a:pt x="72" y="78"/>
                  </a:cubicBezTo>
                  <a:cubicBezTo>
                    <a:pt x="73" y="77"/>
                    <a:pt x="74" y="77"/>
                    <a:pt x="74" y="77"/>
                  </a:cubicBezTo>
                  <a:cubicBezTo>
                    <a:pt x="74" y="77"/>
                    <a:pt x="74" y="77"/>
                    <a:pt x="74" y="76"/>
                  </a:cubicBezTo>
                  <a:cubicBezTo>
                    <a:pt x="73" y="76"/>
                    <a:pt x="73" y="77"/>
                    <a:pt x="72" y="77"/>
                  </a:cubicBezTo>
                  <a:close/>
                  <a:moveTo>
                    <a:pt x="163" y="79"/>
                  </a:moveTo>
                  <a:cubicBezTo>
                    <a:pt x="164" y="79"/>
                    <a:pt x="164" y="79"/>
                    <a:pt x="164" y="78"/>
                  </a:cubicBezTo>
                  <a:cubicBezTo>
                    <a:pt x="164" y="77"/>
                    <a:pt x="165" y="76"/>
                    <a:pt x="164" y="76"/>
                  </a:cubicBezTo>
                  <a:cubicBezTo>
                    <a:pt x="163" y="77"/>
                    <a:pt x="163" y="77"/>
                    <a:pt x="163" y="79"/>
                  </a:cubicBezTo>
                  <a:close/>
                  <a:moveTo>
                    <a:pt x="66" y="78"/>
                  </a:moveTo>
                  <a:cubicBezTo>
                    <a:pt x="66" y="78"/>
                    <a:pt x="65" y="79"/>
                    <a:pt x="66" y="79"/>
                  </a:cubicBezTo>
                  <a:cubicBezTo>
                    <a:pt x="66" y="79"/>
                    <a:pt x="66" y="79"/>
                    <a:pt x="66" y="78"/>
                  </a:cubicBezTo>
                  <a:cubicBezTo>
                    <a:pt x="67" y="78"/>
                    <a:pt x="68" y="77"/>
                    <a:pt x="67" y="76"/>
                  </a:cubicBezTo>
                  <a:cubicBezTo>
                    <a:pt x="67" y="77"/>
                    <a:pt x="66" y="77"/>
                    <a:pt x="66" y="78"/>
                  </a:cubicBezTo>
                  <a:close/>
                  <a:moveTo>
                    <a:pt x="70" y="77"/>
                  </a:moveTo>
                  <a:cubicBezTo>
                    <a:pt x="70" y="77"/>
                    <a:pt x="70" y="77"/>
                    <a:pt x="70" y="78"/>
                  </a:cubicBezTo>
                  <a:cubicBezTo>
                    <a:pt x="71" y="78"/>
                    <a:pt x="71" y="77"/>
                    <a:pt x="71" y="77"/>
                  </a:cubicBezTo>
                  <a:cubicBezTo>
                    <a:pt x="71" y="77"/>
                    <a:pt x="70" y="77"/>
                    <a:pt x="70" y="77"/>
                  </a:cubicBezTo>
                  <a:close/>
                  <a:moveTo>
                    <a:pt x="101" y="78"/>
                  </a:moveTo>
                  <a:cubicBezTo>
                    <a:pt x="100" y="77"/>
                    <a:pt x="101" y="76"/>
                    <a:pt x="100" y="76"/>
                  </a:cubicBezTo>
                  <a:cubicBezTo>
                    <a:pt x="99" y="77"/>
                    <a:pt x="101" y="79"/>
                    <a:pt x="101" y="78"/>
                  </a:cubicBezTo>
                  <a:close/>
                  <a:moveTo>
                    <a:pt x="63" y="79"/>
                  </a:moveTo>
                  <a:cubicBezTo>
                    <a:pt x="63" y="78"/>
                    <a:pt x="65" y="78"/>
                    <a:pt x="64" y="77"/>
                  </a:cubicBezTo>
                  <a:cubicBezTo>
                    <a:pt x="63" y="77"/>
                    <a:pt x="62" y="78"/>
                    <a:pt x="63" y="79"/>
                  </a:cubicBezTo>
                  <a:close/>
                  <a:moveTo>
                    <a:pt x="157" y="79"/>
                  </a:moveTo>
                  <a:cubicBezTo>
                    <a:pt x="157" y="79"/>
                    <a:pt x="158" y="78"/>
                    <a:pt x="158" y="78"/>
                  </a:cubicBezTo>
                  <a:cubicBezTo>
                    <a:pt x="158" y="77"/>
                    <a:pt x="159" y="77"/>
                    <a:pt x="158" y="77"/>
                  </a:cubicBezTo>
                  <a:cubicBezTo>
                    <a:pt x="158" y="77"/>
                    <a:pt x="156" y="78"/>
                    <a:pt x="157" y="79"/>
                  </a:cubicBezTo>
                  <a:close/>
                  <a:moveTo>
                    <a:pt x="161" y="78"/>
                  </a:moveTo>
                  <a:cubicBezTo>
                    <a:pt x="161" y="78"/>
                    <a:pt x="162" y="77"/>
                    <a:pt x="161" y="77"/>
                  </a:cubicBezTo>
                  <a:cubicBezTo>
                    <a:pt x="161" y="77"/>
                    <a:pt x="160" y="78"/>
                    <a:pt x="161" y="78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8"/>
                  </a:cubicBezTo>
                  <a:cubicBezTo>
                    <a:pt x="76" y="78"/>
                    <a:pt x="77" y="77"/>
                    <a:pt x="77" y="77"/>
                  </a:cubicBezTo>
                  <a:cubicBezTo>
                    <a:pt x="76" y="77"/>
                    <a:pt x="75" y="77"/>
                    <a:pt x="75" y="77"/>
                  </a:cubicBezTo>
                  <a:close/>
                  <a:moveTo>
                    <a:pt x="76" y="79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7" y="80"/>
                    <a:pt x="78" y="79"/>
                    <a:pt x="79" y="79"/>
                  </a:cubicBezTo>
                  <a:cubicBezTo>
                    <a:pt x="79" y="78"/>
                    <a:pt x="78" y="78"/>
                    <a:pt x="78" y="78"/>
                  </a:cubicBezTo>
                  <a:cubicBezTo>
                    <a:pt x="78" y="77"/>
                    <a:pt x="77" y="78"/>
                    <a:pt x="77" y="78"/>
                  </a:cubicBezTo>
                  <a:cubicBezTo>
                    <a:pt x="77" y="78"/>
                    <a:pt x="78" y="78"/>
                    <a:pt x="78" y="77"/>
                  </a:cubicBezTo>
                  <a:cubicBezTo>
                    <a:pt x="77" y="76"/>
                    <a:pt x="76" y="78"/>
                    <a:pt x="76" y="79"/>
                  </a:cubicBezTo>
                  <a:close/>
                  <a:moveTo>
                    <a:pt x="82" y="77"/>
                  </a:moveTo>
                  <a:cubicBezTo>
                    <a:pt x="82" y="79"/>
                    <a:pt x="85" y="78"/>
                    <a:pt x="84" y="77"/>
                  </a:cubicBezTo>
                  <a:cubicBezTo>
                    <a:pt x="83" y="77"/>
                    <a:pt x="83" y="77"/>
                    <a:pt x="82" y="77"/>
                  </a:cubicBezTo>
                  <a:close/>
                  <a:moveTo>
                    <a:pt x="85" y="78"/>
                  </a:moveTo>
                  <a:cubicBezTo>
                    <a:pt x="85" y="77"/>
                    <a:pt x="86" y="77"/>
                    <a:pt x="86" y="77"/>
                  </a:cubicBezTo>
                  <a:cubicBezTo>
                    <a:pt x="85" y="77"/>
                    <a:pt x="85" y="77"/>
                    <a:pt x="85" y="78"/>
                  </a:cubicBezTo>
                  <a:close/>
                  <a:moveTo>
                    <a:pt x="171" y="79"/>
                  </a:moveTo>
                  <a:cubicBezTo>
                    <a:pt x="172" y="78"/>
                    <a:pt x="172" y="77"/>
                    <a:pt x="171" y="77"/>
                  </a:cubicBezTo>
                  <a:cubicBezTo>
                    <a:pt x="171" y="77"/>
                    <a:pt x="171" y="78"/>
                    <a:pt x="171" y="79"/>
                  </a:cubicBezTo>
                  <a:close/>
                  <a:moveTo>
                    <a:pt x="68" y="78"/>
                  </a:moveTo>
                  <a:cubicBezTo>
                    <a:pt x="69" y="78"/>
                    <a:pt x="69" y="78"/>
                    <a:pt x="69" y="78"/>
                  </a:cubicBezTo>
                  <a:cubicBezTo>
                    <a:pt x="70" y="78"/>
                    <a:pt x="69" y="78"/>
                    <a:pt x="69" y="77"/>
                  </a:cubicBezTo>
                  <a:cubicBezTo>
                    <a:pt x="69" y="77"/>
                    <a:pt x="69" y="77"/>
                    <a:pt x="68" y="78"/>
                  </a:cubicBezTo>
                  <a:close/>
                  <a:moveTo>
                    <a:pt x="73" y="78"/>
                  </a:moveTo>
                  <a:cubicBezTo>
                    <a:pt x="74" y="78"/>
                    <a:pt x="75" y="78"/>
                    <a:pt x="75" y="78"/>
                  </a:cubicBezTo>
                  <a:cubicBezTo>
                    <a:pt x="74" y="77"/>
                    <a:pt x="73" y="77"/>
                    <a:pt x="73" y="78"/>
                  </a:cubicBezTo>
                  <a:close/>
                  <a:moveTo>
                    <a:pt x="79" y="79"/>
                  </a:moveTo>
                  <a:cubicBezTo>
                    <a:pt x="80" y="79"/>
                    <a:pt x="81" y="79"/>
                    <a:pt x="81" y="7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0" y="78"/>
                    <a:pt x="80" y="78"/>
                    <a:pt x="79" y="79"/>
                  </a:cubicBezTo>
                  <a:close/>
                  <a:moveTo>
                    <a:pt x="80" y="78"/>
                  </a:moveTo>
                  <a:cubicBezTo>
                    <a:pt x="80" y="78"/>
                    <a:pt x="79" y="78"/>
                    <a:pt x="79" y="78"/>
                  </a:cubicBezTo>
                  <a:cubicBezTo>
                    <a:pt x="79" y="78"/>
                    <a:pt x="79" y="78"/>
                    <a:pt x="80" y="78"/>
                  </a:cubicBezTo>
                  <a:cubicBezTo>
                    <a:pt x="80" y="78"/>
                    <a:pt x="80" y="78"/>
                    <a:pt x="80" y="78"/>
                  </a:cubicBezTo>
                  <a:close/>
                  <a:moveTo>
                    <a:pt x="98" y="79"/>
                  </a:moveTo>
                  <a:cubicBezTo>
                    <a:pt x="98" y="79"/>
                    <a:pt x="100" y="80"/>
                    <a:pt x="101" y="79"/>
                  </a:cubicBezTo>
                  <a:cubicBezTo>
                    <a:pt x="100" y="79"/>
                    <a:pt x="100" y="78"/>
                    <a:pt x="99" y="78"/>
                  </a:cubicBezTo>
                  <a:cubicBezTo>
                    <a:pt x="99" y="78"/>
                    <a:pt x="99" y="78"/>
                    <a:pt x="98" y="79"/>
                  </a:cubicBezTo>
                  <a:close/>
                  <a:moveTo>
                    <a:pt x="67" y="79"/>
                  </a:moveTo>
                  <a:cubicBezTo>
                    <a:pt x="68" y="79"/>
                    <a:pt x="68" y="79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7" y="78"/>
                    <a:pt x="67" y="79"/>
                  </a:cubicBezTo>
                  <a:close/>
                  <a:moveTo>
                    <a:pt x="103" y="79"/>
                  </a:moveTo>
                  <a:cubicBezTo>
                    <a:pt x="103" y="80"/>
                    <a:pt x="103" y="80"/>
                    <a:pt x="104" y="80"/>
                  </a:cubicBezTo>
                  <a:cubicBezTo>
                    <a:pt x="104" y="79"/>
                    <a:pt x="103" y="79"/>
                    <a:pt x="103" y="78"/>
                  </a:cubicBezTo>
                  <a:cubicBezTo>
                    <a:pt x="102" y="78"/>
                    <a:pt x="103" y="78"/>
                    <a:pt x="102" y="78"/>
                  </a:cubicBezTo>
                  <a:cubicBezTo>
                    <a:pt x="102" y="78"/>
                    <a:pt x="102" y="79"/>
                    <a:pt x="102" y="79"/>
                  </a:cubicBezTo>
                  <a:cubicBezTo>
                    <a:pt x="103" y="79"/>
                    <a:pt x="103" y="78"/>
                    <a:pt x="103" y="79"/>
                  </a:cubicBezTo>
                  <a:cubicBezTo>
                    <a:pt x="103" y="79"/>
                    <a:pt x="103" y="79"/>
                    <a:pt x="103" y="79"/>
                  </a:cubicBezTo>
                  <a:close/>
                  <a:moveTo>
                    <a:pt x="159" y="80"/>
                  </a:moveTo>
                  <a:cubicBezTo>
                    <a:pt x="159" y="80"/>
                    <a:pt x="159" y="79"/>
                    <a:pt x="160" y="79"/>
                  </a:cubicBezTo>
                  <a:cubicBezTo>
                    <a:pt x="160" y="79"/>
                    <a:pt x="160" y="78"/>
                    <a:pt x="159" y="78"/>
                  </a:cubicBezTo>
                  <a:cubicBezTo>
                    <a:pt x="159" y="79"/>
                    <a:pt x="159" y="79"/>
                    <a:pt x="159" y="80"/>
                  </a:cubicBezTo>
                  <a:close/>
                  <a:moveTo>
                    <a:pt x="172" y="79"/>
                  </a:moveTo>
                  <a:cubicBezTo>
                    <a:pt x="172" y="79"/>
                    <a:pt x="172" y="80"/>
                    <a:pt x="173" y="80"/>
                  </a:cubicBezTo>
                  <a:cubicBezTo>
                    <a:pt x="172" y="79"/>
                    <a:pt x="173" y="80"/>
                    <a:pt x="173" y="79"/>
                  </a:cubicBezTo>
                  <a:cubicBezTo>
                    <a:pt x="173" y="79"/>
                    <a:pt x="173" y="78"/>
                    <a:pt x="172" y="78"/>
                  </a:cubicBezTo>
                  <a:cubicBezTo>
                    <a:pt x="172" y="79"/>
                    <a:pt x="171" y="79"/>
                    <a:pt x="172" y="79"/>
                  </a:cubicBezTo>
                  <a:close/>
                  <a:moveTo>
                    <a:pt x="61" y="80"/>
                  </a:moveTo>
                  <a:cubicBezTo>
                    <a:pt x="62" y="80"/>
                    <a:pt x="62" y="79"/>
                    <a:pt x="62" y="78"/>
                  </a:cubicBezTo>
                  <a:cubicBezTo>
                    <a:pt x="61" y="79"/>
                    <a:pt x="61" y="79"/>
                    <a:pt x="61" y="80"/>
                  </a:cubicBezTo>
                  <a:close/>
                  <a:moveTo>
                    <a:pt x="102" y="80"/>
                  </a:moveTo>
                  <a:cubicBezTo>
                    <a:pt x="102" y="79"/>
                    <a:pt x="102" y="78"/>
                    <a:pt x="101" y="78"/>
                  </a:cubicBezTo>
                  <a:cubicBezTo>
                    <a:pt x="101" y="79"/>
                    <a:pt x="101" y="80"/>
                    <a:pt x="102" y="80"/>
                  </a:cubicBezTo>
                  <a:close/>
                  <a:moveTo>
                    <a:pt x="162" y="80"/>
                  </a:moveTo>
                  <a:cubicBezTo>
                    <a:pt x="162" y="80"/>
                    <a:pt x="163" y="78"/>
                    <a:pt x="162" y="78"/>
                  </a:cubicBezTo>
                  <a:cubicBezTo>
                    <a:pt x="162" y="79"/>
                    <a:pt x="162" y="79"/>
                    <a:pt x="162" y="80"/>
                  </a:cubicBezTo>
                  <a:close/>
                  <a:moveTo>
                    <a:pt x="76" y="80"/>
                  </a:moveTo>
                  <a:cubicBezTo>
                    <a:pt x="75" y="80"/>
                    <a:pt x="74" y="80"/>
                    <a:pt x="74" y="80"/>
                  </a:cubicBezTo>
                  <a:cubicBezTo>
                    <a:pt x="74" y="81"/>
                    <a:pt x="74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5" y="79"/>
                    <a:pt x="75" y="77"/>
                    <a:pt x="73" y="79"/>
                  </a:cubicBezTo>
                  <a:cubicBezTo>
                    <a:pt x="73" y="79"/>
                    <a:pt x="73" y="79"/>
                    <a:pt x="74" y="79"/>
                  </a:cubicBezTo>
                  <a:cubicBezTo>
                    <a:pt x="74" y="80"/>
                    <a:pt x="74" y="79"/>
                    <a:pt x="75" y="79"/>
                  </a:cubicBezTo>
                  <a:cubicBezTo>
                    <a:pt x="74" y="79"/>
                    <a:pt x="74" y="79"/>
                    <a:pt x="74" y="80"/>
                  </a:cubicBezTo>
                  <a:cubicBezTo>
                    <a:pt x="75" y="80"/>
                    <a:pt x="75" y="79"/>
                    <a:pt x="76" y="80"/>
                  </a:cubicBezTo>
                  <a:close/>
                  <a:moveTo>
                    <a:pt x="164" y="82"/>
                  </a:moveTo>
                  <a:cubicBezTo>
                    <a:pt x="165" y="81"/>
                    <a:pt x="165" y="82"/>
                    <a:pt x="166" y="81"/>
                  </a:cubicBezTo>
                  <a:cubicBezTo>
                    <a:pt x="166" y="81"/>
                    <a:pt x="165" y="81"/>
                    <a:pt x="165" y="80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7" y="80"/>
                  </a:cubicBezTo>
                  <a:cubicBezTo>
                    <a:pt x="167" y="80"/>
                    <a:pt x="167" y="79"/>
                    <a:pt x="167" y="78"/>
                  </a:cubicBezTo>
                  <a:cubicBezTo>
                    <a:pt x="166" y="79"/>
                    <a:pt x="164" y="80"/>
                    <a:pt x="164" y="82"/>
                  </a:cubicBezTo>
                  <a:close/>
                  <a:moveTo>
                    <a:pt x="71" y="79"/>
                  </a:moveTo>
                  <a:cubicBezTo>
                    <a:pt x="71" y="80"/>
                    <a:pt x="71" y="80"/>
                    <a:pt x="71" y="80"/>
                  </a:cubicBezTo>
                  <a:cubicBezTo>
                    <a:pt x="72" y="80"/>
                    <a:pt x="72" y="80"/>
                    <a:pt x="73" y="80"/>
                  </a:cubicBezTo>
                  <a:cubicBezTo>
                    <a:pt x="72" y="79"/>
                    <a:pt x="72" y="78"/>
                    <a:pt x="71" y="79"/>
                  </a:cubicBezTo>
                  <a:close/>
                  <a:moveTo>
                    <a:pt x="80" y="79"/>
                  </a:moveTo>
                  <a:cubicBezTo>
                    <a:pt x="80" y="80"/>
                    <a:pt x="80" y="80"/>
                    <a:pt x="81" y="80"/>
                  </a:cubicBezTo>
                  <a:cubicBezTo>
                    <a:pt x="81" y="80"/>
                    <a:pt x="81" y="80"/>
                    <a:pt x="82" y="79"/>
                  </a:cubicBezTo>
                  <a:cubicBezTo>
                    <a:pt x="82" y="79"/>
                    <a:pt x="82" y="79"/>
                    <a:pt x="81" y="79"/>
                  </a:cubicBezTo>
                  <a:cubicBezTo>
                    <a:pt x="81" y="79"/>
                    <a:pt x="81" y="79"/>
                    <a:pt x="80" y="79"/>
                  </a:cubicBezTo>
                  <a:close/>
                  <a:moveTo>
                    <a:pt x="169" y="80"/>
                  </a:moveTo>
                  <a:cubicBezTo>
                    <a:pt x="170" y="80"/>
                    <a:pt x="169" y="81"/>
                    <a:pt x="170" y="80"/>
                  </a:cubicBezTo>
                  <a:cubicBezTo>
                    <a:pt x="170" y="80"/>
                    <a:pt x="170" y="78"/>
                    <a:pt x="170" y="79"/>
                  </a:cubicBezTo>
                  <a:cubicBezTo>
                    <a:pt x="170" y="79"/>
                    <a:pt x="169" y="79"/>
                    <a:pt x="169" y="80"/>
                  </a:cubicBezTo>
                  <a:close/>
                  <a:moveTo>
                    <a:pt x="160" y="81"/>
                  </a:moveTo>
                  <a:cubicBezTo>
                    <a:pt x="161" y="81"/>
                    <a:pt x="161" y="80"/>
                    <a:pt x="161" y="79"/>
                  </a:cubicBezTo>
                  <a:cubicBezTo>
                    <a:pt x="160" y="79"/>
                    <a:pt x="161" y="80"/>
                    <a:pt x="160" y="81"/>
                  </a:cubicBezTo>
                  <a:close/>
                  <a:moveTo>
                    <a:pt x="156" y="82"/>
                  </a:moveTo>
                  <a:cubicBezTo>
                    <a:pt x="157" y="82"/>
                    <a:pt x="157" y="80"/>
                    <a:pt x="157" y="80"/>
                  </a:cubicBezTo>
                  <a:cubicBezTo>
                    <a:pt x="157" y="80"/>
                    <a:pt x="157" y="81"/>
                    <a:pt x="157" y="81"/>
                  </a:cubicBezTo>
                  <a:cubicBezTo>
                    <a:pt x="158" y="80"/>
                    <a:pt x="158" y="80"/>
                    <a:pt x="158" y="79"/>
                  </a:cubicBezTo>
                  <a:cubicBezTo>
                    <a:pt x="157" y="79"/>
                    <a:pt x="156" y="80"/>
                    <a:pt x="156" y="82"/>
                  </a:cubicBezTo>
                  <a:close/>
                  <a:moveTo>
                    <a:pt x="71" y="81"/>
                  </a:moveTo>
                  <a:cubicBezTo>
                    <a:pt x="71" y="80"/>
                    <a:pt x="71" y="79"/>
                    <a:pt x="70" y="79"/>
                  </a:cubicBezTo>
                  <a:cubicBezTo>
                    <a:pt x="69" y="80"/>
                    <a:pt x="70" y="81"/>
                    <a:pt x="71" y="81"/>
                  </a:cubicBezTo>
                  <a:close/>
                  <a:moveTo>
                    <a:pt x="64" y="81"/>
                  </a:moveTo>
                  <a:cubicBezTo>
                    <a:pt x="65" y="81"/>
                    <a:pt x="65" y="80"/>
                    <a:pt x="64" y="79"/>
                  </a:cubicBezTo>
                  <a:cubicBezTo>
                    <a:pt x="64" y="80"/>
                    <a:pt x="64" y="80"/>
                    <a:pt x="64" y="81"/>
                  </a:cubicBezTo>
                  <a:close/>
                  <a:moveTo>
                    <a:pt x="77" y="81"/>
                  </a:moveTo>
                  <a:cubicBezTo>
                    <a:pt x="78" y="81"/>
                    <a:pt x="79" y="81"/>
                    <a:pt x="80" y="81"/>
                  </a:cubicBezTo>
                  <a:cubicBezTo>
                    <a:pt x="80" y="80"/>
                    <a:pt x="79" y="80"/>
                    <a:pt x="79" y="79"/>
                  </a:cubicBezTo>
                  <a:cubicBezTo>
                    <a:pt x="78" y="79"/>
                    <a:pt x="77" y="80"/>
                    <a:pt x="77" y="81"/>
                  </a:cubicBezTo>
                  <a:close/>
                  <a:moveTo>
                    <a:pt x="99" y="80"/>
                  </a:moveTo>
                  <a:cubicBezTo>
                    <a:pt x="99" y="80"/>
                    <a:pt x="99" y="80"/>
                    <a:pt x="100" y="81"/>
                  </a:cubicBezTo>
                  <a:cubicBezTo>
                    <a:pt x="100" y="80"/>
                    <a:pt x="101" y="81"/>
                    <a:pt x="101" y="80"/>
                  </a:cubicBezTo>
                  <a:cubicBezTo>
                    <a:pt x="101" y="80"/>
                    <a:pt x="101" y="79"/>
                    <a:pt x="101" y="79"/>
                  </a:cubicBezTo>
                  <a:cubicBezTo>
                    <a:pt x="100" y="80"/>
                    <a:pt x="99" y="79"/>
                    <a:pt x="99" y="80"/>
                  </a:cubicBezTo>
                  <a:close/>
                  <a:moveTo>
                    <a:pt x="68" y="84"/>
                  </a:moveTo>
                  <a:cubicBezTo>
                    <a:pt x="69" y="83"/>
                    <a:pt x="68" y="82"/>
                    <a:pt x="67" y="82"/>
                  </a:cubicBezTo>
                  <a:cubicBezTo>
                    <a:pt x="68" y="81"/>
                    <a:pt x="67" y="80"/>
                    <a:pt x="66" y="80"/>
                  </a:cubicBezTo>
                  <a:cubicBezTo>
                    <a:pt x="66" y="81"/>
                    <a:pt x="68" y="83"/>
                    <a:pt x="68" y="84"/>
                  </a:cubicBezTo>
                  <a:close/>
                  <a:moveTo>
                    <a:pt x="70" y="81"/>
                  </a:moveTo>
                  <a:cubicBezTo>
                    <a:pt x="69" y="80"/>
                    <a:pt x="69" y="80"/>
                    <a:pt x="68" y="80"/>
                  </a:cubicBezTo>
                  <a:cubicBezTo>
                    <a:pt x="68" y="80"/>
                    <a:pt x="69" y="82"/>
                    <a:pt x="70" y="81"/>
                  </a:cubicBezTo>
                  <a:close/>
                  <a:moveTo>
                    <a:pt x="102" y="80"/>
                  </a:moveTo>
                  <a:cubicBezTo>
                    <a:pt x="102" y="81"/>
                    <a:pt x="103" y="80"/>
                    <a:pt x="102" y="80"/>
                  </a:cubicBezTo>
                  <a:cubicBezTo>
                    <a:pt x="102" y="80"/>
                    <a:pt x="102" y="80"/>
                    <a:pt x="102" y="80"/>
                  </a:cubicBezTo>
                  <a:close/>
                  <a:moveTo>
                    <a:pt x="171" y="82"/>
                  </a:moveTo>
                  <a:cubicBezTo>
                    <a:pt x="172" y="82"/>
                    <a:pt x="172" y="81"/>
                    <a:pt x="172" y="81"/>
                  </a:cubicBezTo>
                  <a:cubicBezTo>
                    <a:pt x="172" y="80"/>
                    <a:pt x="171" y="80"/>
                    <a:pt x="171" y="80"/>
                  </a:cubicBezTo>
                  <a:cubicBezTo>
                    <a:pt x="171" y="80"/>
                    <a:pt x="171" y="82"/>
                    <a:pt x="171" y="82"/>
                  </a:cubicBezTo>
                  <a:close/>
                  <a:moveTo>
                    <a:pt x="173" y="81"/>
                  </a:moveTo>
                  <a:cubicBezTo>
                    <a:pt x="173" y="81"/>
                    <a:pt x="173" y="82"/>
                    <a:pt x="174" y="82"/>
                  </a:cubicBezTo>
                  <a:cubicBezTo>
                    <a:pt x="175" y="81"/>
                    <a:pt x="174" y="80"/>
                    <a:pt x="173" y="80"/>
                  </a:cubicBezTo>
                  <a:cubicBezTo>
                    <a:pt x="173" y="80"/>
                    <a:pt x="173" y="80"/>
                    <a:pt x="173" y="81"/>
                  </a:cubicBezTo>
                  <a:close/>
                  <a:moveTo>
                    <a:pt x="175" y="81"/>
                  </a:moveTo>
                  <a:cubicBezTo>
                    <a:pt x="175" y="80"/>
                    <a:pt x="174" y="80"/>
                    <a:pt x="174" y="80"/>
                  </a:cubicBezTo>
                  <a:cubicBezTo>
                    <a:pt x="174" y="80"/>
                    <a:pt x="174" y="81"/>
                    <a:pt x="175" y="81"/>
                  </a:cubicBezTo>
                  <a:close/>
                  <a:moveTo>
                    <a:pt x="81" y="81"/>
                  </a:moveTo>
                  <a:cubicBezTo>
                    <a:pt x="82" y="81"/>
                    <a:pt x="82" y="80"/>
                    <a:pt x="83" y="80"/>
                  </a:cubicBezTo>
                  <a:cubicBezTo>
                    <a:pt x="83" y="79"/>
                    <a:pt x="81" y="80"/>
                    <a:pt x="81" y="81"/>
                  </a:cubicBezTo>
                  <a:close/>
                  <a:moveTo>
                    <a:pt x="98" y="83"/>
                  </a:moveTo>
                  <a:cubicBezTo>
                    <a:pt x="97" y="82"/>
                    <a:pt x="97" y="80"/>
                    <a:pt x="96" y="80"/>
                  </a:cubicBezTo>
                  <a:cubicBezTo>
                    <a:pt x="96" y="81"/>
                    <a:pt x="96" y="84"/>
                    <a:pt x="98" y="83"/>
                  </a:cubicBezTo>
                  <a:close/>
                  <a:moveTo>
                    <a:pt x="155" y="83"/>
                  </a:moveTo>
                  <a:cubicBezTo>
                    <a:pt x="154" y="82"/>
                    <a:pt x="155" y="80"/>
                    <a:pt x="154" y="80"/>
                  </a:cubicBezTo>
                  <a:cubicBezTo>
                    <a:pt x="154" y="81"/>
                    <a:pt x="153" y="82"/>
                    <a:pt x="155" y="83"/>
                  </a:cubicBezTo>
                  <a:close/>
                  <a:moveTo>
                    <a:pt x="167" y="82"/>
                  </a:moveTo>
                  <a:cubicBezTo>
                    <a:pt x="168" y="81"/>
                    <a:pt x="168" y="81"/>
                    <a:pt x="168" y="80"/>
                  </a:cubicBezTo>
                  <a:cubicBezTo>
                    <a:pt x="168" y="80"/>
                    <a:pt x="167" y="81"/>
                    <a:pt x="167" y="82"/>
                  </a:cubicBezTo>
                  <a:close/>
                  <a:moveTo>
                    <a:pt x="159" y="80"/>
                  </a:moveTo>
                  <a:cubicBezTo>
                    <a:pt x="159" y="81"/>
                    <a:pt x="158" y="82"/>
                    <a:pt x="159" y="82"/>
                  </a:cubicBezTo>
                  <a:cubicBezTo>
                    <a:pt x="159" y="82"/>
                    <a:pt x="160" y="81"/>
                    <a:pt x="160" y="80"/>
                  </a:cubicBezTo>
                  <a:cubicBezTo>
                    <a:pt x="159" y="80"/>
                    <a:pt x="159" y="81"/>
                    <a:pt x="159" y="80"/>
                  </a:cubicBezTo>
                  <a:close/>
                  <a:moveTo>
                    <a:pt x="109" y="80"/>
                  </a:moveTo>
                  <a:cubicBezTo>
                    <a:pt x="109" y="81"/>
                    <a:pt x="109" y="81"/>
                    <a:pt x="109" y="82"/>
                  </a:cubicBezTo>
                  <a:cubicBezTo>
                    <a:pt x="110" y="81"/>
                    <a:pt x="111" y="81"/>
                    <a:pt x="111" y="80"/>
                  </a:cubicBezTo>
                  <a:cubicBezTo>
                    <a:pt x="110" y="80"/>
                    <a:pt x="110" y="81"/>
                    <a:pt x="109" y="80"/>
                  </a:cubicBezTo>
                  <a:close/>
                  <a:moveTo>
                    <a:pt x="168" y="83"/>
                  </a:moveTo>
                  <a:cubicBezTo>
                    <a:pt x="169" y="82"/>
                    <a:pt x="169" y="82"/>
                    <a:pt x="169" y="81"/>
                  </a:cubicBezTo>
                  <a:cubicBezTo>
                    <a:pt x="169" y="81"/>
                    <a:pt x="169" y="80"/>
                    <a:pt x="169" y="80"/>
                  </a:cubicBezTo>
                  <a:cubicBezTo>
                    <a:pt x="168" y="81"/>
                    <a:pt x="167" y="82"/>
                    <a:pt x="168" y="83"/>
                  </a:cubicBezTo>
                  <a:close/>
                  <a:moveTo>
                    <a:pt x="105" y="80"/>
                  </a:moveTo>
                  <a:cubicBezTo>
                    <a:pt x="105" y="80"/>
                    <a:pt x="104" y="80"/>
                    <a:pt x="104" y="80"/>
                  </a:cubicBezTo>
                  <a:cubicBezTo>
                    <a:pt x="104" y="81"/>
                    <a:pt x="105" y="81"/>
                    <a:pt x="105" y="80"/>
                  </a:cubicBezTo>
                  <a:close/>
                  <a:moveTo>
                    <a:pt x="106" y="81"/>
                  </a:moveTo>
                  <a:cubicBezTo>
                    <a:pt x="106" y="81"/>
                    <a:pt x="106" y="81"/>
                    <a:pt x="106" y="82"/>
                  </a:cubicBezTo>
                  <a:cubicBezTo>
                    <a:pt x="107" y="82"/>
                    <a:pt x="108" y="82"/>
                    <a:pt x="109" y="82"/>
                  </a:cubicBezTo>
                  <a:cubicBezTo>
                    <a:pt x="108" y="80"/>
                    <a:pt x="107" y="81"/>
                    <a:pt x="106" y="81"/>
                  </a:cubicBezTo>
                  <a:close/>
                  <a:moveTo>
                    <a:pt x="163" y="81"/>
                  </a:moveTo>
                  <a:cubicBezTo>
                    <a:pt x="162" y="82"/>
                    <a:pt x="163" y="84"/>
                    <a:pt x="162" y="83"/>
                  </a:cubicBezTo>
                  <a:cubicBezTo>
                    <a:pt x="162" y="83"/>
                    <a:pt x="162" y="82"/>
                    <a:pt x="162" y="82"/>
                  </a:cubicBezTo>
                  <a:cubicBezTo>
                    <a:pt x="161" y="82"/>
                    <a:pt x="161" y="84"/>
                    <a:pt x="162" y="85"/>
                  </a:cubicBezTo>
                  <a:cubicBezTo>
                    <a:pt x="162" y="84"/>
                    <a:pt x="163" y="84"/>
                    <a:pt x="164" y="83"/>
                  </a:cubicBezTo>
                  <a:cubicBezTo>
                    <a:pt x="163" y="83"/>
                    <a:pt x="163" y="83"/>
                    <a:pt x="163" y="82"/>
                  </a:cubicBezTo>
                  <a:cubicBezTo>
                    <a:pt x="163" y="82"/>
                    <a:pt x="164" y="81"/>
                    <a:pt x="164" y="80"/>
                  </a:cubicBezTo>
                  <a:cubicBezTo>
                    <a:pt x="163" y="81"/>
                    <a:pt x="163" y="81"/>
                    <a:pt x="163" y="81"/>
                  </a:cubicBezTo>
                  <a:close/>
                  <a:moveTo>
                    <a:pt x="72" y="81"/>
                  </a:moveTo>
                  <a:cubicBezTo>
                    <a:pt x="72" y="81"/>
                    <a:pt x="73" y="81"/>
                    <a:pt x="73" y="81"/>
                  </a:cubicBezTo>
                  <a:cubicBezTo>
                    <a:pt x="73" y="81"/>
                    <a:pt x="73" y="81"/>
                    <a:pt x="72" y="81"/>
                  </a:cubicBezTo>
                  <a:cubicBezTo>
                    <a:pt x="73" y="81"/>
                    <a:pt x="72" y="81"/>
                    <a:pt x="72" y="81"/>
                  </a:cubicBezTo>
                  <a:close/>
                  <a:moveTo>
                    <a:pt x="101" y="81"/>
                  </a:moveTo>
                  <a:cubicBezTo>
                    <a:pt x="101" y="82"/>
                    <a:pt x="101" y="81"/>
                    <a:pt x="100" y="82"/>
                  </a:cubicBezTo>
                  <a:cubicBezTo>
                    <a:pt x="101" y="83"/>
                    <a:pt x="102" y="83"/>
                    <a:pt x="103" y="82"/>
                  </a:cubicBezTo>
                  <a:cubicBezTo>
                    <a:pt x="102" y="81"/>
                    <a:pt x="102" y="82"/>
                    <a:pt x="102" y="81"/>
                  </a:cubicBezTo>
                  <a:cubicBezTo>
                    <a:pt x="101" y="81"/>
                    <a:pt x="101" y="81"/>
                    <a:pt x="101" y="81"/>
                  </a:cubicBezTo>
                  <a:close/>
                  <a:moveTo>
                    <a:pt x="156" y="84"/>
                  </a:moveTo>
                  <a:cubicBezTo>
                    <a:pt x="155" y="83"/>
                    <a:pt x="156" y="81"/>
                    <a:pt x="156" y="81"/>
                  </a:cubicBezTo>
                  <a:cubicBezTo>
                    <a:pt x="155" y="82"/>
                    <a:pt x="155" y="83"/>
                    <a:pt x="156" y="84"/>
                  </a:cubicBezTo>
                  <a:close/>
                  <a:moveTo>
                    <a:pt x="78" y="82"/>
                  </a:moveTo>
                  <a:cubicBezTo>
                    <a:pt x="78" y="82"/>
                    <a:pt x="79" y="82"/>
                    <a:pt x="79" y="81"/>
                  </a:cubicBezTo>
                  <a:cubicBezTo>
                    <a:pt x="79" y="81"/>
                    <a:pt x="78" y="81"/>
                    <a:pt x="78" y="82"/>
                  </a:cubicBezTo>
                  <a:close/>
                  <a:moveTo>
                    <a:pt x="99" y="82"/>
                  </a:moveTo>
                  <a:cubicBezTo>
                    <a:pt x="99" y="81"/>
                    <a:pt x="99" y="81"/>
                    <a:pt x="98" y="81"/>
                  </a:cubicBezTo>
                  <a:cubicBezTo>
                    <a:pt x="98" y="82"/>
                    <a:pt x="99" y="82"/>
                    <a:pt x="99" y="82"/>
                  </a:cubicBezTo>
                  <a:close/>
                  <a:moveTo>
                    <a:pt x="106" y="82"/>
                  </a:moveTo>
                  <a:cubicBezTo>
                    <a:pt x="106" y="82"/>
                    <a:pt x="105" y="82"/>
                    <a:pt x="105" y="81"/>
                  </a:cubicBezTo>
                  <a:cubicBezTo>
                    <a:pt x="105" y="81"/>
                    <a:pt x="105" y="81"/>
                    <a:pt x="104" y="81"/>
                  </a:cubicBezTo>
                  <a:cubicBezTo>
                    <a:pt x="104" y="82"/>
                    <a:pt x="105" y="83"/>
                    <a:pt x="106" y="82"/>
                  </a:cubicBezTo>
                  <a:close/>
                  <a:moveTo>
                    <a:pt x="157" y="82"/>
                  </a:moveTo>
                  <a:cubicBezTo>
                    <a:pt x="157" y="82"/>
                    <a:pt x="158" y="82"/>
                    <a:pt x="158" y="82"/>
                  </a:cubicBezTo>
                  <a:cubicBezTo>
                    <a:pt x="158" y="82"/>
                    <a:pt x="158" y="81"/>
                    <a:pt x="158" y="81"/>
                  </a:cubicBezTo>
                  <a:cubicBezTo>
                    <a:pt x="158" y="81"/>
                    <a:pt x="157" y="81"/>
                    <a:pt x="157" y="82"/>
                  </a:cubicBezTo>
                  <a:close/>
                  <a:moveTo>
                    <a:pt x="75" y="82"/>
                  </a:moveTo>
                  <a:cubicBezTo>
                    <a:pt x="76" y="83"/>
                    <a:pt x="76" y="83"/>
                    <a:pt x="77" y="82"/>
                  </a:cubicBezTo>
                  <a:cubicBezTo>
                    <a:pt x="77" y="81"/>
                    <a:pt x="75" y="81"/>
                    <a:pt x="75" y="82"/>
                  </a:cubicBezTo>
                  <a:close/>
                  <a:moveTo>
                    <a:pt x="104" y="83"/>
                  </a:moveTo>
                  <a:cubicBezTo>
                    <a:pt x="104" y="82"/>
                    <a:pt x="104" y="81"/>
                    <a:pt x="103" y="81"/>
                  </a:cubicBezTo>
                  <a:cubicBezTo>
                    <a:pt x="103" y="82"/>
                    <a:pt x="103" y="83"/>
                    <a:pt x="104" y="83"/>
                  </a:cubicBezTo>
                  <a:close/>
                  <a:moveTo>
                    <a:pt x="173" y="84"/>
                  </a:moveTo>
                  <a:cubicBezTo>
                    <a:pt x="174" y="83"/>
                    <a:pt x="173" y="82"/>
                    <a:pt x="172" y="81"/>
                  </a:cubicBezTo>
                  <a:cubicBezTo>
                    <a:pt x="171" y="82"/>
                    <a:pt x="172" y="84"/>
                    <a:pt x="173" y="84"/>
                  </a:cubicBezTo>
                  <a:close/>
                  <a:moveTo>
                    <a:pt x="72" y="82"/>
                  </a:moveTo>
                  <a:cubicBezTo>
                    <a:pt x="72" y="82"/>
                    <a:pt x="73" y="83"/>
                    <a:pt x="73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2"/>
                    <a:pt x="73" y="82"/>
                    <a:pt x="72" y="82"/>
                  </a:cubicBezTo>
                  <a:close/>
                  <a:moveTo>
                    <a:pt x="168" y="83"/>
                  </a:moveTo>
                  <a:cubicBezTo>
                    <a:pt x="169" y="84"/>
                    <a:pt x="169" y="84"/>
                    <a:pt x="170" y="84"/>
                  </a:cubicBezTo>
                  <a:cubicBezTo>
                    <a:pt x="170" y="84"/>
                    <a:pt x="171" y="82"/>
                    <a:pt x="169" y="82"/>
                  </a:cubicBezTo>
                  <a:cubicBezTo>
                    <a:pt x="169" y="82"/>
                    <a:pt x="169" y="83"/>
                    <a:pt x="168" y="83"/>
                  </a:cubicBezTo>
                  <a:close/>
                  <a:moveTo>
                    <a:pt x="66" y="85"/>
                  </a:moveTo>
                  <a:cubicBezTo>
                    <a:pt x="66" y="84"/>
                    <a:pt x="65" y="82"/>
                    <a:pt x="64" y="82"/>
                  </a:cubicBezTo>
                  <a:cubicBezTo>
                    <a:pt x="64" y="83"/>
                    <a:pt x="66" y="84"/>
                    <a:pt x="66" y="85"/>
                  </a:cubicBezTo>
                  <a:close/>
                  <a:moveTo>
                    <a:pt x="174" y="83"/>
                  </a:moveTo>
                  <a:cubicBezTo>
                    <a:pt x="175" y="83"/>
                    <a:pt x="175" y="84"/>
                    <a:pt x="176" y="85"/>
                  </a:cubicBezTo>
                  <a:cubicBezTo>
                    <a:pt x="176" y="83"/>
                    <a:pt x="175" y="82"/>
                    <a:pt x="175" y="82"/>
                  </a:cubicBezTo>
                  <a:cubicBezTo>
                    <a:pt x="175" y="82"/>
                    <a:pt x="174" y="82"/>
                    <a:pt x="174" y="83"/>
                  </a:cubicBezTo>
                  <a:close/>
                  <a:moveTo>
                    <a:pt x="71" y="83"/>
                  </a:moveTo>
                  <a:cubicBezTo>
                    <a:pt x="71" y="83"/>
                    <a:pt x="70" y="82"/>
                    <a:pt x="70" y="82"/>
                  </a:cubicBezTo>
                  <a:cubicBezTo>
                    <a:pt x="70" y="82"/>
                    <a:pt x="69" y="82"/>
                    <a:pt x="69" y="82"/>
                  </a:cubicBezTo>
                  <a:cubicBezTo>
                    <a:pt x="69" y="82"/>
                    <a:pt x="69" y="83"/>
                    <a:pt x="69" y="83"/>
                  </a:cubicBezTo>
                  <a:cubicBezTo>
                    <a:pt x="69" y="82"/>
                    <a:pt x="70" y="84"/>
                    <a:pt x="71" y="83"/>
                  </a:cubicBezTo>
                  <a:close/>
                  <a:moveTo>
                    <a:pt x="72" y="83"/>
                  </a:moveTo>
                  <a:cubicBezTo>
                    <a:pt x="72" y="83"/>
                    <a:pt x="72" y="82"/>
                    <a:pt x="71" y="82"/>
                  </a:cubicBezTo>
                  <a:cubicBezTo>
                    <a:pt x="71" y="83"/>
                    <a:pt x="71" y="84"/>
                    <a:pt x="72" y="83"/>
                  </a:cubicBezTo>
                  <a:close/>
                  <a:moveTo>
                    <a:pt x="79" y="84"/>
                  </a:moveTo>
                  <a:cubicBezTo>
                    <a:pt x="80" y="83"/>
                    <a:pt x="81" y="84"/>
                    <a:pt x="82" y="83"/>
                  </a:cubicBezTo>
                  <a:cubicBezTo>
                    <a:pt x="81" y="83"/>
                    <a:pt x="81" y="82"/>
                    <a:pt x="81" y="82"/>
                  </a:cubicBezTo>
                  <a:cubicBezTo>
                    <a:pt x="79" y="81"/>
                    <a:pt x="78" y="83"/>
                    <a:pt x="79" y="84"/>
                  </a:cubicBezTo>
                  <a:close/>
                  <a:moveTo>
                    <a:pt x="165" y="84"/>
                  </a:moveTo>
                  <a:cubicBezTo>
                    <a:pt x="166" y="83"/>
                    <a:pt x="167" y="83"/>
                    <a:pt x="167" y="82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83"/>
                    <a:pt x="164" y="83"/>
                    <a:pt x="165" y="84"/>
                  </a:cubicBezTo>
                  <a:close/>
                  <a:moveTo>
                    <a:pt x="99" y="82"/>
                  </a:moveTo>
                  <a:cubicBezTo>
                    <a:pt x="99" y="83"/>
                    <a:pt x="100" y="83"/>
                    <a:pt x="100" y="83"/>
                  </a:cubicBezTo>
                  <a:cubicBezTo>
                    <a:pt x="100" y="82"/>
                    <a:pt x="100" y="82"/>
                    <a:pt x="99" y="82"/>
                  </a:cubicBezTo>
                  <a:close/>
                  <a:moveTo>
                    <a:pt x="76" y="83"/>
                  </a:moveTo>
                  <a:cubicBezTo>
                    <a:pt x="76" y="83"/>
                    <a:pt x="76" y="84"/>
                    <a:pt x="76" y="84"/>
                  </a:cubicBezTo>
                  <a:cubicBezTo>
                    <a:pt x="77" y="84"/>
                    <a:pt x="78" y="83"/>
                    <a:pt x="78" y="83"/>
                  </a:cubicBezTo>
                  <a:cubicBezTo>
                    <a:pt x="77" y="82"/>
                    <a:pt x="77" y="83"/>
                    <a:pt x="76" y="83"/>
                  </a:cubicBezTo>
                  <a:close/>
                  <a:moveTo>
                    <a:pt x="166" y="84"/>
                  </a:moveTo>
                  <a:cubicBezTo>
                    <a:pt x="166" y="85"/>
                    <a:pt x="166" y="85"/>
                    <a:pt x="166" y="85"/>
                  </a:cubicBezTo>
                  <a:cubicBezTo>
                    <a:pt x="167" y="85"/>
                    <a:pt x="167" y="84"/>
                    <a:pt x="168" y="83"/>
                  </a:cubicBezTo>
                  <a:cubicBezTo>
                    <a:pt x="167" y="82"/>
                    <a:pt x="166" y="84"/>
                    <a:pt x="166" y="84"/>
                  </a:cubicBezTo>
                  <a:close/>
                  <a:moveTo>
                    <a:pt x="67" y="88"/>
                  </a:moveTo>
                  <a:cubicBezTo>
                    <a:pt x="65" y="87"/>
                    <a:pt x="65" y="84"/>
                    <a:pt x="63" y="83"/>
                  </a:cubicBezTo>
                  <a:cubicBezTo>
                    <a:pt x="64" y="85"/>
                    <a:pt x="65" y="88"/>
                    <a:pt x="67" y="88"/>
                  </a:cubicBezTo>
                  <a:close/>
                  <a:moveTo>
                    <a:pt x="107" y="84"/>
                  </a:moveTo>
                  <a:cubicBezTo>
                    <a:pt x="107" y="84"/>
                    <a:pt x="107" y="83"/>
                    <a:pt x="106" y="83"/>
                  </a:cubicBezTo>
                  <a:cubicBezTo>
                    <a:pt x="106" y="84"/>
                    <a:pt x="106" y="84"/>
                    <a:pt x="107" y="84"/>
                  </a:cubicBezTo>
                  <a:close/>
                  <a:moveTo>
                    <a:pt x="108" y="84"/>
                  </a:moveTo>
                  <a:cubicBezTo>
                    <a:pt x="108" y="85"/>
                    <a:pt x="109" y="84"/>
                    <a:pt x="109" y="83"/>
                  </a:cubicBezTo>
                  <a:cubicBezTo>
                    <a:pt x="109" y="83"/>
                    <a:pt x="108" y="84"/>
                    <a:pt x="108" y="84"/>
                  </a:cubicBezTo>
                  <a:close/>
                  <a:moveTo>
                    <a:pt x="73" y="83"/>
                  </a:moveTo>
                  <a:cubicBezTo>
                    <a:pt x="73" y="85"/>
                    <a:pt x="74" y="84"/>
                    <a:pt x="75" y="84"/>
                  </a:cubicBezTo>
                  <a:cubicBezTo>
                    <a:pt x="75" y="84"/>
                    <a:pt x="75" y="83"/>
                    <a:pt x="74" y="83"/>
                  </a:cubicBezTo>
                  <a:cubicBezTo>
                    <a:pt x="74" y="84"/>
                    <a:pt x="74" y="83"/>
                    <a:pt x="73" y="83"/>
                  </a:cubicBezTo>
                  <a:close/>
                  <a:moveTo>
                    <a:pt x="102" y="84"/>
                  </a:moveTo>
                  <a:cubicBezTo>
                    <a:pt x="102" y="84"/>
                    <a:pt x="103" y="85"/>
                    <a:pt x="103" y="85"/>
                  </a:cubicBezTo>
                  <a:cubicBezTo>
                    <a:pt x="104" y="84"/>
                    <a:pt x="104" y="84"/>
                    <a:pt x="103" y="83"/>
                  </a:cubicBezTo>
                  <a:cubicBezTo>
                    <a:pt x="103" y="84"/>
                    <a:pt x="103" y="83"/>
                    <a:pt x="102" y="84"/>
                  </a:cubicBezTo>
                  <a:close/>
                  <a:moveTo>
                    <a:pt x="106" y="85"/>
                  </a:moveTo>
                  <a:cubicBezTo>
                    <a:pt x="106" y="84"/>
                    <a:pt x="105" y="83"/>
                    <a:pt x="104" y="83"/>
                  </a:cubicBezTo>
                  <a:cubicBezTo>
                    <a:pt x="104" y="84"/>
                    <a:pt x="105" y="85"/>
                    <a:pt x="106" y="85"/>
                  </a:cubicBezTo>
                  <a:close/>
                  <a:moveTo>
                    <a:pt x="156" y="85"/>
                  </a:moveTo>
                  <a:cubicBezTo>
                    <a:pt x="157" y="85"/>
                    <a:pt x="157" y="83"/>
                    <a:pt x="156" y="83"/>
                  </a:cubicBezTo>
                  <a:cubicBezTo>
                    <a:pt x="156" y="84"/>
                    <a:pt x="156" y="85"/>
                    <a:pt x="156" y="85"/>
                  </a:cubicBezTo>
                  <a:close/>
                  <a:moveTo>
                    <a:pt x="171" y="86"/>
                  </a:moveTo>
                  <a:cubicBezTo>
                    <a:pt x="172" y="86"/>
                    <a:pt x="172" y="85"/>
                    <a:pt x="172" y="84"/>
                  </a:cubicBezTo>
                  <a:cubicBezTo>
                    <a:pt x="172" y="84"/>
                    <a:pt x="172" y="83"/>
                    <a:pt x="171" y="83"/>
                  </a:cubicBezTo>
                  <a:cubicBezTo>
                    <a:pt x="171" y="84"/>
                    <a:pt x="171" y="85"/>
                    <a:pt x="171" y="86"/>
                  </a:cubicBezTo>
                  <a:close/>
                  <a:moveTo>
                    <a:pt x="77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3"/>
                    <a:pt x="77" y="84"/>
                    <a:pt x="77" y="84"/>
                  </a:cubicBezTo>
                  <a:close/>
                  <a:moveTo>
                    <a:pt x="167" y="85"/>
                  </a:moveTo>
                  <a:cubicBezTo>
                    <a:pt x="167" y="86"/>
                    <a:pt x="167" y="86"/>
                    <a:pt x="168" y="87"/>
                  </a:cubicBezTo>
                  <a:cubicBezTo>
                    <a:pt x="170" y="86"/>
                    <a:pt x="169" y="84"/>
                    <a:pt x="168" y="84"/>
                  </a:cubicBezTo>
                  <a:cubicBezTo>
                    <a:pt x="168" y="84"/>
                    <a:pt x="167" y="85"/>
                    <a:pt x="167" y="85"/>
                  </a:cubicBezTo>
                  <a:close/>
                  <a:moveTo>
                    <a:pt x="97" y="86"/>
                  </a:moveTo>
                  <a:cubicBezTo>
                    <a:pt x="97" y="86"/>
                    <a:pt x="98" y="86"/>
                    <a:pt x="98" y="86"/>
                  </a:cubicBezTo>
                  <a:cubicBezTo>
                    <a:pt x="97" y="85"/>
                    <a:pt x="97" y="84"/>
                    <a:pt x="97" y="84"/>
                  </a:cubicBezTo>
                  <a:cubicBezTo>
                    <a:pt x="96" y="85"/>
                    <a:pt x="97" y="85"/>
                    <a:pt x="97" y="86"/>
                  </a:cubicBezTo>
                  <a:close/>
                  <a:moveTo>
                    <a:pt x="160" y="86"/>
                  </a:moveTo>
                  <a:cubicBezTo>
                    <a:pt x="161" y="86"/>
                    <a:pt x="161" y="84"/>
                    <a:pt x="160" y="84"/>
                  </a:cubicBezTo>
                  <a:cubicBezTo>
                    <a:pt x="160" y="84"/>
                    <a:pt x="160" y="85"/>
                    <a:pt x="160" y="86"/>
                  </a:cubicBezTo>
                  <a:close/>
                  <a:moveTo>
                    <a:pt x="80" y="84"/>
                  </a:moveTo>
                  <a:cubicBezTo>
                    <a:pt x="80" y="86"/>
                    <a:pt x="81" y="85"/>
                    <a:pt x="83" y="86"/>
                  </a:cubicBezTo>
                  <a:cubicBezTo>
                    <a:pt x="83" y="84"/>
                    <a:pt x="81" y="84"/>
                    <a:pt x="80" y="84"/>
                  </a:cubicBezTo>
                  <a:close/>
                  <a:moveTo>
                    <a:pt x="98" y="84"/>
                  </a:moveTo>
                  <a:cubicBezTo>
                    <a:pt x="99" y="85"/>
                    <a:pt x="99" y="85"/>
                    <a:pt x="99" y="86"/>
                  </a:cubicBezTo>
                  <a:cubicBezTo>
                    <a:pt x="100" y="85"/>
                    <a:pt x="99" y="84"/>
                    <a:pt x="98" y="84"/>
                  </a:cubicBezTo>
                  <a:close/>
                  <a:moveTo>
                    <a:pt x="164" y="86"/>
                  </a:moveTo>
                  <a:cubicBezTo>
                    <a:pt x="165" y="86"/>
                    <a:pt x="165" y="85"/>
                    <a:pt x="165" y="84"/>
                  </a:cubicBezTo>
                  <a:cubicBezTo>
                    <a:pt x="164" y="84"/>
                    <a:pt x="163" y="85"/>
                    <a:pt x="164" y="86"/>
                  </a:cubicBezTo>
                  <a:close/>
                  <a:moveTo>
                    <a:pt x="102" y="86"/>
                  </a:moveTo>
                  <a:cubicBezTo>
                    <a:pt x="102" y="85"/>
                    <a:pt x="102" y="85"/>
                    <a:pt x="101" y="84"/>
                  </a:cubicBezTo>
                  <a:cubicBezTo>
                    <a:pt x="102" y="85"/>
                    <a:pt x="102" y="86"/>
                    <a:pt x="102" y="86"/>
                  </a:cubicBezTo>
                  <a:close/>
                  <a:moveTo>
                    <a:pt x="145" y="140"/>
                  </a:moveTo>
                  <a:cubicBezTo>
                    <a:pt x="144" y="141"/>
                    <a:pt x="145" y="142"/>
                    <a:pt x="146" y="142"/>
                  </a:cubicBezTo>
                  <a:cubicBezTo>
                    <a:pt x="146" y="141"/>
                    <a:pt x="146" y="140"/>
                    <a:pt x="145" y="140"/>
                  </a:cubicBezTo>
                  <a:close/>
                  <a:moveTo>
                    <a:pt x="158" y="88"/>
                  </a:moveTo>
                  <a:cubicBezTo>
                    <a:pt x="158" y="89"/>
                    <a:pt x="158" y="90"/>
                    <a:pt x="157" y="91"/>
                  </a:cubicBezTo>
                  <a:cubicBezTo>
                    <a:pt x="156" y="91"/>
                    <a:pt x="157" y="89"/>
                    <a:pt x="157" y="89"/>
                  </a:cubicBezTo>
                  <a:cubicBezTo>
                    <a:pt x="156" y="87"/>
                    <a:pt x="155" y="86"/>
                    <a:pt x="154" y="84"/>
                  </a:cubicBezTo>
                  <a:cubicBezTo>
                    <a:pt x="154" y="91"/>
                    <a:pt x="155" y="99"/>
                    <a:pt x="154" y="104"/>
                  </a:cubicBezTo>
                  <a:cubicBezTo>
                    <a:pt x="155" y="105"/>
                    <a:pt x="156" y="105"/>
                    <a:pt x="156" y="107"/>
                  </a:cubicBezTo>
                  <a:cubicBezTo>
                    <a:pt x="155" y="107"/>
                    <a:pt x="155" y="106"/>
                    <a:pt x="154" y="106"/>
                  </a:cubicBezTo>
                  <a:cubicBezTo>
                    <a:pt x="154" y="108"/>
                    <a:pt x="155" y="108"/>
                    <a:pt x="155" y="109"/>
                  </a:cubicBezTo>
                  <a:cubicBezTo>
                    <a:pt x="155" y="109"/>
                    <a:pt x="155" y="109"/>
                    <a:pt x="154" y="109"/>
                  </a:cubicBezTo>
                  <a:cubicBezTo>
                    <a:pt x="153" y="117"/>
                    <a:pt x="155" y="125"/>
                    <a:pt x="155" y="133"/>
                  </a:cubicBezTo>
                  <a:cubicBezTo>
                    <a:pt x="154" y="137"/>
                    <a:pt x="154" y="143"/>
                    <a:pt x="154" y="148"/>
                  </a:cubicBezTo>
                  <a:cubicBezTo>
                    <a:pt x="154" y="149"/>
                    <a:pt x="156" y="150"/>
                    <a:pt x="154" y="150"/>
                  </a:cubicBezTo>
                  <a:cubicBezTo>
                    <a:pt x="154" y="146"/>
                    <a:pt x="153" y="142"/>
                    <a:pt x="154" y="140"/>
                  </a:cubicBezTo>
                  <a:cubicBezTo>
                    <a:pt x="151" y="138"/>
                    <a:pt x="149" y="135"/>
                    <a:pt x="147" y="132"/>
                  </a:cubicBezTo>
                  <a:cubicBezTo>
                    <a:pt x="147" y="133"/>
                    <a:pt x="146" y="133"/>
                    <a:pt x="146" y="133"/>
                  </a:cubicBezTo>
                  <a:cubicBezTo>
                    <a:pt x="147" y="133"/>
                    <a:pt x="147" y="133"/>
                    <a:pt x="147" y="134"/>
                  </a:cubicBezTo>
                  <a:cubicBezTo>
                    <a:pt x="147" y="135"/>
                    <a:pt x="148" y="136"/>
                    <a:pt x="150" y="136"/>
                  </a:cubicBezTo>
                  <a:cubicBezTo>
                    <a:pt x="150" y="137"/>
                    <a:pt x="149" y="137"/>
                    <a:pt x="149" y="137"/>
                  </a:cubicBezTo>
                  <a:cubicBezTo>
                    <a:pt x="150" y="138"/>
                    <a:pt x="151" y="139"/>
                    <a:pt x="151" y="140"/>
                  </a:cubicBezTo>
                  <a:cubicBezTo>
                    <a:pt x="149" y="140"/>
                    <a:pt x="149" y="137"/>
                    <a:pt x="147" y="137"/>
                  </a:cubicBezTo>
                  <a:cubicBezTo>
                    <a:pt x="147" y="138"/>
                    <a:pt x="149" y="138"/>
                    <a:pt x="149" y="140"/>
                  </a:cubicBezTo>
                  <a:cubicBezTo>
                    <a:pt x="148" y="139"/>
                    <a:pt x="147" y="141"/>
                    <a:pt x="147" y="142"/>
                  </a:cubicBezTo>
                  <a:cubicBezTo>
                    <a:pt x="147" y="142"/>
                    <a:pt x="146" y="142"/>
                    <a:pt x="146" y="142"/>
                  </a:cubicBezTo>
                  <a:cubicBezTo>
                    <a:pt x="146" y="143"/>
                    <a:pt x="147" y="143"/>
                    <a:pt x="146" y="144"/>
                  </a:cubicBezTo>
                  <a:cubicBezTo>
                    <a:pt x="148" y="143"/>
                    <a:pt x="148" y="142"/>
                    <a:pt x="150" y="141"/>
                  </a:cubicBezTo>
                  <a:cubicBezTo>
                    <a:pt x="149" y="143"/>
                    <a:pt x="146" y="144"/>
                    <a:pt x="148" y="145"/>
                  </a:cubicBezTo>
                  <a:cubicBezTo>
                    <a:pt x="149" y="145"/>
                    <a:pt x="149" y="143"/>
                    <a:pt x="150" y="143"/>
                  </a:cubicBezTo>
                  <a:cubicBezTo>
                    <a:pt x="150" y="145"/>
                    <a:pt x="149" y="145"/>
                    <a:pt x="148" y="146"/>
                  </a:cubicBezTo>
                  <a:cubicBezTo>
                    <a:pt x="149" y="147"/>
                    <a:pt x="152" y="146"/>
                    <a:pt x="153" y="147"/>
                  </a:cubicBezTo>
                  <a:cubicBezTo>
                    <a:pt x="149" y="148"/>
                    <a:pt x="145" y="147"/>
                    <a:pt x="142" y="146"/>
                  </a:cubicBezTo>
                  <a:cubicBezTo>
                    <a:pt x="139" y="145"/>
                    <a:pt x="136" y="145"/>
                    <a:pt x="134" y="145"/>
                  </a:cubicBezTo>
                  <a:cubicBezTo>
                    <a:pt x="141" y="147"/>
                    <a:pt x="147" y="150"/>
                    <a:pt x="154" y="152"/>
                  </a:cubicBezTo>
                  <a:cubicBezTo>
                    <a:pt x="160" y="149"/>
                    <a:pt x="166" y="145"/>
                    <a:pt x="172" y="142"/>
                  </a:cubicBezTo>
                  <a:cubicBezTo>
                    <a:pt x="172" y="140"/>
                    <a:pt x="172" y="138"/>
                    <a:pt x="172" y="135"/>
                  </a:cubicBezTo>
                  <a:cubicBezTo>
                    <a:pt x="169" y="133"/>
                    <a:pt x="166" y="130"/>
                    <a:pt x="165" y="128"/>
                  </a:cubicBezTo>
                  <a:cubicBezTo>
                    <a:pt x="168" y="129"/>
                    <a:pt x="169" y="133"/>
                    <a:pt x="172" y="134"/>
                  </a:cubicBezTo>
                  <a:cubicBezTo>
                    <a:pt x="172" y="130"/>
                    <a:pt x="167" y="128"/>
                    <a:pt x="165" y="125"/>
                  </a:cubicBezTo>
                  <a:cubicBezTo>
                    <a:pt x="168" y="126"/>
                    <a:pt x="169" y="129"/>
                    <a:pt x="172" y="131"/>
                  </a:cubicBezTo>
                  <a:cubicBezTo>
                    <a:pt x="172" y="125"/>
                    <a:pt x="169" y="123"/>
                    <a:pt x="168" y="121"/>
                  </a:cubicBezTo>
                  <a:cubicBezTo>
                    <a:pt x="169" y="122"/>
                    <a:pt x="170" y="124"/>
                    <a:pt x="171" y="125"/>
                  </a:cubicBezTo>
                  <a:cubicBezTo>
                    <a:pt x="172" y="121"/>
                    <a:pt x="171" y="121"/>
                    <a:pt x="171" y="118"/>
                  </a:cubicBezTo>
                  <a:cubicBezTo>
                    <a:pt x="169" y="117"/>
                    <a:pt x="168" y="114"/>
                    <a:pt x="167" y="112"/>
                  </a:cubicBezTo>
                  <a:cubicBezTo>
                    <a:pt x="169" y="113"/>
                    <a:pt x="169" y="116"/>
                    <a:pt x="171" y="118"/>
                  </a:cubicBezTo>
                  <a:cubicBezTo>
                    <a:pt x="171" y="109"/>
                    <a:pt x="171" y="104"/>
                    <a:pt x="171" y="96"/>
                  </a:cubicBezTo>
                  <a:cubicBezTo>
                    <a:pt x="169" y="95"/>
                    <a:pt x="168" y="94"/>
                    <a:pt x="167" y="93"/>
                  </a:cubicBezTo>
                  <a:cubicBezTo>
                    <a:pt x="166" y="95"/>
                    <a:pt x="166" y="97"/>
                    <a:pt x="164" y="98"/>
                  </a:cubicBezTo>
                  <a:cubicBezTo>
                    <a:pt x="165" y="97"/>
                    <a:pt x="166" y="95"/>
                    <a:pt x="167" y="93"/>
                  </a:cubicBezTo>
                  <a:cubicBezTo>
                    <a:pt x="166" y="93"/>
                    <a:pt x="166" y="92"/>
                    <a:pt x="165" y="92"/>
                  </a:cubicBezTo>
                  <a:cubicBezTo>
                    <a:pt x="164" y="93"/>
                    <a:pt x="164" y="95"/>
                    <a:pt x="162" y="95"/>
                  </a:cubicBezTo>
                  <a:cubicBezTo>
                    <a:pt x="164" y="94"/>
                    <a:pt x="164" y="93"/>
                    <a:pt x="165" y="91"/>
                  </a:cubicBezTo>
                  <a:cubicBezTo>
                    <a:pt x="164" y="91"/>
                    <a:pt x="163" y="90"/>
                    <a:pt x="163" y="89"/>
                  </a:cubicBezTo>
                  <a:cubicBezTo>
                    <a:pt x="162" y="90"/>
                    <a:pt x="162" y="90"/>
                    <a:pt x="161" y="90"/>
                  </a:cubicBezTo>
                  <a:cubicBezTo>
                    <a:pt x="161" y="89"/>
                    <a:pt x="162" y="89"/>
                    <a:pt x="162" y="88"/>
                  </a:cubicBezTo>
                  <a:cubicBezTo>
                    <a:pt x="161" y="89"/>
                    <a:pt x="160" y="91"/>
                    <a:pt x="160" y="91"/>
                  </a:cubicBezTo>
                  <a:cubicBezTo>
                    <a:pt x="160" y="90"/>
                    <a:pt x="161" y="89"/>
                    <a:pt x="161" y="88"/>
                  </a:cubicBezTo>
                  <a:cubicBezTo>
                    <a:pt x="160" y="88"/>
                    <a:pt x="160" y="90"/>
                    <a:pt x="158" y="90"/>
                  </a:cubicBezTo>
                  <a:cubicBezTo>
                    <a:pt x="158" y="89"/>
                    <a:pt x="159" y="89"/>
                    <a:pt x="159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9"/>
                    <a:pt x="158" y="88"/>
                    <a:pt x="158" y="88"/>
                  </a:cubicBezTo>
                  <a:close/>
                  <a:moveTo>
                    <a:pt x="74" y="85"/>
                  </a:moveTo>
                  <a:cubicBezTo>
                    <a:pt x="74" y="85"/>
                    <a:pt x="75" y="85"/>
                    <a:pt x="75" y="85"/>
                  </a:cubicBezTo>
                  <a:cubicBezTo>
                    <a:pt x="75" y="85"/>
                    <a:pt x="74" y="85"/>
                    <a:pt x="74" y="85"/>
                  </a:cubicBezTo>
                  <a:close/>
                  <a:moveTo>
                    <a:pt x="77" y="85"/>
                  </a:moveTo>
                  <a:cubicBezTo>
                    <a:pt x="78" y="86"/>
                    <a:pt x="78" y="86"/>
                    <a:pt x="79" y="86"/>
                  </a:cubicBezTo>
                  <a:cubicBezTo>
                    <a:pt x="80" y="84"/>
                    <a:pt x="78" y="85"/>
                    <a:pt x="77" y="85"/>
                  </a:cubicBezTo>
                  <a:close/>
                  <a:moveTo>
                    <a:pt x="104" y="85"/>
                  </a:moveTo>
                  <a:cubicBezTo>
                    <a:pt x="104" y="85"/>
                    <a:pt x="104" y="85"/>
                    <a:pt x="105" y="85"/>
                  </a:cubicBezTo>
                  <a:cubicBezTo>
                    <a:pt x="105" y="84"/>
                    <a:pt x="104" y="85"/>
                    <a:pt x="104" y="85"/>
                  </a:cubicBezTo>
                  <a:close/>
                  <a:moveTo>
                    <a:pt x="159" y="87"/>
                  </a:moveTo>
                  <a:cubicBezTo>
                    <a:pt x="159" y="86"/>
                    <a:pt x="159" y="85"/>
                    <a:pt x="159" y="85"/>
                  </a:cubicBezTo>
                  <a:cubicBezTo>
                    <a:pt x="158" y="85"/>
                    <a:pt x="158" y="86"/>
                    <a:pt x="159" y="87"/>
                  </a:cubicBezTo>
                  <a:close/>
                  <a:moveTo>
                    <a:pt x="73" y="86"/>
                  </a:moveTo>
                  <a:cubicBezTo>
                    <a:pt x="73" y="85"/>
                    <a:pt x="73" y="85"/>
                    <a:pt x="72" y="85"/>
                  </a:cubicBezTo>
                  <a:cubicBezTo>
                    <a:pt x="72" y="85"/>
                    <a:pt x="73" y="86"/>
                    <a:pt x="73" y="86"/>
                  </a:cubicBezTo>
                  <a:close/>
                  <a:moveTo>
                    <a:pt x="94" y="86"/>
                  </a:moveTo>
                  <a:cubicBezTo>
                    <a:pt x="94" y="86"/>
                    <a:pt x="94" y="86"/>
                    <a:pt x="94" y="86"/>
                  </a:cubicBezTo>
                  <a:cubicBezTo>
                    <a:pt x="95" y="86"/>
                    <a:pt x="95" y="86"/>
                    <a:pt x="96" y="86"/>
                  </a:cubicBezTo>
                  <a:cubicBezTo>
                    <a:pt x="96" y="86"/>
                    <a:pt x="96" y="85"/>
                    <a:pt x="96" y="85"/>
                  </a:cubicBezTo>
                  <a:cubicBezTo>
                    <a:pt x="95" y="85"/>
                    <a:pt x="94" y="85"/>
                    <a:pt x="94" y="86"/>
                  </a:cubicBezTo>
                  <a:close/>
                  <a:moveTo>
                    <a:pt x="38" y="154"/>
                  </a:moveTo>
                  <a:cubicBezTo>
                    <a:pt x="37" y="154"/>
                    <a:pt x="38" y="153"/>
                    <a:pt x="38" y="152"/>
                  </a:cubicBezTo>
                  <a:cubicBezTo>
                    <a:pt x="38" y="152"/>
                    <a:pt x="38" y="152"/>
                    <a:pt x="38" y="151"/>
                  </a:cubicBezTo>
                  <a:cubicBezTo>
                    <a:pt x="37" y="153"/>
                    <a:pt x="37" y="154"/>
                    <a:pt x="35" y="155"/>
                  </a:cubicBezTo>
                  <a:cubicBezTo>
                    <a:pt x="35" y="154"/>
                    <a:pt x="34" y="155"/>
                    <a:pt x="34" y="154"/>
                  </a:cubicBezTo>
                  <a:cubicBezTo>
                    <a:pt x="34" y="153"/>
                    <a:pt x="36" y="151"/>
                    <a:pt x="37" y="150"/>
                  </a:cubicBezTo>
                  <a:cubicBezTo>
                    <a:pt x="36" y="151"/>
                    <a:pt x="35" y="153"/>
                    <a:pt x="36" y="154"/>
                  </a:cubicBezTo>
                  <a:cubicBezTo>
                    <a:pt x="37" y="152"/>
                    <a:pt x="38" y="149"/>
                    <a:pt x="39" y="148"/>
                  </a:cubicBezTo>
                  <a:cubicBezTo>
                    <a:pt x="39" y="149"/>
                    <a:pt x="38" y="150"/>
                    <a:pt x="38" y="150"/>
                  </a:cubicBezTo>
                  <a:cubicBezTo>
                    <a:pt x="39" y="151"/>
                    <a:pt x="39" y="152"/>
                    <a:pt x="39" y="152"/>
                  </a:cubicBezTo>
                  <a:cubicBezTo>
                    <a:pt x="39" y="150"/>
                    <a:pt x="40" y="149"/>
                    <a:pt x="41" y="148"/>
                  </a:cubicBezTo>
                  <a:cubicBezTo>
                    <a:pt x="42" y="148"/>
                    <a:pt x="42" y="149"/>
                    <a:pt x="42" y="149"/>
                  </a:cubicBezTo>
                  <a:cubicBezTo>
                    <a:pt x="42" y="149"/>
                    <a:pt x="43" y="148"/>
                    <a:pt x="43" y="147"/>
                  </a:cubicBezTo>
                  <a:cubicBezTo>
                    <a:pt x="43" y="148"/>
                    <a:pt x="44" y="146"/>
                    <a:pt x="44" y="145"/>
                  </a:cubicBezTo>
                  <a:cubicBezTo>
                    <a:pt x="44" y="145"/>
                    <a:pt x="43" y="145"/>
                    <a:pt x="44" y="145"/>
                  </a:cubicBezTo>
                  <a:cubicBezTo>
                    <a:pt x="44" y="143"/>
                    <a:pt x="46" y="143"/>
                    <a:pt x="45" y="141"/>
                  </a:cubicBezTo>
                  <a:cubicBezTo>
                    <a:pt x="44" y="141"/>
                    <a:pt x="44" y="144"/>
                    <a:pt x="42" y="143"/>
                  </a:cubicBezTo>
                  <a:cubicBezTo>
                    <a:pt x="43" y="142"/>
                    <a:pt x="44" y="141"/>
                    <a:pt x="44" y="140"/>
                  </a:cubicBezTo>
                  <a:cubicBezTo>
                    <a:pt x="45" y="141"/>
                    <a:pt x="43" y="141"/>
                    <a:pt x="44" y="142"/>
                  </a:cubicBezTo>
                  <a:cubicBezTo>
                    <a:pt x="45" y="141"/>
                    <a:pt x="45" y="140"/>
                    <a:pt x="46" y="139"/>
                  </a:cubicBezTo>
                  <a:cubicBezTo>
                    <a:pt x="46" y="139"/>
                    <a:pt x="45" y="138"/>
                    <a:pt x="45" y="138"/>
                  </a:cubicBezTo>
                  <a:cubicBezTo>
                    <a:pt x="46" y="138"/>
                    <a:pt x="46" y="139"/>
                    <a:pt x="47" y="138"/>
                  </a:cubicBezTo>
                  <a:cubicBezTo>
                    <a:pt x="47" y="137"/>
                    <a:pt x="47" y="137"/>
                    <a:pt x="47" y="136"/>
                  </a:cubicBezTo>
                  <a:cubicBezTo>
                    <a:pt x="46" y="136"/>
                    <a:pt x="45" y="137"/>
                    <a:pt x="45" y="137"/>
                  </a:cubicBezTo>
                  <a:cubicBezTo>
                    <a:pt x="45" y="135"/>
                    <a:pt x="46" y="135"/>
                    <a:pt x="46" y="134"/>
                  </a:cubicBezTo>
                  <a:cubicBezTo>
                    <a:pt x="46" y="133"/>
                    <a:pt x="46" y="134"/>
                    <a:pt x="47" y="134"/>
                  </a:cubicBezTo>
                  <a:cubicBezTo>
                    <a:pt x="47" y="133"/>
                    <a:pt x="48" y="132"/>
                    <a:pt x="47" y="132"/>
                  </a:cubicBezTo>
                  <a:cubicBezTo>
                    <a:pt x="46" y="132"/>
                    <a:pt x="46" y="133"/>
                    <a:pt x="45" y="133"/>
                  </a:cubicBezTo>
                  <a:cubicBezTo>
                    <a:pt x="46" y="131"/>
                    <a:pt x="48" y="131"/>
                    <a:pt x="47" y="129"/>
                  </a:cubicBezTo>
                  <a:cubicBezTo>
                    <a:pt x="48" y="130"/>
                    <a:pt x="48" y="129"/>
                    <a:pt x="49" y="128"/>
                  </a:cubicBezTo>
                  <a:cubicBezTo>
                    <a:pt x="49" y="128"/>
                    <a:pt x="49" y="127"/>
                    <a:pt x="48" y="127"/>
                  </a:cubicBezTo>
                  <a:cubicBezTo>
                    <a:pt x="47" y="128"/>
                    <a:pt x="47" y="130"/>
                    <a:pt x="44" y="131"/>
                  </a:cubicBezTo>
                  <a:cubicBezTo>
                    <a:pt x="46" y="129"/>
                    <a:pt x="48" y="127"/>
                    <a:pt x="49" y="125"/>
                  </a:cubicBezTo>
                  <a:cubicBezTo>
                    <a:pt x="48" y="124"/>
                    <a:pt x="49" y="124"/>
                    <a:pt x="48" y="123"/>
                  </a:cubicBezTo>
                  <a:cubicBezTo>
                    <a:pt x="47" y="124"/>
                    <a:pt x="47" y="126"/>
                    <a:pt x="46" y="126"/>
                  </a:cubicBezTo>
                  <a:cubicBezTo>
                    <a:pt x="46" y="124"/>
                    <a:pt x="47" y="124"/>
                    <a:pt x="48" y="123"/>
                  </a:cubicBezTo>
                  <a:cubicBezTo>
                    <a:pt x="47" y="122"/>
                    <a:pt x="47" y="122"/>
                    <a:pt x="47" y="121"/>
                  </a:cubicBezTo>
                  <a:cubicBezTo>
                    <a:pt x="47" y="122"/>
                    <a:pt x="46" y="124"/>
                    <a:pt x="45" y="123"/>
                  </a:cubicBezTo>
                  <a:cubicBezTo>
                    <a:pt x="46" y="122"/>
                    <a:pt x="47" y="121"/>
                    <a:pt x="47" y="120"/>
                  </a:cubicBezTo>
                  <a:cubicBezTo>
                    <a:pt x="47" y="120"/>
                    <a:pt x="47" y="120"/>
                    <a:pt x="48" y="120"/>
                  </a:cubicBezTo>
                  <a:cubicBezTo>
                    <a:pt x="48" y="119"/>
                    <a:pt x="48" y="119"/>
                    <a:pt x="47" y="118"/>
                  </a:cubicBezTo>
                  <a:cubicBezTo>
                    <a:pt x="47" y="119"/>
                    <a:pt x="46" y="122"/>
                    <a:pt x="44" y="122"/>
                  </a:cubicBezTo>
                  <a:cubicBezTo>
                    <a:pt x="45" y="120"/>
                    <a:pt x="46" y="119"/>
                    <a:pt x="47" y="117"/>
                  </a:cubicBezTo>
                  <a:cubicBezTo>
                    <a:pt x="47" y="117"/>
                    <a:pt x="47" y="116"/>
                    <a:pt x="47" y="116"/>
                  </a:cubicBezTo>
                  <a:cubicBezTo>
                    <a:pt x="45" y="116"/>
                    <a:pt x="46" y="118"/>
                    <a:pt x="44" y="119"/>
                  </a:cubicBezTo>
                  <a:cubicBezTo>
                    <a:pt x="44" y="118"/>
                    <a:pt x="46" y="116"/>
                    <a:pt x="47" y="115"/>
                  </a:cubicBezTo>
                  <a:cubicBezTo>
                    <a:pt x="46" y="114"/>
                    <a:pt x="46" y="113"/>
                    <a:pt x="46" y="112"/>
                  </a:cubicBezTo>
                  <a:cubicBezTo>
                    <a:pt x="47" y="112"/>
                    <a:pt x="47" y="113"/>
                    <a:pt x="47" y="113"/>
                  </a:cubicBezTo>
                  <a:cubicBezTo>
                    <a:pt x="47" y="112"/>
                    <a:pt x="47" y="110"/>
                    <a:pt x="46" y="110"/>
                  </a:cubicBezTo>
                  <a:cubicBezTo>
                    <a:pt x="46" y="110"/>
                    <a:pt x="46" y="110"/>
                    <a:pt x="45" y="111"/>
                  </a:cubicBezTo>
                  <a:cubicBezTo>
                    <a:pt x="45" y="110"/>
                    <a:pt x="46" y="110"/>
                    <a:pt x="46" y="109"/>
                  </a:cubicBezTo>
                  <a:cubicBezTo>
                    <a:pt x="46" y="109"/>
                    <a:pt x="46" y="108"/>
                    <a:pt x="45" y="107"/>
                  </a:cubicBezTo>
                  <a:cubicBezTo>
                    <a:pt x="45" y="108"/>
                    <a:pt x="46" y="109"/>
                    <a:pt x="44" y="109"/>
                  </a:cubicBezTo>
                  <a:cubicBezTo>
                    <a:pt x="45" y="107"/>
                    <a:pt x="47" y="106"/>
                    <a:pt x="46" y="104"/>
                  </a:cubicBezTo>
                  <a:cubicBezTo>
                    <a:pt x="45" y="104"/>
                    <a:pt x="45" y="106"/>
                    <a:pt x="44" y="106"/>
                  </a:cubicBezTo>
                  <a:cubicBezTo>
                    <a:pt x="45" y="103"/>
                    <a:pt x="48" y="101"/>
                    <a:pt x="49" y="98"/>
                  </a:cubicBezTo>
                  <a:cubicBezTo>
                    <a:pt x="49" y="98"/>
                    <a:pt x="49" y="98"/>
                    <a:pt x="49" y="97"/>
                  </a:cubicBezTo>
                  <a:cubicBezTo>
                    <a:pt x="46" y="99"/>
                    <a:pt x="45" y="103"/>
                    <a:pt x="43" y="105"/>
                  </a:cubicBezTo>
                  <a:cubicBezTo>
                    <a:pt x="42" y="103"/>
                    <a:pt x="44" y="102"/>
                    <a:pt x="44" y="101"/>
                  </a:cubicBezTo>
                  <a:cubicBezTo>
                    <a:pt x="45" y="101"/>
                    <a:pt x="44" y="102"/>
                    <a:pt x="44" y="102"/>
                  </a:cubicBezTo>
                  <a:cubicBezTo>
                    <a:pt x="45" y="100"/>
                    <a:pt x="49" y="98"/>
                    <a:pt x="48" y="94"/>
                  </a:cubicBezTo>
                  <a:cubicBezTo>
                    <a:pt x="49" y="94"/>
                    <a:pt x="49" y="96"/>
                    <a:pt x="49" y="96"/>
                  </a:cubicBezTo>
                  <a:cubicBezTo>
                    <a:pt x="50" y="95"/>
                    <a:pt x="49" y="94"/>
                    <a:pt x="48" y="93"/>
                  </a:cubicBezTo>
                  <a:cubicBezTo>
                    <a:pt x="48" y="95"/>
                    <a:pt x="46" y="95"/>
                    <a:pt x="46" y="97"/>
                  </a:cubicBezTo>
                  <a:cubicBezTo>
                    <a:pt x="44" y="98"/>
                    <a:pt x="43" y="101"/>
                    <a:pt x="41" y="101"/>
                  </a:cubicBezTo>
                  <a:cubicBezTo>
                    <a:pt x="43" y="98"/>
                    <a:pt x="47" y="96"/>
                    <a:pt x="48" y="91"/>
                  </a:cubicBezTo>
                  <a:cubicBezTo>
                    <a:pt x="50" y="92"/>
                    <a:pt x="50" y="89"/>
                    <a:pt x="51" y="89"/>
                  </a:cubicBezTo>
                  <a:cubicBezTo>
                    <a:pt x="51" y="89"/>
                    <a:pt x="50" y="89"/>
                    <a:pt x="50" y="88"/>
                  </a:cubicBezTo>
                  <a:cubicBezTo>
                    <a:pt x="47" y="90"/>
                    <a:pt x="47" y="93"/>
                    <a:pt x="44" y="94"/>
                  </a:cubicBezTo>
                  <a:cubicBezTo>
                    <a:pt x="43" y="96"/>
                    <a:pt x="42" y="99"/>
                    <a:pt x="40" y="99"/>
                  </a:cubicBezTo>
                  <a:cubicBezTo>
                    <a:pt x="41" y="98"/>
                    <a:pt x="42" y="96"/>
                    <a:pt x="43" y="95"/>
                  </a:cubicBezTo>
                  <a:cubicBezTo>
                    <a:pt x="43" y="95"/>
                    <a:pt x="42" y="96"/>
                    <a:pt x="43" y="96"/>
                  </a:cubicBezTo>
                  <a:cubicBezTo>
                    <a:pt x="44" y="93"/>
                    <a:pt x="47" y="92"/>
                    <a:pt x="48" y="89"/>
                  </a:cubicBezTo>
                  <a:cubicBezTo>
                    <a:pt x="48" y="89"/>
                    <a:pt x="49" y="89"/>
                    <a:pt x="49" y="89"/>
                  </a:cubicBezTo>
                  <a:cubicBezTo>
                    <a:pt x="49" y="88"/>
                    <a:pt x="48" y="88"/>
                    <a:pt x="47" y="88"/>
                  </a:cubicBezTo>
                  <a:cubicBezTo>
                    <a:pt x="45" y="89"/>
                    <a:pt x="43" y="91"/>
                    <a:pt x="42" y="93"/>
                  </a:cubicBezTo>
                  <a:cubicBezTo>
                    <a:pt x="41" y="95"/>
                    <a:pt x="41" y="97"/>
                    <a:pt x="39" y="97"/>
                  </a:cubicBezTo>
                  <a:cubicBezTo>
                    <a:pt x="42" y="94"/>
                    <a:pt x="43" y="90"/>
                    <a:pt x="46" y="87"/>
                  </a:cubicBezTo>
                  <a:cubicBezTo>
                    <a:pt x="45" y="87"/>
                    <a:pt x="45" y="87"/>
                    <a:pt x="44" y="87"/>
                  </a:cubicBezTo>
                  <a:cubicBezTo>
                    <a:pt x="42" y="89"/>
                    <a:pt x="40" y="92"/>
                    <a:pt x="39" y="94"/>
                  </a:cubicBezTo>
                  <a:cubicBezTo>
                    <a:pt x="39" y="92"/>
                    <a:pt x="43" y="89"/>
                    <a:pt x="43" y="87"/>
                  </a:cubicBezTo>
                  <a:cubicBezTo>
                    <a:pt x="42" y="87"/>
                    <a:pt x="40" y="86"/>
                    <a:pt x="39" y="86"/>
                  </a:cubicBezTo>
                  <a:cubicBezTo>
                    <a:pt x="38" y="87"/>
                    <a:pt x="37" y="89"/>
                    <a:pt x="36" y="89"/>
                  </a:cubicBezTo>
                  <a:cubicBezTo>
                    <a:pt x="36" y="88"/>
                    <a:pt x="37" y="88"/>
                    <a:pt x="37" y="87"/>
                  </a:cubicBezTo>
                  <a:cubicBezTo>
                    <a:pt x="37" y="88"/>
                    <a:pt x="38" y="86"/>
                    <a:pt x="38" y="86"/>
                  </a:cubicBezTo>
                  <a:cubicBezTo>
                    <a:pt x="37" y="85"/>
                    <a:pt x="37" y="86"/>
                    <a:pt x="36" y="86"/>
                  </a:cubicBezTo>
                  <a:cubicBezTo>
                    <a:pt x="35" y="88"/>
                    <a:pt x="33" y="90"/>
                    <a:pt x="32" y="93"/>
                  </a:cubicBezTo>
                  <a:cubicBezTo>
                    <a:pt x="33" y="90"/>
                    <a:pt x="35" y="88"/>
                    <a:pt x="36" y="85"/>
                  </a:cubicBezTo>
                  <a:cubicBezTo>
                    <a:pt x="32" y="85"/>
                    <a:pt x="26" y="86"/>
                    <a:pt x="26" y="90"/>
                  </a:cubicBezTo>
                  <a:cubicBezTo>
                    <a:pt x="26" y="89"/>
                    <a:pt x="26" y="88"/>
                    <a:pt x="27" y="87"/>
                  </a:cubicBezTo>
                  <a:cubicBezTo>
                    <a:pt x="15" y="91"/>
                    <a:pt x="9" y="100"/>
                    <a:pt x="4" y="112"/>
                  </a:cubicBezTo>
                  <a:cubicBezTo>
                    <a:pt x="5" y="111"/>
                    <a:pt x="6" y="111"/>
                    <a:pt x="7" y="110"/>
                  </a:cubicBezTo>
                  <a:cubicBezTo>
                    <a:pt x="4" y="112"/>
                    <a:pt x="3" y="115"/>
                    <a:pt x="3" y="118"/>
                  </a:cubicBezTo>
                  <a:cubicBezTo>
                    <a:pt x="5" y="118"/>
                    <a:pt x="6" y="117"/>
                    <a:pt x="8" y="116"/>
                  </a:cubicBezTo>
                  <a:cubicBezTo>
                    <a:pt x="7" y="115"/>
                    <a:pt x="7" y="114"/>
                    <a:pt x="6" y="114"/>
                  </a:cubicBezTo>
                  <a:cubicBezTo>
                    <a:pt x="6" y="114"/>
                    <a:pt x="5" y="115"/>
                    <a:pt x="4" y="115"/>
                  </a:cubicBezTo>
                  <a:cubicBezTo>
                    <a:pt x="4" y="115"/>
                    <a:pt x="4" y="114"/>
                    <a:pt x="5" y="114"/>
                  </a:cubicBezTo>
                  <a:cubicBezTo>
                    <a:pt x="5" y="114"/>
                    <a:pt x="4" y="114"/>
                    <a:pt x="5" y="115"/>
                  </a:cubicBezTo>
                  <a:cubicBezTo>
                    <a:pt x="6" y="114"/>
                    <a:pt x="5" y="113"/>
                    <a:pt x="6" y="112"/>
                  </a:cubicBezTo>
                  <a:cubicBezTo>
                    <a:pt x="7" y="112"/>
                    <a:pt x="6" y="113"/>
                    <a:pt x="7" y="113"/>
                  </a:cubicBezTo>
                  <a:cubicBezTo>
                    <a:pt x="7" y="113"/>
                    <a:pt x="8" y="113"/>
                    <a:pt x="8" y="113"/>
                  </a:cubicBezTo>
                  <a:cubicBezTo>
                    <a:pt x="7" y="113"/>
                    <a:pt x="7" y="113"/>
                    <a:pt x="7" y="114"/>
                  </a:cubicBezTo>
                  <a:cubicBezTo>
                    <a:pt x="7" y="114"/>
                    <a:pt x="8" y="115"/>
                    <a:pt x="8" y="116"/>
                  </a:cubicBezTo>
                  <a:cubicBezTo>
                    <a:pt x="8" y="116"/>
                    <a:pt x="9" y="115"/>
                    <a:pt x="9" y="115"/>
                  </a:cubicBezTo>
                  <a:cubicBezTo>
                    <a:pt x="7" y="117"/>
                    <a:pt x="5" y="118"/>
                    <a:pt x="3" y="119"/>
                  </a:cubicBezTo>
                  <a:cubicBezTo>
                    <a:pt x="3" y="122"/>
                    <a:pt x="2" y="124"/>
                    <a:pt x="3" y="126"/>
                  </a:cubicBezTo>
                  <a:cubicBezTo>
                    <a:pt x="5" y="125"/>
                    <a:pt x="3" y="124"/>
                    <a:pt x="4" y="124"/>
                  </a:cubicBezTo>
                  <a:cubicBezTo>
                    <a:pt x="5" y="125"/>
                    <a:pt x="5" y="127"/>
                    <a:pt x="6" y="128"/>
                  </a:cubicBezTo>
                  <a:cubicBezTo>
                    <a:pt x="6" y="128"/>
                    <a:pt x="7" y="128"/>
                    <a:pt x="7" y="128"/>
                  </a:cubicBezTo>
                  <a:cubicBezTo>
                    <a:pt x="7" y="126"/>
                    <a:pt x="6" y="124"/>
                    <a:pt x="5" y="124"/>
                  </a:cubicBezTo>
                  <a:cubicBezTo>
                    <a:pt x="6" y="124"/>
                    <a:pt x="4" y="123"/>
                    <a:pt x="5" y="123"/>
                  </a:cubicBezTo>
                  <a:cubicBezTo>
                    <a:pt x="6" y="125"/>
                    <a:pt x="8" y="127"/>
                    <a:pt x="8" y="130"/>
                  </a:cubicBezTo>
                  <a:cubicBezTo>
                    <a:pt x="9" y="130"/>
                    <a:pt x="9" y="129"/>
                    <a:pt x="9" y="130"/>
                  </a:cubicBezTo>
                  <a:cubicBezTo>
                    <a:pt x="8" y="130"/>
                    <a:pt x="10" y="132"/>
                    <a:pt x="10" y="132"/>
                  </a:cubicBezTo>
                  <a:cubicBezTo>
                    <a:pt x="11" y="132"/>
                    <a:pt x="10" y="131"/>
                    <a:pt x="10" y="131"/>
                  </a:cubicBezTo>
                  <a:cubicBezTo>
                    <a:pt x="11" y="131"/>
                    <a:pt x="11" y="131"/>
                    <a:pt x="12" y="132"/>
                  </a:cubicBezTo>
                  <a:cubicBezTo>
                    <a:pt x="11" y="132"/>
                    <a:pt x="12" y="133"/>
                    <a:pt x="12" y="134"/>
                  </a:cubicBezTo>
                  <a:cubicBezTo>
                    <a:pt x="13" y="134"/>
                    <a:pt x="13" y="133"/>
                    <a:pt x="14" y="134"/>
                  </a:cubicBezTo>
                  <a:cubicBezTo>
                    <a:pt x="13" y="134"/>
                    <a:pt x="13" y="134"/>
                    <a:pt x="12" y="135"/>
                  </a:cubicBezTo>
                  <a:cubicBezTo>
                    <a:pt x="12" y="135"/>
                    <a:pt x="13" y="137"/>
                    <a:pt x="12" y="137"/>
                  </a:cubicBezTo>
                  <a:cubicBezTo>
                    <a:pt x="11" y="137"/>
                    <a:pt x="11" y="136"/>
                    <a:pt x="11" y="135"/>
                  </a:cubicBezTo>
                  <a:cubicBezTo>
                    <a:pt x="10" y="136"/>
                    <a:pt x="11" y="137"/>
                    <a:pt x="12" y="138"/>
                  </a:cubicBezTo>
                  <a:cubicBezTo>
                    <a:pt x="12" y="138"/>
                    <a:pt x="14" y="138"/>
                    <a:pt x="14" y="137"/>
                  </a:cubicBezTo>
                  <a:cubicBezTo>
                    <a:pt x="14" y="138"/>
                    <a:pt x="12" y="139"/>
                    <a:pt x="10" y="140"/>
                  </a:cubicBezTo>
                  <a:cubicBezTo>
                    <a:pt x="10" y="140"/>
                    <a:pt x="11" y="140"/>
                    <a:pt x="10" y="141"/>
                  </a:cubicBezTo>
                  <a:cubicBezTo>
                    <a:pt x="12" y="141"/>
                    <a:pt x="13" y="139"/>
                    <a:pt x="15" y="139"/>
                  </a:cubicBezTo>
                  <a:cubicBezTo>
                    <a:pt x="14" y="140"/>
                    <a:pt x="12" y="141"/>
                    <a:pt x="11" y="142"/>
                  </a:cubicBezTo>
                  <a:cubicBezTo>
                    <a:pt x="11" y="143"/>
                    <a:pt x="12" y="144"/>
                    <a:pt x="12" y="144"/>
                  </a:cubicBezTo>
                  <a:cubicBezTo>
                    <a:pt x="11" y="144"/>
                    <a:pt x="11" y="143"/>
                    <a:pt x="10" y="142"/>
                  </a:cubicBezTo>
                  <a:cubicBezTo>
                    <a:pt x="10" y="143"/>
                    <a:pt x="9" y="142"/>
                    <a:pt x="9" y="143"/>
                  </a:cubicBezTo>
                  <a:cubicBezTo>
                    <a:pt x="9" y="144"/>
                    <a:pt x="10" y="144"/>
                    <a:pt x="10" y="145"/>
                  </a:cubicBezTo>
                  <a:cubicBezTo>
                    <a:pt x="16" y="152"/>
                    <a:pt x="26" y="156"/>
                    <a:pt x="39" y="155"/>
                  </a:cubicBezTo>
                  <a:cubicBezTo>
                    <a:pt x="38" y="155"/>
                    <a:pt x="39" y="154"/>
                    <a:pt x="39" y="154"/>
                  </a:cubicBezTo>
                  <a:cubicBezTo>
                    <a:pt x="38" y="154"/>
                    <a:pt x="38" y="154"/>
                    <a:pt x="38" y="154"/>
                  </a:cubicBezTo>
                  <a:close/>
                  <a:moveTo>
                    <a:pt x="3" y="126"/>
                  </a:moveTo>
                  <a:cubicBezTo>
                    <a:pt x="3" y="127"/>
                    <a:pt x="4" y="128"/>
                    <a:pt x="4" y="129"/>
                  </a:cubicBezTo>
                  <a:cubicBezTo>
                    <a:pt x="5" y="129"/>
                    <a:pt x="5" y="128"/>
                    <a:pt x="5" y="129"/>
                  </a:cubicBezTo>
                  <a:cubicBezTo>
                    <a:pt x="5" y="127"/>
                    <a:pt x="5" y="126"/>
                    <a:pt x="4" y="125"/>
                  </a:cubicBezTo>
                  <a:cubicBezTo>
                    <a:pt x="4" y="126"/>
                    <a:pt x="4" y="126"/>
                    <a:pt x="3" y="126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5" y="131"/>
                  </a:cubicBezTo>
                  <a:cubicBezTo>
                    <a:pt x="6" y="130"/>
                    <a:pt x="6" y="131"/>
                    <a:pt x="5" y="131"/>
                  </a:cubicBezTo>
                  <a:cubicBezTo>
                    <a:pt x="6" y="132"/>
                    <a:pt x="6" y="131"/>
                    <a:pt x="6" y="131"/>
                  </a:cubicBezTo>
                  <a:cubicBezTo>
                    <a:pt x="6" y="130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6" y="128"/>
                  </a:moveTo>
                  <a:cubicBezTo>
                    <a:pt x="6" y="129"/>
                    <a:pt x="7" y="130"/>
                    <a:pt x="8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29"/>
                    <a:pt x="7" y="129"/>
                    <a:pt x="7" y="128"/>
                  </a:cubicBezTo>
                  <a:cubicBezTo>
                    <a:pt x="7" y="128"/>
                    <a:pt x="6" y="128"/>
                    <a:pt x="6" y="128"/>
                  </a:cubicBezTo>
                  <a:close/>
                  <a:moveTo>
                    <a:pt x="7" y="131"/>
                  </a:moveTo>
                  <a:cubicBezTo>
                    <a:pt x="8" y="132"/>
                    <a:pt x="8" y="133"/>
                    <a:pt x="9" y="133"/>
                  </a:cubicBezTo>
                  <a:cubicBezTo>
                    <a:pt x="9" y="133"/>
                    <a:pt x="9" y="132"/>
                    <a:pt x="9" y="133"/>
                  </a:cubicBezTo>
                  <a:cubicBezTo>
                    <a:pt x="9" y="131"/>
                    <a:pt x="9" y="131"/>
                    <a:pt x="8" y="130"/>
                  </a:cubicBezTo>
                  <a:cubicBezTo>
                    <a:pt x="8" y="130"/>
                    <a:pt x="8" y="131"/>
                    <a:pt x="7" y="131"/>
                  </a:cubicBezTo>
                  <a:close/>
                  <a:moveTo>
                    <a:pt x="47" y="114"/>
                  </a:moveTo>
                  <a:cubicBezTo>
                    <a:pt x="48" y="114"/>
                    <a:pt x="47" y="113"/>
                    <a:pt x="48" y="113"/>
                  </a:cubicBezTo>
                  <a:cubicBezTo>
                    <a:pt x="47" y="113"/>
                    <a:pt x="47" y="113"/>
                    <a:pt x="47" y="114"/>
                  </a:cubicBezTo>
                  <a:close/>
                  <a:moveTo>
                    <a:pt x="48" y="117"/>
                  </a:moveTo>
                  <a:cubicBezTo>
                    <a:pt x="49" y="116"/>
                    <a:pt x="49" y="114"/>
                    <a:pt x="48" y="114"/>
                  </a:cubicBezTo>
                  <a:cubicBezTo>
                    <a:pt x="47" y="114"/>
                    <a:pt x="47" y="116"/>
                    <a:pt x="48" y="117"/>
                  </a:cubicBezTo>
                  <a:close/>
                  <a:moveTo>
                    <a:pt x="109" y="86"/>
                  </a:moveTo>
                  <a:cubicBezTo>
                    <a:pt x="110" y="86"/>
                    <a:pt x="110" y="87"/>
                    <a:pt x="111" y="87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86"/>
                    <a:pt x="111" y="85"/>
                    <a:pt x="110" y="85"/>
                  </a:cubicBezTo>
                  <a:cubicBezTo>
                    <a:pt x="110" y="86"/>
                    <a:pt x="110" y="86"/>
                    <a:pt x="109" y="86"/>
                  </a:cubicBezTo>
                  <a:close/>
                  <a:moveTo>
                    <a:pt x="165" y="87"/>
                  </a:moveTo>
                  <a:cubicBezTo>
                    <a:pt x="165" y="87"/>
                    <a:pt x="166" y="86"/>
                    <a:pt x="166" y="85"/>
                  </a:cubicBezTo>
                  <a:cubicBezTo>
                    <a:pt x="165" y="85"/>
                    <a:pt x="164" y="86"/>
                    <a:pt x="165" y="87"/>
                  </a:cubicBezTo>
                  <a:close/>
                  <a:moveTo>
                    <a:pt x="168" y="87"/>
                  </a:moveTo>
                  <a:cubicBezTo>
                    <a:pt x="169" y="88"/>
                    <a:pt x="169" y="89"/>
                    <a:pt x="170" y="88"/>
                  </a:cubicBezTo>
                  <a:cubicBezTo>
                    <a:pt x="170" y="88"/>
                    <a:pt x="170" y="86"/>
                    <a:pt x="169" y="86"/>
                  </a:cubicBezTo>
                  <a:cubicBezTo>
                    <a:pt x="169" y="86"/>
                    <a:pt x="168" y="86"/>
                    <a:pt x="168" y="87"/>
                  </a:cubicBezTo>
                  <a:close/>
                  <a:moveTo>
                    <a:pt x="157" y="87"/>
                  </a:moveTo>
                  <a:cubicBezTo>
                    <a:pt x="157" y="86"/>
                    <a:pt x="157" y="86"/>
                    <a:pt x="157" y="86"/>
                  </a:cubicBezTo>
                  <a:cubicBezTo>
                    <a:pt x="157" y="86"/>
                    <a:pt x="157" y="87"/>
                    <a:pt x="157" y="87"/>
                  </a:cubicBezTo>
                  <a:close/>
                  <a:moveTo>
                    <a:pt x="163" y="88"/>
                  </a:moveTo>
                  <a:cubicBezTo>
                    <a:pt x="163" y="87"/>
                    <a:pt x="164" y="87"/>
                    <a:pt x="164" y="86"/>
                  </a:cubicBezTo>
                  <a:cubicBezTo>
                    <a:pt x="164" y="86"/>
                    <a:pt x="164" y="86"/>
                    <a:pt x="163" y="86"/>
                  </a:cubicBezTo>
                  <a:cubicBezTo>
                    <a:pt x="163" y="86"/>
                    <a:pt x="162" y="87"/>
                    <a:pt x="163" y="88"/>
                  </a:cubicBezTo>
                  <a:close/>
                  <a:moveTo>
                    <a:pt x="66" y="90"/>
                  </a:moveTo>
                  <a:cubicBezTo>
                    <a:pt x="66" y="89"/>
                    <a:pt x="64" y="87"/>
                    <a:pt x="64" y="86"/>
                  </a:cubicBezTo>
                  <a:cubicBezTo>
                    <a:pt x="64" y="88"/>
                    <a:pt x="65" y="89"/>
                    <a:pt x="66" y="90"/>
                  </a:cubicBezTo>
                  <a:close/>
                  <a:moveTo>
                    <a:pt x="101" y="87"/>
                  </a:moveTo>
                  <a:cubicBezTo>
                    <a:pt x="101" y="87"/>
                    <a:pt x="101" y="87"/>
                    <a:pt x="101" y="87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1" y="87"/>
                    <a:pt x="101" y="87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0" y="87"/>
                    <a:pt x="101" y="87"/>
                    <a:pt x="101" y="87"/>
                  </a:cubicBezTo>
                  <a:close/>
                  <a:moveTo>
                    <a:pt x="104" y="87"/>
                  </a:moveTo>
                  <a:cubicBezTo>
                    <a:pt x="105" y="88"/>
                    <a:pt x="105" y="87"/>
                    <a:pt x="106" y="87"/>
                  </a:cubicBezTo>
                  <a:cubicBezTo>
                    <a:pt x="106" y="87"/>
                    <a:pt x="106" y="86"/>
                    <a:pt x="106" y="86"/>
                  </a:cubicBezTo>
                  <a:cubicBezTo>
                    <a:pt x="105" y="86"/>
                    <a:pt x="105" y="87"/>
                    <a:pt x="104" y="87"/>
                  </a:cubicBezTo>
                  <a:close/>
                  <a:moveTo>
                    <a:pt x="166" y="87"/>
                  </a:moveTo>
                  <a:cubicBezTo>
                    <a:pt x="166" y="88"/>
                    <a:pt x="166" y="88"/>
                    <a:pt x="167" y="89"/>
                  </a:cubicBezTo>
                  <a:cubicBezTo>
                    <a:pt x="167" y="88"/>
                    <a:pt x="167" y="88"/>
                    <a:pt x="168" y="88"/>
                  </a:cubicBezTo>
                  <a:cubicBezTo>
                    <a:pt x="167" y="87"/>
                    <a:pt x="167" y="87"/>
                    <a:pt x="166" y="86"/>
                  </a:cubicBezTo>
                  <a:cubicBezTo>
                    <a:pt x="166" y="86"/>
                    <a:pt x="166" y="87"/>
                    <a:pt x="166" y="87"/>
                  </a:cubicBezTo>
                  <a:close/>
                  <a:moveTo>
                    <a:pt x="80" y="86"/>
                  </a:moveTo>
                  <a:cubicBezTo>
                    <a:pt x="79" y="86"/>
                    <a:pt x="79" y="86"/>
                    <a:pt x="78" y="86"/>
                  </a:cubicBezTo>
                  <a:cubicBezTo>
                    <a:pt x="78" y="87"/>
                    <a:pt x="80" y="87"/>
                    <a:pt x="80" y="86"/>
                  </a:cubicBezTo>
                  <a:close/>
                  <a:moveTo>
                    <a:pt x="81" y="87"/>
                  </a:moveTo>
                  <a:cubicBezTo>
                    <a:pt x="81" y="87"/>
                    <a:pt x="82" y="88"/>
                    <a:pt x="82" y="88"/>
                  </a:cubicBezTo>
                  <a:cubicBezTo>
                    <a:pt x="83" y="88"/>
                    <a:pt x="83" y="89"/>
                    <a:pt x="84" y="89"/>
                  </a:cubicBezTo>
                  <a:cubicBezTo>
                    <a:pt x="86" y="87"/>
                    <a:pt x="83" y="86"/>
                    <a:pt x="81" y="87"/>
                  </a:cubicBezTo>
                  <a:close/>
                  <a:moveTo>
                    <a:pt x="95" y="87"/>
                  </a:moveTo>
                  <a:cubicBezTo>
                    <a:pt x="95" y="87"/>
                    <a:pt x="95" y="88"/>
                    <a:pt x="95" y="88"/>
                  </a:cubicBezTo>
                  <a:cubicBezTo>
                    <a:pt x="96" y="87"/>
                    <a:pt x="96" y="87"/>
                    <a:pt x="96" y="86"/>
                  </a:cubicBezTo>
                  <a:cubicBezTo>
                    <a:pt x="95" y="86"/>
                    <a:pt x="95" y="86"/>
                    <a:pt x="95" y="87"/>
                  </a:cubicBezTo>
                  <a:close/>
                  <a:moveTo>
                    <a:pt x="108" y="87"/>
                  </a:moveTo>
                  <a:cubicBezTo>
                    <a:pt x="108" y="87"/>
                    <a:pt x="108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6"/>
                    <a:pt x="108" y="87"/>
                  </a:cubicBezTo>
                  <a:close/>
                  <a:moveTo>
                    <a:pt x="76" y="87"/>
                  </a:move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7"/>
                    <a:pt x="76" y="88"/>
                    <a:pt x="76" y="87"/>
                  </a:cubicBezTo>
                  <a:close/>
                  <a:moveTo>
                    <a:pt x="72" y="88"/>
                  </a:moveTo>
                  <a:cubicBezTo>
                    <a:pt x="73" y="88"/>
                    <a:pt x="73" y="87"/>
                    <a:pt x="72" y="87"/>
                  </a:cubicBezTo>
                  <a:cubicBezTo>
                    <a:pt x="71" y="87"/>
                    <a:pt x="72" y="87"/>
                    <a:pt x="72" y="88"/>
                  </a:cubicBezTo>
                  <a:close/>
                  <a:moveTo>
                    <a:pt x="78" y="87"/>
                  </a:moveTo>
                  <a:cubicBezTo>
                    <a:pt x="79" y="88"/>
                    <a:pt x="79" y="89"/>
                    <a:pt x="79" y="89"/>
                  </a:cubicBezTo>
                  <a:cubicBezTo>
                    <a:pt x="80" y="88"/>
                    <a:pt x="81" y="89"/>
                    <a:pt x="81" y="88"/>
                  </a:cubicBezTo>
                  <a:cubicBezTo>
                    <a:pt x="81" y="88"/>
                    <a:pt x="81" y="87"/>
                    <a:pt x="80" y="87"/>
                  </a:cubicBezTo>
                  <a:cubicBezTo>
                    <a:pt x="80" y="87"/>
                    <a:pt x="79" y="87"/>
                    <a:pt x="78" y="87"/>
                  </a:cubicBezTo>
                  <a:close/>
                  <a:moveTo>
                    <a:pt x="163" y="89"/>
                  </a:moveTo>
                  <a:cubicBezTo>
                    <a:pt x="164" y="89"/>
                    <a:pt x="164" y="90"/>
                    <a:pt x="165" y="91"/>
                  </a:cubicBezTo>
                  <a:cubicBezTo>
                    <a:pt x="166" y="90"/>
                    <a:pt x="167" y="89"/>
                    <a:pt x="165" y="88"/>
                  </a:cubicBezTo>
                  <a:cubicBezTo>
                    <a:pt x="165" y="88"/>
                    <a:pt x="165" y="89"/>
                    <a:pt x="164" y="89"/>
                  </a:cubicBezTo>
                  <a:cubicBezTo>
                    <a:pt x="164" y="88"/>
                    <a:pt x="165" y="88"/>
                    <a:pt x="165" y="87"/>
                  </a:cubicBezTo>
                  <a:cubicBezTo>
                    <a:pt x="165" y="87"/>
                    <a:pt x="164" y="87"/>
                    <a:pt x="164" y="87"/>
                  </a:cubicBezTo>
                  <a:cubicBezTo>
                    <a:pt x="164" y="87"/>
                    <a:pt x="163" y="88"/>
                    <a:pt x="163" y="89"/>
                  </a:cubicBezTo>
                  <a:close/>
                  <a:moveTo>
                    <a:pt x="71" y="88"/>
                  </a:moveTo>
                  <a:cubicBezTo>
                    <a:pt x="71" y="88"/>
                    <a:pt x="71" y="87"/>
                    <a:pt x="70" y="87"/>
                  </a:cubicBezTo>
                  <a:cubicBezTo>
                    <a:pt x="70" y="88"/>
                    <a:pt x="71" y="89"/>
                    <a:pt x="71" y="88"/>
                  </a:cubicBezTo>
                  <a:close/>
                  <a:moveTo>
                    <a:pt x="99" y="87"/>
                  </a:moveTo>
                  <a:cubicBezTo>
                    <a:pt x="99" y="88"/>
                    <a:pt x="99" y="89"/>
                    <a:pt x="100" y="88"/>
                  </a:cubicBezTo>
                  <a:cubicBezTo>
                    <a:pt x="100" y="88"/>
                    <a:pt x="99" y="87"/>
                    <a:pt x="99" y="87"/>
                  </a:cubicBezTo>
                  <a:close/>
                  <a:moveTo>
                    <a:pt x="101" y="88"/>
                  </a:moveTo>
                  <a:cubicBezTo>
                    <a:pt x="101" y="88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8"/>
                    <a:pt x="101" y="88"/>
                    <a:pt x="101" y="88"/>
                  </a:cubicBezTo>
                  <a:close/>
                  <a:moveTo>
                    <a:pt x="76" y="88"/>
                  </a:moveTo>
                  <a:cubicBezTo>
                    <a:pt x="76" y="89"/>
                    <a:pt x="77" y="87"/>
                    <a:pt x="78" y="88"/>
                  </a:cubicBezTo>
                  <a:cubicBezTo>
                    <a:pt x="77" y="89"/>
                    <a:pt x="75" y="88"/>
                    <a:pt x="76" y="89"/>
                  </a:cubicBezTo>
                  <a:cubicBezTo>
                    <a:pt x="77" y="89"/>
                    <a:pt x="78" y="89"/>
                    <a:pt x="79" y="89"/>
                  </a:cubicBezTo>
                  <a:cubicBezTo>
                    <a:pt x="78" y="88"/>
                    <a:pt x="78" y="87"/>
                    <a:pt x="77" y="87"/>
                  </a:cubicBezTo>
                  <a:cubicBezTo>
                    <a:pt x="77" y="88"/>
                    <a:pt x="76" y="88"/>
                    <a:pt x="76" y="88"/>
                  </a:cubicBezTo>
                  <a:close/>
                  <a:moveTo>
                    <a:pt x="68" y="89"/>
                  </a:moveTo>
                  <a:cubicBezTo>
                    <a:pt x="68" y="88"/>
                    <a:pt x="68" y="88"/>
                    <a:pt x="67" y="88"/>
                  </a:cubicBezTo>
                  <a:cubicBezTo>
                    <a:pt x="67" y="88"/>
                    <a:pt x="68" y="89"/>
                    <a:pt x="68" y="89"/>
                  </a:cubicBezTo>
                  <a:close/>
                  <a:moveTo>
                    <a:pt x="98" y="88"/>
                  </a:moveTo>
                  <a:cubicBezTo>
                    <a:pt x="97" y="88"/>
                    <a:pt x="97" y="87"/>
                    <a:pt x="97" y="88"/>
                  </a:cubicBezTo>
                  <a:cubicBezTo>
                    <a:pt x="97" y="88"/>
                    <a:pt x="97" y="89"/>
                    <a:pt x="98" y="88"/>
                  </a:cubicBezTo>
                  <a:close/>
                  <a:moveTo>
                    <a:pt x="109" y="88"/>
                  </a:moveTo>
                  <a:cubicBezTo>
                    <a:pt x="108" y="88"/>
                    <a:pt x="108" y="88"/>
                    <a:pt x="107" y="88"/>
                  </a:cubicBezTo>
                  <a:cubicBezTo>
                    <a:pt x="107" y="89"/>
                    <a:pt x="108" y="89"/>
                    <a:pt x="109" y="88"/>
                  </a:cubicBezTo>
                  <a:close/>
                  <a:moveTo>
                    <a:pt x="167" y="89"/>
                  </a:moveTo>
                  <a:cubicBezTo>
                    <a:pt x="168" y="90"/>
                    <a:pt x="168" y="90"/>
                    <a:pt x="169" y="90"/>
                  </a:cubicBezTo>
                  <a:cubicBezTo>
                    <a:pt x="169" y="90"/>
                    <a:pt x="169" y="90"/>
                    <a:pt x="169" y="89"/>
                  </a:cubicBezTo>
                  <a:cubicBezTo>
                    <a:pt x="169" y="89"/>
                    <a:pt x="168" y="88"/>
                    <a:pt x="168" y="88"/>
                  </a:cubicBezTo>
                  <a:cubicBezTo>
                    <a:pt x="168" y="89"/>
                    <a:pt x="167" y="88"/>
                    <a:pt x="167" y="89"/>
                  </a:cubicBezTo>
                  <a:close/>
                  <a:moveTo>
                    <a:pt x="106" y="88"/>
                  </a:moveTo>
                  <a:cubicBezTo>
                    <a:pt x="106" y="89"/>
                    <a:pt x="107" y="89"/>
                    <a:pt x="107" y="89"/>
                  </a:cubicBezTo>
                  <a:cubicBezTo>
                    <a:pt x="107" y="89"/>
                    <a:pt x="107" y="88"/>
                    <a:pt x="107" y="88"/>
                  </a:cubicBezTo>
                  <a:cubicBezTo>
                    <a:pt x="107" y="88"/>
                    <a:pt x="106" y="88"/>
                    <a:pt x="106" y="88"/>
                  </a:cubicBezTo>
                  <a:close/>
                  <a:moveTo>
                    <a:pt x="101" y="90"/>
                  </a:moveTo>
                  <a:cubicBezTo>
                    <a:pt x="101" y="89"/>
                    <a:pt x="101" y="89"/>
                    <a:pt x="100" y="89"/>
                  </a:cubicBezTo>
                  <a:cubicBezTo>
                    <a:pt x="100" y="89"/>
                    <a:pt x="100" y="90"/>
                    <a:pt x="101" y="90"/>
                  </a:cubicBezTo>
                  <a:close/>
                  <a:moveTo>
                    <a:pt x="51" y="93"/>
                  </a:moveTo>
                  <a:cubicBezTo>
                    <a:pt x="52" y="93"/>
                    <a:pt x="51" y="95"/>
                    <a:pt x="52" y="94"/>
                  </a:cubicBezTo>
                  <a:cubicBezTo>
                    <a:pt x="53" y="94"/>
                    <a:pt x="52" y="93"/>
                    <a:pt x="53" y="92"/>
                  </a:cubicBezTo>
                  <a:cubicBezTo>
                    <a:pt x="53" y="92"/>
                    <a:pt x="53" y="93"/>
                    <a:pt x="54" y="93"/>
                  </a:cubicBezTo>
                  <a:cubicBezTo>
                    <a:pt x="54" y="93"/>
                    <a:pt x="54" y="92"/>
                    <a:pt x="55" y="92"/>
                  </a:cubicBezTo>
                  <a:cubicBezTo>
                    <a:pt x="56" y="94"/>
                    <a:pt x="58" y="94"/>
                    <a:pt x="59" y="96"/>
                  </a:cubicBezTo>
                  <a:cubicBezTo>
                    <a:pt x="59" y="96"/>
                    <a:pt x="58" y="95"/>
                    <a:pt x="59" y="95"/>
                  </a:cubicBezTo>
                  <a:cubicBezTo>
                    <a:pt x="60" y="95"/>
                    <a:pt x="60" y="96"/>
                    <a:pt x="60" y="95"/>
                  </a:cubicBezTo>
                  <a:cubicBezTo>
                    <a:pt x="58" y="92"/>
                    <a:pt x="55" y="91"/>
                    <a:pt x="52" y="89"/>
                  </a:cubicBezTo>
                  <a:cubicBezTo>
                    <a:pt x="50" y="89"/>
                    <a:pt x="50" y="92"/>
                    <a:pt x="52" y="92"/>
                  </a:cubicBezTo>
                  <a:cubicBezTo>
                    <a:pt x="52" y="92"/>
                    <a:pt x="52" y="91"/>
                    <a:pt x="53" y="91"/>
                  </a:cubicBezTo>
                  <a:cubicBezTo>
                    <a:pt x="53" y="92"/>
                    <a:pt x="52" y="92"/>
                    <a:pt x="51" y="93"/>
                  </a:cubicBezTo>
                  <a:close/>
                  <a:moveTo>
                    <a:pt x="79" y="90"/>
                  </a:moveTo>
                  <a:cubicBezTo>
                    <a:pt x="79" y="90"/>
                    <a:pt x="79" y="89"/>
                    <a:pt x="79" y="89"/>
                  </a:cubicBezTo>
                  <a:cubicBezTo>
                    <a:pt x="79" y="90"/>
                    <a:pt x="78" y="90"/>
                    <a:pt x="78" y="91"/>
                  </a:cubicBezTo>
                  <a:cubicBezTo>
                    <a:pt x="78" y="91"/>
                    <a:pt x="79" y="90"/>
                    <a:pt x="79" y="91"/>
                  </a:cubicBezTo>
                  <a:cubicBezTo>
                    <a:pt x="79" y="90"/>
                    <a:pt x="81" y="90"/>
                    <a:pt x="81" y="90"/>
                  </a:cubicBezTo>
                  <a:cubicBezTo>
                    <a:pt x="81" y="91"/>
                    <a:pt x="80" y="91"/>
                    <a:pt x="79" y="92"/>
                  </a:cubicBezTo>
                  <a:cubicBezTo>
                    <a:pt x="81" y="92"/>
                    <a:pt x="82" y="90"/>
                    <a:pt x="83" y="89"/>
                  </a:cubicBezTo>
                  <a:cubicBezTo>
                    <a:pt x="82" y="89"/>
                    <a:pt x="80" y="89"/>
                    <a:pt x="79" y="90"/>
                  </a:cubicBezTo>
                  <a:close/>
                  <a:moveTo>
                    <a:pt x="169" y="91"/>
                  </a:moveTo>
                  <a:cubicBezTo>
                    <a:pt x="169" y="91"/>
                    <a:pt x="170" y="92"/>
                    <a:pt x="170" y="92"/>
                  </a:cubicBezTo>
                  <a:cubicBezTo>
                    <a:pt x="170" y="91"/>
                    <a:pt x="170" y="90"/>
                    <a:pt x="169" y="90"/>
                  </a:cubicBezTo>
                  <a:cubicBezTo>
                    <a:pt x="169" y="90"/>
                    <a:pt x="169" y="90"/>
                    <a:pt x="169" y="91"/>
                  </a:cubicBezTo>
                  <a:close/>
                  <a:moveTo>
                    <a:pt x="76" y="90"/>
                  </a:moveTo>
                  <a:cubicBezTo>
                    <a:pt x="75" y="90"/>
                    <a:pt x="74" y="90"/>
                    <a:pt x="74" y="91"/>
                  </a:cubicBezTo>
                  <a:cubicBezTo>
                    <a:pt x="75" y="91"/>
                    <a:pt x="77" y="90"/>
                    <a:pt x="77" y="90"/>
                  </a:cubicBezTo>
                  <a:cubicBezTo>
                    <a:pt x="76" y="90"/>
                    <a:pt x="75" y="91"/>
                    <a:pt x="76" y="90"/>
                  </a:cubicBezTo>
                  <a:close/>
                  <a:moveTo>
                    <a:pt x="166" y="91"/>
                  </a:moveTo>
                  <a:cubicBezTo>
                    <a:pt x="166" y="92"/>
                    <a:pt x="167" y="92"/>
                    <a:pt x="167" y="93"/>
                  </a:cubicBezTo>
                  <a:cubicBezTo>
                    <a:pt x="167" y="92"/>
                    <a:pt x="168" y="92"/>
                    <a:pt x="168" y="91"/>
                  </a:cubicBezTo>
                  <a:cubicBezTo>
                    <a:pt x="168" y="90"/>
                    <a:pt x="167" y="90"/>
                    <a:pt x="167" y="90"/>
                  </a:cubicBezTo>
                  <a:cubicBezTo>
                    <a:pt x="166" y="90"/>
                    <a:pt x="166" y="91"/>
                    <a:pt x="166" y="91"/>
                  </a:cubicBezTo>
                  <a:close/>
                  <a:moveTo>
                    <a:pt x="106" y="91"/>
                  </a:moveTo>
                  <a:cubicBezTo>
                    <a:pt x="107" y="91"/>
                    <a:pt x="105" y="90"/>
                    <a:pt x="105" y="90"/>
                  </a:cubicBezTo>
                  <a:cubicBezTo>
                    <a:pt x="105" y="90"/>
                    <a:pt x="105" y="91"/>
                    <a:pt x="106" y="91"/>
                  </a:cubicBezTo>
                  <a:close/>
                  <a:moveTo>
                    <a:pt x="109" y="91"/>
                  </a:moveTo>
                  <a:cubicBezTo>
                    <a:pt x="109" y="90"/>
                    <a:pt x="108" y="90"/>
                    <a:pt x="108" y="90"/>
                  </a:cubicBezTo>
                  <a:cubicBezTo>
                    <a:pt x="107" y="90"/>
                    <a:pt x="108" y="91"/>
                    <a:pt x="109" y="91"/>
                  </a:cubicBezTo>
                  <a:close/>
                  <a:moveTo>
                    <a:pt x="109" y="90"/>
                  </a:moveTo>
                  <a:cubicBezTo>
                    <a:pt x="109" y="91"/>
                    <a:pt x="110" y="91"/>
                    <a:pt x="111" y="91"/>
                  </a:cubicBezTo>
                  <a:cubicBezTo>
                    <a:pt x="111" y="91"/>
                    <a:pt x="110" y="91"/>
                    <a:pt x="110" y="90"/>
                  </a:cubicBezTo>
                  <a:cubicBezTo>
                    <a:pt x="110" y="90"/>
                    <a:pt x="110" y="90"/>
                    <a:pt x="109" y="90"/>
                  </a:cubicBezTo>
                  <a:close/>
                  <a:moveTo>
                    <a:pt x="49" y="95"/>
                  </a:moveTo>
                  <a:cubicBezTo>
                    <a:pt x="51" y="94"/>
                    <a:pt x="51" y="92"/>
                    <a:pt x="50" y="91"/>
                  </a:cubicBezTo>
                  <a:cubicBezTo>
                    <a:pt x="49" y="92"/>
                    <a:pt x="49" y="93"/>
                    <a:pt x="49" y="95"/>
                  </a:cubicBezTo>
                  <a:close/>
                  <a:moveTo>
                    <a:pt x="64" y="91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66" y="92"/>
                    <a:pt x="65" y="91"/>
                    <a:pt x="64" y="91"/>
                  </a:cubicBezTo>
                  <a:close/>
                  <a:moveTo>
                    <a:pt x="108" y="92"/>
                  </a:moveTo>
                  <a:cubicBezTo>
                    <a:pt x="109" y="92"/>
                    <a:pt x="109" y="92"/>
                    <a:pt x="109" y="92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9" y="92"/>
                    <a:pt x="109" y="91"/>
                    <a:pt x="109" y="91"/>
                  </a:cubicBezTo>
                  <a:cubicBezTo>
                    <a:pt x="109" y="92"/>
                    <a:pt x="109" y="91"/>
                    <a:pt x="108" y="92"/>
                  </a:cubicBezTo>
                  <a:close/>
                  <a:moveTo>
                    <a:pt x="167" y="93"/>
                  </a:moveTo>
                  <a:cubicBezTo>
                    <a:pt x="168" y="94"/>
                    <a:pt x="169" y="95"/>
                    <a:pt x="170" y="96"/>
                  </a:cubicBezTo>
                  <a:cubicBezTo>
                    <a:pt x="171" y="94"/>
                    <a:pt x="170" y="92"/>
                    <a:pt x="168" y="91"/>
                  </a:cubicBezTo>
                  <a:cubicBezTo>
                    <a:pt x="168" y="92"/>
                    <a:pt x="168" y="92"/>
                    <a:pt x="167" y="93"/>
                  </a:cubicBezTo>
                  <a:close/>
                  <a:moveTo>
                    <a:pt x="110" y="92"/>
                  </a:moveTo>
                  <a:cubicBezTo>
                    <a:pt x="111" y="92"/>
                    <a:pt x="112" y="92"/>
                    <a:pt x="112" y="92"/>
                  </a:cubicBezTo>
                  <a:cubicBezTo>
                    <a:pt x="111" y="92"/>
                    <a:pt x="110" y="91"/>
                    <a:pt x="110" y="92"/>
                  </a:cubicBezTo>
                  <a:close/>
                  <a:moveTo>
                    <a:pt x="94" y="92"/>
                  </a:moveTo>
                  <a:cubicBezTo>
                    <a:pt x="89" y="92"/>
                    <a:pt x="85" y="92"/>
                    <a:pt x="80" y="93"/>
                  </a:cubicBezTo>
                  <a:cubicBezTo>
                    <a:pt x="79" y="94"/>
                    <a:pt x="80" y="93"/>
                    <a:pt x="80" y="94"/>
                  </a:cubicBezTo>
                  <a:cubicBezTo>
                    <a:pt x="77" y="97"/>
                    <a:pt x="74" y="101"/>
                    <a:pt x="71" y="104"/>
                  </a:cubicBezTo>
                  <a:cubicBezTo>
                    <a:pt x="73" y="100"/>
                    <a:pt x="76" y="97"/>
                    <a:pt x="79" y="94"/>
                  </a:cubicBezTo>
                  <a:cubicBezTo>
                    <a:pt x="79" y="94"/>
                    <a:pt x="79" y="94"/>
                    <a:pt x="78" y="94"/>
                  </a:cubicBezTo>
                  <a:cubicBezTo>
                    <a:pt x="74" y="95"/>
                    <a:pt x="73" y="100"/>
                    <a:pt x="70" y="103"/>
                  </a:cubicBezTo>
                  <a:cubicBezTo>
                    <a:pt x="71" y="100"/>
                    <a:pt x="73" y="98"/>
                    <a:pt x="75" y="95"/>
                  </a:cubicBezTo>
                  <a:cubicBezTo>
                    <a:pt x="74" y="96"/>
                    <a:pt x="72" y="98"/>
                    <a:pt x="71" y="98"/>
                  </a:cubicBezTo>
                  <a:cubicBezTo>
                    <a:pt x="72" y="98"/>
                    <a:pt x="72" y="97"/>
                    <a:pt x="73" y="96"/>
                  </a:cubicBezTo>
                  <a:cubicBezTo>
                    <a:pt x="63" y="102"/>
                    <a:pt x="57" y="112"/>
                    <a:pt x="59" y="127"/>
                  </a:cubicBezTo>
                  <a:cubicBezTo>
                    <a:pt x="59" y="127"/>
                    <a:pt x="60" y="127"/>
                    <a:pt x="60" y="127"/>
                  </a:cubicBezTo>
                  <a:cubicBezTo>
                    <a:pt x="58" y="128"/>
                    <a:pt x="59" y="128"/>
                    <a:pt x="59" y="129"/>
                  </a:cubicBezTo>
                  <a:cubicBezTo>
                    <a:pt x="60" y="132"/>
                    <a:pt x="61" y="138"/>
                    <a:pt x="63" y="140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65" y="144"/>
                    <a:pt x="67" y="146"/>
                    <a:pt x="69" y="148"/>
                  </a:cubicBezTo>
                  <a:cubicBezTo>
                    <a:pt x="73" y="150"/>
                    <a:pt x="77" y="153"/>
                    <a:pt x="82" y="154"/>
                  </a:cubicBezTo>
                  <a:cubicBezTo>
                    <a:pt x="84" y="154"/>
                    <a:pt x="86" y="154"/>
                    <a:pt x="88" y="154"/>
                  </a:cubicBezTo>
                  <a:cubicBezTo>
                    <a:pt x="97" y="155"/>
                    <a:pt x="103" y="152"/>
                    <a:pt x="110" y="149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49"/>
                    <a:pt x="112" y="148"/>
                    <a:pt x="113" y="147"/>
                  </a:cubicBezTo>
                  <a:cubicBezTo>
                    <a:pt x="113" y="147"/>
                    <a:pt x="112" y="147"/>
                    <a:pt x="112" y="146"/>
                  </a:cubicBezTo>
                  <a:cubicBezTo>
                    <a:pt x="115" y="142"/>
                    <a:pt x="118" y="137"/>
                    <a:pt x="120" y="131"/>
                  </a:cubicBezTo>
                  <a:cubicBezTo>
                    <a:pt x="120" y="130"/>
                    <a:pt x="119" y="130"/>
                    <a:pt x="119" y="130"/>
                  </a:cubicBezTo>
                  <a:cubicBezTo>
                    <a:pt x="120" y="130"/>
                    <a:pt x="119" y="130"/>
                    <a:pt x="120" y="130"/>
                  </a:cubicBezTo>
                  <a:cubicBezTo>
                    <a:pt x="120" y="127"/>
                    <a:pt x="121" y="125"/>
                    <a:pt x="121" y="122"/>
                  </a:cubicBezTo>
                  <a:cubicBezTo>
                    <a:pt x="120" y="122"/>
                    <a:pt x="120" y="123"/>
                    <a:pt x="119" y="123"/>
                  </a:cubicBezTo>
                  <a:cubicBezTo>
                    <a:pt x="119" y="122"/>
                    <a:pt x="120" y="122"/>
                    <a:pt x="120" y="121"/>
                  </a:cubicBezTo>
                  <a:cubicBezTo>
                    <a:pt x="117" y="122"/>
                    <a:pt x="116" y="124"/>
                    <a:pt x="113" y="125"/>
                  </a:cubicBezTo>
                  <a:cubicBezTo>
                    <a:pt x="116" y="123"/>
                    <a:pt x="118" y="121"/>
                    <a:pt x="121" y="119"/>
                  </a:cubicBezTo>
                  <a:cubicBezTo>
                    <a:pt x="120" y="118"/>
                    <a:pt x="121" y="117"/>
                    <a:pt x="120" y="117"/>
                  </a:cubicBezTo>
                  <a:cubicBezTo>
                    <a:pt x="118" y="118"/>
                    <a:pt x="116" y="120"/>
                    <a:pt x="114" y="120"/>
                  </a:cubicBezTo>
                  <a:cubicBezTo>
                    <a:pt x="116" y="119"/>
                    <a:pt x="118" y="117"/>
                    <a:pt x="120" y="116"/>
                  </a:cubicBezTo>
                  <a:cubicBezTo>
                    <a:pt x="120" y="113"/>
                    <a:pt x="119" y="110"/>
                    <a:pt x="117" y="108"/>
                  </a:cubicBezTo>
                  <a:cubicBezTo>
                    <a:pt x="115" y="108"/>
                    <a:pt x="114" y="111"/>
                    <a:pt x="112" y="111"/>
                  </a:cubicBezTo>
                  <a:cubicBezTo>
                    <a:pt x="113" y="109"/>
                    <a:pt x="115" y="108"/>
                    <a:pt x="117" y="107"/>
                  </a:cubicBezTo>
                  <a:cubicBezTo>
                    <a:pt x="117" y="106"/>
                    <a:pt x="116" y="106"/>
                    <a:pt x="116" y="105"/>
                  </a:cubicBezTo>
                  <a:cubicBezTo>
                    <a:pt x="113" y="106"/>
                    <a:pt x="112" y="108"/>
                    <a:pt x="110" y="109"/>
                  </a:cubicBezTo>
                  <a:cubicBezTo>
                    <a:pt x="111" y="107"/>
                    <a:pt x="114" y="106"/>
                    <a:pt x="115" y="104"/>
                  </a:cubicBezTo>
                  <a:cubicBezTo>
                    <a:pt x="115" y="104"/>
                    <a:pt x="114" y="103"/>
                    <a:pt x="114" y="103"/>
                  </a:cubicBezTo>
                  <a:cubicBezTo>
                    <a:pt x="111" y="104"/>
                    <a:pt x="110" y="106"/>
                    <a:pt x="107" y="107"/>
                  </a:cubicBezTo>
                  <a:cubicBezTo>
                    <a:pt x="109" y="105"/>
                    <a:pt x="111" y="103"/>
                    <a:pt x="114" y="102"/>
                  </a:cubicBezTo>
                  <a:cubicBezTo>
                    <a:pt x="113" y="102"/>
                    <a:pt x="112" y="101"/>
                    <a:pt x="112" y="100"/>
                  </a:cubicBezTo>
                  <a:cubicBezTo>
                    <a:pt x="110" y="101"/>
                    <a:pt x="109" y="103"/>
                    <a:pt x="107" y="104"/>
                  </a:cubicBezTo>
                  <a:cubicBezTo>
                    <a:pt x="108" y="102"/>
                    <a:pt x="110" y="101"/>
                    <a:pt x="111" y="100"/>
                  </a:cubicBezTo>
                  <a:cubicBezTo>
                    <a:pt x="111" y="100"/>
                    <a:pt x="110" y="100"/>
                    <a:pt x="110" y="100"/>
                  </a:cubicBezTo>
                  <a:cubicBezTo>
                    <a:pt x="110" y="99"/>
                    <a:pt x="111" y="99"/>
                    <a:pt x="110" y="99"/>
                  </a:cubicBezTo>
                  <a:cubicBezTo>
                    <a:pt x="110" y="98"/>
                    <a:pt x="109" y="99"/>
                    <a:pt x="109" y="99"/>
                  </a:cubicBezTo>
                  <a:cubicBezTo>
                    <a:pt x="109" y="99"/>
                    <a:pt x="109" y="98"/>
                    <a:pt x="109" y="98"/>
                  </a:cubicBezTo>
                  <a:cubicBezTo>
                    <a:pt x="108" y="99"/>
                    <a:pt x="107" y="98"/>
                    <a:pt x="107" y="97"/>
                  </a:cubicBezTo>
                  <a:cubicBezTo>
                    <a:pt x="105" y="99"/>
                    <a:pt x="103" y="101"/>
                    <a:pt x="101" y="102"/>
                  </a:cubicBezTo>
                  <a:cubicBezTo>
                    <a:pt x="102" y="99"/>
                    <a:pt x="105" y="99"/>
                    <a:pt x="106" y="97"/>
                  </a:cubicBezTo>
                  <a:cubicBezTo>
                    <a:pt x="103" y="97"/>
                    <a:pt x="102" y="100"/>
                    <a:pt x="100" y="100"/>
                  </a:cubicBezTo>
                  <a:cubicBezTo>
                    <a:pt x="100" y="99"/>
                    <a:pt x="101" y="98"/>
                    <a:pt x="103" y="98"/>
                  </a:cubicBezTo>
                  <a:cubicBezTo>
                    <a:pt x="103" y="97"/>
                    <a:pt x="103" y="96"/>
                    <a:pt x="104" y="96"/>
                  </a:cubicBezTo>
                  <a:cubicBezTo>
                    <a:pt x="102" y="96"/>
                    <a:pt x="100" y="99"/>
                    <a:pt x="98" y="99"/>
                  </a:cubicBezTo>
                  <a:cubicBezTo>
                    <a:pt x="99" y="97"/>
                    <a:pt x="102" y="97"/>
                    <a:pt x="103" y="95"/>
                  </a:cubicBezTo>
                  <a:cubicBezTo>
                    <a:pt x="102" y="95"/>
                    <a:pt x="101" y="96"/>
                    <a:pt x="100" y="95"/>
                  </a:cubicBezTo>
                  <a:cubicBezTo>
                    <a:pt x="98" y="96"/>
                    <a:pt x="97" y="99"/>
                    <a:pt x="95" y="98"/>
                  </a:cubicBezTo>
                  <a:cubicBezTo>
                    <a:pt x="95" y="97"/>
                    <a:pt x="96" y="97"/>
                    <a:pt x="96" y="96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6"/>
                    <a:pt x="99" y="95"/>
                    <a:pt x="100" y="94"/>
                  </a:cubicBezTo>
                  <a:cubicBezTo>
                    <a:pt x="99" y="94"/>
                    <a:pt x="99" y="93"/>
                    <a:pt x="98" y="93"/>
                  </a:cubicBezTo>
                  <a:cubicBezTo>
                    <a:pt x="96" y="94"/>
                    <a:pt x="94" y="97"/>
                    <a:pt x="92" y="98"/>
                  </a:cubicBezTo>
                  <a:cubicBezTo>
                    <a:pt x="93" y="96"/>
                    <a:pt x="96" y="95"/>
                    <a:pt x="97" y="93"/>
                  </a:cubicBezTo>
                  <a:cubicBezTo>
                    <a:pt x="94" y="92"/>
                    <a:pt x="92" y="96"/>
                    <a:pt x="89" y="96"/>
                  </a:cubicBezTo>
                  <a:cubicBezTo>
                    <a:pt x="91" y="94"/>
                    <a:pt x="93" y="94"/>
                    <a:pt x="94" y="92"/>
                  </a:cubicBezTo>
                  <a:close/>
                  <a:moveTo>
                    <a:pt x="64" y="94"/>
                  </a:moveTo>
                  <a:cubicBezTo>
                    <a:pt x="64" y="94"/>
                    <a:pt x="65" y="94"/>
                    <a:pt x="65" y="94"/>
                  </a:cubicBezTo>
                  <a:cubicBezTo>
                    <a:pt x="65" y="94"/>
                    <a:pt x="64" y="92"/>
                    <a:pt x="64" y="93"/>
                  </a:cubicBezTo>
                  <a:cubicBezTo>
                    <a:pt x="64" y="93"/>
                    <a:pt x="64" y="94"/>
                    <a:pt x="64" y="94"/>
                  </a:cubicBezTo>
                  <a:close/>
                  <a:moveTo>
                    <a:pt x="108" y="93"/>
                  </a:moveTo>
                  <a:cubicBezTo>
                    <a:pt x="108" y="93"/>
                    <a:pt x="108" y="92"/>
                    <a:pt x="107" y="92"/>
                  </a:cubicBezTo>
                  <a:cubicBezTo>
                    <a:pt x="107" y="93"/>
                    <a:pt x="108" y="94"/>
                    <a:pt x="108" y="93"/>
                  </a:cubicBezTo>
                  <a:close/>
                  <a:moveTo>
                    <a:pt x="110" y="93"/>
                  </a:moveTo>
                  <a:cubicBezTo>
                    <a:pt x="110" y="93"/>
                    <a:pt x="110" y="93"/>
                    <a:pt x="111" y="94"/>
                  </a:cubicBezTo>
                  <a:cubicBezTo>
                    <a:pt x="111" y="93"/>
                    <a:pt x="110" y="93"/>
                    <a:pt x="110" y="92"/>
                  </a:cubicBezTo>
                  <a:cubicBezTo>
                    <a:pt x="110" y="93"/>
                    <a:pt x="110" y="93"/>
                    <a:pt x="110" y="93"/>
                  </a:cubicBezTo>
                  <a:close/>
                  <a:moveTo>
                    <a:pt x="103" y="94"/>
                  </a:moveTo>
                  <a:cubicBezTo>
                    <a:pt x="103" y="93"/>
                    <a:pt x="103" y="93"/>
                    <a:pt x="103" y="93"/>
                  </a:cubicBezTo>
                  <a:cubicBezTo>
                    <a:pt x="103" y="93"/>
                    <a:pt x="103" y="93"/>
                    <a:pt x="102" y="93"/>
                  </a:cubicBezTo>
                  <a:cubicBezTo>
                    <a:pt x="102" y="93"/>
                    <a:pt x="103" y="94"/>
                    <a:pt x="103" y="94"/>
                  </a:cubicBezTo>
                  <a:close/>
                  <a:moveTo>
                    <a:pt x="55" y="95"/>
                  </a:moveTo>
                  <a:cubicBezTo>
                    <a:pt x="55" y="94"/>
                    <a:pt x="55" y="94"/>
                    <a:pt x="56" y="94"/>
                  </a:cubicBezTo>
                  <a:cubicBezTo>
                    <a:pt x="55" y="94"/>
                    <a:pt x="55" y="93"/>
                    <a:pt x="54" y="93"/>
                  </a:cubicBezTo>
                  <a:cubicBezTo>
                    <a:pt x="54" y="93"/>
                    <a:pt x="54" y="95"/>
                    <a:pt x="55" y="95"/>
                  </a:cubicBezTo>
                  <a:close/>
                  <a:moveTo>
                    <a:pt x="100" y="94"/>
                  </a:moveTo>
                  <a:cubicBezTo>
                    <a:pt x="101" y="94"/>
                    <a:pt x="101" y="94"/>
                    <a:pt x="101" y="93"/>
                  </a:cubicBezTo>
                  <a:cubicBezTo>
                    <a:pt x="101" y="93"/>
                    <a:pt x="101" y="93"/>
                    <a:pt x="100" y="93"/>
                  </a:cubicBezTo>
                  <a:cubicBezTo>
                    <a:pt x="100" y="93"/>
                    <a:pt x="100" y="93"/>
                    <a:pt x="100" y="94"/>
                  </a:cubicBezTo>
                  <a:close/>
                  <a:moveTo>
                    <a:pt x="71" y="94"/>
                  </a:moveTo>
                  <a:cubicBezTo>
                    <a:pt x="72" y="94"/>
                    <a:pt x="72" y="94"/>
                    <a:pt x="72" y="93"/>
                  </a:cubicBezTo>
                  <a:cubicBezTo>
                    <a:pt x="71" y="93"/>
                    <a:pt x="71" y="93"/>
                    <a:pt x="71" y="94"/>
                  </a:cubicBezTo>
                  <a:close/>
                  <a:moveTo>
                    <a:pt x="69" y="94"/>
                  </a:moveTo>
                  <a:cubicBezTo>
                    <a:pt x="70" y="94"/>
                    <a:pt x="70" y="94"/>
                    <a:pt x="71" y="93"/>
                  </a:cubicBezTo>
                  <a:cubicBezTo>
                    <a:pt x="70" y="93"/>
                    <a:pt x="70" y="94"/>
                    <a:pt x="69" y="94"/>
                  </a:cubicBezTo>
                  <a:close/>
                  <a:moveTo>
                    <a:pt x="115" y="94"/>
                  </a:moveTo>
                  <a:cubicBezTo>
                    <a:pt x="115" y="94"/>
                    <a:pt x="116" y="94"/>
                    <a:pt x="116" y="93"/>
                  </a:cubicBezTo>
                  <a:cubicBezTo>
                    <a:pt x="115" y="94"/>
                    <a:pt x="114" y="93"/>
                    <a:pt x="115" y="94"/>
                  </a:cubicBezTo>
                  <a:close/>
                  <a:moveTo>
                    <a:pt x="73" y="95"/>
                  </a:moveTo>
                  <a:cubicBezTo>
                    <a:pt x="73" y="94"/>
                    <a:pt x="75" y="94"/>
                    <a:pt x="75" y="94"/>
                  </a:cubicBezTo>
                  <a:cubicBezTo>
                    <a:pt x="74" y="93"/>
                    <a:pt x="73" y="94"/>
                    <a:pt x="73" y="95"/>
                  </a:cubicBezTo>
                  <a:close/>
                  <a:moveTo>
                    <a:pt x="51" y="99"/>
                  </a:moveTo>
                  <a:cubicBezTo>
                    <a:pt x="52" y="98"/>
                    <a:pt x="53" y="96"/>
                    <a:pt x="52" y="96"/>
                  </a:cubicBezTo>
                  <a:cubicBezTo>
                    <a:pt x="51" y="96"/>
                    <a:pt x="51" y="97"/>
                    <a:pt x="51" y="97"/>
                  </a:cubicBezTo>
                  <a:cubicBezTo>
                    <a:pt x="51" y="96"/>
                    <a:pt x="52" y="95"/>
                    <a:pt x="51" y="94"/>
                  </a:cubicBezTo>
                  <a:cubicBezTo>
                    <a:pt x="49" y="95"/>
                    <a:pt x="51" y="97"/>
                    <a:pt x="51" y="99"/>
                  </a:cubicBezTo>
                  <a:close/>
                  <a:moveTo>
                    <a:pt x="110" y="95"/>
                  </a:moveTo>
                  <a:cubicBezTo>
                    <a:pt x="110" y="94"/>
                    <a:pt x="109" y="94"/>
                    <a:pt x="109" y="94"/>
                  </a:cubicBezTo>
                  <a:cubicBezTo>
                    <a:pt x="109" y="95"/>
                    <a:pt x="109" y="95"/>
                    <a:pt x="110" y="95"/>
                  </a:cubicBezTo>
                  <a:close/>
                  <a:moveTo>
                    <a:pt x="111" y="95"/>
                  </a:moveTo>
                  <a:cubicBezTo>
                    <a:pt x="111" y="95"/>
                    <a:pt x="111" y="95"/>
                    <a:pt x="111" y="95"/>
                  </a:cubicBezTo>
                  <a:cubicBezTo>
                    <a:pt x="112" y="94"/>
                    <a:pt x="110" y="94"/>
                    <a:pt x="111" y="95"/>
                  </a:cubicBezTo>
                  <a:close/>
                  <a:moveTo>
                    <a:pt x="116" y="95"/>
                  </a:move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7" y="95"/>
                    <a:pt x="116" y="94"/>
                    <a:pt x="116" y="94"/>
                  </a:cubicBezTo>
                  <a:cubicBezTo>
                    <a:pt x="116" y="95"/>
                    <a:pt x="116" y="95"/>
                    <a:pt x="116" y="95"/>
                  </a:cubicBezTo>
                  <a:close/>
                  <a:moveTo>
                    <a:pt x="53" y="96"/>
                  </a:moveTo>
                  <a:cubicBezTo>
                    <a:pt x="54" y="96"/>
                    <a:pt x="53" y="95"/>
                    <a:pt x="53" y="94"/>
                  </a:cubicBezTo>
                  <a:cubicBezTo>
                    <a:pt x="52" y="95"/>
                    <a:pt x="52" y="96"/>
                    <a:pt x="53" y="96"/>
                  </a:cubicBezTo>
                  <a:close/>
                  <a:moveTo>
                    <a:pt x="58" y="97"/>
                  </a:moveTo>
                  <a:cubicBezTo>
                    <a:pt x="58" y="96"/>
                    <a:pt x="58" y="95"/>
                    <a:pt x="56" y="94"/>
                  </a:cubicBezTo>
                  <a:cubicBezTo>
                    <a:pt x="57" y="95"/>
                    <a:pt x="57" y="97"/>
                    <a:pt x="58" y="97"/>
                  </a:cubicBezTo>
                  <a:close/>
                  <a:moveTo>
                    <a:pt x="107" y="95"/>
                  </a:moveTo>
                  <a:cubicBezTo>
                    <a:pt x="108" y="95"/>
                    <a:pt x="108" y="96"/>
                    <a:pt x="108" y="96"/>
                  </a:cubicBezTo>
                  <a:cubicBezTo>
                    <a:pt x="109" y="95"/>
                    <a:pt x="107" y="94"/>
                    <a:pt x="107" y="95"/>
                  </a:cubicBezTo>
                  <a:close/>
                  <a:moveTo>
                    <a:pt x="56" y="98"/>
                  </a:move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7" y="98"/>
                    <a:pt x="57" y="98"/>
                  </a:cubicBezTo>
                  <a:cubicBezTo>
                    <a:pt x="57" y="97"/>
                    <a:pt x="57" y="96"/>
                    <a:pt x="56" y="96"/>
                  </a:cubicBezTo>
                  <a:cubicBezTo>
                    <a:pt x="56" y="97"/>
                    <a:pt x="55" y="97"/>
                    <a:pt x="56" y="98"/>
                  </a:cubicBezTo>
                  <a:close/>
                  <a:moveTo>
                    <a:pt x="56" y="95"/>
                  </a:moveTo>
                  <a:cubicBezTo>
                    <a:pt x="54" y="95"/>
                    <a:pt x="55" y="96"/>
                    <a:pt x="55" y="97"/>
                  </a:cubicBezTo>
                  <a:cubicBezTo>
                    <a:pt x="56" y="97"/>
                    <a:pt x="57" y="95"/>
                    <a:pt x="56" y="95"/>
                  </a:cubicBezTo>
                  <a:close/>
                  <a:moveTo>
                    <a:pt x="113" y="95"/>
                  </a:moveTo>
                  <a:cubicBezTo>
                    <a:pt x="114" y="95"/>
                    <a:pt x="114" y="95"/>
                    <a:pt x="114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5"/>
                    <a:pt x="113" y="95"/>
                    <a:pt x="113" y="95"/>
                  </a:cubicBezTo>
                  <a:close/>
                  <a:moveTo>
                    <a:pt x="50" y="98"/>
                  </a:moveTo>
                  <a:cubicBezTo>
                    <a:pt x="50" y="97"/>
                    <a:pt x="50" y="96"/>
                    <a:pt x="49" y="96"/>
                  </a:cubicBezTo>
                  <a:cubicBezTo>
                    <a:pt x="49" y="97"/>
                    <a:pt x="49" y="98"/>
                    <a:pt x="50" y="98"/>
                  </a:cubicBezTo>
                  <a:close/>
                  <a:moveTo>
                    <a:pt x="53" y="97"/>
                  </a:moveTo>
                  <a:cubicBezTo>
                    <a:pt x="53" y="98"/>
                    <a:pt x="54" y="98"/>
                    <a:pt x="54" y="99"/>
                  </a:cubicBezTo>
                  <a:cubicBezTo>
                    <a:pt x="54" y="99"/>
                    <a:pt x="54" y="98"/>
                    <a:pt x="55" y="98"/>
                  </a:cubicBezTo>
                  <a:cubicBezTo>
                    <a:pt x="55" y="96"/>
                    <a:pt x="54" y="96"/>
                    <a:pt x="53" y="97"/>
                  </a:cubicBezTo>
                  <a:close/>
                  <a:moveTo>
                    <a:pt x="62" y="99"/>
                  </a:moveTo>
                  <a:cubicBezTo>
                    <a:pt x="61" y="99"/>
                    <a:pt x="61" y="98"/>
                    <a:pt x="61" y="97"/>
                  </a:cubicBezTo>
                  <a:cubicBezTo>
                    <a:pt x="61" y="98"/>
                    <a:pt x="61" y="99"/>
                    <a:pt x="62" y="99"/>
                  </a:cubicBezTo>
                  <a:close/>
                  <a:moveTo>
                    <a:pt x="111" y="98"/>
                  </a:moveTo>
                  <a:cubicBezTo>
                    <a:pt x="112" y="98"/>
                    <a:pt x="112" y="98"/>
                    <a:pt x="112" y="97"/>
                  </a:cubicBezTo>
                  <a:cubicBezTo>
                    <a:pt x="111" y="97"/>
                    <a:pt x="111" y="97"/>
                    <a:pt x="111" y="98"/>
                  </a:cubicBezTo>
                  <a:close/>
                  <a:moveTo>
                    <a:pt x="52" y="101"/>
                  </a:moveTo>
                  <a:cubicBezTo>
                    <a:pt x="53" y="100"/>
                    <a:pt x="54" y="100"/>
                    <a:pt x="53" y="99"/>
                  </a:cubicBezTo>
                  <a:cubicBezTo>
                    <a:pt x="53" y="99"/>
                    <a:pt x="53" y="98"/>
                    <a:pt x="52" y="98"/>
                  </a:cubicBezTo>
                  <a:cubicBezTo>
                    <a:pt x="52" y="99"/>
                    <a:pt x="51" y="100"/>
                    <a:pt x="52" y="101"/>
                  </a:cubicBezTo>
                  <a:close/>
                  <a:moveTo>
                    <a:pt x="116" y="99"/>
                  </a:moveTo>
                  <a:cubicBezTo>
                    <a:pt x="116" y="99"/>
                    <a:pt x="117" y="98"/>
                    <a:pt x="116" y="98"/>
                  </a:cubicBezTo>
                  <a:cubicBezTo>
                    <a:pt x="116" y="98"/>
                    <a:pt x="115" y="98"/>
                    <a:pt x="116" y="99"/>
                  </a:cubicBezTo>
                  <a:close/>
                  <a:moveTo>
                    <a:pt x="51" y="100"/>
                  </a:moveTo>
                  <a:cubicBezTo>
                    <a:pt x="51" y="99"/>
                    <a:pt x="50" y="99"/>
                    <a:pt x="51" y="98"/>
                  </a:cubicBezTo>
                  <a:cubicBezTo>
                    <a:pt x="50" y="98"/>
                    <a:pt x="50" y="100"/>
                    <a:pt x="51" y="100"/>
                  </a:cubicBezTo>
                  <a:close/>
                  <a:moveTo>
                    <a:pt x="56" y="101"/>
                  </a:moveTo>
                  <a:cubicBezTo>
                    <a:pt x="56" y="101"/>
                    <a:pt x="56" y="101"/>
                    <a:pt x="56" y="100"/>
                  </a:cubicBezTo>
                  <a:cubicBezTo>
                    <a:pt x="56" y="100"/>
                    <a:pt x="56" y="98"/>
                    <a:pt x="55" y="98"/>
                  </a:cubicBezTo>
                  <a:cubicBezTo>
                    <a:pt x="55" y="98"/>
                    <a:pt x="55" y="99"/>
                    <a:pt x="54" y="99"/>
                  </a:cubicBezTo>
                  <a:cubicBezTo>
                    <a:pt x="54" y="100"/>
                    <a:pt x="55" y="101"/>
                    <a:pt x="55" y="102"/>
                  </a:cubicBezTo>
                  <a:cubicBezTo>
                    <a:pt x="56" y="101"/>
                    <a:pt x="55" y="100"/>
                    <a:pt x="55" y="100"/>
                  </a:cubicBezTo>
                  <a:cubicBezTo>
                    <a:pt x="55" y="100"/>
                    <a:pt x="55" y="101"/>
                    <a:pt x="56" y="101"/>
                  </a:cubicBezTo>
                  <a:close/>
                  <a:moveTo>
                    <a:pt x="119" y="99"/>
                  </a:moveTo>
                  <a:cubicBezTo>
                    <a:pt x="120" y="100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8"/>
                  </a:cubicBezTo>
                  <a:cubicBezTo>
                    <a:pt x="121" y="99"/>
                    <a:pt x="119" y="98"/>
                    <a:pt x="119" y="99"/>
                  </a:cubicBezTo>
                  <a:close/>
                  <a:moveTo>
                    <a:pt x="60" y="100"/>
                  </a:moveTo>
                  <a:cubicBezTo>
                    <a:pt x="60" y="100"/>
                    <a:pt x="60" y="99"/>
                    <a:pt x="59" y="99"/>
                  </a:cubicBezTo>
                  <a:cubicBezTo>
                    <a:pt x="59" y="99"/>
                    <a:pt x="59" y="100"/>
                    <a:pt x="60" y="100"/>
                  </a:cubicBezTo>
                  <a:close/>
                  <a:moveTo>
                    <a:pt x="48" y="101"/>
                  </a:moveTo>
                  <a:cubicBezTo>
                    <a:pt x="48" y="101"/>
                    <a:pt x="48" y="101"/>
                    <a:pt x="48" y="102"/>
                  </a:cubicBezTo>
                  <a:cubicBezTo>
                    <a:pt x="49" y="102"/>
                    <a:pt x="49" y="101"/>
                    <a:pt x="50" y="100"/>
                  </a:cubicBezTo>
                  <a:cubicBezTo>
                    <a:pt x="50" y="100"/>
                    <a:pt x="50" y="99"/>
                    <a:pt x="49" y="99"/>
                  </a:cubicBezTo>
                  <a:cubicBezTo>
                    <a:pt x="49" y="100"/>
                    <a:pt x="48" y="100"/>
                    <a:pt x="48" y="101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99"/>
                    <a:pt x="58" y="99"/>
                  </a:cubicBezTo>
                  <a:cubicBezTo>
                    <a:pt x="57" y="99"/>
                    <a:pt x="57" y="100"/>
                    <a:pt x="58" y="100"/>
                  </a:cubicBezTo>
                  <a:close/>
                  <a:moveTo>
                    <a:pt x="64" y="101"/>
                  </a:moveTo>
                  <a:cubicBezTo>
                    <a:pt x="65" y="101"/>
                    <a:pt x="66" y="100"/>
                    <a:pt x="66" y="100"/>
                  </a:cubicBezTo>
                  <a:cubicBezTo>
                    <a:pt x="65" y="100"/>
                    <a:pt x="65" y="100"/>
                    <a:pt x="64" y="101"/>
                  </a:cubicBezTo>
                  <a:close/>
                  <a:moveTo>
                    <a:pt x="117" y="100"/>
                  </a:moveTo>
                  <a:cubicBezTo>
                    <a:pt x="117" y="101"/>
                    <a:pt x="118" y="102"/>
                    <a:pt x="119" y="102"/>
                  </a:cubicBezTo>
                  <a:cubicBezTo>
                    <a:pt x="119" y="102"/>
                    <a:pt x="119" y="101"/>
                    <a:pt x="119" y="100"/>
                  </a:cubicBezTo>
                  <a:cubicBezTo>
                    <a:pt x="119" y="100"/>
                    <a:pt x="119" y="101"/>
                    <a:pt x="120" y="101"/>
                  </a:cubicBezTo>
                  <a:cubicBezTo>
                    <a:pt x="120" y="101"/>
                    <a:pt x="120" y="100"/>
                    <a:pt x="121" y="100"/>
                  </a:cubicBezTo>
                  <a:cubicBezTo>
                    <a:pt x="119" y="99"/>
                    <a:pt x="118" y="101"/>
                    <a:pt x="117" y="100"/>
                  </a:cubicBezTo>
                  <a:close/>
                  <a:moveTo>
                    <a:pt x="52" y="102"/>
                  </a:moveTo>
                  <a:cubicBezTo>
                    <a:pt x="51" y="103"/>
                    <a:pt x="53" y="104"/>
                    <a:pt x="52" y="105"/>
                  </a:cubicBezTo>
                  <a:cubicBezTo>
                    <a:pt x="53" y="105"/>
                    <a:pt x="53" y="104"/>
                    <a:pt x="53" y="104"/>
                  </a:cubicBezTo>
                  <a:cubicBezTo>
                    <a:pt x="52" y="103"/>
                    <a:pt x="52" y="101"/>
                    <a:pt x="51" y="100"/>
                  </a:cubicBezTo>
                  <a:cubicBezTo>
                    <a:pt x="50" y="101"/>
                    <a:pt x="51" y="102"/>
                    <a:pt x="52" y="102"/>
                  </a:cubicBezTo>
                  <a:close/>
                  <a:moveTo>
                    <a:pt x="52" y="102"/>
                  </a:moveTo>
                  <a:cubicBezTo>
                    <a:pt x="53" y="102"/>
                    <a:pt x="53" y="103"/>
                    <a:pt x="54" y="104"/>
                  </a:cubicBezTo>
                  <a:cubicBezTo>
                    <a:pt x="54" y="103"/>
                    <a:pt x="55" y="102"/>
                    <a:pt x="55" y="102"/>
                  </a:cubicBezTo>
                  <a:cubicBezTo>
                    <a:pt x="54" y="101"/>
                    <a:pt x="54" y="100"/>
                    <a:pt x="53" y="100"/>
                  </a:cubicBezTo>
                  <a:cubicBezTo>
                    <a:pt x="53" y="101"/>
                    <a:pt x="53" y="101"/>
                    <a:pt x="52" y="102"/>
                  </a:cubicBezTo>
                  <a:close/>
                  <a:moveTo>
                    <a:pt x="116" y="103"/>
                  </a:moveTo>
                  <a:cubicBezTo>
                    <a:pt x="116" y="102"/>
                    <a:pt x="117" y="101"/>
                    <a:pt x="116" y="100"/>
                  </a:cubicBezTo>
                  <a:cubicBezTo>
                    <a:pt x="115" y="101"/>
                    <a:pt x="116" y="102"/>
                    <a:pt x="115" y="102"/>
                  </a:cubicBezTo>
                  <a:cubicBezTo>
                    <a:pt x="114" y="101"/>
                    <a:pt x="115" y="101"/>
                    <a:pt x="115" y="100"/>
                  </a:cubicBezTo>
                  <a:cubicBezTo>
                    <a:pt x="114" y="100"/>
                    <a:pt x="114" y="100"/>
                    <a:pt x="114" y="101"/>
                  </a:cubicBezTo>
                  <a:cubicBezTo>
                    <a:pt x="115" y="101"/>
                    <a:pt x="115" y="103"/>
                    <a:pt x="116" y="103"/>
                  </a:cubicBezTo>
                  <a:close/>
                  <a:moveTo>
                    <a:pt x="61" y="102"/>
                  </a:moveTo>
                  <a:cubicBezTo>
                    <a:pt x="61" y="101"/>
                    <a:pt x="61" y="100"/>
                    <a:pt x="60" y="100"/>
                  </a:cubicBezTo>
                  <a:cubicBezTo>
                    <a:pt x="60" y="101"/>
                    <a:pt x="60" y="102"/>
                    <a:pt x="61" y="102"/>
                  </a:cubicBezTo>
                  <a:close/>
                  <a:moveTo>
                    <a:pt x="49" y="103"/>
                  </a:moveTo>
                  <a:cubicBezTo>
                    <a:pt x="49" y="103"/>
                    <a:pt x="49" y="104"/>
                    <a:pt x="49" y="104"/>
                  </a:cubicBezTo>
                  <a:cubicBezTo>
                    <a:pt x="50" y="104"/>
                    <a:pt x="51" y="103"/>
                    <a:pt x="51" y="102"/>
                  </a:cubicBezTo>
                  <a:cubicBezTo>
                    <a:pt x="51" y="102"/>
                    <a:pt x="51" y="101"/>
                    <a:pt x="50" y="101"/>
                  </a:cubicBezTo>
                  <a:cubicBezTo>
                    <a:pt x="50" y="101"/>
                    <a:pt x="49" y="102"/>
                    <a:pt x="49" y="103"/>
                  </a:cubicBezTo>
                  <a:close/>
                  <a:moveTo>
                    <a:pt x="193" y="106"/>
                  </a:moveTo>
                  <a:cubicBezTo>
                    <a:pt x="194" y="107"/>
                    <a:pt x="196" y="106"/>
                    <a:pt x="197" y="106"/>
                  </a:cubicBezTo>
                  <a:cubicBezTo>
                    <a:pt x="196" y="105"/>
                    <a:pt x="196" y="104"/>
                    <a:pt x="195" y="104"/>
                  </a:cubicBezTo>
                  <a:cubicBezTo>
                    <a:pt x="194" y="105"/>
                    <a:pt x="193" y="106"/>
                    <a:pt x="193" y="106"/>
                  </a:cubicBezTo>
                  <a:close/>
                  <a:moveTo>
                    <a:pt x="194" y="104"/>
                  </a:moveTo>
                  <a:cubicBezTo>
                    <a:pt x="194" y="104"/>
                    <a:pt x="193" y="104"/>
                    <a:pt x="193" y="104"/>
                  </a:cubicBezTo>
                  <a:cubicBezTo>
                    <a:pt x="193" y="104"/>
                    <a:pt x="194" y="104"/>
                    <a:pt x="195" y="103"/>
                  </a:cubicBezTo>
                  <a:cubicBezTo>
                    <a:pt x="193" y="103"/>
                    <a:pt x="193" y="101"/>
                    <a:pt x="191" y="101"/>
                  </a:cubicBezTo>
                  <a:cubicBezTo>
                    <a:pt x="192" y="102"/>
                    <a:pt x="191" y="104"/>
                    <a:pt x="192" y="104"/>
                  </a:cubicBezTo>
                  <a:cubicBezTo>
                    <a:pt x="192" y="104"/>
                    <a:pt x="192" y="104"/>
                    <a:pt x="191" y="104"/>
                  </a:cubicBezTo>
                  <a:cubicBezTo>
                    <a:pt x="191" y="106"/>
                    <a:pt x="192" y="107"/>
                    <a:pt x="192" y="107"/>
                  </a:cubicBezTo>
                  <a:cubicBezTo>
                    <a:pt x="193" y="106"/>
                    <a:pt x="193" y="105"/>
                    <a:pt x="194" y="104"/>
                  </a:cubicBezTo>
                  <a:close/>
                  <a:moveTo>
                    <a:pt x="196" y="102"/>
                  </a:moveTo>
                  <a:cubicBezTo>
                    <a:pt x="196" y="103"/>
                    <a:pt x="197" y="103"/>
                    <a:pt x="197" y="103"/>
                  </a:cubicBezTo>
                  <a:cubicBezTo>
                    <a:pt x="199" y="103"/>
                    <a:pt x="199" y="104"/>
                    <a:pt x="200" y="103"/>
                  </a:cubicBezTo>
                  <a:cubicBezTo>
                    <a:pt x="199" y="102"/>
                    <a:pt x="198" y="101"/>
                    <a:pt x="197" y="101"/>
                  </a:cubicBezTo>
                  <a:cubicBezTo>
                    <a:pt x="197" y="101"/>
                    <a:pt x="196" y="102"/>
                    <a:pt x="196" y="102"/>
                  </a:cubicBezTo>
                  <a:close/>
                  <a:moveTo>
                    <a:pt x="58" y="101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9" y="103"/>
                    <a:pt x="59" y="102"/>
                    <a:pt x="59" y="101"/>
                  </a:cubicBezTo>
                  <a:cubicBezTo>
                    <a:pt x="59" y="101"/>
                    <a:pt x="59" y="101"/>
                    <a:pt x="58" y="101"/>
                  </a:cubicBezTo>
                  <a:close/>
                  <a:moveTo>
                    <a:pt x="47" y="104"/>
                  </a:moveTo>
                  <a:cubicBezTo>
                    <a:pt x="47" y="103"/>
                    <a:pt x="48" y="104"/>
                    <a:pt x="48" y="103"/>
                  </a:cubicBezTo>
                  <a:cubicBezTo>
                    <a:pt x="48" y="102"/>
                    <a:pt x="48" y="101"/>
                    <a:pt x="47" y="101"/>
                  </a:cubicBezTo>
                  <a:cubicBezTo>
                    <a:pt x="47" y="102"/>
                    <a:pt x="46" y="103"/>
                    <a:pt x="47" y="104"/>
                  </a:cubicBezTo>
                  <a:close/>
                  <a:moveTo>
                    <a:pt x="63" y="102"/>
                  </a:moveTo>
                  <a:cubicBezTo>
                    <a:pt x="63" y="102"/>
                    <a:pt x="64" y="103"/>
                    <a:pt x="64" y="102"/>
                  </a:cubicBezTo>
                  <a:cubicBezTo>
                    <a:pt x="64" y="101"/>
                    <a:pt x="63" y="102"/>
                    <a:pt x="63" y="102"/>
                  </a:cubicBezTo>
                  <a:close/>
                  <a:moveTo>
                    <a:pt x="57" y="103"/>
                  </a:moveTo>
                  <a:cubicBezTo>
                    <a:pt x="57" y="103"/>
                    <a:pt x="57" y="103"/>
                    <a:pt x="58" y="103"/>
                  </a:cubicBezTo>
                  <a:cubicBezTo>
                    <a:pt x="57" y="103"/>
                    <a:pt x="57" y="102"/>
                    <a:pt x="57" y="102"/>
                  </a:cubicBezTo>
                  <a:cubicBezTo>
                    <a:pt x="56" y="102"/>
                    <a:pt x="56" y="103"/>
                    <a:pt x="57" y="103"/>
                  </a:cubicBezTo>
                  <a:close/>
                  <a:moveTo>
                    <a:pt x="54" y="104"/>
                  </a:moveTo>
                  <a:cubicBezTo>
                    <a:pt x="54" y="105"/>
                    <a:pt x="55" y="104"/>
                    <a:pt x="55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103"/>
                    <a:pt x="54" y="104"/>
                    <a:pt x="54" y="104"/>
                  </a:cubicBezTo>
                  <a:close/>
                  <a:moveTo>
                    <a:pt x="59" y="104"/>
                  </a:moveTo>
                  <a:cubicBezTo>
                    <a:pt x="60" y="104"/>
                    <a:pt x="60" y="103"/>
                    <a:pt x="60" y="103"/>
                  </a:cubicBezTo>
                  <a:cubicBezTo>
                    <a:pt x="59" y="103"/>
                    <a:pt x="59" y="104"/>
                    <a:pt x="59" y="104"/>
                  </a:cubicBezTo>
                  <a:close/>
                  <a:moveTo>
                    <a:pt x="195" y="103"/>
                  </a:moveTo>
                  <a:cubicBezTo>
                    <a:pt x="196" y="104"/>
                    <a:pt x="196" y="104"/>
                    <a:pt x="196" y="103"/>
                  </a:cubicBezTo>
                  <a:cubicBezTo>
                    <a:pt x="196" y="103"/>
                    <a:pt x="196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lose/>
                  <a:moveTo>
                    <a:pt x="51" y="108"/>
                  </a:moveTo>
                  <a:cubicBezTo>
                    <a:pt x="52" y="107"/>
                    <a:pt x="53" y="107"/>
                    <a:pt x="53" y="106"/>
                  </a:cubicBezTo>
                  <a:cubicBezTo>
                    <a:pt x="53" y="106"/>
                    <a:pt x="53" y="106"/>
                    <a:pt x="52" y="106"/>
                  </a:cubicBezTo>
                  <a:cubicBezTo>
                    <a:pt x="52" y="107"/>
                    <a:pt x="50" y="107"/>
                    <a:pt x="51" y="108"/>
                  </a:cubicBezTo>
                  <a:close/>
                  <a:moveTo>
                    <a:pt x="52" y="105"/>
                  </a:moveTo>
                  <a:cubicBezTo>
                    <a:pt x="52" y="104"/>
                    <a:pt x="52" y="104"/>
                    <a:pt x="52" y="103"/>
                  </a:cubicBezTo>
                  <a:cubicBezTo>
                    <a:pt x="51" y="103"/>
                    <a:pt x="50" y="104"/>
                    <a:pt x="50" y="105"/>
                  </a:cubicBezTo>
                  <a:cubicBezTo>
                    <a:pt x="50" y="106"/>
                    <a:pt x="50" y="106"/>
                    <a:pt x="51" y="107"/>
                  </a:cubicBezTo>
                  <a:cubicBezTo>
                    <a:pt x="51" y="107"/>
                    <a:pt x="52" y="106"/>
                    <a:pt x="52" y="105"/>
                  </a:cubicBezTo>
                  <a:close/>
                  <a:moveTo>
                    <a:pt x="61" y="106"/>
                  </a:moveTo>
                  <a:cubicBezTo>
                    <a:pt x="62" y="105"/>
                    <a:pt x="62" y="104"/>
                    <a:pt x="63" y="103"/>
                  </a:cubicBezTo>
                  <a:cubicBezTo>
                    <a:pt x="62" y="103"/>
                    <a:pt x="61" y="105"/>
                    <a:pt x="61" y="106"/>
                  </a:cubicBezTo>
                  <a:close/>
                  <a:moveTo>
                    <a:pt x="48" y="104"/>
                  </a:moveTo>
                  <a:cubicBezTo>
                    <a:pt x="48" y="105"/>
                    <a:pt x="48" y="105"/>
                    <a:pt x="48" y="106"/>
                  </a:cubicBezTo>
                  <a:cubicBezTo>
                    <a:pt x="50" y="105"/>
                    <a:pt x="49" y="104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lose/>
                  <a:moveTo>
                    <a:pt x="116" y="104"/>
                  </a:moveTo>
                  <a:cubicBezTo>
                    <a:pt x="117" y="104"/>
                    <a:pt x="117" y="106"/>
                    <a:pt x="118" y="106"/>
                  </a:cubicBezTo>
                  <a:cubicBezTo>
                    <a:pt x="118" y="106"/>
                    <a:pt x="119" y="106"/>
                    <a:pt x="119" y="106"/>
                  </a:cubicBezTo>
                  <a:cubicBezTo>
                    <a:pt x="119" y="105"/>
                    <a:pt x="118" y="104"/>
                    <a:pt x="119" y="104"/>
                  </a:cubicBezTo>
                  <a:cubicBezTo>
                    <a:pt x="119" y="103"/>
                    <a:pt x="117" y="103"/>
                    <a:pt x="116" y="104"/>
                  </a:cubicBezTo>
                  <a:close/>
                  <a:moveTo>
                    <a:pt x="121" y="106"/>
                  </a:moveTo>
                  <a:cubicBezTo>
                    <a:pt x="120" y="105"/>
                    <a:pt x="121" y="106"/>
                    <a:pt x="121" y="106"/>
                  </a:cubicBezTo>
                  <a:cubicBezTo>
                    <a:pt x="121" y="105"/>
                    <a:pt x="120" y="104"/>
                    <a:pt x="120" y="103"/>
                  </a:cubicBezTo>
                  <a:cubicBezTo>
                    <a:pt x="120" y="103"/>
                    <a:pt x="119" y="103"/>
                    <a:pt x="119" y="103"/>
                  </a:cubicBezTo>
                  <a:cubicBezTo>
                    <a:pt x="120" y="104"/>
                    <a:pt x="120" y="105"/>
                    <a:pt x="121" y="106"/>
                  </a:cubicBezTo>
                  <a:close/>
                  <a:moveTo>
                    <a:pt x="57" y="104"/>
                  </a:moveTo>
                  <a:cubicBezTo>
                    <a:pt x="57" y="104"/>
                    <a:pt x="57" y="105"/>
                    <a:pt x="58" y="105"/>
                  </a:cubicBezTo>
                  <a:cubicBezTo>
                    <a:pt x="58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4"/>
                  </a:cubicBezTo>
                  <a:close/>
                  <a:moveTo>
                    <a:pt x="60" y="106"/>
                  </a:moveTo>
                  <a:cubicBezTo>
                    <a:pt x="61" y="105"/>
                    <a:pt x="61" y="104"/>
                    <a:pt x="62" y="104"/>
                  </a:cubicBezTo>
                  <a:cubicBezTo>
                    <a:pt x="60" y="104"/>
                    <a:pt x="60" y="106"/>
                    <a:pt x="60" y="106"/>
                  </a:cubicBezTo>
                  <a:close/>
                  <a:moveTo>
                    <a:pt x="196" y="104"/>
                  </a:moveTo>
                  <a:cubicBezTo>
                    <a:pt x="197" y="105"/>
                    <a:pt x="197" y="106"/>
                    <a:pt x="199" y="106"/>
                  </a:cubicBezTo>
                  <a:cubicBezTo>
                    <a:pt x="198" y="105"/>
                    <a:pt x="197" y="103"/>
                    <a:pt x="196" y="104"/>
                  </a:cubicBezTo>
                  <a:close/>
                  <a:moveTo>
                    <a:pt x="55" y="106"/>
                  </a:moveTo>
                  <a:cubicBezTo>
                    <a:pt x="56" y="107"/>
                    <a:pt x="56" y="106"/>
                    <a:pt x="57" y="106"/>
                  </a:cubicBezTo>
                  <a:cubicBezTo>
                    <a:pt x="57" y="103"/>
                    <a:pt x="53" y="105"/>
                    <a:pt x="55" y="106"/>
                  </a:cubicBezTo>
                  <a:close/>
                  <a:moveTo>
                    <a:pt x="53" y="106"/>
                  </a:moveTo>
                  <a:cubicBezTo>
                    <a:pt x="54" y="106"/>
                    <a:pt x="54" y="105"/>
                    <a:pt x="53" y="104"/>
                  </a:cubicBezTo>
                  <a:cubicBezTo>
                    <a:pt x="53" y="105"/>
                    <a:pt x="53" y="105"/>
                    <a:pt x="53" y="106"/>
                  </a:cubicBezTo>
                  <a:close/>
                  <a:moveTo>
                    <a:pt x="48" y="107"/>
                  </a:moveTo>
                  <a:cubicBezTo>
                    <a:pt x="48" y="106"/>
                    <a:pt x="48" y="105"/>
                    <a:pt x="47" y="105"/>
                  </a:cubicBezTo>
                  <a:cubicBezTo>
                    <a:pt x="47" y="106"/>
                    <a:pt x="48" y="106"/>
                    <a:pt x="48" y="107"/>
                  </a:cubicBezTo>
                  <a:close/>
                  <a:moveTo>
                    <a:pt x="58" y="107"/>
                  </a:moveTo>
                  <a:cubicBezTo>
                    <a:pt x="59" y="107"/>
                    <a:pt x="59" y="106"/>
                    <a:pt x="59" y="105"/>
                  </a:cubicBezTo>
                  <a:cubicBezTo>
                    <a:pt x="58" y="105"/>
                    <a:pt x="58" y="106"/>
                    <a:pt x="58" y="107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0" y="109"/>
                    <a:pt x="50" y="108"/>
                    <a:pt x="50" y="107"/>
                  </a:cubicBezTo>
                  <a:cubicBezTo>
                    <a:pt x="50" y="107"/>
                    <a:pt x="50" y="106"/>
                    <a:pt x="49" y="106"/>
                  </a:cubicBezTo>
                  <a:cubicBezTo>
                    <a:pt x="49" y="106"/>
                    <a:pt x="49" y="106"/>
                    <a:pt x="49" y="107"/>
                  </a:cubicBezTo>
                  <a:close/>
                  <a:moveTo>
                    <a:pt x="55" y="108"/>
                  </a:moveTo>
                  <a:cubicBezTo>
                    <a:pt x="54" y="108"/>
                    <a:pt x="55" y="108"/>
                    <a:pt x="55" y="107"/>
                  </a:cubicBezTo>
                  <a:cubicBezTo>
                    <a:pt x="54" y="107"/>
                    <a:pt x="55" y="106"/>
                    <a:pt x="54" y="106"/>
                  </a:cubicBezTo>
                  <a:cubicBezTo>
                    <a:pt x="53" y="106"/>
                    <a:pt x="54" y="108"/>
                    <a:pt x="55" y="108"/>
                  </a:cubicBezTo>
                  <a:close/>
                  <a:moveTo>
                    <a:pt x="46" y="109"/>
                  </a:moveTo>
                  <a:cubicBezTo>
                    <a:pt x="47" y="108"/>
                    <a:pt x="47" y="108"/>
                    <a:pt x="47" y="107"/>
                  </a:cubicBezTo>
                  <a:cubicBezTo>
                    <a:pt x="47" y="107"/>
                    <a:pt x="47" y="106"/>
                    <a:pt x="46" y="106"/>
                  </a:cubicBezTo>
                  <a:cubicBezTo>
                    <a:pt x="46" y="107"/>
                    <a:pt x="46" y="107"/>
                    <a:pt x="46" y="109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6"/>
                    <a:pt x="57" y="106"/>
                  </a:cubicBezTo>
                  <a:cubicBezTo>
                    <a:pt x="56" y="106"/>
                    <a:pt x="56" y="107"/>
                    <a:pt x="56" y="107"/>
                  </a:cubicBezTo>
                  <a:close/>
                  <a:moveTo>
                    <a:pt x="119" y="108"/>
                  </a:moveTo>
                  <a:cubicBezTo>
                    <a:pt x="119" y="107"/>
                    <a:pt x="120" y="107"/>
                    <a:pt x="120" y="107"/>
                  </a:cubicBezTo>
                  <a:cubicBezTo>
                    <a:pt x="119" y="107"/>
                    <a:pt x="119" y="107"/>
                    <a:pt x="118" y="107"/>
                  </a:cubicBezTo>
                  <a:cubicBezTo>
                    <a:pt x="118" y="107"/>
                    <a:pt x="119" y="108"/>
                    <a:pt x="119" y="108"/>
                  </a:cubicBezTo>
                  <a:close/>
                  <a:moveTo>
                    <a:pt x="193" y="107"/>
                  </a:moveTo>
                  <a:cubicBezTo>
                    <a:pt x="193" y="108"/>
                    <a:pt x="194" y="108"/>
                    <a:pt x="195" y="109"/>
                  </a:cubicBezTo>
                  <a:cubicBezTo>
                    <a:pt x="196" y="109"/>
                    <a:pt x="197" y="107"/>
                    <a:pt x="198" y="107"/>
                  </a:cubicBezTo>
                  <a:cubicBezTo>
                    <a:pt x="195" y="107"/>
                    <a:pt x="195" y="107"/>
                    <a:pt x="193" y="107"/>
                  </a:cubicBezTo>
                  <a:close/>
                  <a:moveTo>
                    <a:pt x="196" y="109"/>
                  </a:moveTo>
                  <a:cubicBezTo>
                    <a:pt x="198" y="109"/>
                    <a:pt x="200" y="109"/>
                    <a:pt x="201" y="110"/>
                  </a:cubicBezTo>
                  <a:cubicBezTo>
                    <a:pt x="200" y="110"/>
                    <a:pt x="199" y="111"/>
                    <a:pt x="198" y="112"/>
                  </a:cubicBezTo>
                  <a:cubicBezTo>
                    <a:pt x="199" y="112"/>
                    <a:pt x="200" y="112"/>
                    <a:pt x="200" y="112"/>
                  </a:cubicBezTo>
                  <a:cubicBezTo>
                    <a:pt x="199" y="112"/>
                    <a:pt x="199" y="113"/>
                    <a:pt x="198" y="112"/>
                  </a:cubicBezTo>
                  <a:cubicBezTo>
                    <a:pt x="199" y="113"/>
                    <a:pt x="200" y="114"/>
                    <a:pt x="201" y="114"/>
                  </a:cubicBezTo>
                  <a:cubicBezTo>
                    <a:pt x="201" y="114"/>
                    <a:pt x="201" y="114"/>
                    <a:pt x="200" y="114"/>
                  </a:cubicBezTo>
                  <a:cubicBezTo>
                    <a:pt x="202" y="115"/>
                    <a:pt x="202" y="112"/>
                    <a:pt x="204" y="113"/>
                  </a:cubicBezTo>
                  <a:cubicBezTo>
                    <a:pt x="203" y="114"/>
                    <a:pt x="202" y="114"/>
                    <a:pt x="202" y="116"/>
                  </a:cubicBezTo>
                  <a:cubicBezTo>
                    <a:pt x="202" y="116"/>
                    <a:pt x="203" y="117"/>
                    <a:pt x="203" y="117"/>
                  </a:cubicBezTo>
                  <a:cubicBezTo>
                    <a:pt x="203" y="117"/>
                    <a:pt x="202" y="116"/>
                    <a:pt x="201" y="116"/>
                  </a:cubicBezTo>
                  <a:cubicBezTo>
                    <a:pt x="201" y="118"/>
                    <a:pt x="203" y="118"/>
                    <a:pt x="204" y="117"/>
                  </a:cubicBezTo>
                  <a:cubicBezTo>
                    <a:pt x="205" y="118"/>
                    <a:pt x="203" y="118"/>
                    <a:pt x="203" y="119"/>
                  </a:cubicBezTo>
                  <a:cubicBezTo>
                    <a:pt x="204" y="119"/>
                    <a:pt x="204" y="119"/>
                    <a:pt x="204" y="119"/>
                  </a:cubicBezTo>
                  <a:cubicBezTo>
                    <a:pt x="204" y="116"/>
                    <a:pt x="205" y="115"/>
                    <a:pt x="205" y="113"/>
                  </a:cubicBezTo>
                  <a:cubicBezTo>
                    <a:pt x="202" y="111"/>
                    <a:pt x="200" y="108"/>
                    <a:pt x="198" y="107"/>
                  </a:cubicBezTo>
                  <a:cubicBezTo>
                    <a:pt x="197" y="108"/>
                    <a:pt x="197" y="108"/>
                    <a:pt x="196" y="109"/>
                  </a:cubicBezTo>
                  <a:close/>
                  <a:moveTo>
                    <a:pt x="49" y="111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49" y="109"/>
                    <a:pt x="49" y="111"/>
                    <a:pt x="49" y="111"/>
                  </a:cubicBezTo>
                  <a:close/>
                  <a:moveTo>
                    <a:pt x="48" y="107"/>
                  </a:moveTo>
                  <a:cubicBezTo>
                    <a:pt x="48" y="107"/>
                    <a:pt x="48" y="109"/>
                    <a:pt x="49" y="110"/>
                  </a:cubicBezTo>
                  <a:cubicBezTo>
                    <a:pt x="50" y="109"/>
                    <a:pt x="49" y="108"/>
                    <a:pt x="48" y="107"/>
                  </a:cubicBezTo>
                  <a:close/>
                  <a:moveTo>
                    <a:pt x="52" y="110"/>
                  </a:moveTo>
                  <a:cubicBezTo>
                    <a:pt x="54" y="110"/>
                    <a:pt x="54" y="108"/>
                    <a:pt x="53" y="107"/>
                  </a:cubicBezTo>
                  <a:cubicBezTo>
                    <a:pt x="52" y="108"/>
                    <a:pt x="51" y="109"/>
                    <a:pt x="52" y="110"/>
                  </a:cubicBezTo>
                  <a:close/>
                  <a:moveTo>
                    <a:pt x="123" y="108"/>
                  </a:moveTo>
                  <a:cubicBezTo>
                    <a:pt x="122" y="108"/>
                    <a:pt x="122" y="107"/>
                    <a:pt x="121" y="107"/>
                  </a:cubicBezTo>
                  <a:cubicBezTo>
                    <a:pt x="122" y="107"/>
                    <a:pt x="122" y="108"/>
                    <a:pt x="123" y="108"/>
                  </a:cubicBezTo>
                  <a:close/>
                  <a:moveTo>
                    <a:pt x="59" y="110"/>
                  </a:moveTo>
                  <a:cubicBezTo>
                    <a:pt x="60" y="109"/>
                    <a:pt x="61" y="108"/>
                    <a:pt x="61" y="107"/>
                  </a:cubicBezTo>
                  <a:cubicBezTo>
                    <a:pt x="60" y="108"/>
                    <a:pt x="59" y="109"/>
                    <a:pt x="59" y="110"/>
                  </a:cubicBezTo>
                  <a:close/>
                  <a:moveTo>
                    <a:pt x="191" y="110"/>
                  </a:moveTo>
                  <a:cubicBezTo>
                    <a:pt x="191" y="108"/>
                    <a:pt x="190" y="106"/>
                    <a:pt x="188" y="107"/>
                  </a:cubicBezTo>
                  <a:cubicBezTo>
                    <a:pt x="189" y="108"/>
                    <a:pt x="189" y="109"/>
                    <a:pt x="191" y="110"/>
                  </a:cubicBezTo>
                  <a:close/>
                  <a:moveTo>
                    <a:pt x="194" y="110"/>
                  </a:moveTo>
                  <a:cubicBezTo>
                    <a:pt x="193" y="108"/>
                    <a:pt x="192" y="108"/>
                    <a:pt x="191" y="107"/>
                  </a:cubicBezTo>
                  <a:cubicBezTo>
                    <a:pt x="191" y="109"/>
                    <a:pt x="192" y="110"/>
                    <a:pt x="194" y="110"/>
                  </a:cubicBezTo>
                  <a:close/>
                  <a:moveTo>
                    <a:pt x="59" y="109"/>
                  </a:moveTo>
                  <a:cubicBezTo>
                    <a:pt x="59" y="109"/>
                    <a:pt x="60" y="108"/>
                    <a:pt x="59" y="108"/>
                  </a:cubicBezTo>
                  <a:cubicBezTo>
                    <a:pt x="59" y="108"/>
                    <a:pt x="58" y="109"/>
                    <a:pt x="59" y="109"/>
                  </a:cubicBezTo>
                  <a:close/>
                  <a:moveTo>
                    <a:pt x="48" y="113"/>
                  </a:moveTo>
                  <a:cubicBezTo>
                    <a:pt x="48" y="112"/>
                    <a:pt x="49" y="111"/>
                    <a:pt x="48" y="111"/>
                  </a:cubicBezTo>
                  <a:cubicBezTo>
                    <a:pt x="48" y="111"/>
                    <a:pt x="47" y="112"/>
                    <a:pt x="48" y="113"/>
                  </a:cubicBezTo>
                  <a:close/>
                  <a:moveTo>
                    <a:pt x="48" y="110"/>
                  </a:moveTo>
                  <a:cubicBezTo>
                    <a:pt x="48" y="109"/>
                    <a:pt x="48" y="109"/>
                    <a:pt x="48" y="108"/>
                  </a:cubicBezTo>
                  <a:cubicBezTo>
                    <a:pt x="46" y="109"/>
                    <a:pt x="47" y="110"/>
                    <a:pt x="47" y="111"/>
                  </a:cubicBezTo>
                  <a:cubicBezTo>
                    <a:pt x="48" y="111"/>
                    <a:pt x="48" y="111"/>
                    <a:pt x="48" y="110"/>
                  </a:cubicBezTo>
                  <a:close/>
                  <a:moveTo>
                    <a:pt x="51" y="110"/>
                  </a:moveTo>
                  <a:cubicBezTo>
                    <a:pt x="50" y="109"/>
                    <a:pt x="51" y="108"/>
                    <a:pt x="50" y="108"/>
                  </a:cubicBezTo>
                  <a:cubicBezTo>
                    <a:pt x="50" y="109"/>
                    <a:pt x="49" y="110"/>
                    <a:pt x="51" y="110"/>
                  </a:cubicBezTo>
                  <a:close/>
                  <a:moveTo>
                    <a:pt x="55" y="109"/>
                  </a:moveTo>
                  <a:cubicBezTo>
                    <a:pt x="55" y="109"/>
                    <a:pt x="55" y="109"/>
                    <a:pt x="56" y="109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5" y="109"/>
                    <a:pt x="55" y="109"/>
                  </a:cubicBezTo>
                  <a:close/>
                  <a:moveTo>
                    <a:pt x="121" y="111"/>
                  </a:moveTo>
                  <a:cubicBezTo>
                    <a:pt x="121" y="111"/>
                    <a:pt x="121" y="110"/>
                    <a:pt x="122" y="110"/>
                  </a:cubicBezTo>
                  <a:cubicBezTo>
                    <a:pt x="121" y="109"/>
                    <a:pt x="121" y="109"/>
                    <a:pt x="121" y="108"/>
                  </a:cubicBezTo>
                  <a:cubicBezTo>
                    <a:pt x="119" y="108"/>
                    <a:pt x="120" y="111"/>
                    <a:pt x="121" y="111"/>
                  </a:cubicBezTo>
                  <a:close/>
                  <a:moveTo>
                    <a:pt x="55" y="109"/>
                  </a:moveTo>
                  <a:cubicBezTo>
                    <a:pt x="55" y="110"/>
                    <a:pt x="55" y="110"/>
                    <a:pt x="55" y="110"/>
                  </a:cubicBezTo>
                  <a:cubicBezTo>
                    <a:pt x="55" y="110"/>
                    <a:pt x="56" y="109"/>
                    <a:pt x="55" y="109"/>
                  </a:cubicBezTo>
                  <a:cubicBezTo>
                    <a:pt x="55" y="109"/>
                    <a:pt x="55" y="109"/>
                    <a:pt x="55" y="109"/>
                  </a:cubicBezTo>
                  <a:close/>
                  <a:moveTo>
                    <a:pt x="51" y="112"/>
                  </a:moveTo>
                  <a:cubicBezTo>
                    <a:pt x="52" y="112"/>
                    <a:pt x="52" y="111"/>
                    <a:pt x="52" y="111"/>
                  </a:cubicBezTo>
                  <a:cubicBezTo>
                    <a:pt x="51" y="111"/>
                    <a:pt x="51" y="111"/>
                    <a:pt x="51" y="112"/>
                  </a:cubicBezTo>
                  <a:close/>
                  <a:moveTo>
                    <a:pt x="52" y="111"/>
                  </a:moveTo>
                  <a:cubicBezTo>
                    <a:pt x="51" y="110"/>
                    <a:pt x="52" y="109"/>
                    <a:pt x="51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1" y="111"/>
                    <a:pt x="51" y="111"/>
                    <a:pt x="52" y="111"/>
                  </a:cubicBezTo>
                  <a:close/>
                  <a:moveTo>
                    <a:pt x="122" y="110"/>
                  </a:moveTo>
                  <a:cubicBezTo>
                    <a:pt x="123" y="111"/>
                    <a:pt x="123" y="111"/>
                    <a:pt x="124" y="112"/>
                  </a:cubicBezTo>
                  <a:cubicBezTo>
                    <a:pt x="124" y="112"/>
                    <a:pt x="125" y="112"/>
                    <a:pt x="125" y="111"/>
                  </a:cubicBezTo>
                  <a:cubicBezTo>
                    <a:pt x="124" y="111"/>
                    <a:pt x="124" y="110"/>
                    <a:pt x="123" y="109"/>
                  </a:cubicBezTo>
                  <a:cubicBezTo>
                    <a:pt x="123" y="110"/>
                    <a:pt x="123" y="110"/>
                    <a:pt x="122" y="110"/>
                  </a:cubicBezTo>
                  <a:close/>
                  <a:moveTo>
                    <a:pt x="195" y="110"/>
                  </a:moveTo>
                  <a:cubicBezTo>
                    <a:pt x="196" y="110"/>
                    <a:pt x="197" y="111"/>
                    <a:pt x="198" y="112"/>
                  </a:cubicBezTo>
                  <a:cubicBezTo>
                    <a:pt x="198" y="111"/>
                    <a:pt x="199" y="111"/>
                    <a:pt x="199" y="110"/>
                  </a:cubicBezTo>
                  <a:cubicBezTo>
                    <a:pt x="198" y="110"/>
                    <a:pt x="197" y="109"/>
                    <a:pt x="195" y="110"/>
                  </a:cubicBezTo>
                  <a:close/>
                  <a:moveTo>
                    <a:pt x="53" y="113"/>
                  </a:moveTo>
                  <a:cubicBezTo>
                    <a:pt x="54" y="112"/>
                    <a:pt x="55" y="112"/>
                    <a:pt x="55" y="110"/>
                  </a:cubicBezTo>
                  <a:cubicBezTo>
                    <a:pt x="55" y="110"/>
                    <a:pt x="54" y="110"/>
                    <a:pt x="54" y="110"/>
                  </a:cubicBezTo>
                  <a:cubicBezTo>
                    <a:pt x="53" y="110"/>
                    <a:pt x="52" y="112"/>
                    <a:pt x="53" y="113"/>
                  </a:cubicBezTo>
                  <a:close/>
                  <a:moveTo>
                    <a:pt x="193" y="110"/>
                  </a:moveTo>
                  <a:cubicBezTo>
                    <a:pt x="194" y="111"/>
                    <a:pt x="194" y="111"/>
                    <a:pt x="195" y="110"/>
                  </a:cubicBezTo>
                  <a:cubicBezTo>
                    <a:pt x="194" y="110"/>
                    <a:pt x="193" y="109"/>
                    <a:pt x="193" y="110"/>
                  </a:cubicBezTo>
                  <a:close/>
                  <a:moveTo>
                    <a:pt x="56" y="112"/>
                  </a:moveTo>
                  <a:cubicBezTo>
                    <a:pt x="56" y="111"/>
                    <a:pt x="56" y="111"/>
                    <a:pt x="56" y="110"/>
                  </a:cubicBezTo>
                  <a:cubicBezTo>
                    <a:pt x="56" y="110"/>
                    <a:pt x="55" y="111"/>
                    <a:pt x="56" y="112"/>
                  </a:cubicBezTo>
                  <a:close/>
                  <a:moveTo>
                    <a:pt x="188" y="110"/>
                  </a:moveTo>
                  <a:cubicBezTo>
                    <a:pt x="189" y="111"/>
                    <a:pt x="189" y="112"/>
                    <a:pt x="191" y="113"/>
                  </a:cubicBezTo>
                  <a:cubicBezTo>
                    <a:pt x="191" y="111"/>
                    <a:pt x="190" y="110"/>
                    <a:pt x="188" y="110"/>
                  </a:cubicBezTo>
                  <a:close/>
                  <a:moveTo>
                    <a:pt x="191" y="110"/>
                  </a:moveTo>
                  <a:cubicBezTo>
                    <a:pt x="192" y="111"/>
                    <a:pt x="192" y="112"/>
                    <a:pt x="193" y="112"/>
                  </a:cubicBezTo>
                  <a:cubicBezTo>
                    <a:pt x="193" y="112"/>
                    <a:pt x="194" y="112"/>
                    <a:pt x="194" y="111"/>
                  </a:cubicBezTo>
                  <a:cubicBezTo>
                    <a:pt x="193" y="111"/>
                    <a:pt x="192" y="109"/>
                    <a:pt x="191" y="110"/>
                  </a:cubicBezTo>
                  <a:close/>
                  <a:moveTo>
                    <a:pt x="58" y="114"/>
                  </a:moveTo>
                  <a:cubicBezTo>
                    <a:pt x="58" y="113"/>
                    <a:pt x="59" y="111"/>
                    <a:pt x="60" y="110"/>
                  </a:cubicBezTo>
                  <a:cubicBezTo>
                    <a:pt x="58" y="110"/>
                    <a:pt x="57" y="114"/>
                    <a:pt x="58" y="114"/>
                  </a:cubicBezTo>
                  <a:close/>
                  <a:moveTo>
                    <a:pt x="194" y="111"/>
                  </a:moveTo>
                  <a:cubicBezTo>
                    <a:pt x="195" y="111"/>
                    <a:pt x="196" y="113"/>
                    <a:pt x="197" y="112"/>
                  </a:cubicBezTo>
                  <a:cubicBezTo>
                    <a:pt x="196" y="111"/>
                    <a:pt x="196" y="111"/>
                    <a:pt x="195" y="110"/>
                  </a:cubicBezTo>
                  <a:cubicBezTo>
                    <a:pt x="195" y="111"/>
                    <a:pt x="194" y="111"/>
                    <a:pt x="194" y="111"/>
                  </a:cubicBezTo>
                  <a:close/>
                  <a:moveTo>
                    <a:pt x="49" y="111"/>
                  </a:moveTo>
                  <a:cubicBezTo>
                    <a:pt x="50" y="112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49" y="111"/>
                    <a:pt x="49" y="111"/>
                  </a:cubicBezTo>
                  <a:close/>
                  <a:moveTo>
                    <a:pt x="123" y="113"/>
                  </a:moveTo>
                  <a:cubicBezTo>
                    <a:pt x="124" y="112"/>
                    <a:pt x="123" y="112"/>
                    <a:pt x="122" y="111"/>
                  </a:cubicBezTo>
                  <a:cubicBezTo>
                    <a:pt x="122" y="111"/>
                    <a:pt x="122" y="112"/>
                    <a:pt x="121" y="112"/>
                  </a:cubicBezTo>
                  <a:cubicBezTo>
                    <a:pt x="121" y="112"/>
                    <a:pt x="121" y="113"/>
                    <a:pt x="122" y="113"/>
                  </a:cubicBezTo>
                  <a:cubicBezTo>
                    <a:pt x="122" y="113"/>
                    <a:pt x="123" y="113"/>
                    <a:pt x="123" y="112"/>
                  </a:cubicBezTo>
                  <a:cubicBezTo>
                    <a:pt x="123" y="113"/>
                    <a:pt x="123" y="113"/>
                    <a:pt x="123" y="113"/>
                  </a:cubicBezTo>
                  <a:close/>
                  <a:moveTo>
                    <a:pt x="128" y="114"/>
                  </a:moveTo>
                  <a:cubicBezTo>
                    <a:pt x="128" y="115"/>
                    <a:pt x="128" y="116"/>
                    <a:pt x="129" y="116"/>
                  </a:cubicBezTo>
                  <a:cubicBezTo>
                    <a:pt x="128" y="114"/>
                    <a:pt x="127" y="112"/>
                    <a:pt x="126" y="111"/>
                  </a:cubicBezTo>
                  <a:cubicBezTo>
                    <a:pt x="125" y="112"/>
                    <a:pt x="127" y="113"/>
                    <a:pt x="128" y="114"/>
                  </a:cubicBezTo>
                  <a:close/>
                  <a:moveTo>
                    <a:pt x="51" y="113"/>
                  </a:moveTo>
                  <a:cubicBezTo>
                    <a:pt x="51" y="113"/>
                    <a:pt x="51" y="112"/>
                    <a:pt x="50" y="112"/>
                  </a:cubicBezTo>
                  <a:cubicBezTo>
                    <a:pt x="50" y="112"/>
                    <a:pt x="50" y="113"/>
                    <a:pt x="51" y="113"/>
                  </a:cubicBezTo>
                  <a:close/>
                  <a:moveTo>
                    <a:pt x="124" y="112"/>
                  </a:moveTo>
                  <a:cubicBezTo>
                    <a:pt x="125" y="113"/>
                    <a:pt x="125" y="115"/>
                    <a:pt x="126" y="115"/>
                  </a:cubicBezTo>
                  <a:cubicBezTo>
                    <a:pt x="127" y="115"/>
                    <a:pt x="127" y="115"/>
                    <a:pt x="127" y="114"/>
                  </a:cubicBezTo>
                  <a:cubicBezTo>
                    <a:pt x="126" y="114"/>
                    <a:pt x="126" y="111"/>
                    <a:pt x="124" y="112"/>
                  </a:cubicBezTo>
                  <a:close/>
                  <a:moveTo>
                    <a:pt x="52" y="114"/>
                  </a:moveTo>
                  <a:cubicBezTo>
                    <a:pt x="52" y="113"/>
                    <a:pt x="52" y="113"/>
                    <a:pt x="53" y="113"/>
                  </a:cubicBezTo>
                  <a:cubicBezTo>
                    <a:pt x="53" y="113"/>
                    <a:pt x="53" y="112"/>
                    <a:pt x="52" y="112"/>
                  </a:cubicBezTo>
                  <a:cubicBezTo>
                    <a:pt x="51" y="112"/>
                    <a:pt x="52" y="113"/>
                    <a:pt x="52" y="114"/>
                  </a:cubicBezTo>
                  <a:close/>
                  <a:moveTo>
                    <a:pt x="48" y="113"/>
                  </a:moveTo>
                  <a:cubicBezTo>
                    <a:pt x="48" y="114"/>
                    <a:pt x="49" y="114"/>
                    <a:pt x="49" y="115"/>
                  </a:cubicBezTo>
                  <a:cubicBezTo>
                    <a:pt x="51" y="115"/>
                    <a:pt x="50" y="111"/>
                    <a:pt x="48" y="113"/>
                  </a:cubicBezTo>
                  <a:close/>
                  <a:moveTo>
                    <a:pt x="54" y="115"/>
                  </a:moveTo>
                  <a:cubicBezTo>
                    <a:pt x="54" y="114"/>
                    <a:pt x="55" y="113"/>
                    <a:pt x="56" y="113"/>
                  </a:cubicBezTo>
                  <a:cubicBezTo>
                    <a:pt x="55" y="113"/>
                    <a:pt x="55" y="112"/>
                    <a:pt x="55" y="113"/>
                  </a:cubicBezTo>
                  <a:cubicBezTo>
                    <a:pt x="55" y="113"/>
                    <a:pt x="53" y="114"/>
                    <a:pt x="54" y="115"/>
                  </a:cubicBezTo>
                  <a:close/>
                  <a:moveTo>
                    <a:pt x="195" y="114"/>
                  </a:moveTo>
                  <a:cubicBezTo>
                    <a:pt x="197" y="114"/>
                    <a:pt x="195" y="113"/>
                    <a:pt x="194" y="113"/>
                  </a:cubicBezTo>
                  <a:cubicBezTo>
                    <a:pt x="194" y="114"/>
                    <a:pt x="195" y="114"/>
                    <a:pt x="195" y="114"/>
                  </a:cubicBezTo>
                  <a:close/>
                  <a:moveTo>
                    <a:pt x="197" y="114"/>
                  </a:moveTo>
                  <a:cubicBezTo>
                    <a:pt x="198" y="114"/>
                    <a:pt x="198" y="115"/>
                    <a:pt x="199" y="114"/>
                  </a:cubicBezTo>
                  <a:cubicBezTo>
                    <a:pt x="199" y="114"/>
                    <a:pt x="198" y="113"/>
                    <a:pt x="197" y="113"/>
                  </a:cubicBezTo>
                  <a:cubicBezTo>
                    <a:pt x="197" y="113"/>
                    <a:pt x="197" y="113"/>
                    <a:pt x="197" y="114"/>
                  </a:cubicBezTo>
                  <a:close/>
                  <a:moveTo>
                    <a:pt x="51" y="114"/>
                  </a:moveTo>
                  <a:cubicBezTo>
                    <a:pt x="51" y="115"/>
                    <a:pt x="51" y="114"/>
                    <a:pt x="52" y="114"/>
                  </a:cubicBezTo>
                  <a:cubicBezTo>
                    <a:pt x="52" y="114"/>
                    <a:pt x="52" y="113"/>
                    <a:pt x="51" y="113"/>
                  </a:cubicBezTo>
                  <a:cubicBezTo>
                    <a:pt x="51" y="113"/>
                    <a:pt x="51" y="114"/>
                    <a:pt x="51" y="114"/>
                  </a:cubicBezTo>
                  <a:close/>
                  <a:moveTo>
                    <a:pt x="122" y="114"/>
                  </a:moveTo>
                  <a:cubicBezTo>
                    <a:pt x="123" y="115"/>
                    <a:pt x="124" y="116"/>
                    <a:pt x="125" y="116"/>
                  </a:cubicBezTo>
                  <a:cubicBezTo>
                    <a:pt x="125" y="115"/>
                    <a:pt x="124" y="114"/>
                    <a:pt x="124" y="113"/>
                  </a:cubicBezTo>
                  <a:cubicBezTo>
                    <a:pt x="123" y="114"/>
                    <a:pt x="123" y="114"/>
                    <a:pt x="122" y="114"/>
                  </a:cubicBezTo>
                  <a:close/>
                  <a:moveTo>
                    <a:pt x="195" y="115"/>
                  </a:moveTo>
                  <a:cubicBezTo>
                    <a:pt x="194" y="114"/>
                    <a:pt x="193" y="113"/>
                    <a:pt x="192" y="113"/>
                  </a:cubicBezTo>
                  <a:cubicBezTo>
                    <a:pt x="191" y="114"/>
                    <a:pt x="193" y="116"/>
                    <a:pt x="195" y="115"/>
                  </a:cubicBezTo>
                  <a:close/>
                  <a:moveTo>
                    <a:pt x="191" y="115"/>
                  </a:moveTo>
                  <a:cubicBezTo>
                    <a:pt x="191" y="114"/>
                    <a:pt x="190" y="113"/>
                    <a:pt x="189" y="113"/>
                  </a:cubicBezTo>
                  <a:cubicBezTo>
                    <a:pt x="190" y="114"/>
                    <a:pt x="190" y="115"/>
                    <a:pt x="191" y="115"/>
                  </a:cubicBezTo>
                  <a:close/>
                  <a:moveTo>
                    <a:pt x="55" y="115"/>
                  </a:moveTo>
                  <a:cubicBezTo>
                    <a:pt x="55" y="115"/>
                    <a:pt x="55" y="114"/>
                    <a:pt x="56" y="115"/>
                  </a:cubicBezTo>
                  <a:cubicBezTo>
                    <a:pt x="56" y="114"/>
                    <a:pt x="57" y="113"/>
                    <a:pt x="56" y="113"/>
                  </a:cubicBezTo>
                  <a:cubicBezTo>
                    <a:pt x="56" y="114"/>
                    <a:pt x="54" y="115"/>
                    <a:pt x="55" y="115"/>
                  </a:cubicBezTo>
                  <a:close/>
                  <a:moveTo>
                    <a:pt x="53" y="115"/>
                  </a:moveTo>
                  <a:cubicBezTo>
                    <a:pt x="53" y="115"/>
                    <a:pt x="54" y="114"/>
                    <a:pt x="53" y="114"/>
                  </a:cubicBezTo>
                  <a:cubicBezTo>
                    <a:pt x="52" y="114"/>
                    <a:pt x="53" y="115"/>
                    <a:pt x="53" y="115"/>
                  </a:cubicBezTo>
                  <a:close/>
                  <a:moveTo>
                    <a:pt x="123" y="116"/>
                  </a:moveTo>
                  <a:cubicBezTo>
                    <a:pt x="122" y="115"/>
                    <a:pt x="122" y="114"/>
                    <a:pt x="121" y="114"/>
                  </a:cubicBezTo>
                  <a:cubicBezTo>
                    <a:pt x="121" y="115"/>
                    <a:pt x="121" y="116"/>
                    <a:pt x="123" y="116"/>
                  </a:cubicBezTo>
                  <a:close/>
                  <a:moveTo>
                    <a:pt x="196" y="115"/>
                  </a:moveTo>
                  <a:cubicBezTo>
                    <a:pt x="196" y="115"/>
                    <a:pt x="197" y="115"/>
                    <a:pt x="197" y="114"/>
                  </a:cubicBezTo>
                  <a:cubicBezTo>
                    <a:pt x="197" y="114"/>
                    <a:pt x="197" y="114"/>
                    <a:pt x="196" y="114"/>
                  </a:cubicBezTo>
                  <a:cubicBezTo>
                    <a:pt x="196" y="114"/>
                    <a:pt x="196" y="114"/>
                    <a:pt x="196" y="115"/>
                  </a:cubicBezTo>
                  <a:close/>
                  <a:moveTo>
                    <a:pt x="57" y="116"/>
                  </a:moveTo>
                  <a:cubicBezTo>
                    <a:pt x="58" y="116"/>
                    <a:pt x="58" y="115"/>
                    <a:pt x="58" y="114"/>
                  </a:cubicBezTo>
                  <a:cubicBezTo>
                    <a:pt x="57" y="115"/>
                    <a:pt x="57" y="116"/>
                    <a:pt x="57" y="116"/>
                  </a:cubicBezTo>
                  <a:close/>
                  <a:moveTo>
                    <a:pt x="51" y="116"/>
                  </a:moveTo>
                  <a:cubicBezTo>
                    <a:pt x="52" y="116"/>
                    <a:pt x="52" y="116"/>
                    <a:pt x="52" y="117"/>
                  </a:cubicBezTo>
                  <a:cubicBezTo>
                    <a:pt x="52" y="117"/>
                    <a:pt x="52" y="116"/>
                    <a:pt x="53" y="116"/>
                  </a:cubicBezTo>
                  <a:cubicBezTo>
                    <a:pt x="53" y="116"/>
                    <a:pt x="52" y="115"/>
                    <a:pt x="52" y="115"/>
                  </a:cubicBezTo>
                  <a:cubicBezTo>
                    <a:pt x="52" y="115"/>
                    <a:pt x="51" y="115"/>
                    <a:pt x="51" y="116"/>
                  </a:cubicBezTo>
                  <a:close/>
                  <a:moveTo>
                    <a:pt x="126" y="116"/>
                  </a:moveTo>
                  <a:cubicBezTo>
                    <a:pt x="126" y="116"/>
                    <a:pt x="127" y="116"/>
                    <a:pt x="128" y="115"/>
                  </a:cubicBezTo>
                  <a:cubicBezTo>
                    <a:pt x="127" y="115"/>
                    <a:pt x="127" y="115"/>
                    <a:pt x="127" y="115"/>
                  </a:cubicBezTo>
                  <a:cubicBezTo>
                    <a:pt x="127" y="115"/>
                    <a:pt x="126" y="115"/>
                    <a:pt x="126" y="116"/>
                  </a:cubicBezTo>
                  <a:close/>
                  <a:moveTo>
                    <a:pt x="49" y="116"/>
                  </a:moveTo>
                  <a:cubicBezTo>
                    <a:pt x="49" y="116"/>
                    <a:pt x="49" y="117"/>
                    <a:pt x="50" y="117"/>
                  </a:cubicBezTo>
                  <a:cubicBezTo>
                    <a:pt x="50" y="116"/>
                    <a:pt x="51" y="116"/>
                    <a:pt x="50" y="115"/>
                  </a:cubicBezTo>
                  <a:cubicBezTo>
                    <a:pt x="50" y="116"/>
                    <a:pt x="50" y="115"/>
                    <a:pt x="50" y="115"/>
                  </a:cubicBezTo>
                  <a:cubicBezTo>
                    <a:pt x="50" y="115"/>
                    <a:pt x="50" y="116"/>
                    <a:pt x="49" y="116"/>
                  </a:cubicBezTo>
                  <a:close/>
                  <a:moveTo>
                    <a:pt x="199" y="116"/>
                  </a:moveTo>
                  <a:cubicBezTo>
                    <a:pt x="200" y="116"/>
                    <a:pt x="200" y="116"/>
                    <a:pt x="200" y="116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1" y="115"/>
                    <a:pt x="199" y="115"/>
                    <a:pt x="199" y="116"/>
                  </a:cubicBezTo>
                  <a:close/>
                  <a:moveTo>
                    <a:pt x="194" y="117"/>
                  </a:moveTo>
                  <a:cubicBezTo>
                    <a:pt x="193" y="116"/>
                    <a:pt x="192" y="116"/>
                    <a:pt x="192" y="115"/>
                  </a:cubicBezTo>
                  <a:cubicBezTo>
                    <a:pt x="192" y="116"/>
                    <a:pt x="193" y="117"/>
                    <a:pt x="194" y="117"/>
                  </a:cubicBezTo>
                  <a:close/>
                  <a:moveTo>
                    <a:pt x="194" y="115"/>
                  </a:moveTo>
                  <a:cubicBezTo>
                    <a:pt x="194" y="115"/>
                    <a:pt x="194" y="115"/>
                    <a:pt x="193" y="115"/>
                  </a:cubicBezTo>
                  <a:cubicBezTo>
                    <a:pt x="193" y="116"/>
                    <a:pt x="195" y="116"/>
                    <a:pt x="194" y="115"/>
                  </a:cubicBezTo>
                  <a:close/>
                  <a:moveTo>
                    <a:pt x="198" y="116"/>
                  </a:moveTo>
                  <a:cubicBezTo>
                    <a:pt x="198" y="115"/>
                    <a:pt x="197" y="115"/>
                    <a:pt x="196" y="115"/>
                  </a:cubicBezTo>
                  <a:cubicBezTo>
                    <a:pt x="197" y="116"/>
                    <a:pt x="198" y="116"/>
                    <a:pt x="198" y="116"/>
                  </a:cubicBezTo>
                  <a:close/>
                  <a:moveTo>
                    <a:pt x="55" y="117"/>
                  </a:moveTo>
                  <a:cubicBezTo>
                    <a:pt x="56" y="117"/>
                    <a:pt x="56" y="116"/>
                    <a:pt x="56" y="115"/>
                  </a:cubicBezTo>
                  <a:cubicBezTo>
                    <a:pt x="55" y="116"/>
                    <a:pt x="55" y="116"/>
                    <a:pt x="55" y="117"/>
                  </a:cubicBezTo>
                  <a:close/>
                  <a:moveTo>
                    <a:pt x="194" y="116"/>
                  </a:moveTo>
                  <a:cubicBezTo>
                    <a:pt x="195" y="117"/>
                    <a:pt x="197" y="118"/>
                    <a:pt x="197" y="117"/>
                  </a:cubicBezTo>
                  <a:cubicBezTo>
                    <a:pt x="196" y="117"/>
                    <a:pt x="195" y="114"/>
                    <a:pt x="194" y="116"/>
                  </a:cubicBezTo>
                  <a:close/>
                  <a:moveTo>
                    <a:pt x="50" y="118"/>
                  </a:moveTo>
                  <a:cubicBezTo>
                    <a:pt x="51" y="117"/>
                    <a:pt x="51" y="117"/>
                    <a:pt x="51" y="117"/>
                  </a:cubicBezTo>
                  <a:cubicBezTo>
                    <a:pt x="51" y="117"/>
                    <a:pt x="51" y="116"/>
                    <a:pt x="51" y="116"/>
                  </a:cubicBezTo>
                  <a:cubicBezTo>
                    <a:pt x="51" y="117"/>
                    <a:pt x="50" y="117"/>
                    <a:pt x="50" y="118"/>
                  </a:cubicBezTo>
                  <a:close/>
                  <a:moveTo>
                    <a:pt x="54" y="117"/>
                  </a:moveTo>
                  <a:cubicBezTo>
                    <a:pt x="54" y="117"/>
                    <a:pt x="55" y="116"/>
                    <a:pt x="54" y="116"/>
                  </a:cubicBezTo>
                  <a:cubicBezTo>
                    <a:pt x="54" y="117"/>
                    <a:pt x="53" y="117"/>
                    <a:pt x="54" y="117"/>
                  </a:cubicBezTo>
                  <a:close/>
                  <a:moveTo>
                    <a:pt x="125" y="117"/>
                  </a:moveTo>
                  <a:cubicBezTo>
                    <a:pt x="124" y="116"/>
                    <a:pt x="125" y="117"/>
                    <a:pt x="125" y="116"/>
                  </a:cubicBezTo>
                  <a:cubicBezTo>
                    <a:pt x="125" y="116"/>
                    <a:pt x="124" y="116"/>
                    <a:pt x="124" y="116"/>
                  </a:cubicBezTo>
                  <a:cubicBezTo>
                    <a:pt x="124" y="117"/>
                    <a:pt x="124" y="117"/>
                    <a:pt x="125" y="117"/>
                  </a:cubicBezTo>
                  <a:close/>
                  <a:moveTo>
                    <a:pt x="126" y="120"/>
                  </a:moveTo>
                  <a:cubicBezTo>
                    <a:pt x="127" y="121"/>
                    <a:pt x="128" y="121"/>
                    <a:pt x="129" y="120"/>
                  </a:cubicBezTo>
                  <a:cubicBezTo>
                    <a:pt x="128" y="120"/>
                    <a:pt x="128" y="119"/>
                    <a:pt x="127" y="119"/>
                  </a:cubicBezTo>
                  <a:cubicBezTo>
                    <a:pt x="127" y="119"/>
                    <a:pt x="126" y="119"/>
                    <a:pt x="126" y="120"/>
                  </a:cubicBezTo>
                  <a:close/>
                  <a:moveTo>
                    <a:pt x="127" y="118"/>
                  </a:moveTo>
                  <a:cubicBezTo>
                    <a:pt x="127" y="118"/>
                    <a:pt x="126" y="117"/>
                    <a:pt x="126" y="116"/>
                  </a:cubicBezTo>
                  <a:cubicBezTo>
                    <a:pt x="125" y="116"/>
                    <a:pt x="125" y="117"/>
                    <a:pt x="125" y="118"/>
                  </a:cubicBezTo>
                  <a:cubicBezTo>
                    <a:pt x="125" y="118"/>
                    <a:pt x="126" y="119"/>
                    <a:pt x="126" y="120"/>
                  </a:cubicBezTo>
                  <a:cubicBezTo>
                    <a:pt x="127" y="119"/>
                    <a:pt x="127" y="119"/>
                    <a:pt x="127" y="118"/>
                  </a:cubicBezTo>
                  <a:close/>
                  <a:moveTo>
                    <a:pt x="128" y="118"/>
                  </a:moveTo>
                  <a:cubicBezTo>
                    <a:pt x="128" y="118"/>
                    <a:pt x="128" y="117"/>
                    <a:pt x="128" y="117"/>
                  </a:cubicBezTo>
                  <a:cubicBezTo>
                    <a:pt x="127" y="117"/>
                    <a:pt x="128" y="117"/>
                    <a:pt x="128" y="116"/>
                  </a:cubicBezTo>
                  <a:cubicBezTo>
                    <a:pt x="127" y="117"/>
                    <a:pt x="128" y="116"/>
                    <a:pt x="126" y="116"/>
                  </a:cubicBezTo>
                  <a:cubicBezTo>
                    <a:pt x="127" y="117"/>
                    <a:pt x="127" y="118"/>
                    <a:pt x="128" y="118"/>
                  </a:cubicBezTo>
                  <a:close/>
                  <a:moveTo>
                    <a:pt x="132" y="121"/>
                  </a:moveTo>
                  <a:cubicBezTo>
                    <a:pt x="131" y="119"/>
                    <a:pt x="130" y="117"/>
                    <a:pt x="129" y="116"/>
                  </a:cubicBezTo>
                  <a:cubicBezTo>
                    <a:pt x="130" y="118"/>
                    <a:pt x="130" y="119"/>
                    <a:pt x="132" y="121"/>
                  </a:cubicBezTo>
                  <a:close/>
                  <a:moveTo>
                    <a:pt x="199" y="117"/>
                  </a:moveTo>
                  <a:cubicBezTo>
                    <a:pt x="200" y="116"/>
                    <a:pt x="199" y="116"/>
                    <a:pt x="198" y="116"/>
                  </a:cubicBezTo>
                  <a:cubicBezTo>
                    <a:pt x="198" y="117"/>
                    <a:pt x="199" y="117"/>
                    <a:pt x="199" y="117"/>
                  </a:cubicBezTo>
                  <a:close/>
                  <a:moveTo>
                    <a:pt x="48" y="119"/>
                  </a:moveTo>
                  <a:cubicBezTo>
                    <a:pt x="49" y="119"/>
                    <a:pt x="49" y="118"/>
                    <a:pt x="49" y="117"/>
                  </a:cubicBezTo>
                  <a:cubicBezTo>
                    <a:pt x="49" y="117"/>
                    <a:pt x="49" y="116"/>
                    <a:pt x="49" y="116"/>
                  </a:cubicBezTo>
                  <a:cubicBezTo>
                    <a:pt x="48" y="117"/>
                    <a:pt x="48" y="118"/>
                    <a:pt x="48" y="119"/>
                  </a:cubicBezTo>
                  <a:close/>
                  <a:moveTo>
                    <a:pt x="124" y="118"/>
                  </a:moveTo>
                  <a:cubicBezTo>
                    <a:pt x="124" y="117"/>
                    <a:pt x="123" y="117"/>
                    <a:pt x="123" y="116"/>
                  </a:cubicBezTo>
                  <a:cubicBezTo>
                    <a:pt x="123" y="117"/>
                    <a:pt x="123" y="118"/>
                    <a:pt x="124" y="118"/>
                  </a:cubicBezTo>
                  <a:close/>
                  <a:moveTo>
                    <a:pt x="132" y="116"/>
                  </a:moveTo>
                  <a:cubicBezTo>
                    <a:pt x="131" y="116"/>
                    <a:pt x="130" y="116"/>
                    <a:pt x="130" y="117"/>
                  </a:cubicBezTo>
                  <a:cubicBezTo>
                    <a:pt x="131" y="117"/>
                    <a:pt x="131" y="119"/>
                    <a:pt x="132" y="119"/>
                  </a:cubicBezTo>
                  <a:cubicBezTo>
                    <a:pt x="131" y="120"/>
                    <a:pt x="134" y="122"/>
                    <a:pt x="134" y="120"/>
                  </a:cubicBezTo>
                  <a:cubicBezTo>
                    <a:pt x="133" y="120"/>
                    <a:pt x="133" y="118"/>
                    <a:pt x="132" y="118"/>
                  </a:cubicBezTo>
                  <a:cubicBezTo>
                    <a:pt x="133" y="118"/>
                    <a:pt x="132" y="117"/>
                    <a:pt x="132" y="116"/>
                  </a:cubicBezTo>
                  <a:close/>
                  <a:moveTo>
                    <a:pt x="57" y="118"/>
                  </a:moveTo>
                  <a:cubicBezTo>
                    <a:pt x="57" y="118"/>
                    <a:pt x="58" y="117"/>
                    <a:pt x="57" y="117"/>
                  </a:cubicBezTo>
                  <a:cubicBezTo>
                    <a:pt x="57" y="117"/>
                    <a:pt x="56" y="118"/>
                    <a:pt x="57" y="118"/>
                  </a:cubicBezTo>
                  <a:close/>
                  <a:moveTo>
                    <a:pt x="122" y="119"/>
                  </a:moveTo>
                  <a:cubicBezTo>
                    <a:pt x="124" y="119"/>
                    <a:pt x="122" y="117"/>
                    <a:pt x="122" y="117"/>
                  </a:cubicBezTo>
                  <a:cubicBezTo>
                    <a:pt x="122" y="118"/>
                    <a:pt x="122" y="118"/>
                    <a:pt x="122" y="119"/>
                  </a:cubicBezTo>
                  <a:close/>
                  <a:moveTo>
                    <a:pt x="50" y="118"/>
                  </a:moveTo>
                  <a:cubicBezTo>
                    <a:pt x="50" y="118"/>
                    <a:pt x="51" y="118"/>
                    <a:pt x="50" y="119"/>
                  </a:cubicBezTo>
                  <a:cubicBezTo>
                    <a:pt x="51" y="119"/>
                    <a:pt x="52" y="118"/>
                    <a:pt x="51" y="117"/>
                  </a:cubicBezTo>
                  <a:cubicBezTo>
                    <a:pt x="51" y="117"/>
                    <a:pt x="51" y="118"/>
                    <a:pt x="50" y="118"/>
                  </a:cubicBezTo>
                  <a:close/>
                  <a:moveTo>
                    <a:pt x="128" y="118"/>
                  </a:moveTo>
                  <a:cubicBezTo>
                    <a:pt x="129" y="119"/>
                    <a:pt x="129" y="121"/>
                    <a:pt x="130" y="121"/>
                  </a:cubicBezTo>
                  <a:cubicBezTo>
                    <a:pt x="130" y="119"/>
                    <a:pt x="129" y="116"/>
                    <a:pt x="128" y="118"/>
                  </a:cubicBezTo>
                  <a:close/>
                  <a:moveTo>
                    <a:pt x="55" y="119"/>
                  </a:moveTo>
                  <a:cubicBezTo>
                    <a:pt x="55" y="118"/>
                    <a:pt x="56" y="118"/>
                    <a:pt x="56" y="118"/>
                  </a:cubicBezTo>
                  <a:cubicBezTo>
                    <a:pt x="55" y="117"/>
                    <a:pt x="55" y="119"/>
                    <a:pt x="55" y="119"/>
                  </a:cubicBezTo>
                  <a:close/>
                  <a:moveTo>
                    <a:pt x="190" y="118"/>
                  </a:moveTo>
                  <a:cubicBezTo>
                    <a:pt x="190" y="118"/>
                    <a:pt x="190" y="119"/>
                    <a:pt x="191" y="119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8"/>
                    <a:pt x="190" y="118"/>
                    <a:pt x="190" y="118"/>
                  </a:cubicBezTo>
                  <a:close/>
                  <a:moveTo>
                    <a:pt x="196" y="118"/>
                  </a:moveTo>
                  <a:cubicBezTo>
                    <a:pt x="195" y="118"/>
                    <a:pt x="194" y="117"/>
                    <a:pt x="194" y="118"/>
                  </a:cubicBezTo>
                  <a:cubicBezTo>
                    <a:pt x="194" y="118"/>
                    <a:pt x="195" y="119"/>
                    <a:pt x="196" y="118"/>
                  </a:cubicBezTo>
                  <a:close/>
                  <a:moveTo>
                    <a:pt x="49" y="120"/>
                  </a:moveTo>
                  <a:cubicBezTo>
                    <a:pt x="49" y="120"/>
                    <a:pt x="50" y="120"/>
                    <a:pt x="50" y="119"/>
                  </a:cubicBezTo>
                  <a:cubicBezTo>
                    <a:pt x="50" y="119"/>
                    <a:pt x="50" y="118"/>
                    <a:pt x="49" y="118"/>
                  </a:cubicBezTo>
                  <a:cubicBezTo>
                    <a:pt x="49" y="119"/>
                    <a:pt x="48" y="119"/>
                    <a:pt x="49" y="120"/>
                  </a:cubicBezTo>
                  <a:close/>
                  <a:moveTo>
                    <a:pt x="192" y="119"/>
                  </a:moveTo>
                  <a:cubicBezTo>
                    <a:pt x="192" y="119"/>
                    <a:pt x="193" y="119"/>
                    <a:pt x="194" y="118"/>
                  </a:cubicBezTo>
                  <a:cubicBezTo>
                    <a:pt x="193" y="118"/>
                    <a:pt x="193" y="119"/>
                    <a:pt x="192" y="118"/>
                  </a:cubicBezTo>
                  <a:cubicBezTo>
                    <a:pt x="192" y="118"/>
                    <a:pt x="192" y="119"/>
                    <a:pt x="192" y="119"/>
                  </a:cubicBezTo>
                  <a:close/>
                  <a:moveTo>
                    <a:pt x="124" y="119"/>
                  </a:moveTo>
                  <a:cubicBezTo>
                    <a:pt x="124" y="119"/>
                    <a:pt x="124" y="121"/>
                    <a:pt x="125" y="121"/>
                  </a:cubicBezTo>
                  <a:cubicBezTo>
                    <a:pt x="126" y="120"/>
                    <a:pt x="125" y="119"/>
                    <a:pt x="124" y="118"/>
                  </a:cubicBezTo>
                  <a:cubicBezTo>
                    <a:pt x="124" y="118"/>
                    <a:pt x="124" y="118"/>
                    <a:pt x="124" y="119"/>
                  </a:cubicBezTo>
                  <a:close/>
                  <a:moveTo>
                    <a:pt x="202" y="119"/>
                  </a:moveTo>
                  <a:cubicBezTo>
                    <a:pt x="201" y="118"/>
                    <a:pt x="201" y="118"/>
                    <a:pt x="200" y="118"/>
                  </a:cubicBezTo>
                  <a:cubicBezTo>
                    <a:pt x="200" y="119"/>
                    <a:pt x="202" y="120"/>
                    <a:pt x="202" y="119"/>
                  </a:cubicBezTo>
                  <a:close/>
                  <a:moveTo>
                    <a:pt x="54" y="120"/>
                  </a:moveTo>
                  <a:cubicBezTo>
                    <a:pt x="54" y="120"/>
                    <a:pt x="54" y="120"/>
                    <a:pt x="55" y="120"/>
                  </a:cubicBezTo>
                  <a:cubicBezTo>
                    <a:pt x="55" y="119"/>
                    <a:pt x="55" y="119"/>
                    <a:pt x="54" y="119"/>
                  </a:cubicBezTo>
                  <a:cubicBezTo>
                    <a:pt x="54" y="119"/>
                    <a:pt x="54" y="119"/>
                    <a:pt x="54" y="120"/>
                  </a:cubicBezTo>
                  <a:close/>
                  <a:moveTo>
                    <a:pt x="192" y="120"/>
                  </a:moveTo>
                  <a:cubicBezTo>
                    <a:pt x="192" y="121"/>
                    <a:pt x="195" y="120"/>
                    <a:pt x="195" y="120"/>
                  </a:cubicBezTo>
                  <a:cubicBezTo>
                    <a:pt x="195" y="119"/>
                    <a:pt x="193" y="119"/>
                    <a:pt x="192" y="120"/>
                  </a:cubicBezTo>
                  <a:close/>
                  <a:moveTo>
                    <a:pt x="196" y="119"/>
                  </a:moveTo>
                  <a:cubicBezTo>
                    <a:pt x="196" y="120"/>
                    <a:pt x="196" y="120"/>
                    <a:pt x="196" y="120"/>
                  </a:cubicBezTo>
                  <a:cubicBezTo>
                    <a:pt x="196" y="120"/>
                    <a:pt x="197" y="120"/>
                    <a:pt x="197" y="120"/>
                  </a:cubicBezTo>
                  <a:cubicBezTo>
                    <a:pt x="197" y="119"/>
                    <a:pt x="196" y="119"/>
                    <a:pt x="196" y="119"/>
                  </a:cubicBezTo>
                  <a:close/>
                  <a:moveTo>
                    <a:pt x="51" y="120"/>
                  </a:moveTo>
                  <a:cubicBezTo>
                    <a:pt x="51" y="120"/>
                    <a:pt x="51" y="120"/>
                    <a:pt x="51" y="121"/>
                  </a:cubicBezTo>
                  <a:cubicBezTo>
                    <a:pt x="52" y="121"/>
                    <a:pt x="53" y="120"/>
                    <a:pt x="52" y="119"/>
                  </a:cubicBezTo>
                  <a:cubicBezTo>
                    <a:pt x="52" y="119"/>
                    <a:pt x="51" y="119"/>
                    <a:pt x="51" y="120"/>
                  </a:cubicBezTo>
                  <a:close/>
                  <a:moveTo>
                    <a:pt x="122" y="121"/>
                  </a:moveTo>
                  <a:cubicBezTo>
                    <a:pt x="123" y="121"/>
                    <a:pt x="123" y="121"/>
                    <a:pt x="124" y="121"/>
                  </a:cubicBezTo>
                  <a:cubicBezTo>
                    <a:pt x="124" y="120"/>
                    <a:pt x="124" y="119"/>
                    <a:pt x="123" y="119"/>
                  </a:cubicBezTo>
                  <a:cubicBezTo>
                    <a:pt x="123" y="120"/>
                    <a:pt x="122" y="120"/>
                    <a:pt x="122" y="121"/>
                  </a:cubicBezTo>
                  <a:close/>
                  <a:moveTo>
                    <a:pt x="189" y="120"/>
                  </a:moveTo>
                  <a:cubicBezTo>
                    <a:pt x="189" y="120"/>
                    <a:pt x="189" y="121"/>
                    <a:pt x="190" y="121"/>
                  </a:cubicBezTo>
                  <a:cubicBezTo>
                    <a:pt x="190" y="121"/>
                    <a:pt x="191" y="121"/>
                    <a:pt x="191" y="121"/>
                  </a:cubicBezTo>
                  <a:cubicBezTo>
                    <a:pt x="191" y="119"/>
                    <a:pt x="190" y="119"/>
                    <a:pt x="189" y="120"/>
                  </a:cubicBezTo>
                  <a:close/>
                  <a:moveTo>
                    <a:pt x="202" y="121"/>
                  </a:moveTo>
                  <a:cubicBezTo>
                    <a:pt x="203" y="121"/>
                    <a:pt x="203" y="120"/>
                    <a:pt x="203" y="120"/>
                  </a:cubicBezTo>
                  <a:cubicBezTo>
                    <a:pt x="202" y="120"/>
                    <a:pt x="202" y="120"/>
                    <a:pt x="202" y="121"/>
                  </a:cubicBezTo>
                  <a:close/>
                  <a:moveTo>
                    <a:pt x="49" y="122"/>
                  </a:moveTo>
                  <a:cubicBezTo>
                    <a:pt x="49" y="121"/>
                    <a:pt x="49" y="120"/>
                    <a:pt x="48" y="120"/>
                  </a:cubicBezTo>
                  <a:cubicBezTo>
                    <a:pt x="47" y="120"/>
                    <a:pt x="48" y="122"/>
                    <a:pt x="49" y="122"/>
                  </a:cubicBezTo>
                  <a:close/>
                  <a:moveTo>
                    <a:pt x="189" y="121"/>
                  </a:moveTo>
                  <a:cubicBezTo>
                    <a:pt x="189" y="120"/>
                    <a:pt x="187" y="120"/>
                    <a:pt x="187" y="120"/>
                  </a:cubicBezTo>
                  <a:cubicBezTo>
                    <a:pt x="188" y="121"/>
                    <a:pt x="189" y="124"/>
                    <a:pt x="191" y="123"/>
                  </a:cubicBezTo>
                  <a:cubicBezTo>
                    <a:pt x="190" y="123"/>
                    <a:pt x="190" y="121"/>
                    <a:pt x="189" y="121"/>
                  </a:cubicBezTo>
                  <a:close/>
                  <a:moveTo>
                    <a:pt x="200" y="120"/>
                  </a:moveTo>
                  <a:cubicBezTo>
                    <a:pt x="200" y="120"/>
                    <a:pt x="200" y="121"/>
                    <a:pt x="200" y="121"/>
                  </a:cubicBezTo>
                  <a:cubicBezTo>
                    <a:pt x="201" y="121"/>
                    <a:pt x="201" y="120"/>
                    <a:pt x="202" y="120"/>
                  </a:cubicBezTo>
                  <a:cubicBezTo>
                    <a:pt x="201" y="120"/>
                    <a:pt x="200" y="120"/>
                    <a:pt x="200" y="120"/>
                  </a:cubicBezTo>
                  <a:close/>
                  <a:moveTo>
                    <a:pt x="49" y="122"/>
                  </a:moveTo>
                  <a:cubicBezTo>
                    <a:pt x="50" y="122"/>
                    <a:pt x="50" y="121"/>
                    <a:pt x="51" y="121"/>
                  </a:cubicBezTo>
                  <a:cubicBezTo>
                    <a:pt x="51" y="121"/>
                    <a:pt x="51" y="120"/>
                    <a:pt x="50" y="120"/>
                  </a:cubicBezTo>
                  <a:cubicBezTo>
                    <a:pt x="50" y="121"/>
                    <a:pt x="49" y="121"/>
                    <a:pt x="49" y="122"/>
                  </a:cubicBezTo>
                  <a:close/>
                  <a:moveTo>
                    <a:pt x="53" y="121"/>
                  </a:moveTo>
                  <a:cubicBezTo>
                    <a:pt x="54" y="121"/>
                    <a:pt x="54" y="122"/>
                    <a:pt x="54" y="122"/>
                  </a:cubicBezTo>
                  <a:cubicBezTo>
                    <a:pt x="54" y="122"/>
                    <a:pt x="55" y="121"/>
                    <a:pt x="55" y="120"/>
                  </a:cubicBezTo>
                  <a:cubicBezTo>
                    <a:pt x="54" y="120"/>
                    <a:pt x="54" y="121"/>
                    <a:pt x="53" y="121"/>
                  </a:cubicBezTo>
                  <a:close/>
                  <a:moveTo>
                    <a:pt x="203" y="122"/>
                  </a:moveTo>
                  <a:cubicBezTo>
                    <a:pt x="202" y="123"/>
                    <a:pt x="201" y="123"/>
                    <a:pt x="201" y="123"/>
                  </a:cubicBezTo>
                  <a:cubicBezTo>
                    <a:pt x="203" y="124"/>
                    <a:pt x="203" y="123"/>
                    <a:pt x="204" y="122"/>
                  </a:cubicBezTo>
                  <a:cubicBezTo>
                    <a:pt x="204" y="122"/>
                    <a:pt x="205" y="121"/>
                    <a:pt x="204" y="120"/>
                  </a:cubicBezTo>
                  <a:cubicBezTo>
                    <a:pt x="204" y="121"/>
                    <a:pt x="202" y="121"/>
                    <a:pt x="203" y="122"/>
                  </a:cubicBezTo>
                  <a:close/>
                  <a:moveTo>
                    <a:pt x="137" y="123"/>
                  </a:moveTo>
                  <a:cubicBezTo>
                    <a:pt x="137" y="123"/>
                    <a:pt x="137" y="124"/>
                    <a:pt x="138" y="124"/>
                  </a:cubicBezTo>
                  <a:cubicBezTo>
                    <a:pt x="138" y="123"/>
                    <a:pt x="139" y="122"/>
                    <a:pt x="138" y="122"/>
                  </a:cubicBezTo>
                  <a:cubicBezTo>
                    <a:pt x="138" y="122"/>
                    <a:pt x="137" y="122"/>
                    <a:pt x="137" y="123"/>
                  </a:cubicBezTo>
                  <a:close/>
                  <a:moveTo>
                    <a:pt x="137" y="120"/>
                  </a:move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8" y="122"/>
                    <a:pt x="138" y="121"/>
                    <a:pt x="137" y="120"/>
                  </a:cubicBezTo>
                  <a:close/>
                  <a:moveTo>
                    <a:pt x="194" y="122"/>
                  </a:moveTo>
                  <a:cubicBezTo>
                    <a:pt x="195" y="121"/>
                    <a:pt x="197" y="122"/>
                    <a:pt x="197" y="121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195" y="120"/>
                    <a:pt x="194" y="121"/>
                    <a:pt x="194" y="122"/>
                  </a:cubicBezTo>
                  <a:close/>
                  <a:moveTo>
                    <a:pt x="129" y="123"/>
                  </a:moveTo>
                  <a:cubicBezTo>
                    <a:pt x="129" y="124"/>
                    <a:pt x="130" y="125"/>
                    <a:pt x="131" y="124"/>
                  </a:cubicBezTo>
                  <a:cubicBezTo>
                    <a:pt x="131" y="123"/>
                    <a:pt x="129" y="121"/>
                    <a:pt x="129" y="123"/>
                  </a:cubicBezTo>
                  <a:close/>
                  <a:moveTo>
                    <a:pt x="127" y="121"/>
                  </a:moveTo>
                  <a:cubicBezTo>
                    <a:pt x="127" y="122"/>
                    <a:pt x="128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1"/>
                    <a:pt x="128" y="121"/>
                    <a:pt x="127" y="121"/>
                  </a:cubicBezTo>
                  <a:close/>
                  <a:moveTo>
                    <a:pt x="130" y="121"/>
                  </a:moveTo>
                  <a:cubicBezTo>
                    <a:pt x="131" y="122"/>
                    <a:pt x="132" y="124"/>
                    <a:pt x="132" y="124"/>
                  </a:cubicBezTo>
                  <a:cubicBezTo>
                    <a:pt x="133" y="124"/>
                    <a:pt x="133" y="125"/>
                    <a:pt x="134" y="125"/>
                  </a:cubicBezTo>
                  <a:cubicBezTo>
                    <a:pt x="132" y="124"/>
                    <a:pt x="132" y="120"/>
                    <a:pt x="130" y="121"/>
                  </a:cubicBezTo>
                  <a:close/>
                  <a:moveTo>
                    <a:pt x="194" y="121"/>
                  </a:moveTo>
                  <a:cubicBezTo>
                    <a:pt x="194" y="121"/>
                    <a:pt x="193" y="121"/>
                    <a:pt x="193" y="121"/>
                  </a:cubicBezTo>
                  <a:cubicBezTo>
                    <a:pt x="193" y="121"/>
                    <a:pt x="194" y="122"/>
                    <a:pt x="194" y="121"/>
                  </a:cubicBezTo>
                  <a:close/>
                  <a:moveTo>
                    <a:pt x="52" y="122"/>
                  </a:moveTo>
                  <a:cubicBezTo>
                    <a:pt x="52" y="122"/>
                    <a:pt x="52" y="123"/>
                    <a:pt x="53" y="123"/>
                  </a:cubicBezTo>
                  <a:cubicBezTo>
                    <a:pt x="54" y="123"/>
                    <a:pt x="54" y="122"/>
                    <a:pt x="53" y="121"/>
                  </a:cubicBezTo>
                  <a:cubicBezTo>
                    <a:pt x="53" y="121"/>
                    <a:pt x="52" y="121"/>
                    <a:pt x="52" y="122"/>
                  </a:cubicBezTo>
                  <a:close/>
                  <a:moveTo>
                    <a:pt x="122" y="122"/>
                  </a:moveTo>
                  <a:cubicBezTo>
                    <a:pt x="122" y="122"/>
                    <a:pt x="123" y="123"/>
                    <a:pt x="124" y="123"/>
                  </a:cubicBezTo>
                  <a:cubicBezTo>
                    <a:pt x="123" y="122"/>
                    <a:pt x="123" y="121"/>
                    <a:pt x="122" y="121"/>
                  </a:cubicBezTo>
                  <a:cubicBezTo>
                    <a:pt x="123" y="122"/>
                    <a:pt x="122" y="121"/>
                    <a:pt x="122" y="122"/>
                  </a:cubicBezTo>
                  <a:close/>
                  <a:moveTo>
                    <a:pt x="124" y="122"/>
                  </a:moveTo>
                  <a:cubicBezTo>
                    <a:pt x="125" y="122"/>
                    <a:pt x="125" y="121"/>
                    <a:pt x="124" y="121"/>
                  </a:cubicBezTo>
                  <a:cubicBezTo>
                    <a:pt x="124" y="121"/>
                    <a:pt x="124" y="122"/>
                    <a:pt x="124" y="122"/>
                  </a:cubicBezTo>
                  <a:close/>
                  <a:moveTo>
                    <a:pt x="125" y="121"/>
                  </a:moveTo>
                  <a:cubicBezTo>
                    <a:pt x="125" y="122"/>
                    <a:pt x="127" y="123"/>
                    <a:pt x="127" y="124"/>
                  </a:cubicBezTo>
                  <a:cubicBezTo>
                    <a:pt x="127" y="124"/>
                    <a:pt x="128" y="124"/>
                    <a:pt x="128" y="123"/>
                  </a:cubicBezTo>
                  <a:cubicBezTo>
                    <a:pt x="127" y="123"/>
                    <a:pt x="127" y="121"/>
                    <a:pt x="125" y="121"/>
                  </a:cubicBezTo>
                  <a:close/>
                  <a:moveTo>
                    <a:pt x="133" y="122"/>
                  </a:moveTo>
                  <a:cubicBezTo>
                    <a:pt x="133" y="122"/>
                    <a:pt x="132" y="120"/>
                    <a:pt x="132" y="121"/>
                  </a:cubicBezTo>
                  <a:cubicBezTo>
                    <a:pt x="132" y="121"/>
                    <a:pt x="132" y="122"/>
                    <a:pt x="133" y="122"/>
                  </a:cubicBezTo>
                  <a:close/>
                  <a:moveTo>
                    <a:pt x="133" y="122"/>
                  </a:moveTo>
                  <a:cubicBezTo>
                    <a:pt x="134" y="123"/>
                    <a:pt x="134" y="123"/>
                    <a:pt x="135" y="124"/>
                  </a:cubicBezTo>
                  <a:cubicBezTo>
                    <a:pt x="137" y="123"/>
                    <a:pt x="136" y="122"/>
                    <a:pt x="135" y="121"/>
                  </a:cubicBezTo>
                  <a:cubicBezTo>
                    <a:pt x="134" y="121"/>
                    <a:pt x="134" y="121"/>
                    <a:pt x="133" y="122"/>
                  </a:cubicBezTo>
                  <a:close/>
                  <a:moveTo>
                    <a:pt x="57" y="124"/>
                  </a:moveTo>
                  <a:cubicBezTo>
                    <a:pt x="58" y="124"/>
                    <a:pt x="57" y="122"/>
                    <a:pt x="57" y="121"/>
                  </a:cubicBezTo>
                  <a:cubicBezTo>
                    <a:pt x="57" y="122"/>
                    <a:pt x="57" y="123"/>
                    <a:pt x="57" y="124"/>
                  </a:cubicBezTo>
                  <a:close/>
                  <a:moveTo>
                    <a:pt x="127" y="124"/>
                  </a:moveTo>
                  <a:cubicBezTo>
                    <a:pt x="126" y="124"/>
                    <a:pt x="126" y="122"/>
                    <a:pt x="125" y="122"/>
                  </a:cubicBezTo>
                  <a:cubicBezTo>
                    <a:pt x="124" y="123"/>
                    <a:pt x="125" y="125"/>
                    <a:pt x="127" y="124"/>
                  </a:cubicBezTo>
                  <a:close/>
                  <a:moveTo>
                    <a:pt x="199" y="122"/>
                  </a:moveTo>
                  <a:cubicBezTo>
                    <a:pt x="199" y="122"/>
                    <a:pt x="200" y="122"/>
                    <a:pt x="200" y="122"/>
                  </a:cubicBezTo>
                  <a:cubicBezTo>
                    <a:pt x="200" y="122"/>
                    <a:pt x="198" y="121"/>
                    <a:pt x="199" y="122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2"/>
                    <a:pt x="51" y="122"/>
                  </a:cubicBezTo>
                  <a:cubicBezTo>
                    <a:pt x="51" y="122"/>
                    <a:pt x="50" y="122"/>
                    <a:pt x="50" y="123"/>
                  </a:cubicBezTo>
                  <a:close/>
                  <a:moveTo>
                    <a:pt x="196" y="122"/>
                  </a:moveTo>
                  <a:cubicBezTo>
                    <a:pt x="196" y="122"/>
                    <a:pt x="195" y="122"/>
                    <a:pt x="194" y="122"/>
                  </a:cubicBezTo>
                  <a:cubicBezTo>
                    <a:pt x="195" y="123"/>
                    <a:pt x="196" y="123"/>
                    <a:pt x="196" y="122"/>
                  </a:cubicBezTo>
                  <a:close/>
                  <a:moveTo>
                    <a:pt x="49" y="124"/>
                  </a:moveTo>
                  <a:cubicBezTo>
                    <a:pt x="50" y="124"/>
                    <a:pt x="50" y="124"/>
                    <a:pt x="50" y="123"/>
                  </a:cubicBezTo>
                  <a:cubicBezTo>
                    <a:pt x="49" y="123"/>
                    <a:pt x="49" y="123"/>
                    <a:pt x="49" y="122"/>
                  </a:cubicBezTo>
                  <a:cubicBezTo>
                    <a:pt x="49" y="123"/>
                    <a:pt x="49" y="124"/>
                    <a:pt x="49" y="124"/>
                  </a:cubicBezTo>
                  <a:close/>
                  <a:moveTo>
                    <a:pt x="51" y="124"/>
                  </a:moveTo>
                  <a:cubicBezTo>
                    <a:pt x="52" y="124"/>
                    <a:pt x="51" y="124"/>
                    <a:pt x="52" y="123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2" y="123"/>
                    <a:pt x="52" y="122"/>
                    <a:pt x="51" y="122"/>
                  </a:cubicBezTo>
                  <a:cubicBezTo>
                    <a:pt x="51" y="123"/>
                    <a:pt x="50" y="124"/>
                    <a:pt x="51" y="124"/>
                  </a:cubicBezTo>
                  <a:close/>
                  <a:moveTo>
                    <a:pt x="134" y="125"/>
                  </a:moveTo>
                  <a:cubicBezTo>
                    <a:pt x="134" y="123"/>
                    <a:pt x="134" y="123"/>
                    <a:pt x="133" y="122"/>
                  </a:cubicBezTo>
                  <a:cubicBezTo>
                    <a:pt x="133" y="123"/>
                    <a:pt x="134" y="124"/>
                    <a:pt x="134" y="125"/>
                  </a:cubicBezTo>
                  <a:close/>
                  <a:moveTo>
                    <a:pt x="196" y="124"/>
                  </a:moveTo>
                  <a:cubicBezTo>
                    <a:pt x="197" y="124"/>
                    <a:pt x="198" y="124"/>
                    <a:pt x="199" y="123"/>
                  </a:cubicBezTo>
                  <a:cubicBezTo>
                    <a:pt x="199" y="122"/>
                    <a:pt x="196" y="123"/>
                    <a:pt x="196" y="124"/>
                  </a:cubicBezTo>
                  <a:close/>
                  <a:moveTo>
                    <a:pt x="125" y="125"/>
                  </a:moveTo>
                  <a:cubicBezTo>
                    <a:pt x="124" y="124"/>
                    <a:pt x="124" y="123"/>
                    <a:pt x="124" y="123"/>
                  </a:cubicBezTo>
                  <a:cubicBezTo>
                    <a:pt x="123" y="124"/>
                    <a:pt x="124" y="125"/>
                    <a:pt x="125" y="125"/>
                  </a:cubicBezTo>
                  <a:close/>
                  <a:moveTo>
                    <a:pt x="143" y="125"/>
                  </a:moveTo>
                  <a:cubicBezTo>
                    <a:pt x="142" y="124"/>
                    <a:pt x="142" y="124"/>
                    <a:pt x="141" y="123"/>
                  </a:cubicBezTo>
                  <a:cubicBezTo>
                    <a:pt x="141" y="124"/>
                    <a:pt x="141" y="125"/>
                    <a:pt x="143" y="125"/>
                  </a:cubicBezTo>
                  <a:close/>
                  <a:moveTo>
                    <a:pt x="138" y="125"/>
                  </a:moveTo>
                  <a:cubicBezTo>
                    <a:pt x="139" y="125"/>
                    <a:pt x="139" y="124"/>
                    <a:pt x="140" y="125"/>
                  </a:cubicBezTo>
                  <a:cubicBezTo>
                    <a:pt x="139" y="124"/>
                    <a:pt x="139" y="123"/>
                    <a:pt x="139" y="123"/>
                  </a:cubicBezTo>
                  <a:cubicBezTo>
                    <a:pt x="139" y="124"/>
                    <a:pt x="138" y="124"/>
                    <a:pt x="138" y="125"/>
                  </a:cubicBezTo>
                  <a:close/>
                  <a:moveTo>
                    <a:pt x="193" y="123"/>
                  </a:moveTo>
                  <a:cubicBezTo>
                    <a:pt x="193" y="124"/>
                    <a:pt x="194" y="124"/>
                    <a:pt x="195" y="124"/>
                  </a:cubicBezTo>
                  <a:cubicBezTo>
                    <a:pt x="195" y="123"/>
                    <a:pt x="194" y="123"/>
                    <a:pt x="193" y="123"/>
                  </a:cubicBezTo>
                  <a:close/>
                  <a:moveTo>
                    <a:pt x="53" y="124"/>
                  </a:moveTo>
                  <a:cubicBezTo>
                    <a:pt x="53" y="124"/>
                    <a:pt x="53" y="125"/>
                    <a:pt x="54" y="125"/>
                  </a:cubicBezTo>
                  <a:cubicBezTo>
                    <a:pt x="54" y="124"/>
                    <a:pt x="54" y="124"/>
                    <a:pt x="54" y="123"/>
                  </a:cubicBezTo>
                  <a:cubicBezTo>
                    <a:pt x="54" y="123"/>
                    <a:pt x="53" y="124"/>
                    <a:pt x="53" y="124"/>
                  </a:cubicBezTo>
                  <a:close/>
                  <a:moveTo>
                    <a:pt x="136" y="125"/>
                  </a:moveTo>
                  <a:cubicBezTo>
                    <a:pt x="136" y="124"/>
                    <a:pt x="137" y="125"/>
                    <a:pt x="137" y="124"/>
                  </a:cubicBezTo>
                  <a:cubicBezTo>
                    <a:pt x="136" y="124"/>
                    <a:pt x="137" y="123"/>
                    <a:pt x="136" y="123"/>
                  </a:cubicBezTo>
                  <a:cubicBezTo>
                    <a:pt x="136" y="124"/>
                    <a:pt x="135" y="124"/>
                    <a:pt x="136" y="125"/>
                  </a:cubicBezTo>
                  <a:close/>
                  <a:moveTo>
                    <a:pt x="55" y="125"/>
                  </a:moveTo>
                  <a:cubicBezTo>
                    <a:pt x="56" y="125"/>
                    <a:pt x="56" y="124"/>
                    <a:pt x="55" y="124"/>
                  </a:cubicBezTo>
                  <a:cubicBezTo>
                    <a:pt x="55" y="124"/>
                    <a:pt x="55" y="124"/>
                    <a:pt x="55" y="125"/>
                  </a:cubicBezTo>
                  <a:close/>
                  <a:moveTo>
                    <a:pt x="128" y="124"/>
                  </a:moveTo>
                  <a:cubicBezTo>
                    <a:pt x="128" y="124"/>
                    <a:pt x="129" y="125"/>
                    <a:pt x="129" y="124"/>
                  </a:cubicBezTo>
                  <a:cubicBezTo>
                    <a:pt x="128" y="124"/>
                    <a:pt x="129" y="124"/>
                    <a:pt x="128" y="124"/>
                  </a:cubicBezTo>
                  <a:cubicBezTo>
                    <a:pt x="128" y="124"/>
                    <a:pt x="128" y="124"/>
                    <a:pt x="128" y="124"/>
                  </a:cubicBezTo>
                  <a:close/>
                  <a:moveTo>
                    <a:pt x="51" y="125"/>
                  </a:moveTo>
                  <a:cubicBezTo>
                    <a:pt x="51" y="125"/>
                    <a:pt x="51" y="125"/>
                    <a:pt x="51" y="126"/>
                  </a:cubicBezTo>
                  <a:cubicBezTo>
                    <a:pt x="52" y="126"/>
                    <a:pt x="52" y="124"/>
                    <a:pt x="52" y="124"/>
                  </a:cubicBezTo>
                  <a:cubicBezTo>
                    <a:pt x="52" y="125"/>
                    <a:pt x="51" y="124"/>
                    <a:pt x="51" y="125"/>
                  </a:cubicBezTo>
                  <a:close/>
                  <a:moveTo>
                    <a:pt x="52" y="126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3" y="127"/>
                    <a:pt x="53" y="126"/>
                    <a:pt x="52" y="126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3" y="125"/>
                    <a:pt x="53" y="125"/>
                    <a:pt x="52" y="125"/>
                  </a:cubicBezTo>
                  <a:cubicBezTo>
                    <a:pt x="53" y="125"/>
                    <a:pt x="52" y="125"/>
                    <a:pt x="52" y="126"/>
                  </a:cubicBezTo>
                  <a:close/>
                  <a:moveTo>
                    <a:pt x="195" y="125"/>
                  </a:moveTo>
                  <a:cubicBezTo>
                    <a:pt x="196" y="126"/>
                    <a:pt x="198" y="125"/>
                    <a:pt x="198" y="125"/>
                  </a:cubicBezTo>
                  <a:cubicBezTo>
                    <a:pt x="197" y="125"/>
                    <a:pt x="195" y="124"/>
                    <a:pt x="195" y="125"/>
                  </a:cubicBezTo>
                  <a:close/>
                  <a:moveTo>
                    <a:pt x="125" y="125"/>
                  </a:moveTo>
                  <a:cubicBezTo>
                    <a:pt x="124" y="125"/>
                    <a:pt x="125" y="126"/>
                    <a:pt x="126" y="126"/>
                  </a:cubicBezTo>
                  <a:cubicBezTo>
                    <a:pt x="126" y="126"/>
                    <a:pt x="125" y="125"/>
                    <a:pt x="125" y="125"/>
                  </a:cubicBezTo>
                  <a:close/>
                  <a:moveTo>
                    <a:pt x="126" y="126"/>
                  </a:moveTo>
                  <a:cubicBezTo>
                    <a:pt x="127" y="126"/>
                    <a:pt x="128" y="127"/>
                    <a:pt x="128" y="126"/>
                  </a:cubicBezTo>
                  <a:cubicBezTo>
                    <a:pt x="127" y="126"/>
                    <a:pt x="127" y="126"/>
                    <a:pt x="127" y="125"/>
                  </a:cubicBezTo>
                  <a:cubicBezTo>
                    <a:pt x="126" y="126"/>
                    <a:pt x="127" y="125"/>
                    <a:pt x="126" y="125"/>
                  </a:cubicBezTo>
                  <a:cubicBezTo>
                    <a:pt x="126" y="125"/>
                    <a:pt x="127" y="125"/>
                    <a:pt x="126" y="126"/>
                  </a:cubicBezTo>
                  <a:close/>
                  <a:moveTo>
                    <a:pt x="130" y="126"/>
                  </a:moveTo>
                  <a:cubicBezTo>
                    <a:pt x="130" y="125"/>
                    <a:pt x="129" y="126"/>
                    <a:pt x="129" y="125"/>
                  </a:cubicBezTo>
                  <a:cubicBezTo>
                    <a:pt x="129" y="125"/>
                    <a:pt x="128" y="125"/>
                    <a:pt x="128" y="125"/>
                  </a:cubicBezTo>
                  <a:cubicBezTo>
                    <a:pt x="128" y="126"/>
                    <a:pt x="129" y="127"/>
                    <a:pt x="130" y="126"/>
                  </a:cubicBezTo>
                  <a:close/>
                  <a:moveTo>
                    <a:pt x="133" y="126"/>
                  </a:moveTo>
                  <a:cubicBezTo>
                    <a:pt x="131" y="123"/>
                    <a:pt x="129" y="127"/>
                    <a:pt x="133" y="126"/>
                  </a:cubicBezTo>
                  <a:close/>
                  <a:moveTo>
                    <a:pt x="134" y="126"/>
                  </a:moveTo>
                  <a:cubicBezTo>
                    <a:pt x="134" y="125"/>
                    <a:pt x="134" y="125"/>
                    <a:pt x="134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3" y="125"/>
                    <a:pt x="133" y="126"/>
                    <a:pt x="134" y="126"/>
                  </a:cubicBezTo>
                  <a:close/>
                  <a:moveTo>
                    <a:pt x="136" y="125"/>
                  </a:moveTo>
                  <a:cubicBezTo>
                    <a:pt x="136" y="125"/>
                    <a:pt x="135" y="124"/>
                    <a:pt x="135" y="125"/>
                  </a:cubicBezTo>
                  <a:cubicBezTo>
                    <a:pt x="136" y="125"/>
                    <a:pt x="136" y="126"/>
                    <a:pt x="136" y="125"/>
                  </a:cubicBezTo>
                  <a:close/>
                  <a:moveTo>
                    <a:pt x="136" y="126"/>
                  </a:moveTo>
                  <a:cubicBezTo>
                    <a:pt x="137" y="126"/>
                    <a:pt x="137" y="127"/>
                    <a:pt x="138" y="127"/>
                  </a:cubicBezTo>
                  <a:cubicBezTo>
                    <a:pt x="138" y="125"/>
                    <a:pt x="136" y="124"/>
                    <a:pt x="136" y="126"/>
                  </a:cubicBezTo>
                  <a:close/>
                  <a:moveTo>
                    <a:pt x="140" y="125"/>
                  </a:moveTo>
                  <a:cubicBezTo>
                    <a:pt x="139" y="125"/>
                    <a:pt x="139" y="125"/>
                    <a:pt x="138" y="125"/>
                  </a:cubicBezTo>
                  <a:cubicBezTo>
                    <a:pt x="138" y="126"/>
                    <a:pt x="140" y="126"/>
                    <a:pt x="140" y="125"/>
                  </a:cubicBezTo>
                  <a:close/>
                  <a:moveTo>
                    <a:pt x="192" y="126"/>
                  </a:moveTo>
                  <a:cubicBezTo>
                    <a:pt x="193" y="126"/>
                    <a:pt x="194" y="126"/>
                    <a:pt x="194" y="126"/>
                  </a:cubicBezTo>
                  <a:cubicBezTo>
                    <a:pt x="194" y="125"/>
                    <a:pt x="192" y="125"/>
                    <a:pt x="192" y="126"/>
                  </a:cubicBezTo>
                  <a:close/>
                  <a:moveTo>
                    <a:pt x="51" y="127"/>
                  </a:moveTo>
                  <a:cubicBezTo>
                    <a:pt x="51" y="126"/>
                    <a:pt x="51" y="126"/>
                    <a:pt x="51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6"/>
                    <a:pt x="50" y="126"/>
                    <a:pt x="51" y="127"/>
                  </a:cubicBezTo>
                  <a:close/>
                  <a:moveTo>
                    <a:pt x="122" y="126"/>
                  </a:moveTo>
                  <a:cubicBezTo>
                    <a:pt x="122" y="126"/>
                    <a:pt x="124" y="127"/>
                    <a:pt x="124" y="126"/>
                  </a:cubicBezTo>
                  <a:cubicBezTo>
                    <a:pt x="124" y="126"/>
                    <a:pt x="124" y="126"/>
                    <a:pt x="124" y="125"/>
                  </a:cubicBezTo>
                  <a:cubicBezTo>
                    <a:pt x="123" y="125"/>
                    <a:pt x="121" y="125"/>
                    <a:pt x="122" y="126"/>
                  </a:cubicBezTo>
                  <a:close/>
                  <a:moveTo>
                    <a:pt x="139" y="126"/>
                  </a:moveTo>
                  <a:cubicBezTo>
                    <a:pt x="140" y="127"/>
                    <a:pt x="140" y="126"/>
                    <a:pt x="140" y="127"/>
                  </a:cubicBezTo>
                  <a:cubicBezTo>
                    <a:pt x="140" y="126"/>
                    <a:pt x="141" y="126"/>
                    <a:pt x="140" y="125"/>
                  </a:cubicBezTo>
                  <a:cubicBezTo>
                    <a:pt x="140" y="126"/>
                    <a:pt x="139" y="126"/>
                    <a:pt x="139" y="126"/>
                  </a:cubicBezTo>
                  <a:close/>
                  <a:moveTo>
                    <a:pt x="144" y="127"/>
                  </a:moveTo>
                  <a:cubicBezTo>
                    <a:pt x="144" y="126"/>
                    <a:pt x="144" y="125"/>
                    <a:pt x="142" y="125"/>
                  </a:cubicBezTo>
                  <a:cubicBezTo>
                    <a:pt x="142" y="127"/>
                    <a:pt x="143" y="128"/>
                    <a:pt x="144" y="127"/>
                  </a:cubicBezTo>
                  <a:close/>
                  <a:moveTo>
                    <a:pt x="141" y="125"/>
                  </a:moveTo>
                  <a:cubicBezTo>
                    <a:pt x="141" y="126"/>
                    <a:pt x="142" y="127"/>
                    <a:pt x="142" y="127"/>
                  </a:cubicBezTo>
                  <a:cubicBezTo>
                    <a:pt x="142" y="126"/>
                    <a:pt x="142" y="125"/>
                    <a:pt x="141" y="125"/>
                  </a:cubicBezTo>
                  <a:close/>
                  <a:moveTo>
                    <a:pt x="50" y="127"/>
                  </a:moveTo>
                  <a:cubicBezTo>
                    <a:pt x="50" y="127"/>
                    <a:pt x="50" y="126"/>
                    <a:pt x="49" y="126"/>
                  </a:cubicBezTo>
                  <a:cubicBezTo>
                    <a:pt x="49" y="126"/>
                    <a:pt x="49" y="128"/>
                    <a:pt x="50" y="127"/>
                  </a:cubicBezTo>
                  <a:close/>
                  <a:moveTo>
                    <a:pt x="134" y="126"/>
                  </a:moveTo>
                  <a:cubicBezTo>
                    <a:pt x="134" y="126"/>
                    <a:pt x="134" y="126"/>
                    <a:pt x="135" y="126"/>
                  </a:cubicBezTo>
                  <a:cubicBezTo>
                    <a:pt x="135" y="126"/>
                    <a:pt x="134" y="126"/>
                    <a:pt x="134" y="126"/>
                  </a:cubicBezTo>
                  <a:close/>
                  <a:moveTo>
                    <a:pt x="4" y="135"/>
                  </a:moveTo>
                  <a:cubicBezTo>
                    <a:pt x="5" y="135"/>
                    <a:pt x="6" y="134"/>
                    <a:pt x="6" y="134"/>
                  </a:cubicBezTo>
                  <a:cubicBezTo>
                    <a:pt x="7" y="133"/>
                    <a:pt x="6" y="133"/>
                    <a:pt x="5" y="132"/>
                  </a:cubicBezTo>
                  <a:cubicBezTo>
                    <a:pt x="5" y="132"/>
                    <a:pt x="4" y="133"/>
                    <a:pt x="4" y="132"/>
                  </a:cubicBezTo>
                  <a:cubicBezTo>
                    <a:pt x="4" y="131"/>
                    <a:pt x="5" y="132"/>
                    <a:pt x="5" y="131"/>
                  </a:cubicBezTo>
                  <a:cubicBezTo>
                    <a:pt x="4" y="130"/>
                    <a:pt x="4" y="129"/>
                    <a:pt x="3" y="129"/>
                  </a:cubicBezTo>
                  <a:cubicBezTo>
                    <a:pt x="4" y="129"/>
                    <a:pt x="3" y="126"/>
                    <a:pt x="2" y="126"/>
                  </a:cubicBezTo>
                  <a:cubicBezTo>
                    <a:pt x="3" y="129"/>
                    <a:pt x="3" y="133"/>
                    <a:pt x="4" y="135"/>
                  </a:cubicBezTo>
                  <a:close/>
                  <a:moveTo>
                    <a:pt x="197" y="127"/>
                  </a:moveTo>
                  <a:cubicBezTo>
                    <a:pt x="198" y="127"/>
                    <a:pt x="198" y="127"/>
                    <a:pt x="198" y="126"/>
                  </a:cubicBezTo>
                  <a:cubicBezTo>
                    <a:pt x="197" y="126"/>
                    <a:pt x="197" y="126"/>
                    <a:pt x="197" y="127"/>
                  </a:cubicBezTo>
                  <a:close/>
                  <a:moveTo>
                    <a:pt x="51" y="127"/>
                  </a:moveTo>
                  <a:cubicBezTo>
                    <a:pt x="52" y="128"/>
                    <a:pt x="52" y="127"/>
                    <a:pt x="51" y="126"/>
                  </a:cubicBezTo>
                  <a:cubicBezTo>
                    <a:pt x="51" y="127"/>
                    <a:pt x="51" y="127"/>
                    <a:pt x="51" y="127"/>
                  </a:cubicBezTo>
                  <a:close/>
                  <a:moveTo>
                    <a:pt x="194" y="127"/>
                  </a:moveTo>
                  <a:cubicBezTo>
                    <a:pt x="194" y="127"/>
                    <a:pt x="194" y="127"/>
                    <a:pt x="194" y="127"/>
                  </a:cubicBezTo>
                  <a:cubicBezTo>
                    <a:pt x="195" y="127"/>
                    <a:pt x="196" y="127"/>
                    <a:pt x="196" y="126"/>
                  </a:cubicBezTo>
                  <a:cubicBezTo>
                    <a:pt x="195" y="126"/>
                    <a:pt x="194" y="126"/>
                    <a:pt x="194" y="127"/>
                  </a:cubicBezTo>
                  <a:close/>
                  <a:moveTo>
                    <a:pt x="129" y="127"/>
                  </a:moveTo>
                  <a:cubicBezTo>
                    <a:pt x="129" y="128"/>
                    <a:pt x="130" y="128"/>
                    <a:pt x="130" y="129"/>
                  </a:cubicBezTo>
                  <a:cubicBezTo>
                    <a:pt x="131" y="129"/>
                    <a:pt x="131" y="129"/>
                    <a:pt x="132" y="129"/>
                  </a:cubicBezTo>
                  <a:cubicBezTo>
                    <a:pt x="131" y="127"/>
                    <a:pt x="131" y="126"/>
                    <a:pt x="129" y="127"/>
                  </a:cubicBezTo>
                  <a:close/>
                  <a:moveTo>
                    <a:pt x="133" y="129"/>
                  </a:moveTo>
                  <a:cubicBezTo>
                    <a:pt x="133" y="128"/>
                    <a:pt x="133" y="128"/>
                    <a:pt x="134" y="128"/>
                  </a:cubicBezTo>
                  <a:cubicBezTo>
                    <a:pt x="134" y="127"/>
                    <a:pt x="133" y="128"/>
                    <a:pt x="133" y="127"/>
                  </a:cubicBezTo>
                  <a:cubicBezTo>
                    <a:pt x="133" y="127"/>
                    <a:pt x="133" y="128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2" y="127"/>
                    <a:pt x="132" y="126"/>
                    <a:pt x="132" y="127"/>
                  </a:cubicBezTo>
                  <a:cubicBezTo>
                    <a:pt x="133" y="127"/>
                    <a:pt x="132" y="129"/>
                    <a:pt x="133" y="129"/>
                  </a:cubicBezTo>
                  <a:close/>
                  <a:moveTo>
                    <a:pt x="53" y="128"/>
                  </a:moveTo>
                  <a:cubicBezTo>
                    <a:pt x="53" y="128"/>
                    <a:pt x="53" y="127"/>
                    <a:pt x="53" y="127"/>
                  </a:cubicBezTo>
                  <a:cubicBezTo>
                    <a:pt x="52" y="128"/>
                    <a:pt x="53" y="129"/>
                    <a:pt x="53" y="129"/>
                  </a:cubicBezTo>
                  <a:cubicBezTo>
                    <a:pt x="54" y="129"/>
                    <a:pt x="54" y="128"/>
                    <a:pt x="54" y="127"/>
                  </a:cubicBezTo>
                  <a:cubicBezTo>
                    <a:pt x="54" y="127"/>
                    <a:pt x="54" y="127"/>
                    <a:pt x="53" y="127"/>
                  </a:cubicBezTo>
                  <a:cubicBezTo>
                    <a:pt x="53" y="127"/>
                    <a:pt x="54" y="128"/>
                    <a:pt x="53" y="128"/>
                  </a:cubicBezTo>
                  <a:close/>
                  <a:moveTo>
                    <a:pt x="122" y="129"/>
                  </a:moveTo>
                  <a:cubicBezTo>
                    <a:pt x="123" y="129"/>
                    <a:pt x="123" y="129"/>
                    <a:pt x="123" y="128"/>
                  </a:cubicBezTo>
                  <a:cubicBezTo>
                    <a:pt x="122" y="128"/>
                    <a:pt x="122" y="127"/>
                    <a:pt x="122" y="127"/>
                  </a:cubicBezTo>
                  <a:cubicBezTo>
                    <a:pt x="122" y="128"/>
                    <a:pt x="121" y="128"/>
                    <a:pt x="122" y="129"/>
                  </a:cubicBezTo>
                  <a:close/>
                  <a:moveTo>
                    <a:pt x="125" y="129"/>
                  </a:moveTo>
                  <a:cubicBezTo>
                    <a:pt x="125" y="129"/>
                    <a:pt x="125" y="128"/>
                    <a:pt x="126" y="129"/>
                  </a:cubicBezTo>
                  <a:cubicBezTo>
                    <a:pt x="126" y="128"/>
                    <a:pt x="125" y="128"/>
                    <a:pt x="125" y="127"/>
                  </a:cubicBezTo>
                  <a:cubicBezTo>
                    <a:pt x="125" y="128"/>
                    <a:pt x="125" y="128"/>
                    <a:pt x="125" y="129"/>
                  </a:cubicBezTo>
                  <a:close/>
                  <a:moveTo>
                    <a:pt x="125" y="127"/>
                  </a:moveTo>
                  <a:cubicBezTo>
                    <a:pt x="125" y="127"/>
                    <a:pt x="124" y="127"/>
                    <a:pt x="123" y="127"/>
                  </a:cubicBezTo>
                  <a:cubicBezTo>
                    <a:pt x="124" y="127"/>
                    <a:pt x="124" y="128"/>
                    <a:pt x="124" y="128"/>
                  </a:cubicBezTo>
                  <a:cubicBezTo>
                    <a:pt x="124" y="128"/>
                    <a:pt x="125" y="128"/>
                    <a:pt x="125" y="127"/>
                  </a:cubicBezTo>
                  <a:close/>
                  <a:moveTo>
                    <a:pt x="126" y="127"/>
                  </a:moveTo>
                  <a:cubicBezTo>
                    <a:pt x="127" y="127"/>
                    <a:pt x="127" y="129"/>
                    <a:pt x="128" y="128"/>
                  </a:cubicBezTo>
                  <a:cubicBezTo>
                    <a:pt x="127" y="128"/>
                    <a:pt x="127" y="126"/>
                    <a:pt x="126" y="127"/>
                  </a:cubicBezTo>
                  <a:close/>
                  <a:moveTo>
                    <a:pt x="128" y="129"/>
                  </a:moveTo>
                  <a:cubicBezTo>
                    <a:pt x="129" y="129"/>
                    <a:pt x="129" y="129"/>
                    <a:pt x="129" y="129"/>
                  </a:cubicBezTo>
                  <a:cubicBezTo>
                    <a:pt x="129" y="128"/>
                    <a:pt x="129" y="128"/>
                    <a:pt x="129" y="127"/>
                  </a:cubicBezTo>
                  <a:cubicBezTo>
                    <a:pt x="129" y="128"/>
                    <a:pt x="128" y="128"/>
                    <a:pt x="128" y="129"/>
                  </a:cubicBezTo>
                  <a:close/>
                  <a:moveTo>
                    <a:pt x="129" y="127"/>
                  </a:moveTo>
                  <a:cubicBezTo>
                    <a:pt x="128" y="127"/>
                    <a:pt x="128" y="127"/>
                    <a:pt x="127" y="127"/>
                  </a:cubicBezTo>
                  <a:cubicBezTo>
                    <a:pt x="127" y="127"/>
                    <a:pt x="128" y="128"/>
                    <a:pt x="128" y="128"/>
                  </a:cubicBezTo>
                  <a:cubicBezTo>
                    <a:pt x="128" y="128"/>
                    <a:pt x="129" y="128"/>
                    <a:pt x="129" y="127"/>
                  </a:cubicBezTo>
                  <a:close/>
                  <a:moveTo>
                    <a:pt x="137" y="128"/>
                  </a:moveTo>
                  <a:cubicBezTo>
                    <a:pt x="137" y="128"/>
                    <a:pt x="136" y="127"/>
                    <a:pt x="136" y="127"/>
                  </a:cubicBezTo>
                  <a:cubicBezTo>
                    <a:pt x="136" y="127"/>
                    <a:pt x="136" y="129"/>
                    <a:pt x="137" y="128"/>
                  </a:cubicBezTo>
                  <a:close/>
                  <a:moveTo>
                    <a:pt x="137" y="128"/>
                  </a:moveTo>
                  <a:cubicBezTo>
                    <a:pt x="137" y="127"/>
                    <a:pt x="138" y="127"/>
                    <a:pt x="138" y="127"/>
                  </a:cubicBezTo>
                  <a:cubicBezTo>
                    <a:pt x="138" y="127"/>
                    <a:pt x="137" y="126"/>
                    <a:pt x="137" y="127"/>
                  </a:cubicBezTo>
                  <a:cubicBezTo>
                    <a:pt x="137" y="127"/>
                    <a:pt x="137" y="128"/>
                    <a:pt x="137" y="128"/>
                  </a:cubicBezTo>
                  <a:close/>
                  <a:moveTo>
                    <a:pt x="138" y="129"/>
                  </a:moveTo>
                  <a:cubicBezTo>
                    <a:pt x="139" y="129"/>
                    <a:pt x="139" y="129"/>
                    <a:pt x="139" y="128"/>
                  </a:cubicBezTo>
                  <a:cubicBezTo>
                    <a:pt x="139" y="128"/>
                    <a:pt x="139" y="127"/>
                    <a:pt x="138" y="127"/>
                  </a:cubicBezTo>
                  <a:cubicBezTo>
                    <a:pt x="138" y="128"/>
                    <a:pt x="137" y="128"/>
                    <a:pt x="138" y="129"/>
                  </a:cubicBezTo>
                  <a:close/>
                  <a:moveTo>
                    <a:pt x="193" y="128"/>
                  </a:moveTo>
                  <a:cubicBezTo>
                    <a:pt x="193" y="127"/>
                    <a:pt x="193" y="127"/>
                    <a:pt x="193" y="127"/>
                  </a:cubicBezTo>
                  <a:cubicBezTo>
                    <a:pt x="193" y="127"/>
                    <a:pt x="192" y="127"/>
                    <a:pt x="192" y="127"/>
                  </a:cubicBezTo>
                  <a:cubicBezTo>
                    <a:pt x="192" y="127"/>
                    <a:pt x="192" y="128"/>
                    <a:pt x="193" y="128"/>
                  </a:cubicBezTo>
                  <a:close/>
                  <a:moveTo>
                    <a:pt x="55" y="129"/>
                  </a:moveTo>
                  <a:cubicBezTo>
                    <a:pt x="56" y="128"/>
                    <a:pt x="56" y="127"/>
                    <a:pt x="55" y="127"/>
                  </a:cubicBezTo>
                  <a:cubicBezTo>
                    <a:pt x="55" y="128"/>
                    <a:pt x="55" y="128"/>
                    <a:pt x="55" y="129"/>
                  </a:cubicBezTo>
                  <a:close/>
                  <a:moveTo>
                    <a:pt x="135" y="129"/>
                  </a:moveTo>
                  <a:cubicBezTo>
                    <a:pt x="136" y="129"/>
                    <a:pt x="136" y="129"/>
                    <a:pt x="136" y="129"/>
                  </a:cubicBezTo>
                  <a:cubicBezTo>
                    <a:pt x="136" y="128"/>
                    <a:pt x="136" y="127"/>
                    <a:pt x="135" y="127"/>
                  </a:cubicBezTo>
                  <a:cubicBezTo>
                    <a:pt x="134" y="128"/>
                    <a:pt x="135" y="128"/>
                    <a:pt x="135" y="129"/>
                  </a:cubicBezTo>
                  <a:close/>
                  <a:moveTo>
                    <a:pt x="142" y="129"/>
                  </a:moveTo>
                  <a:cubicBezTo>
                    <a:pt x="143" y="130"/>
                    <a:pt x="143" y="129"/>
                    <a:pt x="142" y="129"/>
                  </a:cubicBezTo>
                  <a:cubicBezTo>
                    <a:pt x="142" y="128"/>
                    <a:pt x="142" y="129"/>
                    <a:pt x="142" y="129"/>
                  </a:cubicBezTo>
                  <a:close/>
                  <a:moveTo>
                    <a:pt x="142" y="127"/>
                  </a:moveTo>
                  <a:cubicBezTo>
                    <a:pt x="141" y="127"/>
                    <a:pt x="141" y="127"/>
                    <a:pt x="140" y="127"/>
                  </a:cubicBezTo>
                  <a:cubicBezTo>
                    <a:pt x="140" y="128"/>
                    <a:pt x="141" y="129"/>
                    <a:pt x="141" y="129"/>
                  </a:cubicBezTo>
                  <a:cubicBezTo>
                    <a:pt x="142" y="128"/>
                    <a:pt x="142" y="128"/>
                    <a:pt x="142" y="127"/>
                  </a:cubicBezTo>
                  <a:close/>
                  <a:moveTo>
                    <a:pt x="144" y="129"/>
                  </a:moveTo>
                  <a:cubicBezTo>
                    <a:pt x="144" y="129"/>
                    <a:pt x="145" y="128"/>
                    <a:pt x="144" y="128"/>
                  </a:cubicBezTo>
                  <a:cubicBezTo>
                    <a:pt x="144" y="128"/>
                    <a:pt x="143" y="128"/>
                    <a:pt x="143" y="127"/>
                  </a:cubicBezTo>
                  <a:cubicBezTo>
                    <a:pt x="143" y="128"/>
                    <a:pt x="143" y="129"/>
                    <a:pt x="144" y="129"/>
                  </a:cubicBezTo>
                  <a:close/>
                  <a:moveTo>
                    <a:pt x="51" y="130"/>
                  </a:moveTo>
                  <a:cubicBezTo>
                    <a:pt x="51" y="129"/>
                    <a:pt x="51" y="129"/>
                    <a:pt x="51" y="128"/>
                  </a:cubicBezTo>
                  <a:cubicBezTo>
                    <a:pt x="51" y="128"/>
                    <a:pt x="51" y="128"/>
                    <a:pt x="50" y="128"/>
                  </a:cubicBezTo>
                  <a:cubicBezTo>
                    <a:pt x="50" y="129"/>
                    <a:pt x="50" y="130"/>
                    <a:pt x="51" y="130"/>
                  </a:cubicBezTo>
                  <a:close/>
                  <a:moveTo>
                    <a:pt x="52" y="130"/>
                  </a:moveTo>
                  <a:cubicBezTo>
                    <a:pt x="53" y="130"/>
                    <a:pt x="52" y="129"/>
                    <a:pt x="52" y="128"/>
                  </a:cubicBezTo>
                  <a:cubicBezTo>
                    <a:pt x="51" y="129"/>
                    <a:pt x="52" y="129"/>
                    <a:pt x="52" y="130"/>
                  </a:cubicBezTo>
                  <a:close/>
                  <a:moveTo>
                    <a:pt x="58" y="130"/>
                  </a:moveTo>
                  <a:cubicBezTo>
                    <a:pt x="58" y="129"/>
                    <a:pt x="58" y="128"/>
                    <a:pt x="57" y="128"/>
                  </a:cubicBezTo>
                  <a:cubicBezTo>
                    <a:pt x="57" y="129"/>
                    <a:pt x="57" y="130"/>
                    <a:pt x="58" y="130"/>
                  </a:cubicBezTo>
                  <a:close/>
                  <a:moveTo>
                    <a:pt x="192" y="130"/>
                  </a:moveTo>
                  <a:cubicBezTo>
                    <a:pt x="193" y="129"/>
                    <a:pt x="195" y="129"/>
                    <a:pt x="195" y="128"/>
                  </a:cubicBezTo>
                  <a:cubicBezTo>
                    <a:pt x="194" y="128"/>
                    <a:pt x="192" y="128"/>
                    <a:pt x="19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48" y="131"/>
                    <a:pt x="48" y="131"/>
                  </a:cubicBezTo>
                  <a:cubicBezTo>
                    <a:pt x="49" y="131"/>
                    <a:pt x="49" y="131"/>
                    <a:pt x="50" y="130"/>
                  </a:cubicBezTo>
                  <a:cubicBezTo>
                    <a:pt x="50" y="130"/>
                    <a:pt x="50" y="129"/>
                    <a:pt x="49" y="129"/>
                  </a:cubicBezTo>
                  <a:cubicBezTo>
                    <a:pt x="49" y="129"/>
                    <a:pt x="48" y="130"/>
                    <a:pt x="48" y="130"/>
                  </a:cubicBezTo>
                  <a:close/>
                  <a:moveTo>
                    <a:pt x="145" y="132"/>
                  </a:moveTo>
                  <a:cubicBezTo>
                    <a:pt x="146" y="132"/>
                    <a:pt x="146" y="133"/>
                    <a:pt x="146" y="133"/>
                  </a:cubicBezTo>
                  <a:cubicBezTo>
                    <a:pt x="147" y="132"/>
                    <a:pt x="147" y="131"/>
                    <a:pt x="146" y="131"/>
                  </a:cubicBezTo>
                  <a:cubicBezTo>
                    <a:pt x="146" y="131"/>
                    <a:pt x="146" y="131"/>
                    <a:pt x="145" y="132"/>
                  </a:cubicBezTo>
                  <a:close/>
                  <a:moveTo>
                    <a:pt x="146" y="130"/>
                  </a:moveTo>
                  <a:cubicBezTo>
                    <a:pt x="146" y="130"/>
                    <a:pt x="146" y="129"/>
                    <a:pt x="145" y="129"/>
                  </a:cubicBezTo>
                  <a:cubicBezTo>
                    <a:pt x="144" y="129"/>
                    <a:pt x="145" y="130"/>
                    <a:pt x="145" y="131"/>
                  </a:cubicBezTo>
                  <a:cubicBezTo>
                    <a:pt x="146" y="131"/>
                    <a:pt x="146" y="131"/>
                    <a:pt x="146" y="130"/>
                  </a:cubicBezTo>
                  <a:close/>
                  <a:moveTo>
                    <a:pt x="127" y="130"/>
                  </a:moveTo>
                  <a:cubicBezTo>
                    <a:pt x="126" y="129"/>
                    <a:pt x="126" y="129"/>
                    <a:pt x="125" y="129"/>
                  </a:cubicBezTo>
                  <a:cubicBezTo>
                    <a:pt x="125" y="130"/>
                    <a:pt x="126" y="131"/>
                    <a:pt x="127" y="130"/>
                  </a:cubicBezTo>
                  <a:close/>
                  <a:moveTo>
                    <a:pt x="129" y="130"/>
                  </a:moveTo>
                  <a:cubicBezTo>
                    <a:pt x="129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30"/>
                    <a:pt x="128" y="130"/>
                    <a:pt x="129" y="130"/>
                  </a:cubicBezTo>
                  <a:close/>
                  <a:moveTo>
                    <a:pt x="130" y="130"/>
                  </a:moveTo>
                  <a:cubicBezTo>
                    <a:pt x="130" y="129"/>
                    <a:pt x="130" y="129"/>
                    <a:pt x="129" y="129"/>
                  </a:cubicBezTo>
                  <a:cubicBezTo>
                    <a:pt x="129" y="130"/>
                    <a:pt x="129" y="130"/>
                    <a:pt x="130" y="130"/>
                  </a:cubicBezTo>
                  <a:close/>
                  <a:moveTo>
                    <a:pt x="131" y="130"/>
                  </a:moveTo>
                  <a:cubicBezTo>
                    <a:pt x="132" y="130"/>
                    <a:pt x="133" y="130"/>
                    <a:pt x="133" y="129"/>
                  </a:cubicBezTo>
                  <a:cubicBezTo>
                    <a:pt x="132" y="129"/>
                    <a:pt x="131" y="129"/>
                    <a:pt x="131" y="129"/>
                  </a:cubicBezTo>
                  <a:cubicBezTo>
                    <a:pt x="131" y="130"/>
                    <a:pt x="131" y="130"/>
                    <a:pt x="131" y="130"/>
                  </a:cubicBezTo>
                  <a:close/>
                  <a:moveTo>
                    <a:pt x="134" y="129"/>
                  </a:moveTo>
                  <a:cubicBezTo>
                    <a:pt x="134" y="130"/>
                    <a:pt x="135" y="130"/>
                    <a:pt x="135" y="130"/>
                  </a:cubicBezTo>
                  <a:cubicBezTo>
                    <a:pt x="135" y="130"/>
                    <a:pt x="135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lose/>
                  <a:moveTo>
                    <a:pt x="51" y="130"/>
                  </a:moveTo>
                  <a:cubicBezTo>
                    <a:pt x="51" y="130"/>
                    <a:pt x="51" y="130"/>
                    <a:pt x="52" y="130"/>
                  </a:cubicBezTo>
                  <a:cubicBezTo>
                    <a:pt x="52" y="130"/>
                    <a:pt x="51" y="129"/>
                    <a:pt x="51" y="129"/>
                  </a:cubicBezTo>
                  <a:cubicBezTo>
                    <a:pt x="51" y="130"/>
                    <a:pt x="51" y="130"/>
                    <a:pt x="51" y="130"/>
                  </a:cubicBezTo>
                  <a:close/>
                  <a:moveTo>
                    <a:pt x="136" y="130"/>
                  </a:moveTo>
                  <a:cubicBezTo>
                    <a:pt x="137" y="130"/>
                    <a:pt x="137" y="131"/>
                    <a:pt x="138" y="130"/>
                  </a:cubicBezTo>
                  <a:cubicBezTo>
                    <a:pt x="137" y="130"/>
                    <a:pt x="137" y="129"/>
                    <a:pt x="136" y="130"/>
                  </a:cubicBezTo>
                  <a:close/>
                  <a:moveTo>
                    <a:pt x="140" y="131"/>
                  </a:moveTo>
                  <a:cubicBezTo>
                    <a:pt x="140" y="130"/>
                    <a:pt x="141" y="130"/>
                    <a:pt x="140" y="129"/>
                  </a:cubicBezTo>
                  <a:cubicBezTo>
                    <a:pt x="140" y="130"/>
                    <a:pt x="140" y="129"/>
                    <a:pt x="139" y="129"/>
                  </a:cubicBezTo>
                  <a:cubicBezTo>
                    <a:pt x="139" y="130"/>
                    <a:pt x="139" y="131"/>
                    <a:pt x="140" y="131"/>
                  </a:cubicBezTo>
                  <a:close/>
                  <a:moveTo>
                    <a:pt x="54" y="131"/>
                  </a:moveTo>
                  <a:cubicBezTo>
                    <a:pt x="54" y="131"/>
                    <a:pt x="55" y="130"/>
                    <a:pt x="55" y="130"/>
                  </a:cubicBezTo>
                  <a:cubicBezTo>
                    <a:pt x="54" y="130"/>
                    <a:pt x="54" y="130"/>
                    <a:pt x="53" y="130"/>
                  </a:cubicBezTo>
                  <a:cubicBezTo>
                    <a:pt x="54" y="130"/>
                    <a:pt x="54" y="131"/>
                    <a:pt x="54" y="131"/>
                  </a:cubicBezTo>
                  <a:close/>
                  <a:moveTo>
                    <a:pt x="143" y="131"/>
                  </a:moveTo>
                  <a:cubicBezTo>
                    <a:pt x="143" y="131"/>
                    <a:pt x="143" y="130"/>
                    <a:pt x="143" y="130"/>
                  </a:cubicBezTo>
                  <a:cubicBezTo>
                    <a:pt x="143" y="130"/>
                    <a:pt x="142" y="129"/>
                    <a:pt x="142" y="130"/>
                  </a:cubicBezTo>
                  <a:cubicBezTo>
                    <a:pt x="142" y="130"/>
                    <a:pt x="142" y="131"/>
                    <a:pt x="143" y="131"/>
                  </a:cubicBezTo>
                  <a:close/>
                  <a:moveTo>
                    <a:pt x="140" y="131"/>
                  </a:moveTo>
                  <a:cubicBezTo>
                    <a:pt x="141" y="131"/>
                    <a:pt x="141" y="131"/>
                    <a:pt x="141" y="13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1" y="130"/>
                    <a:pt x="140" y="131"/>
                    <a:pt x="140" y="131"/>
                  </a:cubicBezTo>
                  <a:close/>
                  <a:moveTo>
                    <a:pt x="51" y="131"/>
                  </a:moveTo>
                  <a:cubicBezTo>
                    <a:pt x="51" y="131"/>
                    <a:pt x="51" y="132"/>
                    <a:pt x="52" y="132"/>
                  </a:cubicBezTo>
                  <a:cubicBezTo>
                    <a:pt x="52" y="131"/>
                    <a:pt x="52" y="130"/>
                    <a:pt x="52" y="130"/>
                  </a:cubicBezTo>
                  <a:cubicBezTo>
                    <a:pt x="52" y="131"/>
                    <a:pt x="51" y="130"/>
                    <a:pt x="51" y="131"/>
                  </a:cubicBezTo>
                  <a:close/>
                  <a:moveTo>
                    <a:pt x="128" y="132"/>
                  </a:moveTo>
                  <a:cubicBezTo>
                    <a:pt x="128" y="131"/>
                    <a:pt x="128" y="131"/>
                    <a:pt x="127" y="130"/>
                  </a:cubicBezTo>
                  <a:cubicBezTo>
                    <a:pt x="127" y="131"/>
                    <a:pt x="126" y="131"/>
                    <a:pt x="126" y="131"/>
                  </a:cubicBezTo>
                  <a:cubicBezTo>
                    <a:pt x="126" y="131"/>
                    <a:pt x="127" y="133"/>
                    <a:pt x="128" y="132"/>
                  </a:cubicBezTo>
                  <a:close/>
                  <a:moveTo>
                    <a:pt x="53" y="132"/>
                  </a:moveTo>
                  <a:cubicBezTo>
                    <a:pt x="54" y="131"/>
                    <a:pt x="53" y="131"/>
                    <a:pt x="53" y="130"/>
                  </a:cubicBezTo>
                  <a:cubicBezTo>
                    <a:pt x="52" y="131"/>
                    <a:pt x="53" y="131"/>
                    <a:pt x="53" y="132"/>
                  </a:cubicBezTo>
                  <a:close/>
                  <a:moveTo>
                    <a:pt x="123" y="131"/>
                  </a:moveTo>
                  <a:cubicBezTo>
                    <a:pt x="124" y="131"/>
                    <a:pt x="124" y="132"/>
                    <a:pt x="125" y="132"/>
                  </a:cubicBezTo>
                  <a:cubicBezTo>
                    <a:pt x="126" y="131"/>
                    <a:pt x="125" y="131"/>
                    <a:pt x="124" y="130"/>
                  </a:cubicBezTo>
                  <a:cubicBezTo>
                    <a:pt x="124" y="131"/>
                    <a:pt x="123" y="130"/>
                    <a:pt x="123" y="131"/>
                  </a:cubicBezTo>
                  <a:close/>
                  <a:moveTo>
                    <a:pt x="130" y="132"/>
                  </a:moveTo>
                  <a:cubicBezTo>
                    <a:pt x="131" y="131"/>
                    <a:pt x="129" y="132"/>
                    <a:pt x="130" y="130"/>
                  </a:cubicBezTo>
                  <a:cubicBezTo>
                    <a:pt x="129" y="131"/>
                    <a:pt x="129" y="130"/>
                    <a:pt x="129" y="131"/>
                  </a:cubicBezTo>
                  <a:cubicBezTo>
                    <a:pt x="129" y="131"/>
                    <a:pt x="130" y="132"/>
                    <a:pt x="130" y="132"/>
                  </a:cubicBezTo>
                  <a:close/>
                  <a:moveTo>
                    <a:pt x="130" y="131"/>
                  </a:moveTo>
                  <a:cubicBezTo>
                    <a:pt x="131" y="131"/>
                    <a:pt x="131" y="131"/>
                    <a:pt x="131" y="130"/>
                  </a:cubicBezTo>
                  <a:cubicBezTo>
                    <a:pt x="131" y="130"/>
                    <a:pt x="131" y="130"/>
                    <a:pt x="130" y="130"/>
                  </a:cubicBezTo>
                  <a:cubicBezTo>
                    <a:pt x="130" y="131"/>
                    <a:pt x="130" y="131"/>
                    <a:pt x="130" y="131"/>
                  </a:cubicBezTo>
                  <a:close/>
                  <a:moveTo>
                    <a:pt x="134" y="132"/>
                  </a:moveTo>
                  <a:cubicBezTo>
                    <a:pt x="134" y="131"/>
                    <a:pt x="133" y="130"/>
                    <a:pt x="132" y="130"/>
                  </a:cubicBezTo>
                  <a:cubicBezTo>
                    <a:pt x="132" y="131"/>
                    <a:pt x="133" y="132"/>
                    <a:pt x="134" y="132"/>
                  </a:cubicBezTo>
                  <a:close/>
                  <a:moveTo>
                    <a:pt x="144" y="133"/>
                  </a:moveTo>
                  <a:cubicBezTo>
                    <a:pt x="144" y="133"/>
                    <a:pt x="144" y="132"/>
                    <a:pt x="144" y="132"/>
                  </a:cubicBezTo>
                  <a:cubicBezTo>
                    <a:pt x="144" y="131"/>
                    <a:pt x="144" y="131"/>
                    <a:pt x="143" y="130"/>
                  </a:cubicBezTo>
                  <a:cubicBezTo>
                    <a:pt x="143" y="131"/>
                    <a:pt x="143" y="132"/>
                    <a:pt x="144" y="133"/>
                  </a:cubicBezTo>
                  <a:close/>
                  <a:moveTo>
                    <a:pt x="49" y="132"/>
                  </a:moveTo>
                  <a:cubicBezTo>
                    <a:pt x="49" y="133"/>
                    <a:pt x="50" y="133"/>
                    <a:pt x="50" y="134"/>
                  </a:cubicBezTo>
                  <a:cubicBezTo>
                    <a:pt x="51" y="134"/>
                    <a:pt x="50" y="132"/>
                    <a:pt x="51" y="132"/>
                  </a:cubicBezTo>
                  <a:cubicBezTo>
                    <a:pt x="51" y="132"/>
                    <a:pt x="51" y="131"/>
                    <a:pt x="50" y="131"/>
                  </a:cubicBezTo>
                  <a:cubicBezTo>
                    <a:pt x="50" y="131"/>
                    <a:pt x="49" y="131"/>
                    <a:pt x="49" y="132"/>
                  </a:cubicBezTo>
                  <a:close/>
                  <a:moveTo>
                    <a:pt x="47" y="132"/>
                  </a:moveTo>
                  <a:cubicBezTo>
                    <a:pt x="48" y="132"/>
                    <a:pt x="48" y="132"/>
                    <a:pt x="48" y="132"/>
                  </a:cubicBezTo>
                  <a:cubicBezTo>
                    <a:pt x="48" y="132"/>
                    <a:pt x="48" y="131"/>
                    <a:pt x="47" y="131"/>
                  </a:cubicBezTo>
                  <a:cubicBezTo>
                    <a:pt x="47" y="131"/>
                    <a:pt x="47" y="131"/>
                    <a:pt x="47" y="132"/>
                  </a:cubicBezTo>
                  <a:close/>
                  <a:moveTo>
                    <a:pt x="122" y="132"/>
                  </a:moveTo>
                  <a:cubicBezTo>
                    <a:pt x="122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2"/>
                    <a:pt x="122" y="132"/>
                  </a:cubicBezTo>
                  <a:close/>
                  <a:moveTo>
                    <a:pt x="136" y="131"/>
                  </a:moveTo>
                  <a:cubicBezTo>
                    <a:pt x="136" y="131"/>
                    <a:pt x="136" y="130"/>
                    <a:pt x="135" y="131"/>
                  </a:cubicBezTo>
                  <a:cubicBezTo>
                    <a:pt x="136" y="131"/>
                    <a:pt x="136" y="132"/>
                    <a:pt x="136" y="131"/>
                  </a:cubicBezTo>
                  <a:close/>
                  <a:moveTo>
                    <a:pt x="139" y="132"/>
                  </a:moveTo>
                  <a:cubicBezTo>
                    <a:pt x="138" y="132"/>
                    <a:pt x="138" y="131"/>
                    <a:pt x="138" y="131"/>
                  </a:cubicBezTo>
                  <a:cubicBezTo>
                    <a:pt x="137" y="131"/>
                    <a:pt x="138" y="132"/>
                    <a:pt x="139" y="132"/>
                  </a:cubicBezTo>
                  <a:close/>
                  <a:moveTo>
                    <a:pt x="59" y="133"/>
                  </a:moveTo>
                  <a:cubicBezTo>
                    <a:pt x="58" y="133"/>
                    <a:pt x="59" y="131"/>
                    <a:pt x="58" y="131"/>
                  </a:cubicBezTo>
                  <a:cubicBezTo>
                    <a:pt x="58" y="132"/>
                    <a:pt x="58" y="134"/>
                    <a:pt x="59" y="133"/>
                  </a:cubicBezTo>
                  <a:close/>
                  <a:moveTo>
                    <a:pt x="6" y="131"/>
                  </a:moveTo>
                  <a:cubicBezTo>
                    <a:pt x="6" y="132"/>
                    <a:pt x="7" y="133"/>
                    <a:pt x="7" y="134"/>
                  </a:cubicBezTo>
                  <a:cubicBezTo>
                    <a:pt x="7" y="134"/>
                    <a:pt x="8" y="134"/>
                    <a:pt x="8" y="133"/>
                  </a:cubicBezTo>
                  <a:cubicBezTo>
                    <a:pt x="7" y="133"/>
                    <a:pt x="7" y="132"/>
                    <a:pt x="7" y="131"/>
                  </a:cubicBezTo>
                  <a:cubicBezTo>
                    <a:pt x="6" y="131"/>
                    <a:pt x="6" y="132"/>
                    <a:pt x="6" y="131"/>
                  </a:cubicBezTo>
                  <a:close/>
                  <a:moveTo>
                    <a:pt x="131" y="131"/>
                  </a:moveTo>
                  <a:cubicBezTo>
                    <a:pt x="131" y="132"/>
                    <a:pt x="131" y="132"/>
                    <a:pt x="131" y="132"/>
                  </a:cubicBezTo>
                  <a:cubicBezTo>
                    <a:pt x="131" y="132"/>
                    <a:pt x="131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1" y="132"/>
                    <a:pt x="132" y="131"/>
                  </a:cubicBezTo>
                  <a:cubicBezTo>
                    <a:pt x="132" y="132"/>
                    <a:pt x="132" y="132"/>
                    <a:pt x="132" y="131"/>
                  </a:cubicBezTo>
                  <a:cubicBezTo>
                    <a:pt x="132" y="131"/>
                    <a:pt x="131" y="132"/>
                    <a:pt x="131" y="131"/>
                  </a:cubicBezTo>
                  <a:close/>
                  <a:moveTo>
                    <a:pt x="136" y="132"/>
                  </a:moveTo>
                  <a:cubicBezTo>
                    <a:pt x="136" y="132"/>
                    <a:pt x="135" y="132"/>
                    <a:pt x="135" y="131"/>
                  </a:cubicBezTo>
                  <a:cubicBezTo>
                    <a:pt x="135" y="132"/>
                    <a:pt x="135" y="133"/>
                    <a:pt x="136" y="132"/>
                  </a:cubicBezTo>
                  <a:close/>
                  <a:moveTo>
                    <a:pt x="142" y="131"/>
                  </a:moveTo>
                  <a:cubicBezTo>
                    <a:pt x="141" y="131"/>
                    <a:pt x="140" y="131"/>
                    <a:pt x="140" y="131"/>
                  </a:cubicBezTo>
                  <a:cubicBezTo>
                    <a:pt x="140" y="132"/>
                    <a:pt x="141" y="132"/>
                    <a:pt x="142" y="131"/>
                  </a:cubicBezTo>
                  <a:close/>
                  <a:moveTo>
                    <a:pt x="11" y="134"/>
                  </a:moveTo>
                  <a:cubicBezTo>
                    <a:pt x="11" y="134"/>
                    <a:pt x="11" y="132"/>
                    <a:pt x="10" y="132"/>
                  </a:cubicBezTo>
                  <a:cubicBezTo>
                    <a:pt x="10" y="133"/>
                    <a:pt x="11" y="134"/>
                    <a:pt x="11" y="134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3"/>
                    <a:pt x="53" y="132"/>
                  </a:cubicBezTo>
                  <a:cubicBezTo>
                    <a:pt x="52" y="133"/>
                    <a:pt x="52" y="133"/>
                    <a:pt x="53" y="133"/>
                  </a:cubicBezTo>
                  <a:close/>
                  <a:moveTo>
                    <a:pt x="54" y="133"/>
                  </a:moveTo>
                  <a:cubicBezTo>
                    <a:pt x="54" y="133"/>
                    <a:pt x="54" y="132"/>
                    <a:pt x="54" y="132"/>
                  </a:cubicBezTo>
                  <a:cubicBezTo>
                    <a:pt x="54" y="133"/>
                    <a:pt x="54" y="133"/>
                    <a:pt x="54" y="133"/>
                  </a:cubicBezTo>
                  <a:close/>
                  <a:moveTo>
                    <a:pt x="141" y="133"/>
                  </a:moveTo>
                  <a:cubicBezTo>
                    <a:pt x="142" y="133"/>
                    <a:pt x="142" y="133"/>
                    <a:pt x="143" y="133"/>
                  </a:cubicBezTo>
                  <a:cubicBezTo>
                    <a:pt x="143" y="132"/>
                    <a:pt x="142" y="132"/>
                    <a:pt x="141" y="133"/>
                  </a:cubicBezTo>
                  <a:close/>
                  <a:moveTo>
                    <a:pt x="144" y="133"/>
                  </a:moveTo>
                  <a:cubicBezTo>
                    <a:pt x="144" y="133"/>
                    <a:pt x="145" y="133"/>
                    <a:pt x="145" y="133"/>
                  </a:cubicBezTo>
                  <a:cubicBezTo>
                    <a:pt x="145" y="133"/>
                    <a:pt x="145" y="132"/>
                    <a:pt x="144" y="133"/>
                  </a:cubicBezTo>
                  <a:close/>
                  <a:moveTo>
                    <a:pt x="49" y="135"/>
                  </a:moveTo>
                  <a:cubicBezTo>
                    <a:pt x="50" y="134"/>
                    <a:pt x="49" y="133"/>
                    <a:pt x="48" y="133"/>
                  </a:cubicBezTo>
                  <a:cubicBezTo>
                    <a:pt x="48" y="133"/>
                    <a:pt x="49" y="134"/>
                    <a:pt x="49" y="135"/>
                  </a:cubicBezTo>
                  <a:close/>
                  <a:moveTo>
                    <a:pt x="123" y="135"/>
                  </a:moveTo>
                  <a:cubicBezTo>
                    <a:pt x="122" y="134"/>
                    <a:pt x="122" y="134"/>
                    <a:pt x="121" y="133"/>
                  </a:cubicBezTo>
                  <a:cubicBezTo>
                    <a:pt x="121" y="134"/>
                    <a:pt x="122" y="135"/>
                    <a:pt x="123" y="135"/>
                  </a:cubicBezTo>
                  <a:close/>
                  <a:moveTo>
                    <a:pt x="123" y="133"/>
                  </a:moveTo>
                  <a:cubicBezTo>
                    <a:pt x="123" y="134"/>
                    <a:pt x="124" y="133"/>
                    <a:pt x="124" y="133"/>
                  </a:cubicBezTo>
                  <a:cubicBezTo>
                    <a:pt x="124" y="133"/>
                    <a:pt x="123" y="133"/>
                    <a:pt x="123" y="133"/>
                  </a:cubicBezTo>
                  <a:close/>
                  <a:moveTo>
                    <a:pt x="125" y="133"/>
                  </a:moveTo>
                  <a:cubicBezTo>
                    <a:pt x="126" y="134"/>
                    <a:pt x="126" y="134"/>
                    <a:pt x="127" y="133"/>
                  </a:cubicBezTo>
                  <a:cubicBezTo>
                    <a:pt x="127" y="133"/>
                    <a:pt x="125" y="132"/>
                    <a:pt x="125" y="133"/>
                  </a:cubicBezTo>
                  <a:close/>
                  <a:moveTo>
                    <a:pt x="129" y="134"/>
                  </a:moveTo>
                  <a:cubicBezTo>
                    <a:pt x="130" y="132"/>
                    <a:pt x="127" y="133"/>
                    <a:pt x="128" y="133"/>
                  </a:cubicBezTo>
                  <a:cubicBezTo>
                    <a:pt x="128" y="133"/>
                    <a:pt x="129" y="134"/>
                    <a:pt x="129" y="134"/>
                  </a:cubicBezTo>
                  <a:close/>
                  <a:moveTo>
                    <a:pt x="132" y="134"/>
                  </a:moveTo>
                  <a:cubicBezTo>
                    <a:pt x="133" y="134"/>
                    <a:pt x="133" y="132"/>
                    <a:pt x="132" y="133"/>
                  </a:cubicBezTo>
                  <a:cubicBezTo>
                    <a:pt x="132" y="133"/>
                    <a:pt x="132" y="133"/>
                    <a:pt x="132" y="134"/>
                  </a:cubicBezTo>
                  <a:close/>
                  <a:moveTo>
                    <a:pt x="135" y="134"/>
                  </a:moveTo>
                  <a:cubicBezTo>
                    <a:pt x="135" y="133"/>
                    <a:pt x="134" y="132"/>
                    <a:pt x="134" y="133"/>
                  </a:cubicBezTo>
                  <a:cubicBezTo>
                    <a:pt x="135" y="133"/>
                    <a:pt x="134" y="134"/>
                    <a:pt x="135" y="134"/>
                  </a:cubicBezTo>
                  <a:close/>
                  <a:moveTo>
                    <a:pt x="9" y="133"/>
                  </a:moveTo>
                  <a:cubicBezTo>
                    <a:pt x="9" y="134"/>
                    <a:pt x="9" y="135"/>
                    <a:pt x="10" y="135"/>
                  </a:cubicBezTo>
                  <a:cubicBezTo>
                    <a:pt x="10" y="135"/>
                    <a:pt x="9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4"/>
                    <a:pt x="10" y="134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lose/>
                  <a:moveTo>
                    <a:pt x="50" y="135"/>
                  </a:moveTo>
                  <a:cubicBezTo>
                    <a:pt x="51" y="135"/>
                    <a:pt x="51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0" y="134"/>
                    <a:pt x="50" y="135"/>
                  </a:cubicBezTo>
                  <a:close/>
                  <a:moveTo>
                    <a:pt x="137" y="134"/>
                  </a:moveTo>
                  <a:cubicBezTo>
                    <a:pt x="137" y="133"/>
                    <a:pt x="136" y="133"/>
                    <a:pt x="136" y="133"/>
                  </a:cubicBezTo>
                  <a:cubicBezTo>
                    <a:pt x="136" y="133"/>
                    <a:pt x="137" y="134"/>
                    <a:pt x="137" y="134"/>
                  </a:cubicBezTo>
                  <a:close/>
                  <a:moveTo>
                    <a:pt x="141" y="134"/>
                  </a:moveTo>
                  <a:cubicBezTo>
                    <a:pt x="142" y="134"/>
                    <a:pt x="143" y="134"/>
                    <a:pt x="143" y="133"/>
                  </a:cubicBezTo>
                  <a:cubicBezTo>
                    <a:pt x="143" y="133"/>
                    <a:pt x="141" y="133"/>
                    <a:pt x="141" y="134"/>
                  </a:cubicBezTo>
                  <a:close/>
                  <a:moveTo>
                    <a:pt x="8" y="136"/>
                  </a:moveTo>
                  <a:cubicBezTo>
                    <a:pt x="9" y="136"/>
                    <a:pt x="9" y="136"/>
                    <a:pt x="9" y="136"/>
                  </a:cubicBezTo>
                  <a:cubicBezTo>
                    <a:pt x="9" y="135"/>
                    <a:pt x="8" y="134"/>
                    <a:pt x="8" y="134"/>
                  </a:cubicBezTo>
                  <a:cubicBezTo>
                    <a:pt x="7" y="134"/>
                    <a:pt x="8" y="135"/>
                    <a:pt x="8" y="136"/>
                  </a:cubicBezTo>
                  <a:close/>
                  <a:moveTo>
                    <a:pt x="59" y="136"/>
                  </a:moveTo>
                  <a:cubicBezTo>
                    <a:pt x="59" y="135"/>
                    <a:pt x="59" y="134"/>
                    <a:pt x="59" y="134"/>
                  </a:cubicBezTo>
                  <a:cubicBezTo>
                    <a:pt x="59" y="134"/>
                    <a:pt x="59" y="136"/>
                    <a:pt x="59" y="136"/>
                  </a:cubicBezTo>
                  <a:close/>
                  <a:moveTo>
                    <a:pt x="140" y="134"/>
                  </a:moveTo>
                  <a:cubicBezTo>
                    <a:pt x="140" y="135"/>
                    <a:pt x="140" y="135"/>
                    <a:pt x="141" y="135"/>
                  </a:cubicBezTo>
                  <a:cubicBezTo>
                    <a:pt x="141" y="135"/>
                    <a:pt x="140" y="134"/>
                    <a:pt x="141" y="134"/>
                  </a:cubicBezTo>
                  <a:cubicBezTo>
                    <a:pt x="141" y="134"/>
                    <a:pt x="141" y="135"/>
                    <a:pt x="142" y="135"/>
                  </a:cubicBezTo>
                  <a:cubicBezTo>
                    <a:pt x="142" y="134"/>
                    <a:pt x="141" y="134"/>
                    <a:pt x="141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48" y="136"/>
                  </a:moveTo>
                  <a:cubicBezTo>
                    <a:pt x="49" y="135"/>
                    <a:pt x="48" y="134"/>
                    <a:pt x="48" y="134"/>
                  </a:cubicBezTo>
                  <a:cubicBezTo>
                    <a:pt x="46" y="134"/>
                    <a:pt x="47" y="136"/>
                    <a:pt x="48" y="136"/>
                  </a:cubicBezTo>
                  <a:close/>
                  <a:moveTo>
                    <a:pt x="136" y="135"/>
                  </a:moveTo>
                  <a:cubicBezTo>
                    <a:pt x="136" y="134"/>
                    <a:pt x="136" y="134"/>
                    <a:pt x="135" y="134"/>
                  </a:cubicBezTo>
                  <a:cubicBezTo>
                    <a:pt x="135" y="134"/>
                    <a:pt x="136" y="135"/>
                    <a:pt x="136" y="135"/>
                  </a:cubicBezTo>
                  <a:close/>
                  <a:moveTo>
                    <a:pt x="53" y="135"/>
                  </a:moveTo>
                  <a:cubicBezTo>
                    <a:pt x="53" y="135"/>
                    <a:pt x="53" y="135"/>
                    <a:pt x="53" y="135"/>
                  </a:cubicBezTo>
                  <a:cubicBezTo>
                    <a:pt x="54" y="135"/>
                    <a:pt x="54" y="135"/>
                    <a:pt x="54" y="134"/>
                  </a:cubicBezTo>
                  <a:cubicBezTo>
                    <a:pt x="53" y="134"/>
                    <a:pt x="53" y="134"/>
                    <a:pt x="53" y="135"/>
                  </a:cubicBezTo>
                  <a:close/>
                  <a:moveTo>
                    <a:pt x="120" y="134"/>
                  </a:moveTo>
                  <a:cubicBezTo>
                    <a:pt x="119" y="135"/>
                    <a:pt x="119" y="137"/>
                    <a:pt x="118" y="138"/>
                  </a:cubicBezTo>
                  <a:cubicBezTo>
                    <a:pt x="119" y="137"/>
                    <a:pt x="119" y="138"/>
                    <a:pt x="120" y="138"/>
                  </a:cubicBezTo>
                  <a:cubicBezTo>
                    <a:pt x="120" y="137"/>
                    <a:pt x="120" y="136"/>
                    <a:pt x="120" y="135"/>
                  </a:cubicBezTo>
                  <a:cubicBezTo>
                    <a:pt x="120" y="135"/>
                    <a:pt x="121" y="136"/>
                    <a:pt x="121" y="135"/>
                  </a:cubicBezTo>
                  <a:cubicBezTo>
                    <a:pt x="121" y="135"/>
                    <a:pt x="121" y="134"/>
                    <a:pt x="120" y="134"/>
                  </a:cubicBezTo>
                  <a:close/>
                  <a:moveTo>
                    <a:pt x="138" y="135"/>
                  </a:moveTo>
                  <a:cubicBezTo>
                    <a:pt x="138" y="134"/>
                    <a:pt x="137" y="134"/>
                    <a:pt x="137" y="134"/>
                  </a:cubicBezTo>
                  <a:cubicBezTo>
                    <a:pt x="137" y="135"/>
                    <a:pt x="138" y="135"/>
                    <a:pt x="138" y="135"/>
                  </a:cubicBezTo>
                  <a:close/>
                  <a:moveTo>
                    <a:pt x="142" y="135"/>
                  </a:moveTo>
                  <a:cubicBezTo>
                    <a:pt x="143" y="136"/>
                    <a:pt x="144" y="136"/>
                    <a:pt x="144" y="135"/>
                  </a:cubicBezTo>
                  <a:cubicBezTo>
                    <a:pt x="144" y="134"/>
                    <a:pt x="142" y="134"/>
                    <a:pt x="142" y="135"/>
                  </a:cubicBezTo>
                  <a:close/>
                  <a:moveTo>
                    <a:pt x="145" y="134"/>
                  </a:moveTo>
                  <a:cubicBezTo>
                    <a:pt x="145" y="135"/>
                    <a:pt x="146" y="136"/>
                    <a:pt x="147" y="135"/>
                  </a:cubicBezTo>
                  <a:cubicBezTo>
                    <a:pt x="146" y="135"/>
                    <a:pt x="146" y="135"/>
                    <a:pt x="146" y="134"/>
                  </a:cubicBezTo>
                  <a:cubicBezTo>
                    <a:pt x="146" y="135"/>
                    <a:pt x="146" y="134"/>
                    <a:pt x="145" y="134"/>
                  </a:cubicBezTo>
                  <a:close/>
                  <a:moveTo>
                    <a:pt x="126" y="135"/>
                  </a:moveTo>
                  <a:cubicBezTo>
                    <a:pt x="126" y="135"/>
                    <a:pt x="125" y="134"/>
                    <a:pt x="125" y="134"/>
                  </a:cubicBezTo>
                  <a:cubicBezTo>
                    <a:pt x="125" y="135"/>
                    <a:pt x="126" y="136"/>
                    <a:pt x="126" y="135"/>
                  </a:cubicBezTo>
                  <a:close/>
                  <a:moveTo>
                    <a:pt x="128" y="135"/>
                  </a:moveTo>
                  <a:cubicBezTo>
                    <a:pt x="128" y="135"/>
                    <a:pt x="128" y="134"/>
                    <a:pt x="127" y="134"/>
                  </a:cubicBezTo>
                  <a:cubicBezTo>
                    <a:pt x="127" y="135"/>
                    <a:pt x="127" y="135"/>
                    <a:pt x="128" y="135"/>
                  </a:cubicBezTo>
                  <a:close/>
                  <a:moveTo>
                    <a:pt x="130" y="135"/>
                  </a:moveTo>
                  <a:cubicBezTo>
                    <a:pt x="131" y="137"/>
                    <a:pt x="131" y="134"/>
                    <a:pt x="130" y="135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7"/>
                    <a:pt x="5" y="137"/>
                  </a:cubicBezTo>
                  <a:cubicBezTo>
                    <a:pt x="6" y="137"/>
                    <a:pt x="8" y="137"/>
                    <a:pt x="8" y="137"/>
                  </a:cubicBezTo>
                  <a:cubicBezTo>
                    <a:pt x="7" y="135"/>
                    <a:pt x="6" y="134"/>
                    <a:pt x="5" y="136"/>
                  </a:cubicBezTo>
                  <a:close/>
                  <a:moveTo>
                    <a:pt x="52" y="137"/>
                  </a:moveTo>
                  <a:cubicBezTo>
                    <a:pt x="52" y="137"/>
                    <a:pt x="52" y="136"/>
                    <a:pt x="53" y="136"/>
                  </a:cubicBezTo>
                  <a:cubicBezTo>
                    <a:pt x="53" y="136"/>
                    <a:pt x="53" y="135"/>
                    <a:pt x="52" y="135"/>
                  </a:cubicBezTo>
                  <a:cubicBezTo>
                    <a:pt x="52" y="136"/>
                    <a:pt x="51" y="136"/>
                    <a:pt x="52" y="137"/>
                  </a:cubicBezTo>
                  <a:close/>
                  <a:moveTo>
                    <a:pt x="133" y="135"/>
                  </a:moveTo>
                  <a:cubicBezTo>
                    <a:pt x="132" y="135"/>
                    <a:pt x="133" y="134"/>
                    <a:pt x="132" y="135"/>
                  </a:cubicBezTo>
                  <a:cubicBezTo>
                    <a:pt x="131" y="135"/>
                    <a:pt x="132" y="136"/>
                    <a:pt x="133" y="135"/>
                  </a:cubicBezTo>
                  <a:close/>
                  <a:moveTo>
                    <a:pt x="51" y="136"/>
                  </a:moveTo>
                  <a:cubicBezTo>
                    <a:pt x="51" y="136"/>
                    <a:pt x="50" y="135"/>
                    <a:pt x="50" y="135"/>
                  </a:cubicBezTo>
                  <a:cubicBezTo>
                    <a:pt x="50" y="136"/>
                    <a:pt x="50" y="137"/>
                    <a:pt x="51" y="136"/>
                  </a:cubicBezTo>
                  <a:close/>
                  <a:moveTo>
                    <a:pt x="48" y="138"/>
                  </a:moveTo>
                  <a:cubicBezTo>
                    <a:pt x="48" y="138"/>
                    <a:pt x="48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6"/>
                    <a:pt x="49" y="136"/>
                  </a:cubicBezTo>
                  <a:cubicBezTo>
                    <a:pt x="48" y="136"/>
                    <a:pt x="48" y="137"/>
                    <a:pt x="48" y="138"/>
                  </a:cubicBezTo>
                  <a:close/>
                  <a:moveTo>
                    <a:pt x="140" y="137"/>
                  </a:moveTo>
                  <a:cubicBezTo>
                    <a:pt x="140" y="136"/>
                    <a:pt x="139" y="136"/>
                    <a:pt x="138" y="136"/>
                  </a:cubicBezTo>
                  <a:cubicBezTo>
                    <a:pt x="139" y="137"/>
                    <a:pt x="140" y="137"/>
                    <a:pt x="140" y="137"/>
                  </a:cubicBezTo>
                  <a:close/>
                  <a:moveTo>
                    <a:pt x="9" y="136"/>
                  </a:moveTo>
                  <a:cubicBezTo>
                    <a:pt x="8" y="137"/>
                    <a:pt x="9" y="139"/>
                    <a:pt x="10" y="139"/>
                  </a:cubicBezTo>
                  <a:cubicBezTo>
                    <a:pt x="11" y="139"/>
                    <a:pt x="10" y="137"/>
                    <a:pt x="9" y="136"/>
                  </a:cubicBezTo>
                  <a:close/>
                  <a:moveTo>
                    <a:pt x="130" y="137"/>
                  </a:moveTo>
                  <a:cubicBezTo>
                    <a:pt x="131" y="137"/>
                    <a:pt x="131" y="137"/>
                    <a:pt x="131" y="137"/>
                  </a:cubicBezTo>
                  <a:cubicBezTo>
                    <a:pt x="131" y="136"/>
                    <a:pt x="130" y="136"/>
                    <a:pt x="130" y="137"/>
                  </a:cubicBezTo>
                  <a:close/>
                  <a:moveTo>
                    <a:pt x="143" y="137"/>
                  </a:moveTo>
                  <a:cubicBezTo>
                    <a:pt x="143" y="137"/>
                    <a:pt x="143" y="137"/>
                    <a:pt x="143" y="136"/>
                  </a:cubicBezTo>
                  <a:cubicBezTo>
                    <a:pt x="142" y="136"/>
                    <a:pt x="141" y="136"/>
                    <a:pt x="141" y="137"/>
                  </a:cubicBezTo>
                  <a:cubicBezTo>
                    <a:pt x="142" y="137"/>
                    <a:pt x="143" y="137"/>
                    <a:pt x="143" y="137"/>
                  </a:cubicBezTo>
                  <a:close/>
                  <a:moveTo>
                    <a:pt x="146" y="138"/>
                  </a:moveTo>
                  <a:cubicBezTo>
                    <a:pt x="146" y="136"/>
                    <a:pt x="144" y="137"/>
                    <a:pt x="144" y="136"/>
                  </a:cubicBezTo>
                  <a:cubicBezTo>
                    <a:pt x="144" y="138"/>
                    <a:pt x="145" y="137"/>
                    <a:pt x="146" y="138"/>
                  </a:cubicBezTo>
                  <a:close/>
                  <a:moveTo>
                    <a:pt x="53" y="138"/>
                  </a:moveTo>
                  <a:cubicBezTo>
                    <a:pt x="53" y="138"/>
                    <a:pt x="54" y="138"/>
                    <a:pt x="54" y="137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3" y="137"/>
                    <a:pt x="52" y="138"/>
                    <a:pt x="53" y="138"/>
                  </a:cubicBezTo>
                  <a:close/>
                  <a:moveTo>
                    <a:pt x="55" y="138"/>
                  </a:moveTo>
                  <a:cubicBezTo>
                    <a:pt x="55" y="139"/>
                    <a:pt x="55" y="138"/>
                    <a:pt x="56" y="138"/>
                  </a:cubicBezTo>
                  <a:cubicBezTo>
                    <a:pt x="56" y="137"/>
                    <a:pt x="56" y="137"/>
                    <a:pt x="55" y="137"/>
                  </a:cubicBezTo>
                  <a:cubicBezTo>
                    <a:pt x="55" y="137"/>
                    <a:pt x="54" y="138"/>
                    <a:pt x="55" y="138"/>
                  </a:cubicBezTo>
                  <a:close/>
                  <a:moveTo>
                    <a:pt x="136" y="137"/>
                  </a:moveTo>
                  <a:cubicBezTo>
                    <a:pt x="136" y="137"/>
                    <a:pt x="136" y="137"/>
                    <a:pt x="135" y="137"/>
                  </a:cubicBezTo>
                  <a:cubicBezTo>
                    <a:pt x="135" y="138"/>
                    <a:pt x="136" y="138"/>
                    <a:pt x="136" y="137"/>
                  </a:cubicBezTo>
                  <a:close/>
                  <a:moveTo>
                    <a:pt x="6" y="138"/>
                  </a:moveTo>
                  <a:cubicBezTo>
                    <a:pt x="7" y="139"/>
                    <a:pt x="7" y="140"/>
                    <a:pt x="8" y="141"/>
                  </a:cubicBezTo>
                  <a:cubicBezTo>
                    <a:pt x="8" y="140"/>
                    <a:pt x="9" y="140"/>
                    <a:pt x="9" y="140"/>
                  </a:cubicBezTo>
                  <a:cubicBezTo>
                    <a:pt x="9" y="138"/>
                    <a:pt x="7" y="137"/>
                    <a:pt x="6" y="138"/>
                  </a:cubicBezTo>
                  <a:close/>
                  <a:moveTo>
                    <a:pt x="51" y="138"/>
                  </a:moveTo>
                  <a:cubicBezTo>
                    <a:pt x="51" y="138"/>
                    <a:pt x="52" y="138"/>
                    <a:pt x="52" y="137"/>
                  </a:cubicBezTo>
                  <a:cubicBezTo>
                    <a:pt x="51" y="137"/>
                    <a:pt x="51" y="137"/>
                    <a:pt x="51" y="138"/>
                  </a:cubicBezTo>
                  <a:close/>
                  <a:moveTo>
                    <a:pt x="135" y="139"/>
                  </a:moveTo>
                  <a:cubicBezTo>
                    <a:pt x="135" y="139"/>
                    <a:pt x="135" y="138"/>
                    <a:pt x="135" y="138"/>
                  </a:cubicBezTo>
                  <a:cubicBezTo>
                    <a:pt x="135" y="138"/>
                    <a:pt x="134" y="137"/>
                    <a:pt x="134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35" y="138"/>
                    <a:pt x="135" y="139"/>
                    <a:pt x="135" y="139"/>
                  </a:cubicBezTo>
                  <a:close/>
                  <a:moveTo>
                    <a:pt x="49" y="139"/>
                  </a:moveTo>
                  <a:cubicBezTo>
                    <a:pt x="49" y="140"/>
                    <a:pt x="49" y="140"/>
                    <a:pt x="50" y="140"/>
                  </a:cubicBezTo>
                  <a:cubicBezTo>
                    <a:pt x="50" y="140"/>
                    <a:pt x="50" y="139"/>
                    <a:pt x="49" y="139"/>
                  </a:cubicBezTo>
                  <a:close/>
                  <a:moveTo>
                    <a:pt x="50" y="140"/>
                  </a:moveTo>
                  <a:cubicBezTo>
                    <a:pt x="51" y="139"/>
                    <a:pt x="51" y="138"/>
                    <a:pt x="50" y="138"/>
                  </a:cubicBezTo>
                  <a:cubicBezTo>
                    <a:pt x="49" y="138"/>
                    <a:pt x="49" y="139"/>
                    <a:pt x="50" y="140"/>
                  </a:cubicBezTo>
                  <a:close/>
                  <a:moveTo>
                    <a:pt x="141" y="138"/>
                  </a:moveTo>
                  <a:cubicBezTo>
                    <a:pt x="141" y="138"/>
                    <a:pt x="141" y="138"/>
                    <a:pt x="140" y="138"/>
                  </a:cubicBezTo>
                  <a:cubicBezTo>
                    <a:pt x="140" y="138"/>
                    <a:pt x="141" y="139"/>
                    <a:pt x="141" y="138"/>
                  </a:cubicBezTo>
                  <a:close/>
                  <a:moveTo>
                    <a:pt x="47" y="140"/>
                  </a:moveTo>
                  <a:cubicBezTo>
                    <a:pt x="47" y="140"/>
                    <a:pt x="47" y="140"/>
                    <a:pt x="47" y="140"/>
                  </a:cubicBezTo>
                  <a:cubicBezTo>
                    <a:pt x="48" y="140"/>
                    <a:pt x="48" y="139"/>
                    <a:pt x="48" y="138"/>
                  </a:cubicBezTo>
                  <a:cubicBezTo>
                    <a:pt x="48" y="138"/>
                    <a:pt x="48" y="138"/>
                    <a:pt x="47" y="138"/>
                  </a:cubicBezTo>
                  <a:cubicBezTo>
                    <a:pt x="47" y="139"/>
                    <a:pt x="46" y="139"/>
                    <a:pt x="47" y="140"/>
                  </a:cubicBezTo>
                  <a:close/>
                  <a:moveTo>
                    <a:pt x="143" y="138"/>
                  </a:moveTo>
                  <a:cubicBezTo>
                    <a:pt x="144" y="138"/>
                    <a:pt x="143" y="140"/>
                    <a:pt x="144" y="140"/>
                  </a:cubicBezTo>
                  <a:cubicBezTo>
                    <a:pt x="145" y="139"/>
                    <a:pt x="143" y="137"/>
                    <a:pt x="143" y="138"/>
                  </a:cubicBezTo>
                  <a:close/>
                  <a:moveTo>
                    <a:pt x="52" y="140"/>
                  </a:moveTo>
                  <a:cubicBezTo>
                    <a:pt x="53" y="140"/>
                    <a:pt x="53" y="138"/>
                    <a:pt x="52" y="138"/>
                  </a:cubicBezTo>
                  <a:cubicBezTo>
                    <a:pt x="52" y="139"/>
                    <a:pt x="52" y="139"/>
                    <a:pt x="52" y="140"/>
                  </a:cubicBezTo>
                  <a:close/>
                  <a:moveTo>
                    <a:pt x="122" y="139"/>
                  </a:moveTo>
                  <a:cubicBezTo>
                    <a:pt x="122" y="138"/>
                    <a:pt x="120" y="138"/>
                    <a:pt x="120" y="139"/>
                  </a:cubicBezTo>
                  <a:cubicBezTo>
                    <a:pt x="121" y="139"/>
                    <a:pt x="122" y="139"/>
                    <a:pt x="122" y="139"/>
                  </a:cubicBezTo>
                  <a:close/>
                  <a:moveTo>
                    <a:pt x="145" y="139"/>
                  </a:moveTo>
                  <a:cubicBezTo>
                    <a:pt x="146" y="140"/>
                    <a:pt x="146" y="140"/>
                    <a:pt x="147" y="141"/>
                  </a:cubicBezTo>
                  <a:cubicBezTo>
                    <a:pt x="147" y="140"/>
                    <a:pt x="148" y="140"/>
                    <a:pt x="148" y="139"/>
                  </a:cubicBezTo>
                  <a:cubicBezTo>
                    <a:pt x="147" y="138"/>
                    <a:pt x="146" y="138"/>
                    <a:pt x="145" y="139"/>
                  </a:cubicBezTo>
                  <a:close/>
                  <a:moveTo>
                    <a:pt x="132" y="140"/>
                  </a:moveTo>
                  <a:cubicBezTo>
                    <a:pt x="133" y="140"/>
                    <a:pt x="134" y="140"/>
                    <a:pt x="134" y="140"/>
                  </a:cubicBezTo>
                  <a:cubicBezTo>
                    <a:pt x="134" y="140"/>
                    <a:pt x="134" y="139"/>
                    <a:pt x="133" y="139"/>
                  </a:cubicBezTo>
                  <a:cubicBezTo>
                    <a:pt x="133" y="139"/>
                    <a:pt x="132" y="139"/>
                    <a:pt x="132" y="140"/>
                  </a:cubicBezTo>
                  <a:close/>
                  <a:moveTo>
                    <a:pt x="53" y="140"/>
                  </a:moveTo>
                  <a:cubicBezTo>
                    <a:pt x="54" y="140"/>
                    <a:pt x="54" y="140"/>
                    <a:pt x="54" y="141"/>
                  </a:cubicBezTo>
                  <a:cubicBezTo>
                    <a:pt x="55" y="140"/>
                    <a:pt x="55" y="139"/>
                    <a:pt x="54" y="139"/>
                  </a:cubicBezTo>
                  <a:cubicBezTo>
                    <a:pt x="54" y="139"/>
                    <a:pt x="54" y="139"/>
                    <a:pt x="53" y="140"/>
                  </a:cubicBezTo>
                  <a:close/>
                  <a:moveTo>
                    <a:pt x="59" y="141"/>
                  </a:moveTo>
                  <a:cubicBezTo>
                    <a:pt x="59" y="141"/>
                    <a:pt x="60" y="141"/>
                    <a:pt x="60" y="142"/>
                  </a:cubicBezTo>
                  <a:cubicBezTo>
                    <a:pt x="60" y="141"/>
                    <a:pt x="61" y="141"/>
                    <a:pt x="61" y="140"/>
                  </a:cubicBezTo>
                  <a:cubicBezTo>
                    <a:pt x="61" y="139"/>
                    <a:pt x="60" y="140"/>
                    <a:pt x="59" y="139"/>
                  </a:cubicBezTo>
                  <a:cubicBezTo>
                    <a:pt x="60" y="140"/>
                    <a:pt x="59" y="140"/>
                    <a:pt x="59" y="141"/>
                  </a:cubicBezTo>
                  <a:close/>
                  <a:moveTo>
                    <a:pt x="56" y="141"/>
                  </a:moveTo>
                  <a:cubicBezTo>
                    <a:pt x="56" y="140"/>
                    <a:pt x="57" y="140"/>
                    <a:pt x="57" y="139"/>
                  </a:cubicBezTo>
                  <a:cubicBezTo>
                    <a:pt x="56" y="139"/>
                    <a:pt x="55" y="140"/>
                    <a:pt x="56" y="141"/>
                  </a:cubicBezTo>
                  <a:close/>
                  <a:moveTo>
                    <a:pt x="118" y="140"/>
                  </a:moveTo>
                  <a:cubicBezTo>
                    <a:pt x="117" y="141"/>
                    <a:pt x="119" y="141"/>
                    <a:pt x="120" y="141"/>
                  </a:cubicBezTo>
                  <a:cubicBezTo>
                    <a:pt x="120" y="140"/>
                    <a:pt x="119" y="139"/>
                    <a:pt x="118" y="140"/>
                  </a:cubicBezTo>
                  <a:close/>
                  <a:moveTo>
                    <a:pt x="121" y="140"/>
                  </a:moveTo>
                  <a:cubicBezTo>
                    <a:pt x="121" y="140"/>
                    <a:pt x="122" y="140"/>
                    <a:pt x="123" y="140"/>
                  </a:cubicBezTo>
                  <a:cubicBezTo>
                    <a:pt x="123" y="140"/>
                    <a:pt x="122" y="140"/>
                    <a:pt x="122" y="139"/>
                  </a:cubicBezTo>
                  <a:cubicBezTo>
                    <a:pt x="122" y="139"/>
                    <a:pt x="121" y="139"/>
                    <a:pt x="121" y="140"/>
                  </a:cubicBezTo>
                  <a:close/>
                  <a:moveTo>
                    <a:pt x="137" y="140"/>
                  </a:moveTo>
                  <a:cubicBezTo>
                    <a:pt x="137" y="139"/>
                    <a:pt x="136" y="139"/>
                    <a:pt x="136" y="139"/>
                  </a:cubicBezTo>
                  <a:cubicBezTo>
                    <a:pt x="135" y="140"/>
                    <a:pt x="136" y="141"/>
                    <a:pt x="137" y="140"/>
                  </a:cubicBezTo>
                  <a:close/>
                  <a:moveTo>
                    <a:pt x="140" y="141"/>
                  </a:moveTo>
                  <a:cubicBezTo>
                    <a:pt x="140" y="141"/>
                    <a:pt x="141" y="141"/>
                    <a:pt x="141" y="142"/>
                  </a:cubicBezTo>
                  <a:cubicBezTo>
                    <a:pt x="141" y="142"/>
                    <a:pt x="140" y="142"/>
                    <a:pt x="139" y="142"/>
                  </a:cubicBezTo>
                  <a:cubicBezTo>
                    <a:pt x="138" y="143"/>
                    <a:pt x="138" y="144"/>
                    <a:pt x="137" y="145"/>
                  </a:cubicBezTo>
                  <a:cubicBezTo>
                    <a:pt x="141" y="145"/>
                    <a:pt x="144" y="146"/>
                    <a:pt x="147" y="146"/>
                  </a:cubicBezTo>
                  <a:cubicBezTo>
                    <a:pt x="147" y="145"/>
                    <a:pt x="148" y="145"/>
                    <a:pt x="147" y="145"/>
                  </a:cubicBezTo>
                  <a:cubicBezTo>
                    <a:pt x="147" y="145"/>
                    <a:pt x="146" y="146"/>
                    <a:pt x="145" y="145"/>
                  </a:cubicBezTo>
                  <a:cubicBezTo>
                    <a:pt x="146" y="145"/>
                    <a:pt x="146" y="144"/>
                    <a:pt x="146" y="145"/>
                  </a:cubicBezTo>
                  <a:cubicBezTo>
                    <a:pt x="147" y="144"/>
                    <a:pt x="146" y="144"/>
                    <a:pt x="146" y="143"/>
                  </a:cubicBezTo>
                  <a:cubicBezTo>
                    <a:pt x="144" y="143"/>
                    <a:pt x="144" y="146"/>
                    <a:pt x="142" y="145"/>
                  </a:cubicBezTo>
                  <a:cubicBezTo>
                    <a:pt x="144" y="144"/>
                    <a:pt x="146" y="142"/>
                    <a:pt x="144" y="141"/>
                  </a:cubicBezTo>
                  <a:cubicBezTo>
                    <a:pt x="142" y="142"/>
                    <a:pt x="142" y="144"/>
                    <a:pt x="140" y="144"/>
                  </a:cubicBezTo>
                  <a:cubicBezTo>
                    <a:pt x="140" y="143"/>
                    <a:pt x="142" y="142"/>
                    <a:pt x="143" y="141"/>
                  </a:cubicBezTo>
                  <a:cubicBezTo>
                    <a:pt x="143" y="140"/>
                    <a:pt x="142" y="140"/>
                    <a:pt x="142" y="140"/>
                  </a:cubicBezTo>
                  <a:cubicBezTo>
                    <a:pt x="141" y="140"/>
                    <a:pt x="142" y="141"/>
                    <a:pt x="142" y="141"/>
                  </a:cubicBezTo>
                  <a:cubicBezTo>
                    <a:pt x="141" y="141"/>
                    <a:pt x="141" y="140"/>
                    <a:pt x="140" y="140"/>
                  </a:cubicBezTo>
                  <a:cubicBezTo>
                    <a:pt x="140" y="141"/>
                    <a:pt x="140" y="141"/>
                    <a:pt x="140" y="141"/>
                  </a:cubicBezTo>
                  <a:close/>
                  <a:moveTo>
                    <a:pt x="140" y="140"/>
                  </a:moveTo>
                  <a:cubicBezTo>
                    <a:pt x="139" y="139"/>
                    <a:pt x="139" y="139"/>
                    <a:pt x="138" y="140"/>
                  </a:cubicBezTo>
                  <a:cubicBezTo>
                    <a:pt x="138" y="140"/>
                    <a:pt x="139" y="141"/>
                    <a:pt x="139" y="141"/>
                  </a:cubicBezTo>
                  <a:cubicBezTo>
                    <a:pt x="139" y="140"/>
                    <a:pt x="140" y="141"/>
                    <a:pt x="140" y="140"/>
                  </a:cubicBezTo>
                  <a:close/>
                  <a:moveTo>
                    <a:pt x="47" y="141"/>
                  </a:moveTo>
                  <a:cubicBezTo>
                    <a:pt x="48" y="141"/>
                    <a:pt x="49" y="141"/>
                    <a:pt x="49" y="141"/>
                  </a:cubicBezTo>
                  <a:cubicBezTo>
                    <a:pt x="49" y="140"/>
                    <a:pt x="49" y="140"/>
                    <a:pt x="48" y="140"/>
                  </a:cubicBezTo>
                  <a:cubicBezTo>
                    <a:pt x="48" y="140"/>
                    <a:pt x="48" y="140"/>
                    <a:pt x="47" y="141"/>
                  </a:cubicBezTo>
                  <a:close/>
                  <a:moveTo>
                    <a:pt x="124" y="140"/>
                  </a:moveTo>
                  <a:cubicBezTo>
                    <a:pt x="124" y="140"/>
                    <a:pt x="123" y="139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lose/>
                  <a:moveTo>
                    <a:pt x="127" y="140"/>
                  </a:moveTo>
                  <a:cubicBezTo>
                    <a:pt x="127" y="140"/>
                    <a:pt x="126" y="139"/>
                    <a:pt x="126" y="140"/>
                  </a:cubicBezTo>
                  <a:cubicBezTo>
                    <a:pt x="126" y="140"/>
                    <a:pt x="126" y="141"/>
                    <a:pt x="127" y="140"/>
                  </a:cubicBezTo>
                  <a:close/>
                  <a:moveTo>
                    <a:pt x="46" y="141"/>
                  </a:moveTo>
                  <a:cubicBezTo>
                    <a:pt x="47" y="141"/>
                    <a:pt x="47" y="140"/>
                    <a:pt x="46" y="140"/>
                  </a:cubicBezTo>
                  <a:cubicBezTo>
                    <a:pt x="45" y="140"/>
                    <a:pt x="46" y="141"/>
                    <a:pt x="46" y="141"/>
                  </a:cubicBezTo>
                  <a:close/>
                  <a:moveTo>
                    <a:pt x="129" y="140"/>
                  </a:moveTo>
                  <a:cubicBezTo>
                    <a:pt x="129" y="140"/>
                    <a:pt x="128" y="140"/>
                    <a:pt x="128" y="140"/>
                  </a:cubicBezTo>
                  <a:cubicBezTo>
                    <a:pt x="128" y="141"/>
                    <a:pt x="129" y="140"/>
                    <a:pt x="129" y="140"/>
                  </a:cubicBezTo>
                  <a:close/>
                  <a:moveTo>
                    <a:pt x="53" y="141"/>
                  </a:moveTo>
                  <a:cubicBezTo>
                    <a:pt x="54" y="141"/>
                    <a:pt x="53" y="140"/>
                    <a:pt x="53" y="140"/>
                  </a:cubicBezTo>
                  <a:cubicBezTo>
                    <a:pt x="53" y="141"/>
                    <a:pt x="53" y="141"/>
                    <a:pt x="53" y="141"/>
                  </a:cubicBezTo>
                  <a:close/>
                  <a:moveTo>
                    <a:pt x="8" y="142"/>
                  </a:moveTo>
                  <a:cubicBezTo>
                    <a:pt x="8" y="142"/>
                    <a:pt x="8" y="142"/>
                    <a:pt x="9" y="142"/>
                  </a:cubicBezTo>
                  <a:cubicBezTo>
                    <a:pt x="9" y="142"/>
                    <a:pt x="10" y="142"/>
                    <a:pt x="10" y="141"/>
                  </a:cubicBezTo>
                  <a:cubicBezTo>
                    <a:pt x="10" y="141"/>
                    <a:pt x="10" y="140"/>
                    <a:pt x="9" y="140"/>
                  </a:cubicBezTo>
                  <a:cubicBezTo>
                    <a:pt x="9" y="141"/>
                    <a:pt x="8" y="141"/>
                    <a:pt x="8" y="142"/>
                  </a:cubicBezTo>
                  <a:close/>
                  <a:moveTo>
                    <a:pt x="134" y="141"/>
                  </a:move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4" y="140"/>
                    <a:pt x="134" y="141"/>
                  </a:cubicBezTo>
                  <a:close/>
                  <a:moveTo>
                    <a:pt x="50" y="142"/>
                  </a:moveTo>
                  <a:cubicBezTo>
                    <a:pt x="51" y="142"/>
                    <a:pt x="51" y="141"/>
                    <a:pt x="51" y="141"/>
                  </a:cubicBezTo>
                  <a:cubicBezTo>
                    <a:pt x="51" y="141"/>
                    <a:pt x="51" y="141"/>
                    <a:pt x="50" y="141"/>
                  </a:cubicBezTo>
                  <a:cubicBezTo>
                    <a:pt x="50" y="141"/>
                    <a:pt x="50" y="141"/>
                    <a:pt x="50" y="142"/>
                  </a:cubicBezTo>
                  <a:close/>
                  <a:moveTo>
                    <a:pt x="57" y="142"/>
                  </a:moveTo>
                  <a:cubicBezTo>
                    <a:pt x="57" y="142"/>
                    <a:pt x="58" y="141"/>
                    <a:pt x="57" y="141"/>
                  </a:cubicBezTo>
                  <a:cubicBezTo>
                    <a:pt x="57" y="141"/>
                    <a:pt x="56" y="142"/>
                    <a:pt x="57" y="142"/>
                  </a:cubicBezTo>
                  <a:close/>
                  <a:moveTo>
                    <a:pt x="2" y="145"/>
                  </a:moveTo>
                  <a:cubicBezTo>
                    <a:pt x="2" y="147"/>
                    <a:pt x="3" y="149"/>
                    <a:pt x="4" y="150"/>
                  </a:cubicBezTo>
                  <a:cubicBezTo>
                    <a:pt x="5" y="148"/>
                    <a:pt x="8" y="147"/>
                    <a:pt x="9" y="145"/>
                  </a:cubicBezTo>
                  <a:cubicBezTo>
                    <a:pt x="8" y="145"/>
                    <a:pt x="7" y="148"/>
                    <a:pt x="5" y="146"/>
                  </a:cubicBezTo>
                  <a:cubicBezTo>
                    <a:pt x="6" y="146"/>
                    <a:pt x="6" y="144"/>
                    <a:pt x="7" y="143"/>
                  </a:cubicBezTo>
                  <a:cubicBezTo>
                    <a:pt x="7" y="142"/>
                    <a:pt x="6" y="141"/>
                    <a:pt x="6" y="141"/>
                  </a:cubicBezTo>
                  <a:cubicBezTo>
                    <a:pt x="5" y="143"/>
                    <a:pt x="3" y="144"/>
                    <a:pt x="2" y="145"/>
                  </a:cubicBezTo>
                  <a:close/>
                  <a:moveTo>
                    <a:pt x="52" y="142"/>
                  </a:moveTo>
                  <a:cubicBezTo>
                    <a:pt x="53" y="142"/>
                    <a:pt x="52" y="141"/>
                    <a:pt x="52" y="141"/>
                  </a:cubicBezTo>
                  <a:cubicBezTo>
                    <a:pt x="51" y="141"/>
                    <a:pt x="52" y="143"/>
                    <a:pt x="52" y="142"/>
                  </a:cubicBezTo>
                  <a:close/>
                  <a:moveTo>
                    <a:pt x="126" y="141"/>
                  </a:moveTo>
                  <a:cubicBezTo>
                    <a:pt x="126" y="141"/>
                    <a:pt x="125" y="141"/>
                    <a:pt x="125" y="141"/>
                  </a:cubicBezTo>
                  <a:cubicBezTo>
                    <a:pt x="124" y="142"/>
                    <a:pt x="126" y="142"/>
                    <a:pt x="126" y="141"/>
                  </a:cubicBezTo>
                  <a:close/>
                  <a:moveTo>
                    <a:pt x="117" y="142"/>
                  </a:moveTo>
                  <a:cubicBezTo>
                    <a:pt x="117" y="142"/>
                    <a:pt x="117" y="142"/>
                    <a:pt x="117" y="142"/>
                  </a:cubicBezTo>
                  <a:cubicBezTo>
                    <a:pt x="117" y="142"/>
                    <a:pt x="117" y="141"/>
                    <a:pt x="117" y="141"/>
                  </a:cubicBezTo>
                  <a:cubicBezTo>
                    <a:pt x="117" y="142"/>
                    <a:pt x="116" y="143"/>
                    <a:pt x="117" y="142"/>
                  </a:cubicBezTo>
                  <a:close/>
                  <a:moveTo>
                    <a:pt x="47" y="143"/>
                  </a:moveTo>
                  <a:cubicBezTo>
                    <a:pt x="47" y="143"/>
                    <a:pt x="48" y="143"/>
                    <a:pt x="48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6" y="142"/>
                    <a:pt x="47" y="143"/>
                    <a:pt x="47" y="143"/>
                  </a:cubicBezTo>
                  <a:close/>
                  <a:moveTo>
                    <a:pt x="131" y="142"/>
                  </a:moveTo>
                  <a:cubicBezTo>
                    <a:pt x="131" y="141"/>
                    <a:pt x="130" y="142"/>
                    <a:pt x="130" y="142"/>
                  </a:cubicBezTo>
                  <a:cubicBezTo>
                    <a:pt x="130" y="143"/>
                    <a:pt x="130" y="142"/>
                    <a:pt x="131" y="142"/>
                  </a:cubicBezTo>
                  <a:close/>
                  <a:moveTo>
                    <a:pt x="136" y="142"/>
                  </a:moveTo>
                  <a:cubicBezTo>
                    <a:pt x="136" y="142"/>
                    <a:pt x="137" y="142"/>
                    <a:pt x="137" y="142"/>
                  </a:cubicBezTo>
                  <a:cubicBezTo>
                    <a:pt x="137" y="143"/>
                    <a:pt x="136" y="143"/>
                    <a:pt x="136" y="143"/>
                  </a:cubicBezTo>
                  <a:cubicBezTo>
                    <a:pt x="137" y="144"/>
                    <a:pt x="138" y="142"/>
                    <a:pt x="138" y="142"/>
                  </a:cubicBezTo>
                  <a:cubicBezTo>
                    <a:pt x="137" y="142"/>
                    <a:pt x="136" y="141"/>
                    <a:pt x="136" y="142"/>
                  </a:cubicBezTo>
                  <a:close/>
                  <a:moveTo>
                    <a:pt x="49" y="143"/>
                  </a:moveTo>
                  <a:cubicBezTo>
                    <a:pt x="49" y="143"/>
                    <a:pt x="49" y="143"/>
                    <a:pt x="49" y="144"/>
                  </a:cubicBezTo>
                  <a:cubicBezTo>
                    <a:pt x="49" y="143"/>
                    <a:pt x="50" y="143"/>
                    <a:pt x="50" y="142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9" y="142"/>
                    <a:pt x="49" y="143"/>
                    <a:pt x="49" y="143"/>
                  </a:cubicBezTo>
                  <a:close/>
                  <a:moveTo>
                    <a:pt x="51" y="143"/>
                  </a:moveTo>
                  <a:cubicBezTo>
                    <a:pt x="51" y="143"/>
                    <a:pt x="52" y="143"/>
                    <a:pt x="52" y="142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2"/>
                    <a:pt x="51" y="142"/>
                    <a:pt x="51" y="142"/>
                  </a:cubicBezTo>
                  <a:cubicBezTo>
                    <a:pt x="51" y="143"/>
                    <a:pt x="51" y="143"/>
                    <a:pt x="51" y="143"/>
                  </a:cubicBezTo>
                  <a:close/>
                  <a:moveTo>
                    <a:pt x="134" y="144"/>
                  </a:moveTo>
                  <a:cubicBezTo>
                    <a:pt x="133" y="143"/>
                    <a:pt x="130" y="143"/>
                    <a:pt x="128" y="142"/>
                  </a:cubicBezTo>
                  <a:cubicBezTo>
                    <a:pt x="130" y="144"/>
                    <a:pt x="132" y="143"/>
                    <a:pt x="134" y="144"/>
                  </a:cubicBezTo>
                  <a:close/>
                  <a:moveTo>
                    <a:pt x="46" y="145"/>
                  </a:moveTo>
                  <a:cubicBezTo>
                    <a:pt x="46" y="145"/>
                    <a:pt x="47" y="144"/>
                    <a:pt x="47" y="144"/>
                  </a:cubicBezTo>
                  <a:cubicBezTo>
                    <a:pt x="46" y="143"/>
                    <a:pt x="47" y="143"/>
                    <a:pt x="46" y="143"/>
                  </a:cubicBezTo>
                  <a:cubicBezTo>
                    <a:pt x="46" y="143"/>
                    <a:pt x="45" y="145"/>
                    <a:pt x="46" y="145"/>
                  </a:cubicBezTo>
                  <a:close/>
                  <a:moveTo>
                    <a:pt x="115" y="146"/>
                  </a:moveTo>
                  <a:cubicBezTo>
                    <a:pt x="116" y="145"/>
                    <a:pt x="117" y="144"/>
                    <a:pt x="118" y="143"/>
                  </a:cubicBezTo>
                  <a:cubicBezTo>
                    <a:pt x="117" y="142"/>
                    <a:pt x="115" y="144"/>
                    <a:pt x="115" y="146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3"/>
                    <a:pt x="52" y="143"/>
                  </a:cubicBezTo>
                  <a:cubicBezTo>
                    <a:pt x="51" y="143"/>
                    <a:pt x="51" y="144"/>
                    <a:pt x="52" y="144"/>
                  </a:cubicBezTo>
                  <a:close/>
                  <a:moveTo>
                    <a:pt x="50" y="145"/>
                  </a:moveTo>
                  <a:cubicBezTo>
                    <a:pt x="51" y="145"/>
                    <a:pt x="51" y="144"/>
                    <a:pt x="51" y="144"/>
                  </a:cubicBezTo>
                  <a:cubicBezTo>
                    <a:pt x="50" y="144"/>
                    <a:pt x="50" y="145"/>
                    <a:pt x="50" y="145"/>
                  </a:cubicBezTo>
                  <a:close/>
                  <a:moveTo>
                    <a:pt x="112" y="149"/>
                  </a:moveTo>
                  <a:cubicBezTo>
                    <a:pt x="113" y="149"/>
                    <a:pt x="113" y="150"/>
                    <a:pt x="113" y="150"/>
                  </a:cubicBezTo>
                  <a:cubicBezTo>
                    <a:pt x="114" y="150"/>
                    <a:pt x="114" y="150"/>
                    <a:pt x="114" y="151"/>
                  </a:cubicBezTo>
                  <a:cubicBezTo>
                    <a:pt x="114" y="150"/>
                    <a:pt x="114" y="150"/>
                    <a:pt x="115" y="150"/>
                  </a:cubicBezTo>
                  <a:cubicBezTo>
                    <a:pt x="116" y="148"/>
                    <a:pt x="118" y="147"/>
                    <a:pt x="120" y="145"/>
                  </a:cubicBezTo>
                  <a:cubicBezTo>
                    <a:pt x="120" y="145"/>
                    <a:pt x="120" y="144"/>
                    <a:pt x="119" y="144"/>
                  </a:cubicBezTo>
                  <a:cubicBezTo>
                    <a:pt x="119" y="144"/>
                    <a:pt x="118" y="144"/>
                    <a:pt x="118" y="145"/>
                  </a:cubicBezTo>
                  <a:cubicBezTo>
                    <a:pt x="118" y="145"/>
                    <a:pt x="118" y="144"/>
                    <a:pt x="119" y="144"/>
                  </a:cubicBezTo>
                  <a:cubicBezTo>
                    <a:pt x="119" y="145"/>
                    <a:pt x="119" y="145"/>
                    <a:pt x="120" y="145"/>
                  </a:cubicBezTo>
                  <a:cubicBezTo>
                    <a:pt x="117" y="147"/>
                    <a:pt x="114" y="147"/>
                    <a:pt x="112" y="149"/>
                  </a:cubicBezTo>
                  <a:close/>
                  <a:moveTo>
                    <a:pt x="52" y="144"/>
                  </a:moveTo>
                  <a:cubicBezTo>
                    <a:pt x="52" y="145"/>
                    <a:pt x="52" y="145"/>
                    <a:pt x="52" y="145"/>
                  </a:cubicBezTo>
                  <a:cubicBezTo>
                    <a:pt x="53" y="145"/>
                    <a:pt x="53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lose/>
                  <a:moveTo>
                    <a:pt x="44" y="149"/>
                  </a:moveTo>
                  <a:cubicBezTo>
                    <a:pt x="44" y="147"/>
                    <a:pt x="45" y="147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6"/>
                    <a:pt x="43" y="148"/>
                    <a:pt x="44" y="149"/>
                  </a:cubicBezTo>
                  <a:close/>
                  <a:moveTo>
                    <a:pt x="49" y="146"/>
                  </a:moveTo>
                  <a:cubicBezTo>
                    <a:pt x="49" y="146"/>
                    <a:pt x="50" y="145"/>
                    <a:pt x="49" y="145"/>
                  </a:cubicBezTo>
                  <a:cubicBezTo>
                    <a:pt x="49" y="145"/>
                    <a:pt x="48" y="146"/>
                    <a:pt x="49" y="146"/>
                  </a:cubicBezTo>
                  <a:close/>
                  <a:moveTo>
                    <a:pt x="47" y="146"/>
                  </a:moveTo>
                  <a:cubicBezTo>
                    <a:pt x="47" y="146"/>
                    <a:pt x="48" y="145"/>
                    <a:pt x="47" y="145"/>
                  </a:cubicBezTo>
                  <a:cubicBezTo>
                    <a:pt x="47" y="145"/>
                    <a:pt x="47" y="146"/>
                    <a:pt x="47" y="146"/>
                  </a:cubicBezTo>
                  <a:close/>
                  <a:moveTo>
                    <a:pt x="53" y="147"/>
                  </a:moveTo>
                  <a:cubicBezTo>
                    <a:pt x="54" y="147"/>
                    <a:pt x="54" y="146"/>
                    <a:pt x="54" y="145"/>
                  </a:cubicBezTo>
                  <a:cubicBezTo>
                    <a:pt x="53" y="146"/>
                    <a:pt x="53" y="146"/>
                    <a:pt x="53" y="147"/>
                  </a:cubicBezTo>
                  <a:close/>
                  <a:moveTo>
                    <a:pt x="9" y="146"/>
                  </a:moveTo>
                  <a:cubicBezTo>
                    <a:pt x="8" y="147"/>
                    <a:pt x="5" y="148"/>
                    <a:pt x="4" y="150"/>
                  </a:cubicBezTo>
                  <a:cubicBezTo>
                    <a:pt x="6" y="152"/>
                    <a:pt x="7" y="154"/>
                    <a:pt x="11" y="154"/>
                  </a:cubicBezTo>
                  <a:cubicBezTo>
                    <a:pt x="12" y="152"/>
                    <a:pt x="13" y="151"/>
                    <a:pt x="14" y="150"/>
                  </a:cubicBezTo>
                  <a:cubicBezTo>
                    <a:pt x="13" y="149"/>
                    <a:pt x="11" y="152"/>
                    <a:pt x="10" y="152"/>
                  </a:cubicBezTo>
                  <a:cubicBezTo>
                    <a:pt x="10" y="152"/>
                    <a:pt x="9" y="152"/>
                    <a:pt x="9" y="152"/>
                  </a:cubicBezTo>
                  <a:cubicBezTo>
                    <a:pt x="10" y="150"/>
                    <a:pt x="12" y="151"/>
                    <a:pt x="13" y="149"/>
                  </a:cubicBezTo>
                  <a:cubicBezTo>
                    <a:pt x="11" y="149"/>
                    <a:pt x="9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8" y="150"/>
                    <a:pt x="11" y="150"/>
                    <a:pt x="12" y="148"/>
                  </a:cubicBezTo>
                  <a:cubicBezTo>
                    <a:pt x="9" y="147"/>
                    <a:pt x="8" y="151"/>
                    <a:pt x="6" y="150"/>
                  </a:cubicBezTo>
                  <a:cubicBezTo>
                    <a:pt x="7" y="149"/>
                    <a:pt x="9" y="148"/>
                    <a:pt x="10" y="147"/>
                  </a:cubicBezTo>
                  <a:cubicBezTo>
                    <a:pt x="10" y="146"/>
                    <a:pt x="10" y="146"/>
                    <a:pt x="9" y="146"/>
                  </a:cubicBezTo>
                  <a:close/>
                  <a:moveTo>
                    <a:pt x="56" y="147"/>
                  </a:moveTo>
                  <a:cubicBezTo>
                    <a:pt x="56" y="146"/>
                    <a:pt x="56" y="146"/>
                    <a:pt x="56" y="146"/>
                  </a:cubicBezTo>
                  <a:cubicBezTo>
                    <a:pt x="56" y="146"/>
                    <a:pt x="55" y="146"/>
                    <a:pt x="55" y="146"/>
                  </a:cubicBezTo>
                  <a:cubicBezTo>
                    <a:pt x="56" y="146"/>
                    <a:pt x="55" y="147"/>
                    <a:pt x="56" y="147"/>
                  </a:cubicBezTo>
                  <a:close/>
                  <a:moveTo>
                    <a:pt x="114" y="147"/>
                  </a:moveTo>
                  <a:cubicBezTo>
                    <a:pt x="114" y="147"/>
                    <a:pt x="116" y="146"/>
                    <a:pt x="115" y="146"/>
                  </a:cubicBezTo>
                  <a:cubicBezTo>
                    <a:pt x="115" y="146"/>
                    <a:pt x="113" y="146"/>
                    <a:pt x="114" y="147"/>
                  </a:cubicBezTo>
                  <a:close/>
                  <a:moveTo>
                    <a:pt x="47" y="148"/>
                  </a:moveTo>
                  <a:cubicBezTo>
                    <a:pt x="48" y="148"/>
                    <a:pt x="48" y="147"/>
                    <a:pt x="48" y="148"/>
                  </a:cubicBezTo>
                  <a:cubicBezTo>
                    <a:pt x="49" y="147"/>
                    <a:pt x="48" y="147"/>
                    <a:pt x="48" y="146"/>
                  </a:cubicBezTo>
                  <a:cubicBezTo>
                    <a:pt x="48" y="147"/>
                    <a:pt x="47" y="147"/>
                    <a:pt x="47" y="148"/>
                  </a:cubicBezTo>
                  <a:close/>
                  <a:moveTo>
                    <a:pt x="50" y="149"/>
                  </a:moveTo>
                  <a:cubicBezTo>
                    <a:pt x="50" y="148"/>
                    <a:pt x="51" y="147"/>
                    <a:pt x="50" y="147"/>
                  </a:cubicBezTo>
                  <a:cubicBezTo>
                    <a:pt x="50" y="147"/>
                    <a:pt x="49" y="148"/>
                    <a:pt x="50" y="149"/>
                  </a:cubicBezTo>
                  <a:close/>
                  <a:moveTo>
                    <a:pt x="52" y="149"/>
                  </a:moveTo>
                  <a:cubicBezTo>
                    <a:pt x="53" y="149"/>
                    <a:pt x="53" y="148"/>
                    <a:pt x="53" y="148"/>
                  </a:cubicBezTo>
                  <a:cubicBezTo>
                    <a:pt x="53" y="148"/>
                    <a:pt x="53" y="147"/>
                    <a:pt x="52" y="147"/>
                  </a:cubicBezTo>
                  <a:cubicBezTo>
                    <a:pt x="52" y="148"/>
                    <a:pt x="52" y="148"/>
                    <a:pt x="52" y="149"/>
                  </a:cubicBezTo>
                  <a:close/>
                  <a:moveTo>
                    <a:pt x="44" y="150"/>
                  </a:moveTo>
                  <a:cubicBezTo>
                    <a:pt x="45" y="150"/>
                    <a:pt x="46" y="148"/>
                    <a:pt x="46" y="147"/>
                  </a:cubicBezTo>
                  <a:cubicBezTo>
                    <a:pt x="45" y="148"/>
                    <a:pt x="44" y="149"/>
                    <a:pt x="44" y="150"/>
                  </a:cubicBezTo>
                  <a:close/>
                  <a:moveTo>
                    <a:pt x="54" y="148"/>
                  </a:moveTo>
                  <a:cubicBezTo>
                    <a:pt x="55" y="148"/>
                    <a:pt x="56" y="148"/>
                    <a:pt x="56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5" y="148"/>
                    <a:pt x="54" y="148"/>
                    <a:pt x="54" y="148"/>
                  </a:cubicBezTo>
                  <a:close/>
                  <a:moveTo>
                    <a:pt x="47" y="149"/>
                  </a:moveTo>
                  <a:cubicBezTo>
                    <a:pt x="48" y="149"/>
                    <a:pt x="49" y="148"/>
                    <a:pt x="48" y="148"/>
                  </a:cubicBezTo>
                  <a:cubicBezTo>
                    <a:pt x="48" y="148"/>
                    <a:pt x="47" y="148"/>
                    <a:pt x="47" y="149"/>
                  </a:cubicBezTo>
                  <a:close/>
                  <a:moveTo>
                    <a:pt x="50" y="150"/>
                  </a:moveTo>
                  <a:cubicBezTo>
                    <a:pt x="49" y="150"/>
                    <a:pt x="50" y="149"/>
                    <a:pt x="49" y="149"/>
                  </a:cubicBezTo>
                  <a:cubicBezTo>
                    <a:pt x="48" y="149"/>
                    <a:pt x="48" y="151"/>
                    <a:pt x="49" y="152"/>
                  </a:cubicBezTo>
                  <a:cubicBezTo>
                    <a:pt x="50" y="151"/>
                    <a:pt x="51" y="150"/>
                    <a:pt x="52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1" y="149"/>
                    <a:pt x="52" y="150"/>
                    <a:pt x="51" y="150"/>
                  </a:cubicBezTo>
                  <a:cubicBezTo>
                    <a:pt x="50" y="150"/>
                    <a:pt x="51" y="149"/>
                    <a:pt x="51" y="149"/>
                  </a:cubicBezTo>
                  <a:cubicBezTo>
                    <a:pt x="50" y="149"/>
                    <a:pt x="50" y="150"/>
                    <a:pt x="50" y="150"/>
                  </a:cubicBezTo>
                  <a:close/>
                  <a:moveTo>
                    <a:pt x="41" y="151"/>
                  </a:moveTo>
                  <a:cubicBezTo>
                    <a:pt x="42" y="151"/>
                    <a:pt x="42" y="149"/>
                    <a:pt x="41" y="149"/>
                  </a:cubicBezTo>
                  <a:cubicBezTo>
                    <a:pt x="40" y="150"/>
                    <a:pt x="41" y="150"/>
                    <a:pt x="41" y="151"/>
                  </a:cubicBezTo>
                  <a:close/>
                  <a:moveTo>
                    <a:pt x="46" y="153"/>
                  </a:moveTo>
                  <a:cubicBezTo>
                    <a:pt x="47" y="153"/>
                    <a:pt x="49" y="152"/>
                    <a:pt x="48" y="151"/>
                  </a:cubicBezTo>
                  <a:cubicBezTo>
                    <a:pt x="48" y="152"/>
                    <a:pt x="47" y="152"/>
                    <a:pt x="47" y="151"/>
                  </a:cubicBezTo>
                  <a:cubicBezTo>
                    <a:pt x="47" y="151"/>
                    <a:pt x="48" y="150"/>
                    <a:pt x="47" y="149"/>
                  </a:cubicBezTo>
                  <a:cubicBezTo>
                    <a:pt x="45" y="149"/>
                    <a:pt x="45" y="152"/>
                    <a:pt x="46" y="153"/>
                  </a:cubicBezTo>
                  <a:close/>
                  <a:moveTo>
                    <a:pt x="42" y="151"/>
                  </a:moveTo>
                  <a:cubicBezTo>
                    <a:pt x="43" y="152"/>
                    <a:pt x="43" y="153"/>
                    <a:pt x="44" y="154"/>
                  </a:cubicBezTo>
                  <a:cubicBezTo>
                    <a:pt x="45" y="154"/>
                    <a:pt x="45" y="154"/>
                    <a:pt x="46" y="153"/>
                  </a:cubicBezTo>
                  <a:cubicBezTo>
                    <a:pt x="45" y="153"/>
                    <a:pt x="45" y="152"/>
                    <a:pt x="45" y="152"/>
                  </a:cubicBezTo>
                  <a:cubicBezTo>
                    <a:pt x="45" y="152"/>
                    <a:pt x="43" y="152"/>
                    <a:pt x="43" y="152"/>
                  </a:cubicBezTo>
                  <a:cubicBezTo>
                    <a:pt x="44" y="152"/>
                    <a:pt x="44" y="151"/>
                    <a:pt x="44" y="151"/>
                  </a:cubicBezTo>
                  <a:cubicBezTo>
                    <a:pt x="43" y="151"/>
                    <a:pt x="43" y="150"/>
                    <a:pt x="43" y="149"/>
                  </a:cubicBezTo>
                  <a:cubicBezTo>
                    <a:pt x="43" y="150"/>
                    <a:pt x="42" y="150"/>
                    <a:pt x="42" y="151"/>
                  </a:cubicBezTo>
                  <a:close/>
                  <a:moveTo>
                    <a:pt x="110" y="152"/>
                  </a:moveTo>
                  <a:cubicBezTo>
                    <a:pt x="110" y="151"/>
                    <a:pt x="112" y="151"/>
                    <a:pt x="112" y="150"/>
                  </a:cubicBezTo>
                  <a:cubicBezTo>
                    <a:pt x="111" y="151"/>
                    <a:pt x="109" y="151"/>
                    <a:pt x="110" y="152"/>
                  </a:cubicBezTo>
                  <a:close/>
                  <a:moveTo>
                    <a:pt x="108" y="151"/>
                  </a:moveTo>
                  <a:cubicBezTo>
                    <a:pt x="109" y="151"/>
                    <a:pt x="109" y="151"/>
                    <a:pt x="110" y="150"/>
                  </a:cubicBezTo>
                  <a:cubicBezTo>
                    <a:pt x="109" y="150"/>
                    <a:pt x="108" y="151"/>
                    <a:pt x="108" y="151"/>
                  </a:cubicBezTo>
                  <a:close/>
                  <a:moveTo>
                    <a:pt x="39" y="153"/>
                  </a:moveTo>
                  <a:cubicBezTo>
                    <a:pt x="40" y="154"/>
                    <a:pt x="40" y="154"/>
                    <a:pt x="40" y="155"/>
                  </a:cubicBezTo>
                  <a:cubicBezTo>
                    <a:pt x="40" y="155"/>
                    <a:pt x="41" y="155"/>
                    <a:pt x="41" y="155"/>
                  </a:cubicBezTo>
                  <a:cubicBezTo>
                    <a:pt x="40" y="153"/>
                    <a:pt x="41" y="152"/>
                    <a:pt x="40" y="151"/>
                  </a:cubicBezTo>
                  <a:cubicBezTo>
                    <a:pt x="40" y="152"/>
                    <a:pt x="39" y="152"/>
                    <a:pt x="39" y="153"/>
                  </a:cubicBezTo>
                  <a:close/>
                  <a:moveTo>
                    <a:pt x="42" y="154"/>
                  </a:moveTo>
                  <a:cubicBezTo>
                    <a:pt x="43" y="155"/>
                    <a:pt x="43" y="154"/>
                    <a:pt x="43" y="154"/>
                  </a:cubicBezTo>
                  <a:cubicBezTo>
                    <a:pt x="43" y="153"/>
                    <a:pt x="43" y="152"/>
                    <a:pt x="42" y="152"/>
                  </a:cubicBezTo>
                  <a:cubicBezTo>
                    <a:pt x="41" y="152"/>
                    <a:pt x="42" y="153"/>
                    <a:pt x="42" y="154"/>
                  </a:cubicBezTo>
                  <a:close/>
                  <a:moveTo>
                    <a:pt x="110" y="153"/>
                  </a:moveTo>
                  <a:cubicBezTo>
                    <a:pt x="111" y="153"/>
                    <a:pt x="111" y="152"/>
                    <a:pt x="112" y="152"/>
                  </a:cubicBezTo>
                  <a:cubicBezTo>
                    <a:pt x="111" y="152"/>
                    <a:pt x="111" y="152"/>
                    <a:pt x="110" y="153"/>
                  </a:cubicBezTo>
                  <a:close/>
                  <a:moveTo>
                    <a:pt x="112" y="154"/>
                  </a:moveTo>
                  <a:cubicBezTo>
                    <a:pt x="112" y="154"/>
                    <a:pt x="112" y="154"/>
                    <a:pt x="113" y="154"/>
                  </a:cubicBezTo>
                  <a:cubicBezTo>
                    <a:pt x="113" y="153"/>
                    <a:pt x="114" y="152"/>
                    <a:pt x="113" y="152"/>
                  </a:cubicBezTo>
                  <a:cubicBezTo>
                    <a:pt x="113" y="153"/>
                    <a:pt x="112" y="153"/>
                    <a:pt x="112" y="154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933575" y="5913438"/>
              <a:ext cx="668338" cy="836613"/>
            </a:xfrm>
            <a:custGeom>
              <a:avLst/>
              <a:gdLst>
                <a:gd name="T0" fmla="*/ 79 w 83"/>
                <a:gd name="T1" fmla="*/ 72 h 103"/>
                <a:gd name="T2" fmla="*/ 35 w 83"/>
                <a:gd name="T3" fmla="*/ 102 h 103"/>
                <a:gd name="T4" fmla="*/ 12 w 83"/>
                <a:gd name="T5" fmla="*/ 2 h 103"/>
                <a:gd name="T6" fmla="*/ 14 w 83"/>
                <a:gd name="T7" fmla="*/ 2 h 103"/>
                <a:gd name="T8" fmla="*/ 6 w 83"/>
                <a:gd name="T9" fmla="*/ 7 h 103"/>
                <a:gd name="T10" fmla="*/ 34 w 83"/>
                <a:gd name="T11" fmla="*/ 20 h 103"/>
                <a:gd name="T12" fmla="*/ 21 w 83"/>
                <a:gd name="T13" fmla="*/ 31 h 103"/>
                <a:gd name="T14" fmla="*/ 41 w 83"/>
                <a:gd name="T15" fmla="*/ 36 h 103"/>
                <a:gd name="T16" fmla="*/ 47 w 83"/>
                <a:gd name="T17" fmla="*/ 42 h 103"/>
                <a:gd name="T18" fmla="*/ 37 w 83"/>
                <a:gd name="T19" fmla="*/ 42 h 103"/>
                <a:gd name="T20" fmla="*/ 44 w 83"/>
                <a:gd name="T21" fmla="*/ 43 h 103"/>
                <a:gd name="T22" fmla="*/ 50 w 83"/>
                <a:gd name="T23" fmla="*/ 44 h 103"/>
                <a:gd name="T24" fmla="*/ 51 w 83"/>
                <a:gd name="T25" fmla="*/ 45 h 103"/>
                <a:gd name="T26" fmla="*/ 29 w 83"/>
                <a:gd name="T27" fmla="*/ 48 h 103"/>
                <a:gd name="T28" fmla="*/ 26 w 83"/>
                <a:gd name="T29" fmla="*/ 58 h 103"/>
                <a:gd name="T30" fmla="*/ 21 w 83"/>
                <a:gd name="T31" fmla="*/ 67 h 103"/>
                <a:gd name="T32" fmla="*/ 25 w 83"/>
                <a:gd name="T33" fmla="*/ 74 h 103"/>
                <a:gd name="T34" fmla="*/ 35 w 83"/>
                <a:gd name="T35" fmla="*/ 83 h 103"/>
                <a:gd name="T36" fmla="*/ 39 w 83"/>
                <a:gd name="T37" fmla="*/ 90 h 103"/>
                <a:gd name="T38" fmla="*/ 47 w 83"/>
                <a:gd name="T39" fmla="*/ 98 h 103"/>
                <a:gd name="T40" fmla="*/ 59 w 83"/>
                <a:gd name="T41" fmla="*/ 87 h 103"/>
                <a:gd name="T42" fmla="*/ 51 w 83"/>
                <a:gd name="T43" fmla="*/ 54 h 103"/>
                <a:gd name="T44" fmla="*/ 42 w 83"/>
                <a:gd name="T45" fmla="*/ 46 h 103"/>
                <a:gd name="T46" fmla="*/ 43 w 83"/>
                <a:gd name="T47" fmla="*/ 46 h 103"/>
                <a:gd name="T48" fmla="*/ 41 w 83"/>
                <a:gd name="T49" fmla="*/ 48 h 103"/>
                <a:gd name="T50" fmla="*/ 15 w 83"/>
                <a:gd name="T51" fmla="*/ 48 h 103"/>
                <a:gd name="T52" fmla="*/ 46 w 83"/>
                <a:gd name="T53" fmla="*/ 49 h 103"/>
                <a:gd name="T54" fmla="*/ 46 w 83"/>
                <a:gd name="T55" fmla="*/ 50 h 103"/>
                <a:gd name="T56" fmla="*/ 19 w 83"/>
                <a:gd name="T57" fmla="*/ 52 h 103"/>
                <a:gd name="T58" fmla="*/ 13 w 83"/>
                <a:gd name="T59" fmla="*/ 56 h 103"/>
                <a:gd name="T60" fmla="*/ 20 w 83"/>
                <a:gd name="T61" fmla="*/ 58 h 103"/>
                <a:gd name="T62" fmla="*/ 16 w 83"/>
                <a:gd name="T63" fmla="*/ 60 h 103"/>
                <a:gd name="T64" fmla="*/ 15 w 83"/>
                <a:gd name="T65" fmla="*/ 61 h 103"/>
                <a:gd name="T66" fmla="*/ 16 w 83"/>
                <a:gd name="T67" fmla="*/ 63 h 103"/>
                <a:gd name="T68" fmla="*/ 5 w 83"/>
                <a:gd name="T69" fmla="*/ 65 h 103"/>
                <a:gd name="T70" fmla="*/ 16 w 83"/>
                <a:gd name="T71" fmla="*/ 67 h 103"/>
                <a:gd name="T72" fmla="*/ 15 w 83"/>
                <a:gd name="T73" fmla="*/ 69 h 103"/>
                <a:gd name="T74" fmla="*/ 8 w 83"/>
                <a:gd name="T75" fmla="*/ 70 h 103"/>
                <a:gd name="T76" fmla="*/ 11 w 83"/>
                <a:gd name="T77" fmla="*/ 72 h 103"/>
                <a:gd name="T78" fmla="*/ 17 w 83"/>
                <a:gd name="T79" fmla="*/ 72 h 103"/>
                <a:gd name="T80" fmla="*/ 10 w 83"/>
                <a:gd name="T81" fmla="*/ 73 h 103"/>
                <a:gd name="T82" fmla="*/ 24 w 83"/>
                <a:gd name="T83" fmla="*/ 75 h 103"/>
                <a:gd name="T84" fmla="*/ 22 w 83"/>
                <a:gd name="T85" fmla="*/ 78 h 103"/>
                <a:gd name="T86" fmla="*/ 16 w 83"/>
                <a:gd name="T87" fmla="*/ 77 h 103"/>
                <a:gd name="T88" fmla="*/ 11 w 83"/>
                <a:gd name="T89" fmla="*/ 78 h 103"/>
                <a:gd name="T90" fmla="*/ 13 w 83"/>
                <a:gd name="T91" fmla="*/ 79 h 103"/>
                <a:gd name="T92" fmla="*/ 21 w 83"/>
                <a:gd name="T93" fmla="*/ 81 h 103"/>
                <a:gd name="T94" fmla="*/ 15 w 83"/>
                <a:gd name="T95" fmla="*/ 83 h 103"/>
                <a:gd name="T96" fmla="*/ 14 w 83"/>
                <a:gd name="T97" fmla="*/ 84 h 103"/>
                <a:gd name="T98" fmla="*/ 20 w 83"/>
                <a:gd name="T99" fmla="*/ 86 h 103"/>
                <a:gd name="T100" fmla="*/ 17 w 83"/>
                <a:gd name="T101" fmla="*/ 87 h 103"/>
                <a:gd name="T102" fmla="*/ 59 w 83"/>
                <a:gd name="T103" fmla="*/ 88 h 103"/>
                <a:gd name="T104" fmla="*/ 25 w 83"/>
                <a:gd name="T105" fmla="*/ 90 h 103"/>
                <a:gd name="T106" fmla="*/ 31 w 83"/>
                <a:gd name="T107" fmla="*/ 91 h 103"/>
                <a:gd name="T108" fmla="*/ 28 w 83"/>
                <a:gd name="T109" fmla="*/ 93 h 103"/>
                <a:gd name="T110" fmla="*/ 34 w 83"/>
                <a:gd name="T111" fmla="*/ 93 h 103"/>
                <a:gd name="T112" fmla="*/ 32 w 83"/>
                <a:gd name="T113" fmla="*/ 94 h 103"/>
                <a:gd name="T114" fmla="*/ 23 w 83"/>
                <a:gd name="T115" fmla="*/ 95 h 103"/>
                <a:gd name="T116" fmla="*/ 36 w 83"/>
                <a:gd name="T117" fmla="*/ 98 h 103"/>
                <a:gd name="T118" fmla="*/ 27 w 83"/>
                <a:gd name="T119" fmla="*/ 98 h 103"/>
                <a:gd name="T120" fmla="*/ 33 w 83"/>
                <a:gd name="T121" fmla="*/ 99 h 103"/>
                <a:gd name="T122" fmla="*/ 36 w 83"/>
                <a:gd name="T123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103">
                  <a:moveTo>
                    <a:pt x="42" y="18"/>
                  </a:moveTo>
                  <a:cubicBezTo>
                    <a:pt x="43" y="17"/>
                    <a:pt x="41" y="16"/>
                    <a:pt x="42" y="16"/>
                  </a:cubicBezTo>
                  <a:cubicBezTo>
                    <a:pt x="43" y="16"/>
                    <a:pt x="43" y="17"/>
                    <a:pt x="44" y="18"/>
                  </a:cubicBezTo>
                  <a:cubicBezTo>
                    <a:pt x="49" y="20"/>
                    <a:pt x="51" y="25"/>
                    <a:pt x="54" y="28"/>
                  </a:cubicBezTo>
                  <a:cubicBezTo>
                    <a:pt x="53" y="29"/>
                    <a:pt x="53" y="27"/>
                    <a:pt x="52" y="27"/>
                  </a:cubicBezTo>
                  <a:cubicBezTo>
                    <a:pt x="53" y="29"/>
                    <a:pt x="54" y="30"/>
                    <a:pt x="55" y="32"/>
                  </a:cubicBezTo>
                  <a:cubicBezTo>
                    <a:pt x="55" y="25"/>
                    <a:pt x="51" y="19"/>
                    <a:pt x="45" y="16"/>
                  </a:cubicBezTo>
                  <a:cubicBezTo>
                    <a:pt x="44" y="17"/>
                    <a:pt x="45" y="17"/>
                    <a:pt x="45" y="18"/>
                  </a:cubicBezTo>
                  <a:cubicBezTo>
                    <a:pt x="44" y="17"/>
                    <a:pt x="43" y="16"/>
                    <a:pt x="43" y="15"/>
                  </a:cubicBezTo>
                  <a:cubicBezTo>
                    <a:pt x="54" y="17"/>
                    <a:pt x="58" y="29"/>
                    <a:pt x="56" y="41"/>
                  </a:cubicBezTo>
                  <a:cubicBezTo>
                    <a:pt x="55" y="42"/>
                    <a:pt x="55" y="42"/>
                    <a:pt x="55" y="43"/>
                  </a:cubicBezTo>
                  <a:cubicBezTo>
                    <a:pt x="55" y="44"/>
                    <a:pt x="56" y="44"/>
                    <a:pt x="56" y="44"/>
                  </a:cubicBezTo>
                  <a:cubicBezTo>
                    <a:pt x="56" y="45"/>
                    <a:pt x="55" y="45"/>
                    <a:pt x="55" y="46"/>
                  </a:cubicBezTo>
                  <a:cubicBezTo>
                    <a:pt x="55" y="46"/>
                    <a:pt x="56" y="47"/>
                    <a:pt x="56" y="46"/>
                  </a:cubicBezTo>
                  <a:cubicBezTo>
                    <a:pt x="57" y="46"/>
                    <a:pt x="56" y="46"/>
                    <a:pt x="56" y="47"/>
                  </a:cubicBezTo>
                  <a:cubicBezTo>
                    <a:pt x="62" y="52"/>
                    <a:pt x="66" y="59"/>
                    <a:pt x="67" y="68"/>
                  </a:cubicBezTo>
                  <a:cubicBezTo>
                    <a:pt x="69" y="67"/>
                    <a:pt x="73" y="67"/>
                    <a:pt x="75" y="68"/>
                  </a:cubicBezTo>
                  <a:cubicBezTo>
                    <a:pt x="76" y="69"/>
                    <a:pt x="77" y="70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3" y="74"/>
                    <a:pt x="80" y="78"/>
                    <a:pt x="77" y="78"/>
                  </a:cubicBezTo>
                  <a:cubicBezTo>
                    <a:pt x="78" y="77"/>
                    <a:pt x="80" y="77"/>
                    <a:pt x="80" y="75"/>
                  </a:cubicBezTo>
                  <a:cubicBezTo>
                    <a:pt x="80" y="73"/>
                    <a:pt x="78" y="73"/>
                    <a:pt x="77" y="74"/>
                  </a:cubicBezTo>
                  <a:cubicBezTo>
                    <a:pt x="77" y="77"/>
                    <a:pt x="76" y="80"/>
                    <a:pt x="74" y="81"/>
                  </a:cubicBezTo>
                  <a:cubicBezTo>
                    <a:pt x="74" y="79"/>
                    <a:pt x="75" y="77"/>
                    <a:pt x="75" y="74"/>
                  </a:cubicBezTo>
                  <a:cubicBezTo>
                    <a:pt x="74" y="75"/>
                    <a:pt x="74" y="77"/>
                    <a:pt x="73" y="78"/>
                  </a:cubicBezTo>
                  <a:cubicBezTo>
                    <a:pt x="73" y="76"/>
                    <a:pt x="74" y="74"/>
                    <a:pt x="75" y="72"/>
                  </a:cubicBezTo>
                  <a:cubicBezTo>
                    <a:pt x="75" y="71"/>
                    <a:pt x="74" y="68"/>
                    <a:pt x="73" y="70"/>
                  </a:cubicBezTo>
                  <a:cubicBezTo>
                    <a:pt x="73" y="70"/>
                    <a:pt x="73" y="69"/>
                    <a:pt x="74" y="69"/>
                  </a:cubicBezTo>
                  <a:cubicBezTo>
                    <a:pt x="73" y="72"/>
                    <a:pt x="71" y="74"/>
                    <a:pt x="70" y="77"/>
                  </a:cubicBezTo>
                  <a:cubicBezTo>
                    <a:pt x="69" y="76"/>
                    <a:pt x="69" y="78"/>
                    <a:pt x="68" y="77"/>
                  </a:cubicBezTo>
                  <a:cubicBezTo>
                    <a:pt x="70" y="75"/>
                    <a:pt x="71" y="72"/>
                    <a:pt x="72" y="69"/>
                  </a:cubicBezTo>
                  <a:cubicBezTo>
                    <a:pt x="71" y="70"/>
                    <a:pt x="69" y="72"/>
                    <a:pt x="69" y="73"/>
                  </a:cubicBezTo>
                  <a:cubicBezTo>
                    <a:pt x="68" y="75"/>
                    <a:pt x="68" y="77"/>
                    <a:pt x="68" y="80"/>
                  </a:cubicBezTo>
                  <a:cubicBezTo>
                    <a:pt x="69" y="81"/>
                    <a:pt x="72" y="79"/>
                    <a:pt x="73" y="81"/>
                  </a:cubicBezTo>
                  <a:cubicBezTo>
                    <a:pt x="71" y="81"/>
                    <a:pt x="69" y="81"/>
                    <a:pt x="68" y="81"/>
                  </a:cubicBezTo>
                  <a:cubicBezTo>
                    <a:pt x="65" y="87"/>
                    <a:pt x="63" y="93"/>
                    <a:pt x="58" y="96"/>
                  </a:cubicBezTo>
                  <a:cubicBezTo>
                    <a:pt x="57" y="97"/>
                    <a:pt x="56" y="97"/>
                    <a:pt x="56" y="98"/>
                  </a:cubicBezTo>
                  <a:cubicBezTo>
                    <a:pt x="51" y="101"/>
                    <a:pt x="42" y="102"/>
                    <a:pt x="35" y="102"/>
                  </a:cubicBezTo>
                  <a:cubicBezTo>
                    <a:pt x="34" y="102"/>
                    <a:pt x="34" y="103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29" y="103"/>
                    <a:pt x="26" y="101"/>
                    <a:pt x="22" y="98"/>
                  </a:cubicBezTo>
                  <a:cubicBezTo>
                    <a:pt x="15" y="95"/>
                    <a:pt x="9" y="90"/>
                    <a:pt x="7" y="82"/>
                  </a:cubicBezTo>
                  <a:cubicBezTo>
                    <a:pt x="5" y="80"/>
                    <a:pt x="5" y="76"/>
                    <a:pt x="4" y="74"/>
                  </a:cubicBezTo>
                  <a:cubicBezTo>
                    <a:pt x="4" y="72"/>
                    <a:pt x="4" y="69"/>
                    <a:pt x="4" y="67"/>
                  </a:cubicBezTo>
                  <a:cubicBezTo>
                    <a:pt x="4" y="65"/>
                    <a:pt x="5" y="62"/>
                    <a:pt x="6" y="60"/>
                  </a:cubicBezTo>
                  <a:cubicBezTo>
                    <a:pt x="7" y="57"/>
                    <a:pt x="9" y="55"/>
                    <a:pt x="11" y="52"/>
                  </a:cubicBezTo>
                  <a:cubicBezTo>
                    <a:pt x="13" y="50"/>
                    <a:pt x="14" y="47"/>
                    <a:pt x="17" y="46"/>
                  </a:cubicBezTo>
                  <a:cubicBezTo>
                    <a:pt x="16" y="40"/>
                    <a:pt x="18" y="34"/>
                    <a:pt x="20" y="29"/>
                  </a:cubicBezTo>
                  <a:cubicBezTo>
                    <a:pt x="21" y="28"/>
                    <a:pt x="22" y="26"/>
                    <a:pt x="23" y="25"/>
                  </a:cubicBezTo>
                  <a:cubicBezTo>
                    <a:pt x="25" y="21"/>
                    <a:pt x="29" y="19"/>
                    <a:pt x="33" y="17"/>
                  </a:cubicBezTo>
                  <a:cubicBezTo>
                    <a:pt x="34" y="17"/>
                    <a:pt x="33" y="16"/>
                    <a:pt x="34" y="16"/>
                  </a:cubicBezTo>
                  <a:cubicBezTo>
                    <a:pt x="35" y="16"/>
                    <a:pt x="36" y="16"/>
                    <a:pt x="37" y="16"/>
                  </a:cubicBezTo>
                  <a:cubicBezTo>
                    <a:pt x="38" y="15"/>
                    <a:pt x="36" y="13"/>
                    <a:pt x="35" y="12"/>
                  </a:cubicBezTo>
                  <a:cubicBezTo>
                    <a:pt x="32" y="9"/>
                    <a:pt x="25" y="5"/>
                    <a:pt x="20" y="5"/>
                  </a:cubicBezTo>
                  <a:cubicBezTo>
                    <a:pt x="13" y="6"/>
                    <a:pt x="4" y="8"/>
                    <a:pt x="1" y="13"/>
                  </a:cubicBezTo>
                  <a:cubicBezTo>
                    <a:pt x="1" y="12"/>
                    <a:pt x="1" y="12"/>
                    <a:pt x="0" y="11"/>
                  </a:cubicBezTo>
                  <a:cubicBezTo>
                    <a:pt x="3" y="7"/>
                    <a:pt x="6" y="3"/>
                    <a:pt x="12" y="2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19" y="1"/>
                    <a:pt x="25" y="0"/>
                    <a:pt x="29" y="2"/>
                  </a:cubicBezTo>
                  <a:cubicBezTo>
                    <a:pt x="30" y="3"/>
                    <a:pt x="31" y="4"/>
                    <a:pt x="33" y="5"/>
                  </a:cubicBezTo>
                  <a:cubicBezTo>
                    <a:pt x="34" y="7"/>
                    <a:pt x="35" y="8"/>
                    <a:pt x="36" y="8"/>
                  </a:cubicBezTo>
                  <a:cubicBezTo>
                    <a:pt x="39" y="11"/>
                    <a:pt x="40" y="15"/>
                    <a:pt x="42" y="18"/>
                  </a:cubicBezTo>
                  <a:close/>
                  <a:moveTo>
                    <a:pt x="24" y="45"/>
                  </a:moveTo>
                  <a:cubicBezTo>
                    <a:pt x="25" y="45"/>
                    <a:pt x="24" y="44"/>
                    <a:pt x="23" y="44"/>
                  </a:cubicBezTo>
                  <a:cubicBezTo>
                    <a:pt x="23" y="45"/>
                    <a:pt x="22" y="45"/>
                    <a:pt x="22" y="46"/>
                  </a:cubicBezTo>
                  <a:cubicBezTo>
                    <a:pt x="23" y="46"/>
                    <a:pt x="24" y="46"/>
                    <a:pt x="24" y="45"/>
                  </a:cubicBezTo>
                  <a:close/>
                  <a:moveTo>
                    <a:pt x="23" y="46"/>
                  </a:moveTo>
                  <a:cubicBezTo>
                    <a:pt x="23" y="48"/>
                    <a:pt x="25" y="48"/>
                    <a:pt x="27" y="48"/>
                  </a:cubicBezTo>
                  <a:cubicBezTo>
                    <a:pt x="26" y="46"/>
                    <a:pt x="25" y="45"/>
                    <a:pt x="23" y="46"/>
                  </a:cubicBezTo>
                  <a:close/>
                  <a:moveTo>
                    <a:pt x="42" y="26"/>
                  </a:moveTo>
                  <a:cubicBezTo>
                    <a:pt x="43" y="26"/>
                    <a:pt x="42" y="30"/>
                    <a:pt x="43" y="31"/>
                  </a:cubicBezTo>
                  <a:cubicBezTo>
                    <a:pt x="43" y="27"/>
                    <a:pt x="43" y="23"/>
                    <a:pt x="42" y="20"/>
                  </a:cubicBezTo>
                  <a:cubicBezTo>
                    <a:pt x="41" y="17"/>
                    <a:pt x="39" y="13"/>
                    <a:pt x="36" y="10"/>
                  </a:cubicBezTo>
                  <a:cubicBezTo>
                    <a:pt x="34" y="7"/>
                    <a:pt x="30" y="3"/>
                    <a:pt x="27" y="3"/>
                  </a:cubicBezTo>
                  <a:cubicBezTo>
                    <a:pt x="23" y="1"/>
                    <a:pt x="18" y="1"/>
                    <a:pt x="14" y="2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4" y="3"/>
                    <a:pt x="14" y="2"/>
                    <a:pt x="13" y="3"/>
                  </a:cubicBezTo>
                  <a:cubicBezTo>
                    <a:pt x="12" y="3"/>
                    <a:pt x="13" y="5"/>
                    <a:pt x="12" y="5"/>
                  </a:cubicBezTo>
                  <a:cubicBezTo>
                    <a:pt x="11" y="5"/>
                    <a:pt x="11" y="4"/>
                    <a:pt x="10" y="3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26" y="1"/>
                    <a:pt x="42" y="10"/>
                    <a:pt x="42" y="26"/>
                  </a:cubicBezTo>
                  <a:close/>
                  <a:moveTo>
                    <a:pt x="11" y="3"/>
                  </a:moveTo>
                  <a:cubicBezTo>
                    <a:pt x="12" y="3"/>
                    <a:pt x="11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lose/>
                  <a:moveTo>
                    <a:pt x="8" y="4"/>
                  </a:moveTo>
                  <a:cubicBezTo>
                    <a:pt x="8" y="5"/>
                    <a:pt x="8" y="6"/>
                    <a:pt x="9" y="7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lose/>
                  <a:moveTo>
                    <a:pt x="6" y="7"/>
                  </a:moveTo>
                  <a:cubicBezTo>
                    <a:pt x="7" y="7"/>
                    <a:pt x="7" y="7"/>
                    <a:pt x="8" y="7"/>
                  </a:cubicBezTo>
                  <a:cubicBezTo>
                    <a:pt x="7" y="6"/>
                    <a:pt x="8" y="5"/>
                    <a:pt x="7" y="5"/>
                  </a:cubicBezTo>
                  <a:cubicBezTo>
                    <a:pt x="6" y="6"/>
                    <a:pt x="6" y="7"/>
                    <a:pt x="6" y="7"/>
                  </a:cubicBezTo>
                  <a:close/>
                  <a:moveTo>
                    <a:pt x="2" y="10"/>
                  </a:moveTo>
                  <a:cubicBezTo>
                    <a:pt x="3" y="9"/>
                    <a:pt x="4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4" y="7"/>
                    <a:pt x="3" y="9"/>
                    <a:pt x="2" y="10"/>
                  </a:cubicBezTo>
                  <a:close/>
                  <a:moveTo>
                    <a:pt x="38" y="18"/>
                  </a:moveTo>
                  <a:cubicBezTo>
                    <a:pt x="38" y="18"/>
                    <a:pt x="39" y="18"/>
                    <a:pt x="39" y="18"/>
                  </a:cubicBezTo>
                  <a:cubicBezTo>
                    <a:pt x="39" y="17"/>
                    <a:pt x="39" y="16"/>
                    <a:pt x="38" y="16"/>
                  </a:cubicBezTo>
                  <a:cubicBezTo>
                    <a:pt x="38" y="17"/>
                    <a:pt x="38" y="18"/>
                    <a:pt x="38" y="18"/>
                  </a:cubicBezTo>
                  <a:close/>
                  <a:moveTo>
                    <a:pt x="36" y="19"/>
                  </a:moveTo>
                  <a:cubicBezTo>
                    <a:pt x="37" y="19"/>
                    <a:pt x="38" y="19"/>
                    <a:pt x="38" y="18"/>
                  </a:cubicBezTo>
                  <a:cubicBezTo>
                    <a:pt x="37" y="18"/>
                    <a:pt x="37" y="18"/>
                    <a:pt x="36" y="17"/>
                  </a:cubicBezTo>
                  <a:cubicBezTo>
                    <a:pt x="36" y="18"/>
                    <a:pt x="37" y="18"/>
                    <a:pt x="36" y="19"/>
                  </a:cubicBezTo>
                  <a:close/>
                  <a:moveTo>
                    <a:pt x="35" y="20"/>
                  </a:moveTo>
                  <a:cubicBezTo>
                    <a:pt x="35" y="20"/>
                    <a:pt x="36" y="20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4" y="19"/>
                    <a:pt x="35" y="19"/>
                    <a:pt x="35" y="20"/>
                  </a:cubicBezTo>
                  <a:close/>
                  <a:moveTo>
                    <a:pt x="32" y="19"/>
                  </a:moveTo>
                  <a:cubicBezTo>
                    <a:pt x="32" y="20"/>
                    <a:pt x="33" y="20"/>
                    <a:pt x="33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3" y="20"/>
                    <a:pt x="33" y="19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lose/>
                  <a:moveTo>
                    <a:pt x="34" y="22"/>
                  </a:moveTo>
                  <a:cubicBezTo>
                    <a:pt x="30" y="25"/>
                    <a:pt x="27" y="29"/>
                    <a:pt x="25" y="33"/>
                  </a:cubicBezTo>
                  <a:cubicBezTo>
                    <a:pt x="23" y="36"/>
                    <a:pt x="23" y="39"/>
                    <a:pt x="22" y="43"/>
                  </a:cubicBezTo>
                  <a:cubicBezTo>
                    <a:pt x="26" y="42"/>
                    <a:pt x="31" y="40"/>
                    <a:pt x="37" y="39"/>
                  </a:cubicBezTo>
                  <a:cubicBezTo>
                    <a:pt x="41" y="35"/>
                    <a:pt x="42" y="25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20"/>
                    <a:pt x="36" y="21"/>
                    <a:pt x="34" y="22"/>
                  </a:cubicBezTo>
                  <a:close/>
                  <a:moveTo>
                    <a:pt x="39" y="39"/>
                  </a:moveTo>
                  <a:cubicBezTo>
                    <a:pt x="43" y="39"/>
                    <a:pt x="48" y="41"/>
                    <a:pt x="51" y="43"/>
                  </a:cubicBezTo>
                  <a:cubicBezTo>
                    <a:pt x="54" y="33"/>
                    <a:pt x="51" y="21"/>
                    <a:pt x="43" y="19"/>
                  </a:cubicBezTo>
                  <a:cubicBezTo>
                    <a:pt x="45" y="26"/>
                    <a:pt x="45" y="36"/>
                    <a:pt x="40" y="39"/>
                  </a:cubicBezTo>
                  <a:cubicBezTo>
                    <a:pt x="39" y="39"/>
                    <a:pt x="41" y="38"/>
                    <a:pt x="40" y="38"/>
                  </a:cubicBezTo>
                  <a:cubicBezTo>
                    <a:pt x="40" y="38"/>
                    <a:pt x="39" y="38"/>
                    <a:pt x="39" y="39"/>
                  </a:cubicBezTo>
                  <a:close/>
                  <a:moveTo>
                    <a:pt x="31" y="19"/>
                  </a:moveTo>
                  <a:cubicBezTo>
                    <a:pt x="28" y="21"/>
                    <a:pt x="22" y="26"/>
                    <a:pt x="22" y="30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1" y="33"/>
                    <a:pt x="22" y="31"/>
                    <a:pt x="21" y="31"/>
                  </a:cubicBezTo>
                  <a:cubicBezTo>
                    <a:pt x="20" y="31"/>
                    <a:pt x="20" y="32"/>
                    <a:pt x="20" y="32"/>
                  </a:cubicBezTo>
                  <a:cubicBezTo>
                    <a:pt x="21" y="33"/>
                    <a:pt x="22" y="34"/>
                    <a:pt x="23" y="35"/>
                  </a:cubicBezTo>
                  <a:cubicBezTo>
                    <a:pt x="25" y="30"/>
                    <a:pt x="29" y="25"/>
                    <a:pt x="33" y="21"/>
                  </a:cubicBezTo>
                  <a:cubicBezTo>
                    <a:pt x="32" y="21"/>
                    <a:pt x="32" y="20"/>
                    <a:pt x="31" y="19"/>
                  </a:cubicBezTo>
                  <a:close/>
                  <a:moveTo>
                    <a:pt x="42" y="31"/>
                  </a:moveTo>
                  <a:cubicBezTo>
                    <a:pt x="42" y="34"/>
                    <a:pt x="43" y="32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55" y="36"/>
                  </a:moveTo>
                  <a:cubicBezTo>
                    <a:pt x="55" y="35"/>
                    <a:pt x="55" y="34"/>
                    <a:pt x="55" y="34"/>
                  </a:cubicBezTo>
                  <a:cubicBezTo>
                    <a:pt x="54" y="34"/>
                    <a:pt x="54" y="32"/>
                    <a:pt x="53" y="32"/>
                  </a:cubicBezTo>
                  <a:cubicBezTo>
                    <a:pt x="54" y="34"/>
                    <a:pt x="54" y="35"/>
                    <a:pt x="55" y="36"/>
                  </a:cubicBezTo>
                  <a:close/>
                  <a:moveTo>
                    <a:pt x="22" y="37"/>
                  </a:moveTo>
                  <a:cubicBezTo>
                    <a:pt x="21" y="35"/>
                    <a:pt x="21" y="34"/>
                    <a:pt x="20" y="33"/>
                  </a:cubicBezTo>
                  <a:cubicBezTo>
                    <a:pt x="19" y="35"/>
                    <a:pt x="21" y="36"/>
                    <a:pt x="22" y="37"/>
                  </a:cubicBezTo>
                  <a:close/>
                  <a:moveTo>
                    <a:pt x="41" y="36"/>
                  </a:moveTo>
                  <a:cubicBezTo>
                    <a:pt x="42" y="36"/>
                    <a:pt x="42" y="35"/>
                    <a:pt x="41" y="34"/>
                  </a:cubicBezTo>
                  <a:cubicBezTo>
                    <a:pt x="41" y="35"/>
                    <a:pt x="40" y="36"/>
                    <a:pt x="41" y="36"/>
                  </a:cubicBezTo>
                  <a:close/>
                  <a:moveTo>
                    <a:pt x="21" y="39"/>
                  </a:moveTo>
                  <a:cubicBezTo>
                    <a:pt x="21" y="38"/>
                    <a:pt x="20" y="36"/>
                    <a:pt x="19" y="35"/>
                  </a:cubicBezTo>
                  <a:cubicBezTo>
                    <a:pt x="19" y="37"/>
                    <a:pt x="20" y="38"/>
                    <a:pt x="21" y="39"/>
                  </a:cubicBezTo>
                  <a:close/>
                  <a:moveTo>
                    <a:pt x="55" y="40"/>
                  </a:moveTo>
                  <a:cubicBezTo>
                    <a:pt x="55" y="39"/>
                    <a:pt x="55" y="39"/>
                    <a:pt x="55" y="38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3" y="38"/>
                    <a:pt x="54" y="39"/>
                    <a:pt x="55" y="40"/>
                  </a:cubicBezTo>
                  <a:close/>
                  <a:moveTo>
                    <a:pt x="21" y="41"/>
                  </a:moveTo>
                  <a:cubicBezTo>
                    <a:pt x="21" y="40"/>
                    <a:pt x="20" y="39"/>
                    <a:pt x="19" y="39"/>
                  </a:cubicBezTo>
                  <a:cubicBezTo>
                    <a:pt x="20" y="39"/>
                    <a:pt x="20" y="41"/>
                    <a:pt x="21" y="41"/>
                  </a:cubicBezTo>
                  <a:close/>
                  <a:moveTo>
                    <a:pt x="18" y="40"/>
                  </a:moveTo>
                  <a:cubicBezTo>
                    <a:pt x="19" y="41"/>
                    <a:pt x="20" y="42"/>
                    <a:pt x="21" y="44"/>
                  </a:cubicBezTo>
                  <a:cubicBezTo>
                    <a:pt x="21" y="42"/>
                    <a:pt x="19" y="40"/>
                    <a:pt x="18" y="39"/>
                  </a:cubicBezTo>
                  <a:cubicBezTo>
                    <a:pt x="18" y="39"/>
                    <a:pt x="18" y="40"/>
                    <a:pt x="18" y="40"/>
                  </a:cubicBezTo>
                  <a:close/>
                  <a:moveTo>
                    <a:pt x="53" y="42"/>
                  </a:moveTo>
                  <a:cubicBezTo>
                    <a:pt x="54" y="42"/>
                    <a:pt x="53" y="42"/>
                    <a:pt x="54" y="42"/>
                  </a:cubicBezTo>
                  <a:cubicBezTo>
                    <a:pt x="55" y="41"/>
                    <a:pt x="54" y="40"/>
                    <a:pt x="54" y="39"/>
                  </a:cubicBezTo>
                  <a:cubicBezTo>
                    <a:pt x="53" y="40"/>
                    <a:pt x="53" y="41"/>
                    <a:pt x="53" y="42"/>
                  </a:cubicBezTo>
                  <a:close/>
                  <a:moveTo>
                    <a:pt x="47" y="42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48" y="43"/>
                    <a:pt x="48" y="42"/>
                    <a:pt x="48" y="43"/>
                  </a:cubicBezTo>
                  <a:cubicBezTo>
                    <a:pt x="46" y="41"/>
                    <a:pt x="43" y="40"/>
                    <a:pt x="39" y="41"/>
                  </a:cubicBezTo>
                  <a:cubicBezTo>
                    <a:pt x="42" y="41"/>
                    <a:pt x="45" y="43"/>
                    <a:pt x="47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4"/>
                    <a:pt x="19" y="45"/>
                  </a:cubicBezTo>
                  <a:cubicBezTo>
                    <a:pt x="19" y="44"/>
                    <a:pt x="20" y="44"/>
                    <a:pt x="20" y="44"/>
                  </a:cubicBezTo>
                  <a:cubicBezTo>
                    <a:pt x="19" y="43"/>
                    <a:pt x="19" y="42"/>
                    <a:pt x="18" y="41"/>
                  </a:cubicBezTo>
                  <a:cubicBezTo>
                    <a:pt x="18" y="41"/>
                    <a:pt x="17" y="42"/>
                    <a:pt x="17" y="43"/>
                  </a:cubicBezTo>
                  <a:close/>
                  <a:moveTo>
                    <a:pt x="31" y="42"/>
                  </a:moveTo>
                  <a:cubicBezTo>
                    <a:pt x="32" y="42"/>
                    <a:pt x="32" y="43"/>
                    <a:pt x="33" y="43"/>
                  </a:cubicBezTo>
                  <a:cubicBezTo>
                    <a:pt x="33" y="43"/>
                    <a:pt x="33" y="42"/>
                    <a:pt x="33" y="42"/>
                  </a:cubicBezTo>
                  <a:cubicBezTo>
                    <a:pt x="32" y="42"/>
                    <a:pt x="32" y="41"/>
                    <a:pt x="31" y="42"/>
                  </a:cubicBezTo>
                  <a:close/>
                  <a:moveTo>
                    <a:pt x="27" y="43"/>
                  </a:moveTo>
                  <a:cubicBezTo>
                    <a:pt x="27" y="45"/>
                    <a:pt x="30" y="45"/>
                    <a:pt x="32" y="45"/>
                  </a:cubicBezTo>
                  <a:cubicBezTo>
                    <a:pt x="32" y="42"/>
                    <a:pt x="29" y="42"/>
                    <a:pt x="27" y="43"/>
                  </a:cubicBezTo>
                  <a:close/>
                  <a:moveTo>
                    <a:pt x="36" y="42"/>
                  </a:moveTo>
                  <a:cubicBezTo>
                    <a:pt x="36" y="43"/>
                    <a:pt x="36" y="44"/>
                    <a:pt x="37" y="43"/>
                  </a:cubicBezTo>
                  <a:cubicBezTo>
                    <a:pt x="36" y="43"/>
                    <a:pt x="37" y="43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lose/>
                  <a:moveTo>
                    <a:pt x="33" y="43"/>
                  </a:move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3" y="43"/>
                    <a:pt x="33" y="43"/>
                  </a:cubicBezTo>
                  <a:cubicBezTo>
                    <a:pt x="33" y="44"/>
                    <a:pt x="33" y="44"/>
                    <a:pt x="34" y="44"/>
                  </a:cubicBezTo>
                  <a:cubicBezTo>
                    <a:pt x="34" y="44"/>
                    <a:pt x="34" y="44"/>
                    <a:pt x="35" y="43"/>
                  </a:cubicBezTo>
                  <a:cubicBezTo>
                    <a:pt x="35" y="43"/>
                    <a:pt x="34" y="42"/>
                    <a:pt x="33" y="43"/>
                  </a:cubicBezTo>
                  <a:close/>
                  <a:moveTo>
                    <a:pt x="52" y="44"/>
                  </a:moveTo>
                  <a:cubicBezTo>
                    <a:pt x="53" y="44"/>
                    <a:pt x="53" y="45"/>
                    <a:pt x="54" y="45"/>
                  </a:cubicBezTo>
                  <a:cubicBezTo>
                    <a:pt x="53" y="44"/>
                    <a:pt x="53" y="43"/>
                    <a:pt x="52" y="43"/>
                  </a:cubicBezTo>
                  <a:cubicBezTo>
                    <a:pt x="53" y="43"/>
                    <a:pt x="52" y="43"/>
                    <a:pt x="52" y="44"/>
                  </a:cubicBezTo>
                  <a:close/>
                  <a:moveTo>
                    <a:pt x="37" y="44"/>
                  </a:moveTo>
                  <a:cubicBezTo>
                    <a:pt x="37" y="45"/>
                    <a:pt x="37" y="45"/>
                    <a:pt x="38" y="45"/>
                  </a:cubicBezTo>
                  <a:cubicBezTo>
                    <a:pt x="38" y="44"/>
                    <a:pt x="38" y="44"/>
                    <a:pt x="39" y="44"/>
                  </a:cubicBezTo>
                  <a:cubicBezTo>
                    <a:pt x="38" y="44"/>
                    <a:pt x="38" y="43"/>
                    <a:pt x="37" y="43"/>
                  </a:cubicBezTo>
                  <a:cubicBezTo>
                    <a:pt x="37" y="44"/>
                    <a:pt x="37" y="44"/>
                    <a:pt x="37" y="44"/>
                  </a:cubicBezTo>
                  <a:close/>
                  <a:moveTo>
                    <a:pt x="44" y="43"/>
                  </a:moveTo>
                  <a:cubicBezTo>
                    <a:pt x="45" y="44"/>
                    <a:pt x="45" y="44"/>
                    <a:pt x="46" y="44"/>
                  </a:cubicBezTo>
                  <a:cubicBezTo>
                    <a:pt x="46" y="44"/>
                    <a:pt x="45" y="43"/>
                    <a:pt x="44" y="43"/>
                  </a:cubicBezTo>
                  <a:close/>
                  <a:moveTo>
                    <a:pt x="24" y="44"/>
                  </a:moveTo>
                  <a:cubicBezTo>
                    <a:pt x="25" y="45"/>
                    <a:pt x="26" y="46"/>
                    <a:pt x="28" y="45"/>
                  </a:cubicBezTo>
                  <a:cubicBezTo>
                    <a:pt x="27" y="44"/>
                    <a:pt x="26" y="43"/>
                    <a:pt x="24" y="44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6"/>
                    <a:pt x="36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3"/>
                    <a:pt x="35" y="43"/>
                  </a:cubicBezTo>
                  <a:cubicBezTo>
                    <a:pt x="35" y="44"/>
                    <a:pt x="34" y="44"/>
                    <a:pt x="34" y="45"/>
                  </a:cubicBezTo>
                  <a:close/>
                  <a:moveTo>
                    <a:pt x="43" y="44"/>
                  </a:moveTo>
                  <a:cubicBezTo>
                    <a:pt x="43" y="44"/>
                    <a:pt x="43" y="45"/>
                    <a:pt x="44" y="45"/>
                  </a:cubicBezTo>
                  <a:cubicBezTo>
                    <a:pt x="44" y="44"/>
                    <a:pt x="43" y="43"/>
                    <a:pt x="43" y="44"/>
                  </a:cubicBezTo>
                  <a:close/>
                  <a:moveTo>
                    <a:pt x="17" y="45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8" y="44"/>
                    <a:pt x="17" y="44"/>
                  </a:cubicBezTo>
                  <a:cubicBezTo>
                    <a:pt x="17" y="44"/>
                    <a:pt x="17" y="45"/>
                    <a:pt x="17" y="45"/>
                  </a:cubicBezTo>
                  <a:close/>
                  <a:moveTo>
                    <a:pt x="51" y="45"/>
                  </a:moveTo>
                  <a:cubicBezTo>
                    <a:pt x="51" y="45"/>
                    <a:pt x="51" y="45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0" y="44"/>
                  </a:cubicBezTo>
                  <a:cubicBezTo>
                    <a:pt x="50" y="44"/>
                    <a:pt x="51" y="45"/>
                    <a:pt x="51" y="45"/>
                  </a:cubicBezTo>
                  <a:close/>
                  <a:moveTo>
                    <a:pt x="42" y="45"/>
                  </a:moveTo>
                  <a:cubicBezTo>
                    <a:pt x="41" y="45"/>
                    <a:pt x="41" y="44"/>
                    <a:pt x="41" y="44"/>
                  </a:cubicBezTo>
                  <a:cubicBezTo>
                    <a:pt x="41" y="45"/>
                    <a:pt x="42" y="45"/>
                    <a:pt x="42" y="45"/>
                  </a:cubicBezTo>
                  <a:close/>
                  <a:moveTo>
                    <a:pt x="39" y="46"/>
                  </a:moveTo>
                  <a:cubicBezTo>
                    <a:pt x="39" y="46"/>
                    <a:pt x="40" y="45"/>
                    <a:pt x="40" y="45"/>
                  </a:cubicBezTo>
                  <a:cubicBezTo>
                    <a:pt x="39" y="45"/>
                    <a:pt x="39" y="44"/>
                    <a:pt x="39" y="44"/>
                  </a:cubicBezTo>
                  <a:cubicBezTo>
                    <a:pt x="39" y="45"/>
                    <a:pt x="38" y="45"/>
                    <a:pt x="39" y="46"/>
                  </a:cubicBezTo>
                  <a:close/>
                  <a:moveTo>
                    <a:pt x="45" y="46"/>
                  </a:moveTo>
                  <a:cubicBezTo>
                    <a:pt x="45" y="45"/>
                    <a:pt x="45" y="44"/>
                    <a:pt x="44" y="44"/>
                  </a:cubicBezTo>
                  <a:cubicBezTo>
                    <a:pt x="44" y="45"/>
                    <a:pt x="44" y="46"/>
                    <a:pt x="45" y="46"/>
                  </a:cubicBezTo>
                  <a:close/>
                  <a:moveTo>
                    <a:pt x="37" y="47"/>
                  </a:moveTo>
                  <a:cubicBezTo>
                    <a:pt x="37" y="46"/>
                    <a:pt x="38" y="46"/>
                    <a:pt x="38" y="46"/>
                  </a:cubicBezTo>
                  <a:cubicBezTo>
                    <a:pt x="37" y="45"/>
                    <a:pt x="37" y="45"/>
                    <a:pt x="36" y="45"/>
                  </a:cubicBezTo>
                  <a:cubicBezTo>
                    <a:pt x="36" y="46"/>
                    <a:pt x="35" y="47"/>
                    <a:pt x="37" y="47"/>
                  </a:cubicBezTo>
                  <a:close/>
                  <a:moveTo>
                    <a:pt x="51" y="46"/>
                  </a:moveTo>
                  <a:cubicBezTo>
                    <a:pt x="51" y="45"/>
                    <a:pt x="50" y="45"/>
                    <a:pt x="50" y="45"/>
                  </a:cubicBezTo>
                  <a:cubicBezTo>
                    <a:pt x="50" y="46"/>
                    <a:pt x="50" y="46"/>
                    <a:pt x="51" y="46"/>
                  </a:cubicBezTo>
                  <a:close/>
                  <a:moveTo>
                    <a:pt x="51" y="45"/>
                  </a:moveTo>
                  <a:cubicBezTo>
                    <a:pt x="52" y="45"/>
                    <a:pt x="52" y="46"/>
                    <a:pt x="53" y="46"/>
                  </a:cubicBezTo>
                  <a:cubicBezTo>
                    <a:pt x="53" y="45"/>
                    <a:pt x="52" y="45"/>
                    <a:pt x="51" y="45"/>
                  </a:cubicBezTo>
                  <a:close/>
                  <a:moveTo>
                    <a:pt x="47" y="55"/>
                  </a:moveTo>
                  <a:cubicBezTo>
                    <a:pt x="45" y="55"/>
                    <a:pt x="44" y="53"/>
                    <a:pt x="42" y="53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2" y="52"/>
                    <a:pt x="41" y="52"/>
                  </a:cubicBezTo>
                  <a:cubicBezTo>
                    <a:pt x="41" y="51"/>
                    <a:pt x="41" y="50"/>
                    <a:pt x="40" y="51"/>
                  </a:cubicBezTo>
                  <a:cubicBezTo>
                    <a:pt x="39" y="49"/>
                    <a:pt x="38" y="49"/>
                    <a:pt x="37" y="48"/>
                  </a:cubicBezTo>
                  <a:cubicBezTo>
                    <a:pt x="37" y="49"/>
                    <a:pt x="37" y="49"/>
                    <a:pt x="36" y="49"/>
                  </a:cubicBezTo>
                  <a:cubicBezTo>
                    <a:pt x="36" y="49"/>
                    <a:pt x="37" y="47"/>
                    <a:pt x="36" y="47"/>
                  </a:cubicBezTo>
                  <a:cubicBezTo>
                    <a:pt x="35" y="47"/>
                    <a:pt x="35" y="48"/>
                    <a:pt x="35" y="48"/>
                  </a:cubicBezTo>
                  <a:cubicBezTo>
                    <a:pt x="35" y="47"/>
                    <a:pt x="35" y="47"/>
                    <a:pt x="35" y="46"/>
                  </a:cubicBezTo>
                  <a:cubicBezTo>
                    <a:pt x="35" y="46"/>
                    <a:pt x="34" y="46"/>
                    <a:pt x="33" y="46"/>
                  </a:cubicBezTo>
                  <a:cubicBezTo>
                    <a:pt x="33" y="46"/>
                    <a:pt x="33" y="45"/>
                    <a:pt x="33" y="45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5"/>
                    <a:pt x="30" y="45"/>
                    <a:pt x="29" y="46"/>
                  </a:cubicBezTo>
                  <a:cubicBezTo>
                    <a:pt x="29" y="46"/>
                    <a:pt x="30" y="46"/>
                    <a:pt x="30" y="47"/>
                  </a:cubicBezTo>
                  <a:cubicBezTo>
                    <a:pt x="29" y="46"/>
                    <a:pt x="28" y="45"/>
                    <a:pt x="26" y="46"/>
                  </a:cubicBezTo>
                  <a:cubicBezTo>
                    <a:pt x="27" y="47"/>
                    <a:pt x="28" y="48"/>
                    <a:pt x="29" y="48"/>
                  </a:cubicBezTo>
                  <a:cubicBezTo>
                    <a:pt x="29" y="49"/>
                    <a:pt x="30" y="49"/>
                    <a:pt x="29" y="49"/>
                  </a:cubicBezTo>
                  <a:cubicBezTo>
                    <a:pt x="28" y="48"/>
                    <a:pt x="26" y="48"/>
                    <a:pt x="25" y="48"/>
                  </a:cubicBezTo>
                  <a:cubicBezTo>
                    <a:pt x="26" y="49"/>
                    <a:pt x="26" y="50"/>
                    <a:pt x="27" y="50"/>
                  </a:cubicBezTo>
                  <a:cubicBezTo>
                    <a:pt x="25" y="51"/>
                    <a:pt x="25" y="48"/>
                    <a:pt x="23" y="48"/>
                  </a:cubicBezTo>
                  <a:cubicBezTo>
                    <a:pt x="23" y="50"/>
                    <a:pt x="25" y="50"/>
                    <a:pt x="26" y="51"/>
                  </a:cubicBezTo>
                  <a:cubicBezTo>
                    <a:pt x="23" y="50"/>
                    <a:pt x="23" y="48"/>
                    <a:pt x="19" y="48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1" y="51"/>
                    <a:pt x="24" y="51"/>
                    <a:pt x="24" y="52"/>
                  </a:cubicBezTo>
                  <a:cubicBezTo>
                    <a:pt x="24" y="51"/>
                    <a:pt x="24" y="52"/>
                    <a:pt x="23" y="51"/>
                  </a:cubicBezTo>
                  <a:cubicBezTo>
                    <a:pt x="23" y="52"/>
                    <a:pt x="24" y="52"/>
                    <a:pt x="24" y="53"/>
                  </a:cubicBezTo>
                  <a:cubicBezTo>
                    <a:pt x="23" y="53"/>
                    <a:pt x="22" y="51"/>
                    <a:pt x="21" y="51"/>
                  </a:cubicBezTo>
                  <a:cubicBezTo>
                    <a:pt x="21" y="53"/>
                    <a:pt x="22" y="54"/>
                    <a:pt x="24" y="54"/>
                  </a:cubicBezTo>
                  <a:cubicBezTo>
                    <a:pt x="24" y="55"/>
                    <a:pt x="23" y="54"/>
                    <a:pt x="23" y="55"/>
                  </a:cubicBezTo>
                  <a:cubicBezTo>
                    <a:pt x="23" y="55"/>
                    <a:pt x="24" y="56"/>
                    <a:pt x="23" y="56"/>
                  </a:cubicBezTo>
                  <a:cubicBezTo>
                    <a:pt x="22" y="56"/>
                    <a:pt x="22" y="54"/>
                    <a:pt x="21" y="55"/>
                  </a:cubicBezTo>
                  <a:cubicBezTo>
                    <a:pt x="22" y="55"/>
                    <a:pt x="23" y="56"/>
                    <a:pt x="23" y="57"/>
                  </a:cubicBezTo>
                  <a:cubicBezTo>
                    <a:pt x="26" y="57"/>
                    <a:pt x="28" y="57"/>
                    <a:pt x="29" y="58"/>
                  </a:cubicBezTo>
                  <a:cubicBezTo>
                    <a:pt x="29" y="58"/>
                    <a:pt x="26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4" y="57"/>
                    <a:pt x="24" y="58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4" y="58"/>
                    <a:pt x="23" y="58"/>
                    <a:pt x="23" y="58"/>
                  </a:cubicBezTo>
                  <a:cubicBezTo>
                    <a:pt x="25" y="59"/>
                    <a:pt x="27" y="58"/>
                    <a:pt x="30" y="59"/>
                  </a:cubicBezTo>
                  <a:cubicBezTo>
                    <a:pt x="29" y="61"/>
                    <a:pt x="26" y="58"/>
                    <a:pt x="24" y="59"/>
                  </a:cubicBezTo>
                  <a:cubicBezTo>
                    <a:pt x="24" y="59"/>
                    <a:pt x="24" y="60"/>
                    <a:pt x="25" y="60"/>
                  </a:cubicBezTo>
                  <a:cubicBezTo>
                    <a:pt x="23" y="61"/>
                    <a:pt x="22" y="58"/>
                    <a:pt x="20" y="59"/>
                  </a:cubicBezTo>
                  <a:cubicBezTo>
                    <a:pt x="20" y="60"/>
                    <a:pt x="22" y="60"/>
                    <a:pt x="21" y="61"/>
                  </a:cubicBezTo>
                  <a:cubicBezTo>
                    <a:pt x="25" y="61"/>
                    <a:pt x="27" y="61"/>
                    <a:pt x="30" y="61"/>
                  </a:cubicBezTo>
                  <a:cubicBezTo>
                    <a:pt x="29" y="63"/>
                    <a:pt x="25" y="61"/>
                    <a:pt x="23" y="62"/>
                  </a:cubicBezTo>
                  <a:cubicBezTo>
                    <a:pt x="23" y="64"/>
                    <a:pt x="28" y="62"/>
                    <a:pt x="28" y="63"/>
                  </a:cubicBezTo>
                  <a:cubicBezTo>
                    <a:pt x="26" y="64"/>
                    <a:pt x="24" y="63"/>
                    <a:pt x="21" y="64"/>
                  </a:cubicBezTo>
                  <a:cubicBezTo>
                    <a:pt x="22" y="63"/>
                    <a:pt x="20" y="63"/>
                    <a:pt x="19" y="63"/>
                  </a:cubicBezTo>
                  <a:cubicBezTo>
                    <a:pt x="20" y="64"/>
                    <a:pt x="20" y="64"/>
                    <a:pt x="21" y="65"/>
                  </a:cubicBezTo>
                  <a:cubicBezTo>
                    <a:pt x="23" y="65"/>
                    <a:pt x="27" y="64"/>
                    <a:pt x="29" y="65"/>
                  </a:cubicBezTo>
                  <a:cubicBezTo>
                    <a:pt x="27" y="66"/>
                    <a:pt x="24" y="65"/>
                    <a:pt x="22" y="65"/>
                  </a:cubicBezTo>
                  <a:cubicBezTo>
                    <a:pt x="23" y="66"/>
                    <a:pt x="24" y="67"/>
                    <a:pt x="25" y="68"/>
                  </a:cubicBezTo>
                  <a:cubicBezTo>
                    <a:pt x="24" y="67"/>
                    <a:pt x="22" y="68"/>
                    <a:pt x="20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67"/>
                    <a:pt x="19" y="64"/>
                    <a:pt x="18" y="66"/>
                  </a:cubicBezTo>
                  <a:cubicBezTo>
                    <a:pt x="18" y="67"/>
                    <a:pt x="19" y="66"/>
                    <a:pt x="19" y="66"/>
                  </a:cubicBezTo>
                  <a:cubicBezTo>
                    <a:pt x="19" y="68"/>
                    <a:pt x="20" y="67"/>
                    <a:pt x="20" y="6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8"/>
                    <a:pt x="18" y="68"/>
                    <a:pt x="18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70"/>
                    <a:pt x="19" y="70"/>
                  </a:cubicBezTo>
                  <a:cubicBezTo>
                    <a:pt x="23" y="70"/>
                    <a:pt x="27" y="71"/>
                    <a:pt x="28" y="68"/>
                  </a:cubicBezTo>
                  <a:cubicBezTo>
                    <a:pt x="27" y="68"/>
                    <a:pt x="26" y="68"/>
                    <a:pt x="26" y="67"/>
                  </a:cubicBezTo>
                  <a:cubicBezTo>
                    <a:pt x="28" y="67"/>
                    <a:pt x="30" y="67"/>
                    <a:pt x="30" y="68"/>
                  </a:cubicBezTo>
                  <a:cubicBezTo>
                    <a:pt x="29" y="67"/>
                    <a:pt x="27" y="69"/>
                    <a:pt x="27" y="70"/>
                  </a:cubicBezTo>
                  <a:cubicBezTo>
                    <a:pt x="28" y="70"/>
                    <a:pt x="29" y="68"/>
                    <a:pt x="30" y="69"/>
                  </a:cubicBezTo>
                  <a:cubicBezTo>
                    <a:pt x="30" y="69"/>
                    <a:pt x="29" y="69"/>
                    <a:pt x="29" y="70"/>
                  </a:cubicBezTo>
                  <a:cubicBezTo>
                    <a:pt x="29" y="70"/>
                    <a:pt x="30" y="70"/>
                    <a:pt x="30" y="70"/>
                  </a:cubicBezTo>
                  <a:cubicBezTo>
                    <a:pt x="30" y="71"/>
                    <a:pt x="29" y="70"/>
                    <a:pt x="28" y="70"/>
                  </a:cubicBezTo>
                  <a:cubicBezTo>
                    <a:pt x="28" y="71"/>
                    <a:pt x="27" y="71"/>
                    <a:pt x="27" y="72"/>
                  </a:cubicBezTo>
                  <a:cubicBezTo>
                    <a:pt x="27" y="73"/>
                    <a:pt x="28" y="72"/>
                    <a:pt x="28" y="73"/>
                  </a:cubicBezTo>
                  <a:cubicBezTo>
                    <a:pt x="28" y="73"/>
                    <a:pt x="27" y="73"/>
                    <a:pt x="26" y="73"/>
                  </a:cubicBezTo>
                  <a:cubicBezTo>
                    <a:pt x="26" y="73"/>
                    <a:pt x="25" y="74"/>
                    <a:pt x="25" y="74"/>
                  </a:cubicBezTo>
                  <a:cubicBezTo>
                    <a:pt x="29" y="75"/>
                    <a:pt x="29" y="71"/>
                    <a:pt x="31" y="71"/>
                  </a:cubicBezTo>
                  <a:cubicBezTo>
                    <a:pt x="30" y="72"/>
                    <a:pt x="28" y="74"/>
                    <a:pt x="27" y="75"/>
                  </a:cubicBezTo>
                  <a:cubicBezTo>
                    <a:pt x="28" y="75"/>
                    <a:pt x="28" y="76"/>
                    <a:pt x="28" y="76"/>
                  </a:cubicBezTo>
                  <a:cubicBezTo>
                    <a:pt x="26" y="76"/>
                    <a:pt x="25" y="77"/>
                    <a:pt x="24" y="78"/>
                  </a:cubicBezTo>
                  <a:cubicBezTo>
                    <a:pt x="28" y="78"/>
                    <a:pt x="29" y="74"/>
                    <a:pt x="31" y="73"/>
                  </a:cubicBezTo>
                  <a:cubicBezTo>
                    <a:pt x="30" y="75"/>
                    <a:pt x="28" y="76"/>
                    <a:pt x="27" y="78"/>
                  </a:cubicBezTo>
                  <a:cubicBezTo>
                    <a:pt x="29" y="78"/>
                    <a:pt x="29" y="77"/>
                    <a:pt x="30" y="78"/>
                  </a:cubicBezTo>
                  <a:cubicBezTo>
                    <a:pt x="29" y="78"/>
                    <a:pt x="28" y="78"/>
                    <a:pt x="27" y="78"/>
                  </a:cubicBezTo>
                  <a:cubicBezTo>
                    <a:pt x="26" y="79"/>
                    <a:pt x="26" y="79"/>
                    <a:pt x="25" y="80"/>
                  </a:cubicBezTo>
                  <a:cubicBezTo>
                    <a:pt x="26" y="80"/>
                    <a:pt x="28" y="79"/>
                    <a:pt x="29" y="80"/>
                  </a:cubicBezTo>
                  <a:cubicBezTo>
                    <a:pt x="27" y="81"/>
                    <a:pt x="23" y="80"/>
                    <a:pt x="23" y="83"/>
                  </a:cubicBezTo>
                  <a:cubicBezTo>
                    <a:pt x="25" y="83"/>
                    <a:pt x="25" y="82"/>
                    <a:pt x="26" y="81"/>
                  </a:cubicBezTo>
                  <a:cubicBezTo>
                    <a:pt x="26" y="82"/>
                    <a:pt x="25" y="82"/>
                    <a:pt x="26" y="82"/>
                  </a:cubicBezTo>
                  <a:cubicBezTo>
                    <a:pt x="27" y="83"/>
                    <a:pt x="29" y="82"/>
                    <a:pt x="30" y="82"/>
                  </a:cubicBezTo>
                  <a:cubicBezTo>
                    <a:pt x="31" y="81"/>
                    <a:pt x="32" y="78"/>
                    <a:pt x="34" y="78"/>
                  </a:cubicBezTo>
                  <a:cubicBezTo>
                    <a:pt x="33" y="79"/>
                    <a:pt x="32" y="80"/>
                    <a:pt x="31" y="82"/>
                  </a:cubicBezTo>
                  <a:cubicBezTo>
                    <a:pt x="31" y="82"/>
                    <a:pt x="32" y="81"/>
                    <a:pt x="32" y="82"/>
                  </a:cubicBezTo>
                  <a:cubicBezTo>
                    <a:pt x="32" y="83"/>
                    <a:pt x="29" y="82"/>
                    <a:pt x="29" y="84"/>
                  </a:cubicBezTo>
                  <a:cubicBezTo>
                    <a:pt x="31" y="84"/>
                    <a:pt x="34" y="83"/>
                    <a:pt x="35" y="83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3" y="85"/>
                    <a:pt x="29" y="83"/>
                    <a:pt x="28" y="86"/>
                  </a:cubicBezTo>
                  <a:cubicBezTo>
                    <a:pt x="27" y="85"/>
                    <a:pt x="29" y="84"/>
                    <a:pt x="28" y="84"/>
                  </a:cubicBezTo>
                  <a:cubicBezTo>
                    <a:pt x="26" y="84"/>
                    <a:pt x="25" y="84"/>
                    <a:pt x="24" y="85"/>
                  </a:cubicBezTo>
                  <a:cubicBezTo>
                    <a:pt x="24" y="85"/>
                    <a:pt x="25" y="85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6"/>
                    <a:pt x="23" y="87"/>
                    <a:pt x="24" y="87"/>
                  </a:cubicBezTo>
                  <a:cubicBezTo>
                    <a:pt x="25" y="86"/>
                    <a:pt x="25" y="85"/>
                    <a:pt x="26" y="85"/>
                  </a:cubicBezTo>
                  <a:cubicBezTo>
                    <a:pt x="26" y="86"/>
                    <a:pt x="25" y="86"/>
                    <a:pt x="25" y="87"/>
                  </a:cubicBezTo>
                  <a:cubicBezTo>
                    <a:pt x="26" y="86"/>
                    <a:pt x="27" y="87"/>
                    <a:pt x="28" y="86"/>
                  </a:cubicBezTo>
                  <a:cubicBezTo>
                    <a:pt x="30" y="87"/>
                    <a:pt x="34" y="85"/>
                    <a:pt x="36" y="86"/>
                  </a:cubicBezTo>
                  <a:cubicBezTo>
                    <a:pt x="34" y="87"/>
                    <a:pt x="30" y="87"/>
                    <a:pt x="28" y="87"/>
                  </a:cubicBezTo>
                  <a:cubicBezTo>
                    <a:pt x="27" y="88"/>
                    <a:pt x="27" y="88"/>
                    <a:pt x="27" y="89"/>
                  </a:cubicBezTo>
                  <a:cubicBezTo>
                    <a:pt x="30" y="88"/>
                    <a:pt x="32" y="89"/>
                    <a:pt x="35" y="87"/>
                  </a:cubicBezTo>
                  <a:cubicBezTo>
                    <a:pt x="34" y="89"/>
                    <a:pt x="37" y="87"/>
                    <a:pt x="38" y="88"/>
                  </a:cubicBezTo>
                  <a:cubicBezTo>
                    <a:pt x="38" y="88"/>
                    <a:pt x="38" y="88"/>
                    <a:pt x="37" y="89"/>
                  </a:cubicBezTo>
                  <a:cubicBezTo>
                    <a:pt x="36" y="88"/>
                    <a:pt x="34" y="89"/>
                    <a:pt x="32" y="89"/>
                  </a:cubicBezTo>
                  <a:cubicBezTo>
                    <a:pt x="31" y="89"/>
                    <a:pt x="30" y="89"/>
                    <a:pt x="32" y="89"/>
                  </a:cubicBezTo>
                  <a:cubicBezTo>
                    <a:pt x="35" y="89"/>
                    <a:pt x="37" y="89"/>
                    <a:pt x="39" y="90"/>
                  </a:cubicBezTo>
                  <a:cubicBezTo>
                    <a:pt x="38" y="91"/>
                    <a:pt x="35" y="89"/>
                    <a:pt x="33" y="91"/>
                  </a:cubicBezTo>
                  <a:cubicBezTo>
                    <a:pt x="35" y="91"/>
                    <a:pt x="38" y="91"/>
                    <a:pt x="40" y="91"/>
                  </a:cubicBezTo>
                  <a:cubicBezTo>
                    <a:pt x="39" y="92"/>
                    <a:pt x="37" y="91"/>
                    <a:pt x="36" y="91"/>
                  </a:cubicBezTo>
                  <a:cubicBezTo>
                    <a:pt x="36" y="93"/>
                    <a:pt x="38" y="92"/>
                    <a:pt x="39" y="93"/>
                  </a:cubicBezTo>
                  <a:cubicBezTo>
                    <a:pt x="39" y="93"/>
                    <a:pt x="39" y="93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4"/>
                    <a:pt x="41" y="93"/>
                    <a:pt x="42" y="93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4"/>
                    <a:pt x="41" y="94"/>
                    <a:pt x="40" y="95"/>
                  </a:cubicBezTo>
                  <a:cubicBezTo>
                    <a:pt x="41" y="95"/>
                    <a:pt x="41" y="95"/>
                    <a:pt x="42" y="95"/>
                  </a:cubicBezTo>
                  <a:cubicBezTo>
                    <a:pt x="43" y="94"/>
                    <a:pt x="43" y="93"/>
                    <a:pt x="44" y="93"/>
                  </a:cubicBezTo>
                  <a:cubicBezTo>
                    <a:pt x="44" y="95"/>
                    <a:pt x="42" y="95"/>
                    <a:pt x="42" y="97"/>
                  </a:cubicBezTo>
                  <a:cubicBezTo>
                    <a:pt x="45" y="96"/>
                    <a:pt x="44" y="93"/>
                    <a:pt x="47" y="92"/>
                  </a:cubicBezTo>
                  <a:cubicBezTo>
                    <a:pt x="46" y="94"/>
                    <a:pt x="45" y="95"/>
                    <a:pt x="44" y="97"/>
                  </a:cubicBezTo>
                  <a:cubicBezTo>
                    <a:pt x="46" y="96"/>
                    <a:pt x="46" y="93"/>
                    <a:pt x="49" y="92"/>
                  </a:cubicBezTo>
                  <a:cubicBezTo>
                    <a:pt x="48" y="94"/>
                    <a:pt x="46" y="95"/>
                    <a:pt x="45" y="98"/>
                  </a:cubicBezTo>
                  <a:cubicBezTo>
                    <a:pt x="46" y="98"/>
                    <a:pt x="47" y="96"/>
                    <a:pt x="48" y="95"/>
                  </a:cubicBezTo>
                  <a:cubicBezTo>
                    <a:pt x="50" y="94"/>
                    <a:pt x="50" y="91"/>
                    <a:pt x="52" y="91"/>
                  </a:cubicBezTo>
                  <a:cubicBezTo>
                    <a:pt x="51" y="94"/>
                    <a:pt x="48" y="95"/>
                    <a:pt x="47" y="98"/>
                  </a:cubicBezTo>
                  <a:cubicBezTo>
                    <a:pt x="50" y="96"/>
                    <a:pt x="52" y="91"/>
                    <a:pt x="55" y="89"/>
                  </a:cubicBezTo>
                  <a:cubicBezTo>
                    <a:pt x="54" y="91"/>
                    <a:pt x="52" y="93"/>
                    <a:pt x="51" y="94"/>
                  </a:cubicBezTo>
                  <a:cubicBezTo>
                    <a:pt x="49" y="96"/>
                    <a:pt x="49" y="98"/>
                    <a:pt x="47" y="99"/>
                  </a:cubicBezTo>
                  <a:cubicBezTo>
                    <a:pt x="46" y="99"/>
                    <a:pt x="45" y="98"/>
                    <a:pt x="46" y="99"/>
                  </a:cubicBezTo>
                  <a:cubicBezTo>
                    <a:pt x="48" y="99"/>
                    <a:pt x="49" y="98"/>
                    <a:pt x="50" y="97"/>
                  </a:cubicBezTo>
                  <a:cubicBezTo>
                    <a:pt x="52" y="94"/>
                    <a:pt x="55" y="91"/>
                    <a:pt x="57" y="89"/>
                  </a:cubicBezTo>
                  <a:cubicBezTo>
                    <a:pt x="55" y="88"/>
                    <a:pt x="52" y="86"/>
                    <a:pt x="52" y="84"/>
                  </a:cubicBezTo>
                  <a:cubicBezTo>
                    <a:pt x="54" y="86"/>
                    <a:pt x="55" y="87"/>
                    <a:pt x="57" y="89"/>
                  </a:cubicBezTo>
                  <a:cubicBezTo>
                    <a:pt x="58" y="88"/>
                    <a:pt x="58" y="88"/>
                    <a:pt x="58" y="87"/>
                  </a:cubicBezTo>
                  <a:cubicBezTo>
                    <a:pt x="56" y="86"/>
                    <a:pt x="54" y="84"/>
                    <a:pt x="54" y="82"/>
                  </a:cubicBezTo>
                  <a:cubicBezTo>
                    <a:pt x="55" y="84"/>
                    <a:pt x="57" y="86"/>
                    <a:pt x="58" y="87"/>
                  </a:cubicBezTo>
                  <a:cubicBezTo>
                    <a:pt x="59" y="86"/>
                    <a:pt x="60" y="86"/>
                    <a:pt x="60" y="85"/>
                  </a:cubicBezTo>
                  <a:cubicBezTo>
                    <a:pt x="58" y="83"/>
                    <a:pt x="57" y="82"/>
                    <a:pt x="55" y="80"/>
                  </a:cubicBezTo>
                  <a:cubicBezTo>
                    <a:pt x="58" y="81"/>
                    <a:pt x="59" y="83"/>
                    <a:pt x="60" y="85"/>
                  </a:cubicBezTo>
                  <a:cubicBezTo>
                    <a:pt x="61" y="84"/>
                    <a:pt x="62" y="83"/>
                    <a:pt x="62" y="82"/>
                  </a:cubicBezTo>
                  <a:cubicBezTo>
                    <a:pt x="63" y="83"/>
                    <a:pt x="61" y="84"/>
                    <a:pt x="61" y="85"/>
                  </a:cubicBezTo>
                  <a:cubicBezTo>
                    <a:pt x="62" y="86"/>
                    <a:pt x="63" y="86"/>
                    <a:pt x="63" y="87"/>
                  </a:cubicBezTo>
                  <a:cubicBezTo>
                    <a:pt x="62" y="87"/>
                    <a:pt x="61" y="86"/>
                    <a:pt x="61" y="85"/>
                  </a:cubicBezTo>
                  <a:cubicBezTo>
                    <a:pt x="60" y="86"/>
                    <a:pt x="59" y="86"/>
                    <a:pt x="59" y="87"/>
                  </a:cubicBezTo>
                  <a:cubicBezTo>
                    <a:pt x="60" y="87"/>
                    <a:pt x="60" y="86"/>
                    <a:pt x="60" y="86"/>
                  </a:cubicBezTo>
                  <a:cubicBezTo>
                    <a:pt x="61" y="87"/>
                    <a:pt x="61" y="88"/>
                    <a:pt x="61" y="88"/>
                  </a:cubicBezTo>
                  <a:cubicBezTo>
                    <a:pt x="61" y="88"/>
                    <a:pt x="61" y="87"/>
                    <a:pt x="62" y="87"/>
                  </a:cubicBezTo>
                  <a:cubicBezTo>
                    <a:pt x="61" y="89"/>
                    <a:pt x="60" y="90"/>
                    <a:pt x="59" y="92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7" y="92"/>
                    <a:pt x="56" y="94"/>
                    <a:pt x="55" y="96"/>
                  </a:cubicBezTo>
                  <a:cubicBezTo>
                    <a:pt x="58" y="95"/>
                    <a:pt x="61" y="93"/>
                    <a:pt x="62" y="90"/>
                  </a:cubicBezTo>
                  <a:cubicBezTo>
                    <a:pt x="64" y="88"/>
                    <a:pt x="64" y="85"/>
                    <a:pt x="65" y="83"/>
                  </a:cubicBezTo>
                  <a:cubicBezTo>
                    <a:pt x="66" y="80"/>
                    <a:pt x="67" y="77"/>
                    <a:pt x="67" y="73"/>
                  </a:cubicBezTo>
                  <a:cubicBezTo>
                    <a:pt x="66" y="62"/>
                    <a:pt x="62" y="53"/>
                    <a:pt x="56" y="48"/>
                  </a:cubicBezTo>
                  <a:cubicBezTo>
                    <a:pt x="56" y="50"/>
                    <a:pt x="59" y="51"/>
                    <a:pt x="59" y="52"/>
                  </a:cubicBezTo>
                  <a:cubicBezTo>
                    <a:pt x="57" y="52"/>
                    <a:pt x="56" y="50"/>
                    <a:pt x="55" y="50"/>
                  </a:cubicBezTo>
                  <a:cubicBezTo>
                    <a:pt x="55" y="52"/>
                    <a:pt x="57" y="52"/>
                    <a:pt x="57" y="54"/>
                  </a:cubicBezTo>
                  <a:cubicBezTo>
                    <a:pt x="56" y="53"/>
                    <a:pt x="55" y="51"/>
                    <a:pt x="54" y="51"/>
                  </a:cubicBezTo>
                  <a:cubicBezTo>
                    <a:pt x="54" y="53"/>
                    <a:pt x="57" y="54"/>
                    <a:pt x="56" y="55"/>
                  </a:cubicBezTo>
                  <a:cubicBezTo>
                    <a:pt x="55" y="55"/>
                    <a:pt x="55" y="53"/>
                    <a:pt x="54" y="53"/>
                  </a:cubicBezTo>
                  <a:cubicBezTo>
                    <a:pt x="53" y="53"/>
                    <a:pt x="54" y="54"/>
                    <a:pt x="53" y="55"/>
                  </a:cubicBezTo>
                  <a:cubicBezTo>
                    <a:pt x="51" y="54"/>
                    <a:pt x="50" y="51"/>
                    <a:pt x="48" y="51"/>
                  </a:cubicBezTo>
                  <a:cubicBezTo>
                    <a:pt x="48" y="53"/>
                    <a:pt x="51" y="53"/>
                    <a:pt x="51" y="54"/>
                  </a:cubicBezTo>
                  <a:cubicBezTo>
                    <a:pt x="49" y="54"/>
                    <a:pt x="49" y="52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6" y="52"/>
                    <a:pt x="47" y="53"/>
                    <a:pt x="47" y="53"/>
                  </a:cubicBezTo>
                  <a:cubicBezTo>
                    <a:pt x="46" y="53"/>
                    <a:pt x="45" y="52"/>
                    <a:pt x="44" y="52"/>
                  </a:cubicBezTo>
                  <a:cubicBezTo>
                    <a:pt x="45" y="51"/>
                    <a:pt x="44" y="51"/>
                    <a:pt x="43" y="51"/>
                  </a:cubicBezTo>
                  <a:cubicBezTo>
                    <a:pt x="42" y="53"/>
                    <a:pt x="46" y="54"/>
                    <a:pt x="47" y="55"/>
                  </a:cubicBezTo>
                  <a:close/>
                  <a:moveTo>
                    <a:pt x="54" y="93"/>
                  </a:moveTo>
                  <a:cubicBezTo>
                    <a:pt x="53" y="95"/>
                    <a:pt x="51" y="96"/>
                    <a:pt x="50" y="98"/>
                  </a:cubicBezTo>
                  <a:cubicBezTo>
                    <a:pt x="51" y="98"/>
                    <a:pt x="52" y="97"/>
                    <a:pt x="53" y="97"/>
                  </a:cubicBezTo>
                  <a:cubicBezTo>
                    <a:pt x="53" y="94"/>
                    <a:pt x="56" y="92"/>
                    <a:pt x="58" y="90"/>
                  </a:cubicBezTo>
                  <a:cubicBezTo>
                    <a:pt x="56" y="90"/>
                    <a:pt x="55" y="92"/>
                    <a:pt x="54" y="93"/>
                  </a:cubicBezTo>
                  <a:close/>
                  <a:moveTo>
                    <a:pt x="43" y="50"/>
                  </a:moveTo>
                  <a:cubicBezTo>
                    <a:pt x="43" y="50"/>
                    <a:pt x="43" y="50"/>
                    <a:pt x="42" y="50"/>
                  </a:cubicBezTo>
                  <a:cubicBezTo>
                    <a:pt x="41" y="52"/>
                    <a:pt x="43" y="52"/>
                    <a:pt x="43" y="50"/>
                  </a:cubicBez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6"/>
                  </a:cubicBezTo>
                  <a:cubicBezTo>
                    <a:pt x="41" y="46"/>
                    <a:pt x="40" y="45"/>
                    <a:pt x="40" y="45"/>
                  </a:cubicBezTo>
                  <a:cubicBezTo>
                    <a:pt x="39" y="46"/>
                    <a:pt x="40" y="47"/>
                    <a:pt x="41" y="47"/>
                  </a:cubicBezTo>
                  <a:close/>
                  <a:moveTo>
                    <a:pt x="42" y="46"/>
                  </a:moveTo>
                  <a:cubicBezTo>
                    <a:pt x="42" y="46"/>
                    <a:pt x="43" y="47"/>
                    <a:pt x="43" y="46"/>
                  </a:cubicBezTo>
                  <a:cubicBezTo>
                    <a:pt x="43" y="46"/>
                    <a:pt x="42" y="45"/>
                    <a:pt x="42" y="46"/>
                  </a:cubicBezTo>
                  <a:close/>
                  <a:moveTo>
                    <a:pt x="24" y="48"/>
                  </a:moveTo>
                  <a:cubicBezTo>
                    <a:pt x="23" y="47"/>
                    <a:pt x="22" y="46"/>
                    <a:pt x="21" y="46"/>
                  </a:cubicBezTo>
                  <a:cubicBezTo>
                    <a:pt x="21" y="47"/>
                    <a:pt x="22" y="47"/>
                    <a:pt x="24" y="48"/>
                  </a:cubicBezTo>
                  <a:close/>
                  <a:moveTo>
                    <a:pt x="46" y="47"/>
                  </a:moveTo>
                  <a:cubicBezTo>
                    <a:pt x="46" y="47"/>
                    <a:pt x="47" y="47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5" y="47"/>
                    <a:pt x="46" y="47"/>
                    <a:pt x="46" y="47"/>
                  </a:cubicBezTo>
                  <a:close/>
                  <a:moveTo>
                    <a:pt x="52" y="47"/>
                  </a:moveTo>
                  <a:cubicBezTo>
                    <a:pt x="52" y="46"/>
                    <a:pt x="52" y="46"/>
                    <a:pt x="51" y="46"/>
                  </a:cubicBezTo>
                  <a:cubicBezTo>
                    <a:pt x="51" y="47"/>
                    <a:pt x="51" y="47"/>
                    <a:pt x="52" y="47"/>
                  </a:cubicBezTo>
                  <a:close/>
                  <a:moveTo>
                    <a:pt x="37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9" y="47"/>
                    <a:pt x="39" y="47"/>
                  </a:cubicBezTo>
                  <a:cubicBezTo>
                    <a:pt x="38" y="47"/>
                    <a:pt x="38" y="46"/>
                    <a:pt x="38" y="46"/>
                  </a:cubicBezTo>
                  <a:cubicBezTo>
                    <a:pt x="38" y="47"/>
                    <a:pt x="37" y="47"/>
                    <a:pt x="37" y="48"/>
                  </a:cubicBezTo>
                  <a:close/>
                  <a:moveTo>
                    <a:pt x="44" y="48"/>
                  </a:moveTo>
                  <a:cubicBezTo>
                    <a:pt x="45" y="47"/>
                    <a:pt x="44" y="46"/>
                    <a:pt x="43" y="46"/>
                  </a:cubicBezTo>
                  <a:cubicBezTo>
                    <a:pt x="43" y="47"/>
                    <a:pt x="43" y="47"/>
                    <a:pt x="44" y="48"/>
                  </a:cubicBezTo>
                  <a:close/>
                  <a:moveTo>
                    <a:pt x="54" y="48"/>
                  </a:moveTo>
                  <a:cubicBezTo>
                    <a:pt x="54" y="47"/>
                    <a:pt x="54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lose/>
                  <a:moveTo>
                    <a:pt x="19" y="47"/>
                  </a:moveTo>
                  <a:cubicBezTo>
                    <a:pt x="19" y="48"/>
                    <a:pt x="20" y="48"/>
                    <a:pt x="21" y="47"/>
                  </a:cubicBezTo>
                  <a:cubicBezTo>
                    <a:pt x="20" y="47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lose/>
                  <a:moveTo>
                    <a:pt x="49" y="47"/>
                  </a:moveTo>
                  <a:cubicBezTo>
                    <a:pt x="50" y="48"/>
                    <a:pt x="50" y="46"/>
                    <a:pt x="49" y="46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55" y="48"/>
                  </a:moveTo>
                  <a:cubicBezTo>
                    <a:pt x="55" y="47"/>
                    <a:pt x="54" y="46"/>
                    <a:pt x="54" y="47"/>
                  </a:cubicBezTo>
                  <a:cubicBezTo>
                    <a:pt x="55" y="47"/>
                    <a:pt x="54" y="48"/>
                    <a:pt x="55" y="48"/>
                  </a:cubicBezTo>
                  <a:close/>
                  <a:moveTo>
                    <a:pt x="41" y="48"/>
                  </a:moveTo>
                  <a:cubicBezTo>
                    <a:pt x="42" y="48"/>
                    <a:pt x="41" y="49"/>
                    <a:pt x="42" y="48"/>
                  </a:cubicBezTo>
                  <a:cubicBezTo>
                    <a:pt x="42" y="48"/>
                    <a:pt x="43" y="48"/>
                    <a:pt x="43" y="47"/>
                  </a:cubicBezTo>
                  <a:cubicBezTo>
                    <a:pt x="42" y="47"/>
                    <a:pt x="42" y="46"/>
                    <a:pt x="42" y="47"/>
                  </a:cubicBezTo>
                  <a:cubicBezTo>
                    <a:pt x="42" y="47"/>
                    <a:pt x="41" y="47"/>
                    <a:pt x="41" y="48"/>
                  </a:cubicBezTo>
                  <a:close/>
                  <a:moveTo>
                    <a:pt x="39" y="49"/>
                  </a:moveTo>
                  <a:cubicBezTo>
                    <a:pt x="39" y="49"/>
                    <a:pt x="39" y="49"/>
                    <a:pt x="40" y="49"/>
                  </a:cubicBezTo>
                  <a:cubicBezTo>
                    <a:pt x="40" y="48"/>
                    <a:pt x="40" y="47"/>
                    <a:pt x="39" y="47"/>
                  </a:cubicBezTo>
                  <a:cubicBezTo>
                    <a:pt x="39" y="48"/>
                    <a:pt x="39" y="48"/>
                    <a:pt x="39" y="49"/>
                  </a:cubicBez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7"/>
                    <a:pt x="48" y="47"/>
                  </a:cubicBezTo>
                  <a:cubicBezTo>
                    <a:pt x="47" y="47"/>
                    <a:pt x="47" y="48"/>
                    <a:pt x="47" y="48"/>
                  </a:cubicBezTo>
                  <a:close/>
                  <a:moveTo>
                    <a:pt x="46" y="49"/>
                  </a:moveTo>
                  <a:cubicBezTo>
                    <a:pt x="46" y="48"/>
                    <a:pt x="46" y="48"/>
                    <a:pt x="45" y="47"/>
                  </a:cubicBezTo>
                  <a:cubicBezTo>
                    <a:pt x="45" y="48"/>
                    <a:pt x="45" y="49"/>
                    <a:pt x="46" y="49"/>
                  </a:cubicBezTo>
                  <a:close/>
                  <a:moveTo>
                    <a:pt x="51" y="49"/>
                  </a:moveTo>
                  <a:cubicBezTo>
                    <a:pt x="52" y="48"/>
                    <a:pt x="51" y="48"/>
                    <a:pt x="50" y="47"/>
                  </a:cubicBezTo>
                  <a:cubicBezTo>
                    <a:pt x="50" y="48"/>
                    <a:pt x="50" y="49"/>
                    <a:pt x="51" y="49"/>
                  </a:cubicBezTo>
                  <a:close/>
                  <a:moveTo>
                    <a:pt x="54" y="50"/>
                  </a:moveTo>
                  <a:cubicBezTo>
                    <a:pt x="55" y="49"/>
                    <a:pt x="53" y="48"/>
                    <a:pt x="52" y="47"/>
                  </a:cubicBezTo>
                  <a:cubicBezTo>
                    <a:pt x="53" y="49"/>
                    <a:pt x="53" y="49"/>
                    <a:pt x="54" y="50"/>
                  </a:cubicBezTo>
                  <a:close/>
                  <a:moveTo>
                    <a:pt x="13" y="50"/>
                  </a:moveTo>
                  <a:cubicBezTo>
                    <a:pt x="14" y="50"/>
                    <a:pt x="15" y="49"/>
                    <a:pt x="15" y="48"/>
                  </a:cubicBezTo>
                  <a:cubicBezTo>
                    <a:pt x="14" y="49"/>
                    <a:pt x="13" y="49"/>
                    <a:pt x="13" y="50"/>
                  </a:cubicBezTo>
                  <a:close/>
                  <a:moveTo>
                    <a:pt x="43" y="50"/>
                  </a:moveTo>
                  <a:cubicBezTo>
                    <a:pt x="44" y="49"/>
                    <a:pt x="44" y="48"/>
                    <a:pt x="43" y="48"/>
                  </a:cubicBezTo>
                  <a:cubicBezTo>
                    <a:pt x="43" y="49"/>
                    <a:pt x="42" y="49"/>
                    <a:pt x="43" y="50"/>
                  </a:cubicBezTo>
                  <a:close/>
                  <a:moveTo>
                    <a:pt x="48" y="49"/>
                  </a:moveTo>
                  <a:cubicBezTo>
                    <a:pt x="49" y="49"/>
                    <a:pt x="49" y="48"/>
                    <a:pt x="48" y="48"/>
                  </a:cubicBezTo>
                  <a:cubicBezTo>
                    <a:pt x="48" y="48"/>
                    <a:pt x="48" y="49"/>
                    <a:pt x="48" y="49"/>
                  </a:cubicBezTo>
                  <a:close/>
                  <a:moveTo>
                    <a:pt x="40" y="50"/>
                  </a:moveTo>
                  <a:cubicBezTo>
                    <a:pt x="41" y="50"/>
                    <a:pt x="41" y="51"/>
                    <a:pt x="41" y="51"/>
                  </a:cubicBezTo>
                  <a:cubicBezTo>
                    <a:pt x="41" y="50"/>
                    <a:pt x="42" y="50"/>
                    <a:pt x="42" y="49"/>
                  </a:cubicBezTo>
                  <a:cubicBezTo>
                    <a:pt x="41" y="49"/>
                    <a:pt x="41" y="48"/>
                    <a:pt x="41" y="48"/>
                  </a:cubicBezTo>
                  <a:cubicBezTo>
                    <a:pt x="41" y="49"/>
                    <a:pt x="40" y="49"/>
                    <a:pt x="40" y="50"/>
                  </a:cubicBezTo>
                  <a:close/>
                  <a:moveTo>
                    <a:pt x="44" y="50"/>
                  </a:moveTo>
                  <a:cubicBezTo>
                    <a:pt x="44" y="50"/>
                    <a:pt x="44" y="51"/>
                    <a:pt x="45" y="51"/>
                  </a:cubicBezTo>
                  <a:cubicBezTo>
                    <a:pt x="46" y="50"/>
                    <a:pt x="45" y="49"/>
                    <a:pt x="44" y="49"/>
                  </a:cubicBezTo>
                  <a:cubicBezTo>
                    <a:pt x="44" y="49"/>
                    <a:pt x="44" y="50"/>
                    <a:pt x="44" y="50"/>
                  </a:cubicBezTo>
                  <a:close/>
                  <a:moveTo>
                    <a:pt x="47" y="50"/>
                  </a:moveTo>
                  <a:cubicBezTo>
                    <a:pt x="47" y="50"/>
                    <a:pt x="47" y="50"/>
                    <a:pt x="47" y="49"/>
                  </a:cubicBezTo>
                  <a:cubicBezTo>
                    <a:pt x="47" y="49"/>
                    <a:pt x="47" y="49"/>
                    <a:pt x="46" y="49"/>
                  </a:cubicBezTo>
                  <a:cubicBezTo>
                    <a:pt x="46" y="50"/>
                    <a:pt x="46" y="50"/>
                    <a:pt x="47" y="50"/>
                  </a:cubicBezTo>
                  <a:close/>
                  <a:moveTo>
                    <a:pt x="49" y="50"/>
                  </a:moveTo>
                  <a:cubicBezTo>
                    <a:pt x="50" y="50"/>
                    <a:pt x="49" y="51"/>
                    <a:pt x="50" y="51"/>
                  </a:cubicBezTo>
                  <a:cubicBezTo>
                    <a:pt x="50" y="50"/>
                    <a:pt x="50" y="50"/>
                    <a:pt x="51" y="50"/>
                  </a:cubicBezTo>
                  <a:cubicBezTo>
                    <a:pt x="50" y="50"/>
                    <a:pt x="50" y="49"/>
                    <a:pt x="49" y="49"/>
                  </a:cubicBezTo>
                  <a:cubicBezTo>
                    <a:pt x="49" y="49"/>
                    <a:pt x="49" y="50"/>
                    <a:pt x="49" y="50"/>
                  </a:cubicBezTo>
                  <a:close/>
                  <a:moveTo>
                    <a:pt x="52" y="50"/>
                  </a:moveTo>
                  <a:cubicBezTo>
                    <a:pt x="52" y="50"/>
                    <a:pt x="53" y="51"/>
                    <a:pt x="54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3" y="50"/>
                    <a:pt x="53" y="49"/>
                    <a:pt x="52" y="49"/>
                  </a:cubicBezTo>
                  <a:cubicBezTo>
                    <a:pt x="52" y="49"/>
                    <a:pt x="51" y="49"/>
                    <a:pt x="52" y="50"/>
                  </a:cubicBezTo>
                  <a:close/>
                  <a:moveTo>
                    <a:pt x="21" y="51"/>
                  </a:moveTo>
                  <a:cubicBezTo>
                    <a:pt x="20" y="50"/>
                    <a:pt x="20" y="50"/>
                    <a:pt x="19" y="49"/>
                  </a:cubicBezTo>
                  <a:cubicBezTo>
                    <a:pt x="19" y="50"/>
                    <a:pt x="20" y="51"/>
                    <a:pt x="21" y="51"/>
                  </a:cubicBezTo>
                  <a:close/>
                  <a:moveTo>
                    <a:pt x="47" y="51"/>
                  </a:moveTo>
                  <a:cubicBezTo>
                    <a:pt x="48" y="51"/>
                    <a:pt x="48" y="50"/>
                    <a:pt x="47" y="50"/>
                  </a:cubicBezTo>
                  <a:cubicBezTo>
                    <a:pt x="47" y="50"/>
                    <a:pt x="47" y="50"/>
                    <a:pt x="47" y="51"/>
                  </a:cubicBezTo>
                  <a:close/>
                  <a:moveTo>
                    <a:pt x="46" y="52"/>
                  </a:moveTo>
                  <a:cubicBezTo>
                    <a:pt x="47" y="51"/>
                    <a:pt x="46" y="50"/>
                    <a:pt x="46" y="50"/>
                  </a:cubicBezTo>
                  <a:cubicBezTo>
                    <a:pt x="45" y="51"/>
                    <a:pt x="45" y="52"/>
                    <a:pt x="46" y="52"/>
                  </a:cubicBezTo>
                  <a:close/>
                  <a:moveTo>
                    <a:pt x="51" y="51"/>
                  </a:moveTo>
                  <a:cubicBezTo>
                    <a:pt x="51" y="52"/>
                    <a:pt x="52" y="53"/>
                    <a:pt x="53" y="54"/>
                  </a:cubicBezTo>
                  <a:cubicBezTo>
                    <a:pt x="53" y="53"/>
                    <a:pt x="53" y="53"/>
                    <a:pt x="53" y="52"/>
                  </a:cubicBezTo>
                  <a:cubicBezTo>
                    <a:pt x="53" y="52"/>
                    <a:pt x="52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lose/>
                  <a:moveTo>
                    <a:pt x="11" y="53"/>
                  </a:moveTo>
                  <a:cubicBezTo>
                    <a:pt x="11" y="53"/>
                    <a:pt x="13" y="52"/>
                    <a:pt x="12" y="51"/>
                  </a:cubicBezTo>
                  <a:cubicBezTo>
                    <a:pt x="12" y="52"/>
                    <a:pt x="11" y="52"/>
                    <a:pt x="11" y="53"/>
                  </a:cubicBezTo>
                  <a:close/>
                  <a:moveTo>
                    <a:pt x="15" y="52"/>
                  </a:moveTo>
                  <a:cubicBezTo>
                    <a:pt x="15" y="52"/>
                    <a:pt x="15" y="53"/>
                    <a:pt x="16" y="52"/>
                  </a:cubicBezTo>
                  <a:cubicBezTo>
                    <a:pt x="16" y="52"/>
                    <a:pt x="16" y="52"/>
                    <a:pt x="16" y="51"/>
                  </a:cubicBezTo>
                  <a:cubicBezTo>
                    <a:pt x="15" y="51"/>
                    <a:pt x="15" y="52"/>
                    <a:pt x="15" y="52"/>
                  </a:cubicBezTo>
                  <a:close/>
                  <a:moveTo>
                    <a:pt x="16" y="53"/>
                  </a:moveTo>
                  <a:cubicBezTo>
                    <a:pt x="16" y="53"/>
                    <a:pt x="17" y="53"/>
                    <a:pt x="17" y="53"/>
                  </a:cubicBezTo>
                  <a:cubicBezTo>
                    <a:pt x="17" y="53"/>
                    <a:pt x="18" y="53"/>
                    <a:pt x="18" y="52"/>
                  </a:cubicBezTo>
                  <a:cubicBezTo>
                    <a:pt x="17" y="51"/>
                    <a:pt x="16" y="53"/>
                    <a:pt x="16" y="53"/>
                  </a:cubicBezTo>
                  <a:close/>
                  <a:moveTo>
                    <a:pt x="21" y="54"/>
                  </a:moveTo>
                  <a:cubicBezTo>
                    <a:pt x="20" y="53"/>
                    <a:pt x="20" y="52"/>
                    <a:pt x="19" y="52"/>
                  </a:cubicBezTo>
                  <a:cubicBezTo>
                    <a:pt x="19" y="52"/>
                    <a:pt x="20" y="54"/>
                    <a:pt x="21" y="54"/>
                  </a:cubicBezTo>
                  <a:close/>
                  <a:moveTo>
                    <a:pt x="14" y="53"/>
                  </a:moveTo>
                  <a:cubicBezTo>
                    <a:pt x="14" y="53"/>
                    <a:pt x="15" y="53"/>
                    <a:pt x="15" y="53"/>
                  </a:cubicBezTo>
                  <a:cubicBezTo>
                    <a:pt x="14" y="52"/>
                    <a:pt x="14" y="53"/>
                    <a:pt x="14" y="53"/>
                  </a:cubicBezTo>
                  <a:close/>
                  <a:moveTo>
                    <a:pt x="19" y="54"/>
                  </a:moveTo>
                  <a:cubicBezTo>
                    <a:pt x="19" y="54"/>
                    <a:pt x="19" y="53"/>
                    <a:pt x="19" y="53"/>
                  </a:cubicBezTo>
                  <a:cubicBezTo>
                    <a:pt x="18" y="53"/>
                    <a:pt x="18" y="53"/>
                    <a:pt x="18" y="54"/>
                  </a:cubicBezTo>
                  <a:cubicBezTo>
                    <a:pt x="18" y="54"/>
                    <a:pt x="19" y="54"/>
                    <a:pt x="19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5"/>
                  </a:cubicBezTo>
                  <a:cubicBezTo>
                    <a:pt x="11" y="55"/>
                    <a:pt x="11" y="53"/>
                    <a:pt x="10" y="54"/>
                  </a:cubicBezTo>
                  <a:close/>
                  <a:moveTo>
                    <a:pt x="15" y="55"/>
                  </a:moveTo>
                  <a:cubicBezTo>
                    <a:pt x="16" y="55"/>
                    <a:pt x="16" y="54"/>
                    <a:pt x="16" y="54"/>
                  </a:cubicBezTo>
                  <a:cubicBezTo>
                    <a:pt x="16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9" y="55"/>
                  </a:moveTo>
                  <a:cubicBezTo>
                    <a:pt x="20" y="55"/>
                    <a:pt x="20" y="57"/>
                    <a:pt x="22" y="57"/>
                  </a:cubicBezTo>
                  <a:cubicBezTo>
                    <a:pt x="21" y="56"/>
                    <a:pt x="20" y="53"/>
                    <a:pt x="19" y="55"/>
                  </a:cubicBezTo>
                  <a:close/>
                  <a:moveTo>
                    <a:pt x="13" y="56"/>
                  </a:moveTo>
                  <a:cubicBezTo>
                    <a:pt x="14" y="56"/>
                    <a:pt x="14" y="55"/>
                    <a:pt x="14" y="55"/>
                  </a:cubicBezTo>
                  <a:cubicBezTo>
                    <a:pt x="14" y="54"/>
                    <a:pt x="13" y="55"/>
                    <a:pt x="13" y="56"/>
                  </a:cubicBezTo>
                  <a:close/>
                  <a:moveTo>
                    <a:pt x="17" y="56"/>
                  </a:moveTo>
                  <a:cubicBezTo>
                    <a:pt x="17" y="56"/>
                    <a:pt x="17" y="55"/>
                    <a:pt x="17" y="55"/>
                  </a:cubicBezTo>
                  <a:cubicBezTo>
                    <a:pt x="17" y="55"/>
                    <a:pt x="17" y="55"/>
                    <a:pt x="16" y="55"/>
                  </a:cubicBezTo>
                  <a:cubicBezTo>
                    <a:pt x="16" y="55"/>
                    <a:pt x="16" y="56"/>
                    <a:pt x="17" y="56"/>
                  </a:cubicBezTo>
                  <a:close/>
                  <a:moveTo>
                    <a:pt x="17" y="57"/>
                  </a:moveTo>
                  <a:cubicBezTo>
                    <a:pt x="18" y="56"/>
                    <a:pt x="18" y="57"/>
                    <a:pt x="19" y="56"/>
                  </a:cubicBezTo>
                  <a:cubicBezTo>
                    <a:pt x="19" y="56"/>
                    <a:pt x="19" y="56"/>
                    <a:pt x="18" y="56"/>
                  </a:cubicBezTo>
                  <a:cubicBezTo>
                    <a:pt x="18" y="56"/>
                    <a:pt x="17" y="56"/>
                    <a:pt x="17" y="57"/>
                  </a:cubicBezTo>
                  <a:close/>
                  <a:moveTo>
                    <a:pt x="11" y="58"/>
                  </a:move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12" y="58"/>
                    <a:pt x="12" y="57"/>
                  </a:cubicBezTo>
                  <a:cubicBezTo>
                    <a:pt x="12" y="57"/>
                    <a:pt x="11" y="57"/>
                    <a:pt x="11" y="58"/>
                  </a:cubicBezTo>
                  <a:close/>
                  <a:moveTo>
                    <a:pt x="16" y="57"/>
                  </a:moveTo>
                  <a:cubicBezTo>
                    <a:pt x="16" y="57"/>
                    <a:pt x="15" y="57"/>
                    <a:pt x="15" y="57"/>
                  </a:cubicBezTo>
                  <a:cubicBezTo>
                    <a:pt x="15" y="58"/>
                    <a:pt x="16" y="58"/>
                    <a:pt x="16" y="57"/>
                  </a:cubicBezTo>
                  <a:close/>
                  <a:moveTo>
                    <a:pt x="18" y="58"/>
                  </a:moveTo>
                  <a:cubicBezTo>
                    <a:pt x="19" y="57"/>
                    <a:pt x="20" y="58"/>
                    <a:pt x="20" y="58"/>
                  </a:cubicBezTo>
                  <a:cubicBezTo>
                    <a:pt x="20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8"/>
                  </a:cubicBezTo>
                  <a:close/>
                  <a:moveTo>
                    <a:pt x="16" y="58"/>
                  </a:moveTo>
                  <a:cubicBezTo>
                    <a:pt x="16" y="58"/>
                    <a:pt x="17" y="58"/>
                    <a:pt x="17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8"/>
                    <a:pt x="16" y="58"/>
                  </a:cubicBezTo>
                  <a:close/>
                  <a:moveTo>
                    <a:pt x="23" y="58"/>
                  </a:moveTo>
                  <a:cubicBezTo>
                    <a:pt x="23" y="57"/>
                    <a:pt x="22" y="57"/>
                    <a:pt x="21" y="57"/>
                  </a:cubicBezTo>
                  <a:cubicBezTo>
                    <a:pt x="22" y="58"/>
                    <a:pt x="22" y="58"/>
                    <a:pt x="23" y="58"/>
                  </a:cubicBezTo>
                  <a:close/>
                  <a:moveTo>
                    <a:pt x="21" y="59"/>
                  </a:moveTo>
                  <a:cubicBezTo>
                    <a:pt x="21" y="58"/>
                    <a:pt x="20" y="58"/>
                    <a:pt x="20" y="58"/>
                  </a:cubicBezTo>
                  <a:cubicBezTo>
                    <a:pt x="20" y="59"/>
                    <a:pt x="20" y="58"/>
                    <a:pt x="21" y="59"/>
                  </a:cubicBezTo>
                  <a:close/>
                  <a:moveTo>
                    <a:pt x="13" y="60"/>
                  </a:moveTo>
                  <a:cubicBezTo>
                    <a:pt x="14" y="60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2" y="59"/>
                  </a:cubicBezTo>
                  <a:cubicBezTo>
                    <a:pt x="12" y="60"/>
                    <a:pt x="13" y="60"/>
                    <a:pt x="13" y="60"/>
                  </a:cubicBezTo>
                  <a:close/>
                  <a:moveTo>
                    <a:pt x="15" y="59"/>
                  </a:moveTo>
                  <a:cubicBezTo>
                    <a:pt x="15" y="59"/>
                    <a:pt x="15" y="60"/>
                    <a:pt x="16" y="60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lose/>
                  <a:moveTo>
                    <a:pt x="17" y="59"/>
                  </a:moveTo>
                  <a:cubicBezTo>
                    <a:pt x="18" y="60"/>
                    <a:pt x="18" y="59"/>
                    <a:pt x="19" y="59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20" y="60"/>
                    <a:pt x="20" y="59"/>
                  </a:cubicBezTo>
                  <a:cubicBezTo>
                    <a:pt x="19" y="59"/>
                    <a:pt x="18" y="58"/>
                    <a:pt x="17" y="59"/>
                  </a:cubicBezTo>
                  <a:close/>
                  <a:moveTo>
                    <a:pt x="6" y="62"/>
                  </a:moveTo>
                  <a:cubicBezTo>
                    <a:pt x="7" y="62"/>
                    <a:pt x="7" y="60"/>
                    <a:pt x="7" y="60"/>
                  </a:cubicBezTo>
                  <a:cubicBezTo>
                    <a:pt x="7" y="61"/>
                    <a:pt x="6" y="61"/>
                    <a:pt x="6" y="62"/>
                  </a:cubicBezTo>
                  <a:close/>
                  <a:moveTo>
                    <a:pt x="19" y="61"/>
                  </a:moveTo>
                  <a:cubicBezTo>
                    <a:pt x="19" y="61"/>
                    <a:pt x="20" y="61"/>
                    <a:pt x="21" y="61"/>
                  </a:cubicBezTo>
                  <a:cubicBezTo>
                    <a:pt x="20" y="60"/>
                    <a:pt x="19" y="60"/>
                    <a:pt x="19" y="61"/>
                  </a:cubicBezTo>
                  <a:close/>
                  <a:moveTo>
                    <a:pt x="12" y="62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1" y="61"/>
                    <a:pt x="11" y="61"/>
                  </a:cubicBezTo>
                  <a:cubicBezTo>
                    <a:pt x="12" y="61"/>
                    <a:pt x="12" y="61"/>
                    <a:pt x="12" y="62"/>
                  </a:cubicBezTo>
                  <a:close/>
                  <a:moveTo>
                    <a:pt x="15" y="61"/>
                  </a:moveTo>
                  <a:cubicBezTo>
                    <a:pt x="15" y="62"/>
                    <a:pt x="16" y="62"/>
                    <a:pt x="16" y="62"/>
                  </a:cubicBezTo>
                  <a:cubicBezTo>
                    <a:pt x="16" y="61"/>
                    <a:pt x="16" y="61"/>
                    <a:pt x="15" y="61"/>
                  </a:cubicBezTo>
                  <a:close/>
                  <a:moveTo>
                    <a:pt x="17" y="62"/>
                  </a:moveTo>
                  <a:cubicBezTo>
                    <a:pt x="18" y="62"/>
                    <a:pt x="18" y="62"/>
                    <a:pt x="19" y="62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1"/>
                    <a:pt x="17" y="61"/>
                    <a:pt x="17" y="62"/>
                  </a:cubicBezTo>
                  <a:close/>
                  <a:moveTo>
                    <a:pt x="23" y="62"/>
                  </a:moveTo>
                  <a:cubicBezTo>
                    <a:pt x="23" y="62"/>
                    <a:pt x="21" y="62"/>
                    <a:pt x="21" y="62"/>
                  </a:cubicBezTo>
                  <a:cubicBezTo>
                    <a:pt x="22" y="62"/>
                    <a:pt x="22" y="63"/>
                    <a:pt x="23" y="62"/>
                  </a:cubicBezTo>
                  <a:close/>
                  <a:moveTo>
                    <a:pt x="14" y="63"/>
                  </a:moveTo>
                  <a:cubicBezTo>
                    <a:pt x="14" y="63"/>
                    <a:pt x="14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lose/>
                  <a:moveTo>
                    <a:pt x="15" y="63"/>
                  </a:moveTo>
                  <a:cubicBezTo>
                    <a:pt x="15" y="63"/>
                    <a:pt x="16" y="63"/>
                    <a:pt x="1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lose/>
                  <a:moveTo>
                    <a:pt x="17" y="63"/>
                  </a:moveTo>
                  <a:cubicBezTo>
                    <a:pt x="17" y="63"/>
                    <a:pt x="17" y="62"/>
                    <a:pt x="16" y="63"/>
                  </a:cubicBezTo>
                  <a:cubicBezTo>
                    <a:pt x="17" y="63"/>
                    <a:pt x="17" y="64"/>
                    <a:pt x="17" y="63"/>
                  </a:cubicBezTo>
                  <a:close/>
                  <a:moveTo>
                    <a:pt x="6" y="64"/>
                  </a:moveTo>
                  <a:cubicBezTo>
                    <a:pt x="6" y="64"/>
                    <a:pt x="7" y="63"/>
                    <a:pt x="6" y="63"/>
                  </a:cubicBezTo>
                  <a:cubicBezTo>
                    <a:pt x="6" y="64"/>
                    <a:pt x="5" y="63"/>
                    <a:pt x="6" y="64"/>
                  </a:cubicBezTo>
                  <a:close/>
                  <a:moveTo>
                    <a:pt x="10" y="63"/>
                  </a:moveTo>
                  <a:cubicBezTo>
                    <a:pt x="10" y="64"/>
                    <a:pt x="11" y="64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lose/>
                  <a:moveTo>
                    <a:pt x="17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7" y="64"/>
                    <a:pt x="16" y="65"/>
                    <a:pt x="17" y="64"/>
                  </a:cubicBezTo>
                  <a:cubicBezTo>
                    <a:pt x="17" y="64"/>
                    <a:pt x="16" y="63"/>
                    <a:pt x="16" y="63"/>
                  </a:cubicBezTo>
                  <a:cubicBezTo>
                    <a:pt x="16" y="63"/>
                    <a:pt x="16" y="64"/>
                    <a:pt x="16" y="64"/>
                  </a:cubicBezTo>
                  <a:cubicBezTo>
                    <a:pt x="16" y="64"/>
                    <a:pt x="16" y="64"/>
                    <a:pt x="17" y="64"/>
                  </a:cubicBezTo>
                  <a:close/>
                  <a:moveTo>
                    <a:pt x="12" y="64"/>
                  </a:moveTo>
                  <a:cubicBezTo>
                    <a:pt x="11" y="64"/>
                    <a:pt x="12" y="63"/>
                    <a:pt x="11" y="63"/>
                  </a:cubicBezTo>
                  <a:cubicBezTo>
                    <a:pt x="11" y="64"/>
                    <a:pt x="12" y="65"/>
                    <a:pt x="12" y="64"/>
                  </a:cubicBezTo>
                  <a:close/>
                  <a:moveTo>
                    <a:pt x="5" y="71"/>
                  </a:moveTo>
                  <a:cubicBezTo>
                    <a:pt x="5" y="70"/>
                    <a:pt x="6" y="67"/>
                    <a:pt x="5" y="66"/>
                  </a:cubicBezTo>
                  <a:cubicBezTo>
                    <a:pt x="6" y="66"/>
                    <a:pt x="6" y="65"/>
                    <a:pt x="5" y="65"/>
                  </a:cubicBezTo>
                  <a:cubicBezTo>
                    <a:pt x="5" y="66"/>
                    <a:pt x="4" y="69"/>
                    <a:pt x="5" y="71"/>
                  </a:cubicBezTo>
                  <a:close/>
                  <a:moveTo>
                    <a:pt x="13" y="67"/>
                  </a:moveTo>
                  <a:cubicBezTo>
                    <a:pt x="13" y="66"/>
                    <a:pt x="14" y="66"/>
                    <a:pt x="13" y="65"/>
                  </a:cubicBezTo>
                  <a:cubicBezTo>
                    <a:pt x="13" y="65"/>
                    <a:pt x="12" y="65"/>
                    <a:pt x="12" y="65"/>
                  </a:cubicBezTo>
                  <a:cubicBezTo>
                    <a:pt x="12" y="66"/>
                    <a:pt x="13" y="66"/>
                    <a:pt x="13" y="67"/>
                  </a:cubicBezTo>
                  <a:close/>
                  <a:moveTo>
                    <a:pt x="16" y="66"/>
                  </a:moveTo>
                  <a:cubicBezTo>
                    <a:pt x="16" y="65"/>
                    <a:pt x="15" y="65"/>
                    <a:pt x="15" y="65"/>
                  </a:cubicBezTo>
                  <a:cubicBezTo>
                    <a:pt x="14" y="66"/>
                    <a:pt x="15" y="66"/>
                    <a:pt x="16" y="66"/>
                  </a:cubicBezTo>
                  <a:close/>
                  <a:moveTo>
                    <a:pt x="23" y="67"/>
                  </a:moveTo>
                  <a:cubicBezTo>
                    <a:pt x="22" y="67"/>
                    <a:pt x="21" y="65"/>
                    <a:pt x="20" y="65"/>
                  </a:cubicBezTo>
                  <a:cubicBezTo>
                    <a:pt x="21" y="66"/>
                    <a:pt x="22" y="68"/>
                    <a:pt x="23" y="67"/>
                  </a:cubicBezTo>
                  <a:close/>
                  <a:moveTo>
                    <a:pt x="8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8" y="66"/>
                    <a:pt x="8" y="67"/>
                  </a:cubicBezTo>
                  <a:close/>
                  <a:moveTo>
                    <a:pt x="16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7" y="66"/>
                    <a:pt x="17" y="66"/>
                    <a:pt x="16" y="66"/>
                  </a:cubicBezTo>
                  <a:cubicBezTo>
                    <a:pt x="16" y="66"/>
                    <a:pt x="16" y="66"/>
                    <a:pt x="16" y="67"/>
                  </a:cubicBezTo>
                  <a:close/>
                  <a:moveTo>
                    <a:pt x="13" y="67"/>
                  </a:moveTo>
                  <a:cubicBezTo>
                    <a:pt x="14" y="67"/>
                    <a:pt x="14" y="67"/>
                    <a:pt x="15" y="67"/>
                  </a:cubicBezTo>
                  <a:cubicBezTo>
                    <a:pt x="15" y="66"/>
                    <a:pt x="14" y="66"/>
                    <a:pt x="14" y="66"/>
                  </a:cubicBezTo>
                  <a:cubicBezTo>
                    <a:pt x="14" y="66"/>
                    <a:pt x="13" y="66"/>
                    <a:pt x="13" y="67"/>
                  </a:cubicBezTo>
                  <a:close/>
                  <a:moveTo>
                    <a:pt x="11" y="69"/>
                  </a:moveTo>
                  <a:cubicBezTo>
                    <a:pt x="11" y="69"/>
                    <a:pt x="12" y="68"/>
                    <a:pt x="12" y="68"/>
                  </a:cubicBezTo>
                  <a:cubicBezTo>
                    <a:pt x="11" y="68"/>
                    <a:pt x="11" y="67"/>
                    <a:pt x="10" y="67"/>
                  </a:cubicBezTo>
                  <a:cubicBezTo>
                    <a:pt x="10" y="68"/>
                    <a:pt x="10" y="69"/>
                    <a:pt x="11" y="69"/>
                  </a:cubicBezTo>
                  <a:close/>
                  <a:moveTo>
                    <a:pt x="12" y="68"/>
                  </a:moveTo>
                  <a:cubicBezTo>
                    <a:pt x="13" y="68"/>
                    <a:pt x="13" y="69"/>
                    <a:pt x="14" y="68"/>
                  </a:cubicBezTo>
                  <a:cubicBezTo>
                    <a:pt x="14" y="68"/>
                    <a:pt x="13" y="67"/>
                    <a:pt x="13" y="67"/>
                  </a:cubicBezTo>
                  <a:cubicBezTo>
                    <a:pt x="13" y="68"/>
                    <a:pt x="12" y="68"/>
                    <a:pt x="12" y="68"/>
                  </a:cubicBezTo>
                  <a:close/>
                  <a:moveTo>
                    <a:pt x="15" y="68"/>
                  </a:moveTo>
                  <a:cubicBezTo>
                    <a:pt x="15" y="68"/>
                    <a:pt x="15" y="68"/>
                    <a:pt x="15" y="69"/>
                  </a:cubicBezTo>
                  <a:cubicBezTo>
                    <a:pt x="15" y="68"/>
                    <a:pt x="16" y="68"/>
                    <a:pt x="16" y="68"/>
                  </a:cubicBezTo>
                  <a:cubicBezTo>
                    <a:pt x="16" y="67"/>
                    <a:pt x="15" y="67"/>
                    <a:pt x="15" y="68"/>
                  </a:cubicBezTo>
                  <a:close/>
                  <a:moveTo>
                    <a:pt x="14" y="69"/>
                  </a:moveTo>
                  <a:cubicBezTo>
                    <a:pt x="14" y="69"/>
                    <a:pt x="14" y="70"/>
                    <a:pt x="15" y="70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lose/>
                  <a:moveTo>
                    <a:pt x="11" y="69"/>
                  </a:moveTo>
                  <a:cubicBezTo>
                    <a:pt x="12" y="70"/>
                    <a:pt x="12" y="69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2" y="68"/>
                    <a:pt x="12" y="69"/>
                    <a:pt x="11" y="69"/>
                  </a:cubicBezTo>
                  <a:close/>
                  <a:moveTo>
                    <a:pt x="68" y="70"/>
                  </a:moveTo>
                  <a:cubicBezTo>
                    <a:pt x="68" y="70"/>
                    <a:pt x="68" y="69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9"/>
                    <a:pt x="67" y="70"/>
                    <a:pt x="68" y="70"/>
                  </a:cubicBezTo>
                  <a:close/>
                  <a:moveTo>
                    <a:pt x="68" y="71"/>
                  </a:moveTo>
                  <a:cubicBezTo>
                    <a:pt x="69" y="70"/>
                    <a:pt x="69" y="70"/>
                    <a:pt x="70" y="69"/>
                  </a:cubicBezTo>
                  <a:cubicBezTo>
                    <a:pt x="69" y="69"/>
                    <a:pt x="68" y="71"/>
                    <a:pt x="68" y="71"/>
                  </a:cubicBezTo>
                  <a:close/>
                  <a:moveTo>
                    <a:pt x="8" y="70"/>
                  </a:moveTo>
                  <a:cubicBezTo>
                    <a:pt x="8" y="70"/>
                    <a:pt x="9" y="70"/>
                    <a:pt x="9" y="71"/>
                  </a:cubicBezTo>
                  <a:cubicBezTo>
                    <a:pt x="8" y="71"/>
                    <a:pt x="8" y="71"/>
                    <a:pt x="8" y="70"/>
                  </a:cubicBezTo>
                  <a:cubicBezTo>
                    <a:pt x="8" y="71"/>
                    <a:pt x="9" y="71"/>
                    <a:pt x="9" y="71"/>
                  </a:cubicBezTo>
                  <a:cubicBezTo>
                    <a:pt x="9" y="71"/>
                    <a:pt x="8" y="70"/>
                    <a:pt x="9" y="70"/>
                  </a:cubicBezTo>
                  <a:cubicBezTo>
                    <a:pt x="10" y="69"/>
                    <a:pt x="8" y="69"/>
                    <a:pt x="8" y="70"/>
                  </a:cubicBezTo>
                  <a:close/>
                  <a:moveTo>
                    <a:pt x="21" y="71"/>
                  </a:moveTo>
                  <a:cubicBezTo>
                    <a:pt x="21" y="72"/>
                    <a:pt x="21" y="72"/>
                    <a:pt x="21" y="73"/>
                  </a:cubicBezTo>
                  <a:cubicBezTo>
                    <a:pt x="24" y="73"/>
                    <a:pt x="25" y="72"/>
                    <a:pt x="25" y="70"/>
                  </a:cubicBezTo>
                  <a:cubicBezTo>
                    <a:pt x="24" y="71"/>
                    <a:pt x="21" y="70"/>
                    <a:pt x="20" y="70"/>
                  </a:cubicBezTo>
                  <a:cubicBezTo>
                    <a:pt x="20" y="71"/>
                    <a:pt x="20" y="71"/>
                    <a:pt x="21" y="71"/>
                  </a:cubicBezTo>
                  <a:close/>
                  <a:moveTo>
                    <a:pt x="24" y="72"/>
                  </a:moveTo>
                  <a:cubicBezTo>
                    <a:pt x="26" y="73"/>
                    <a:pt x="28" y="71"/>
                    <a:pt x="27" y="70"/>
                  </a:cubicBezTo>
                  <a:cubicBezTo>
                    <a:pt x="26" y="70"/>
                    <a:pt x="25" y="71"/>
                    <a:pt x="24" y="72"/>
                  </a:cubicBezTo>
                  <a:close/>
                  <a:moveTo>
                    <a:pt x="14" y="71"/>
                  </a:moveTo>
                  <a:cubicBezTo>
                    <a:pt x="14" y="71"/>
                    <a:pt x="14" y="72"/>
                    <a:pt x="15" y="72"/>
                  </a:cubicBezTo>
                  <a:cubicBezTo>
                    <a:pt x="15" y="71"/>
                    <a:pt x="15" y="70"/>
                    <a:pt x="14" y="70"/>
                  </a:cubicBezTo>
                  <a:cubicBezTo>
                    <a:pt x="14" y="71"/>
                    <a:pt x="14" y="71"/>
                    <a:pt x="14" y="71"/>
                  </a:cubicBezTo>
                  <a:close/>
                  <a:moveTo>
                    <a:pt x="20" y="73"/>
                  </a:moveTo>
                  <a:cubicBezTo>
                    <a:pt x="20" y="71"/>
                    <a:pt x="20" y="71"/>
                    <a:pt x="19" y="70"/>
                  </a:cubicBezTo>
                  <a:cubicBezTo>
                    <a:pt x="18" y="71"/>
                    <a:pt x="20" y="72"/>
                    <a:pt x="20" y="73"/>
                  </a:cubicBezTo>
                  <a:close/>
                  <a:moveTo>
                    <a:pt x="10" y="71"/>
                  </a:moveTo>
                  <a:cubicBezTo>
                    <a:pt x="9" y="72"/>
                    <a:pt x="10" y="73"/>
                    <a:pt x="11" y="72"/>
                  </a:cubicBezTo>
                  <a:cubicBezTo>
                    <a:pt x="10" y="72"/>
                    <a:pt x="10" y="71"/>
                    <a:pt x="10" y="71"/>
                  </a:cubicBezTo>
                  <a:close/>
                  <a:moveTo>
                    <a:pt x="11" y="72"/>
                  </a:moveTo>
                  <a:cubicBezTo>
                    <a:pt x="11" y="71"/>
                    <a:pt x="11" y="71"/>
                    <a:pt x="10" y="71"/>
                  </a:cubicBezTo>
                  <a:cubicBezTo>
                    <a:pt x="10" y="72"/>
                    <a:pt x="11" y="72"/>
                    <a:pt x="11" y="72"/>
                  </a:cubicBezTo>
                  <a:close/>
                  <a:moveTo>
                    <a:pt x="17" y="72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17" y="70"/>
                    <a:pt x="16" y="72"/>
                    <a:pt x="17" y="72"/>
                  </a:cubicBezTo>
                  <a:close/>
                  <a:moveTo>
                    <a:pt x="8" y="73"/>
                  </a:moveTo>
                  <a:cubicBezTo>
                    <a:pt x="8" y="73"/>
                    <a:pt x="8" y="72"/>
                    <a:pt x="8" y="72"/>
                  </a:cubicBezTo>
                  <a:cubicBezTo>
                    <a:pt x="8" y="72"/>
                    <a:pt x="8" y="71"/>
                    <a:pt x="7" y="71"/>
                  </a:cubicBezTo>
                  <a:cubicBezTo>
                    <a:pt x="7" y="72"/>
                    <a:pt x="7" y="72"/>
                    <a:pt x="8" y="73"/>
                  </a:cubicBezTo>
                  <a:close/>
                  <a:moveTo>
                    <a:pt x="5" y="74"/>
                  </a:moveTo>
                  <a:cubicBezTo>
                    <a:pt x="5" y="73"/>
                    <a:pt x="6" y="72"/>
                    <a:pt x="5" y="71"/>
                  </a:cubicBezTo>
                  <a:cubicBezTo>
                    <a:pt x="5" y="72"/>
                    <a:pt x="5" y="73"/>
                    <a:pt x="5" y="74"/>
                  </a:cubicBezTo>
                  <a:close/>
                  <a:moveTo>
                    <a:pt x="17" y="72"/>
                  </a:moveTo>
                  <a:cubicBezTo>
                    <a:pt x="17" y="72"/>
                    <a:pt x="17" y="72"/>
                    <a:pt x="17" y="73"/>
                  </a:cubicBezTo>
                  <a:cubicBezTo>
                    <a:pt x="18" y="72"/>
                    <a:pt x="19" y="73"/>
                    <a:pt x="19" y="72"/>
                  </a:cubicBezTo>
                  <a:cubicBezTo>
                    <a:pt x="18" y="72"/>
                    <a:pt x="18" y="71"/>
                    <a:pt x="17" y="72"/>
                  </a:cubicBezTo>
                  <a:close/>
                  <a:moveTo>
                    <a:pt x="17" y="72"/>
                  </a:moveTo>
                  <a:cubicBezTo>
                    <a:pt x="16" y="72"/>
                    <a:pt x="15" y="72"/>
                    <a:pt x="15" y="72"/>
                  </a:cubicBezTo>
                  <a:cubicBezTo>
                    <a:pt x="15" y="72"/>
                    <a:pt x="16" y="73"/>
                    <a:pt x="17" y="72"/>
                  </a:cubicBezTo>
                  <a:close/>
                  <a:moveTo>
                    <a:pt x="19" y="74"/>
                  </a:moveTo>
                  <a:cubicBezTo>
                    <a:pt x="21" y="75"/>
                    <a:pt x="23" y="74"/>
                    <a:pt x="23" y="73"/>
                  </a:cubicBezTo>
                  <a:cubicBezTo>
                    <a:pt x="22" y="73"/>
                    <a:pt x="20" y="73"/>
                    <a:pt x="19" y="74"/>
                  </a:cubicBezTo>
                  <a:close/>
                  <a:moveTo>
                    <a:pt x="23" y="73"/>
                  </a:moveTo>
                  <a:cubicBezTo>
                    <a:pt x="23" y="74"/>
                    <a:pt x="22" y="74"/>
                    <a:pt x="23" y="74"/>
                  </a:cubicBezTo>
                  <a:cubicBezTo>
                    <a:pt x="24" y="74"/>
                    <a:pt x="25" y="74"/>
                    <a:pt x="25" y="73"/>
                  </a:cubicBezTo>
                  <a:cubicBezTo>
                    <a:pt x="25" y="72"/>
                    <a:pt x="24" y="73"/>
                    <a:pt x="23" y="73"/>
                  </a:cubicBezTo>
                  <a:close/>
                  <a:moveTo>
                    <a:pt x="11" y="74"/>
                  </a:moveTo>
                  <a:cubicBezTo>
                    <a:pt x="11" y="74"/>
                    <a:pt x="12" y="74"/>
                    <a:pt x="12" y="73"/>
                  </a:cubicBezTo>
                  <a:cubicBezTo>
                    <a:pt x="11" y="73"/>
                    <a:pt x="11" y="73"/>
                    <a:pt x="11" y="74"/>
                  </a:cubicBezTo>
                  <a:close/>
                  <a:moveTo>
                    <a:pt x="15" y="73"/>
                  </a:moveTo>
                  <a:cubicBezTo>
                    <a:pt x="15" y="74"/>
                    <a:pt x="16" y="74"/>
                    <a:pt x="16" y="74"/>
                  </a:cubicBezTo>
                  <a:cubicBezTo>
                    <a:pt x="15" y="74"/>
                    <a:pt x="15" y="73"/>
                    <a:pt x="15" y="73"/>
                  </a:cubicBezTo>
                  <a:close/>
                  <a:moveTo>
                    <a:pt x="17" y="73"/>
                  </a:moveTo>
                  <a:cubicBezTo>
                    <a:pt x="17" y="74"/>
                    <a:pt x="18" y="74"/>
                    <a:pt x="19" y="74"/>
                  </a:cubicBezTo>
                  <a:cubicBezTo>
                    <a:pt x="19" y="73"/>
                    <a:pt x="17" y="72"/>
                    <a:pt x="17" y="73"/>
                  </a:cubicBezTo>
                  <a:close/>
                  <a:moveTo>
                    <a:pt x="10" y="73"/>
                  </a:moveTo>
                  <a:cubicBezTo>
                    <a:pt x="10" y="73"/>
                    <a:pt x="9" y="73"/>
                    <a:pt x="9" y="73"/>
                  </a:cubicBezTo>
                  <a:cubicBezTo>
                    <a:pt x="9" y="74"/>
                    <a:pt x="10" y="74"/>
                    <a:pt x="10" y="73"/>
                  </a:cubicBezTo>
                  <a:close/>
                  <a:moveTo>
                    <a:pt x="12" y="74"/>
                  </a:moveTo>
                  <a:cubicBezTo>
                    <a:pt x="12" y="74"/>
                    <a:pt x="13" y="74"/>
                    <a:pt x="13" y="73"/>
                  </a:cubicBezTo>
                  <a:cubicBezTo>
                    <a:pt x="12" y="73"/>
                    <a:pt x="12" y="74"/>
                    <a:pt x="12" y="74"/>
                  </a:cubicBezTo>
                  <a:close/>
                  <a:moveTo>
                    <a:pt x="10" y="74"/>
                  </a:moveTo>
                  <a:cubicBezTo>
                    <a:pt x="10" y="75"/>
                    <a:pt x="10" y="75"/>
                    <a:pt x="11" y="75"/>
                  </a:cubicBezTo>
                  <a:cubicBezTo>
                    <a:pt x="11" y="74"/>
                    <a:pt x="11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lose/>
                  <a:moveTo>
                    <a:pt x="9" y="75"/>
                  </a:moveTo>
                  <a:cubicBezTo>
                    <a:pt x="9" y="75"/>
                    <a:pt x="9" y="75"/>
                    <a:pt x="9" y="75"/>
                  </a:cubicBezTo>
                  <a:cubicBezTo>
                    <a:pt x="9" y="74"/>
                    <a:pt x="9" y="74"/>
                    <a:pt x="8" y="74"/>
                  </a:cubicBezTo>
                  <a:cubicBezTo>
                    <a:pt x="7" y="74"/>
                    <a:pt x="8" y="75"/>
                    <a:pt x="9" y="75"/>
                  </a:cubicBezTo>
                  <a:close/>
                  <a:moveTo>
                    <a:pt x="20" y="75"/>
                  </a:moveTo>
                  <a:cubicBezTo>
                    <a:pt x="20" y="75"/>
                    <a:pt x="20" y="75"/>
                    <a:pt x="20" y="76"/>
                  </a:cubicBezTo>
                  <a:cubicBezTo>
                    <a:pt x="21" y="76"/>
                    <a:pt x="21" y="75"/>
                    <a:pt x="21" y="75"/>
                  </a:cubicBezTo>
                  <a:cubicBezTo>
                    <a:pt x="20" y="75"/>
                    <a:pt x="20" y="75"/>
                    <a:pt x="20" y="75"/>
                  </a:cubicBezTo>
                  <a:close/>
                  <a:moveTo>
                    <a:pt x="21" y="76"/>
                  </a:moveTo>
                  <a:cubicBezTo>
                    <a:pt x="22" y="75"/>
                    <a:pt x="23" y="76"/>
                    <a:pt x="23" y="75"/>
                  </a:cubicBezTo>
                  <a:cubicBezTo>
                    <a:pt x="22" y="75"/>
                    <a:pt x="21" y="75"/>
                    <a:pt x="21" y="76"/>
                  </a:cubicBezTo>
                  <a:close/>
                  <a:moveTo>
                    <a:pt x="24" y="75"/>
                  </a:moveTo>
                  <a:cubicBezTo>
                    <a:pt x="25" y="75"/>
                    <a:pt x="26" y="76"/>
                    <a:pt x="26" y="75"/>
                  </a:cubicBezTo>
                  <a:cubicBezTo>
                    <a:pt x="25" y="75"/>
                    <a:pt x="24" y="74"/>
                    <a:pt x="24" y="75"/>
                  </a:cubicBezTo>
                  <a:close/>
                  <a:moveTo>
                    <a:pt x="9" y="76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lose/>
                  <a:moveTo>
                    <a:pt x="13" y="75"/>
                  </a:moveTo>
                  <a:cubicBezTo>
                    <a:pt x="13" y="76"/>
                    <a:pt x="14" y="76"/>
                    <a:pt x="14" y="76"/>
                  </a:cubicBezTo>
                  <a:cubicBezTo>
                    <a:pt x="14" y="76"/>
                    <a:pt x="15" y="75"/>
                    <a:pt x="14" y="75"/>
                  </a:cubicBezTo>
                  <a:cubicBezTo>
                    <a:pt x="14" y="75"/>
                    <a:pt x="14" y="75"/>
                    <a:pt x="13" y="75"/>
                  </a:cubicBezTo>
                  <a:close/>
                  <a:moveTo>
                    <a:pt x="15" y="76"/>
                  </a:moveTo>
                  <a:cubicBezTo>
                    <a:pt x="15" y="76"/>
                    <a:pt x="16" y="76"/>
                    <a:pt x="17" y="76"/>
                  </a:cubicBezTo>
                  <a:cubicBezTo>
                    <a:pt x="16" y="76"/>
                    <a:pt x="16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lose/>
                  <a:moveTo>
                    <a:pt x="12" y="76"/>
                  </a:moveTo>
                  <a:cubicBezTo>
                    <a:pt x="13" y="76"/>
                    <a:pt x="13" y="77"/>
                    <a:pt x="14" y="77"/>
                  </a:cubicBezTo>
                  <a:cubicBezTo>
                    <a:pt x="14" y="76"/>
                    <a:pt x="13" y="75"/>
                    <a:pt x="12" y="76"/>
                  </a:cubicBezTo>
                  <a:close/>
                  <a:moveTo>
                    <a:pt x="22" y="78"/>
                  </a:moveTo>
                  <a:cubicBezTo>
                    <a:pt x="23" y="78"/>
                    <a:pt x="24" y="77"/>
                    <a:pt x="25" y="76"/>
                  </a:cubicBezTo>
                  <a:cubicBezTo>
                    <a:pt x="24" y="76"/>
                    <a:pt x="22" y="77"/>
                    <a:pt x="22" y="78"/>
                  </a:cubicBezTo>
                  <a:close/>
                  <a:moveTo>
                    <a:pt x="8" y="77"/>
                  </a:moveTo>
                  <a:cubicBezTo>
                    <a:pt x="8" y="77"/>
                    <a:pt x="9" y="77"/>
                    <a:pt x="9" y="77"/>
                  </a:cubicBezTo>
                  <a:cubicBezTo>
                    <a:pt x="9" y="76"/>
                    <a:pt x="8" y="77"/>
                    <a:pt x="8" y="76"/>
                  </a:cubicBezTo>
                  <a:cubicBezTo>
                    <a:pt x="8" y="77"/>
                    <a:pt x="8" y="77"/>
                    <a:pt x="8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0" y="77"/>
                    <a:pt x="20" y="77"/>
                  </a:cubicBezTo>
                  <a:cubicBezTo>
                    <a:pt x="21" y="77"/>
                    <a:pt x="20" y="78"/>
                    <a:pt x="21" y="78"/>
                  </a:cubicBezTo>
                  <a:cubicBezTo>
                    <a:pt x="21" y="77"/>
                    <a:pt x="22" y="77"/>
                    <a:pt x="22" y="76"/>
                  </a:cubicBezTo>
                  <a:cubicBezTo>
                    <a:pt x="22" y="76"/>
                    <a:pt x="21" y="76"/>
                    <a:pt x="21" y="77"/>
                  </a:cubicBezTo>
                  <a:close/>
                  <a:moveTo>
                    <a:pt x="20" y="76"/>
                  </a:moveTo>
                  <a:cubicBezTo>
                    <a:pt x="20" y="76"/>
                    <a:pt x="19" y="76"/>
                    <a:pt x="19" y="76"/>
                  </a:cubicBezTo>
                  <a:cubicBezTo>
                    <a:pt x="19" y="77"/>
                    <a:pt x="20" y="77"/>
                    <a:pt x="20" y="76"/>
                  </a:cubicBezTo>
                  <a:close/>
                  <a:moveTo>
                    <a:pt x="16" y="77"/>
                  </a:moveTo>
                  <a:cubicBezTo>
                    <a:pt x="16" y="77"/>
                    <a:pt x="17" y="77"/>
                    <a:pt x="16" y="77"/>
                  </a:cubicBezTo>
                  <a:cubicBezTo>
                    <a:pt x="16" y="77"/>
                    <a:pt x="16" y="77"/>
                    <a:pt x="15" y="77"/>
                  </a:cubicBezTo>
                  <a:cubicBezTo>
                    <a:pt x="15" y="77"/>
                    <a:pt x="15" y="77"/>
                    <a:pt x="16" y="77"/>
                  </a:cubicBezTo>
                  <a:close/>
                  <a:moveTo>
                    <a:pt x="17" y="78"/>
                  </a:moveTo>
                  <a:cubicBezTo>
                    <a:pt x="18" y="78"/>
                    <a:pt x="18" y="77"/>
                    <a:pt x="18" y="77"/>
                  </a:cubicBezTo>
                  <a:cubicBezTo>
                    <a:pt x="17" y="76"/>
                    <a:pt x="16" y="77"/>
                    <a:pt x="17" y="78"/>
                  </a:cubicBezTo>
                  <a:close/>
                  <a:moveTo>
                    <a:pt x="13" y="78"/>
                  </a:moveTo>
                  <a:cubicBezTo>
                    <a:pt x="13" y="77"/>
                    <a:pt x="12" y="77"/>
                    <a:pt x="12" y="77"/>
                  </a:cubicBezTo>
                  <a:cubicBezTo>
                    <a:pt x="12" y="77"/>
                    <a:pt x="11" y="77"/>
                    <a:pt x="11" y="78"/>
                  </a:cubicBezTo>
                  <a:cubicBezTo>
                    <a:pt x="12" y="78"/>
                    <a:pt x="12" y="79"/>
                    <a:pt x="12" y="78"/>
                  </a:cubicBezTo>
                  <a:cubicBezTo>
                    <a:pt x="13" y="78"/>
                    <a:pt x="12" y="78"/>
                    <a:pt x="12" y="77"/>
                  </a:cubicBezTo>
                  <a:cubicBezTo>
                    <a:pt x="12" y="77"/>
                    <a:pt x="12" y="78"/>
                    <a:pt x="13" y="78"/>
                  </a:cubicBezTo>
                  <a:close/>
                  <a:moveTo>
                    <a:pt x="18" y="78"/>
                  </a:moveTo>
                  <a:cubicBezTo>
                    <a:pt x="18" y="78"/>
                    <a:pt x="19" y="78"/>
                    <a:pt x="19" y="78"/>
                  </a:cubicBezTo>
                  <a:cubicBezTo>
                    <a:pt x="19" y="77"/>
                    <a:pt x="19" y="77"/>
                    <a:pt x="18" y="77"/>
                  </a:cubicBezTo>
                  <a:cubicBezTo>
                    <a:pt x="18" y="78"/>
                    <a:pt x="18" y="78"/>
                    <a:pt x="18" y="78"/>
                  </a:cubicBezTo>
                  <a:close/>
                  <a:moveTo>
                    <a:pt x="15" y="78"/>
                  </a:moveTo>
                  <a:cubicBezTo>
                    <a:pt x="15" y="78"/>
                    <a:pt x="14" y="77"/>
                    <a:pt x="14" y="78"/>
                  </a:cubicBezTo>
                  <a:cubicBezTo>
                    <a:pt x="14" y="78"/>
                    <a:pt x="15" y="78"/>
                    <a:pt x="15" y="78"/>
                  </a:cubicBezTo>
                  <a:close/>
                  <a:moveTo>
                    <a:pt x="10" y="79"/>
                  </a:moveTo>
                  <a:cubicBezTo>
                    <a:pt x="11" y="79"/>
                    <a:pt x="12" y="79"/>
                    <a:pt x="12" y="79"/>
                  </a:cubicBezTo>
                  <a:cubicBezTo>
                    <a:pt x="11" y="79"/>
                    <a:pt x="11" y="78"/>
                    <a:pt x="11" y="78"/>
                  </a:cubicBezTo>
                  <a:cubicBezTo>
                    <a:pt x="11" y="79"/>
                    <a:pt x="10" y="79"/>
                    <a:pt x="10" y="79"/>
                  </a:cubicBezTo>
                  <a:close/>
                  <a:moveTo>
                    <a:pt x="22" y="80"/>
                  </a:moveTo>
                  <a:cubicBezTo>
                    <a:pt x="23" y="80"/>
                    <a:pt x="23" y="80"/>
                    <a:pt x="24" y="80"/>
                  </a:cubicBezTo>
                  <a:cubicBezTo>
                    <a:pt x="25" y="80"/>
                    <a:pt x="26" y="79"/>
                    <a:pt x="26" y="78"/>
                  </a:cubicBezTo>
                  <a:cubicBezTo>
                    <a:pt x="24" y="78"/>
                    <a:pt x="24" y="78"/>
                    <a:pt x="23" y="79"/>
                  </a:cubicBezTo>
                  <a:cubicBezTo>
                    <a:pt x="23" y="79"/>
                    <a:pt x="23" y="78"/>
                    <a:pt x="23" y="78"/>
                  </a:cubicBezTo>
                  <a:cubicBezTo>
                    <a:pt x="23" y="78"/>
                    <a:pt x="23" y="78"/>
                    <a:pt x="22" y="78"/>
                  </a:cubicBezTo>
                  <a:cubicBezTo>
                    <a:pt x="22" y="79"/>
                    <a:pt x="22" y="79"/>
                    <a:pt x="22" y="80"/>
                  </a:cubicBezTo>
                  <a:close/>
                  <a:moveTo>
                    <a:pt x="18" y="79"/>
                  </a:moveTo>
                  <a:cubicBezTo>
                    <a:pt x="19" y="80"/>
                    <a:pt x="19" y="79"/>
                    <a:pt x="20" y="78"/>
                  </a:cubicBezTo>
                  <a:cubicBezTo>
                    <a:pt x="19" y="79"/>
                    <a:pt x="19" y="79"/>
                    <a:pt x="18" y="79"/>
                  </a:cubicBezTo>
                  <a:close/>
                  <a:moveTo>
                    <a:pt x="20" y="80"/>
                  </a:moveTo>
                  <a:cubicBezTo>
                    <a:pt x="20" y="79"/>
                    <a:pt x="21" y="79"/>
                    <a:pt x="20" y="78"/>
                  </a:cubicBezTo>
                  <a:cubicBezTo>
                    <a:pt x="20" y="79"/>
                    <a:pt x="19" y="80"/>
                    <a:pt x="20" y="80"/>
                  </a:cubicBezTo>
                  <a:close/>
                  <a:moveTo>
                    <a:pt x="20" y="80"/>
                  </a:moveTo>
                  <a:cubicBezTo>
                    <a:pt x="21" y="81"/>
                    <a:pt x="21" y="80"/>
                    <a:pt x="21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0" y="79"/>
                    <a:pt x="20" y="80"/>
                  </a:cubicBezTo>
                  <a:close/>
                  <a:moveTo>
                    <a:pt x="13" y="79"/>
                  </a:moveTo>
                  <a:cubicBezTo>
                    <a:pt x="14" y="80"/>
                    <a:pt x="14" y="80"/>
                    <a:pt x="14" y="80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3" y="79"/>
                    <a:pt x="13" y="79"/>
                  </a:cubicBezTo>
                  <a:close/>
                  <a:moveTo>
                    <a:pt x="9" y="80"/>
                  </a:moveTo>
                  <a:cubicBezTo>
                    <a:pt x="10" y="80"/>
                    <a:pt x="10" y="81"/>
                    <a:pt x="11" y="80"/>
                  </a:cubicBezTo>
                  <a:cubicBezTo>
                    <a:pt x="10" y="80"/>
                    <a:pt x="10" y="79"/>
                    <a:pt x="9" y="80"/>
                  </a:cubicBezTo>
                  <a:close/>
                  <a:moveTo>
                    <a:pt x="12" y="80"/>
                  </a:moveTo>
                  <a:cubicBezTo>
                    <a:pt x="13" y="80"/>
                    <a:pt x="13" y="81"/>
                    <a:pt x="13" y="80"/>
                  </a:cubicBezTo>
                  <a:cubicBezTo>
                    <a:pt x="13" y="80"/>
                    <a:pt x="12" y="79"/>
                    <a:pt x="12" y="80"/>
                  </a:cubicBezTo>
                  <a:close/>
                  <a:moveTo>
                    <a:pt x="14" y="80"/>
                  </a:moveTo>
                  <a:cubicBezTo>
                    <a:pt x="15" y="80"/>
                    <a:pt x="15" y="81"/>
                    <a:pt x="15" y="81"/>
                  </a:cubicBezTo>
                  <a:cubicBezTo>
                    <a:pt x="15" y="80"/>
                    <a:pt x="15" y="80"/>
                    <a:pt x="16" y="80"/>
                  </a:cubicBezTo>
                  <a:cubicBezTo>
                    <a:pt x="15" y="80"/>
                    <a:pt x="15" y="79"/>
                    <a:pt x="15" y="79"/>
                  </a:cubicBezTo>
                  <a:cubicBezTo>
                    <a:pt x="15" y="80"/>
                    <a:pt x="14" y="80"/>
                    <a:pt x="14" y="80"/>
                  </a:cubicBezTo>
                  <a:close/>
                  <a:moveTo>
                    <a:pt x="17" y="80"/>
                  </a:moveTo>
                  <a:cubicBezTo>
                    <a:pt x="18" y="80"/>
                    <a:pt x="18" y="80"/>
                    <a:pt x="18" y="80"/>
                  </a:cubicBezTo>
                  <a:cubicBezTo>
                    <a:pt x="18" y="80"/>
                    <a:pt x="18" y="80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lose/>
                  <a:moveTo>
                    <a:pt x="21" y="81"/>
                  </a:moveTo>
                  <a:cubicBezTo>
                    <a:pt x="21" y="82"/>
                    <a:pt x="22" y="81"/>
                    <a:pt x="22" y="82"/>
                  </a:cubicBezTo>
                  <a:cubicBezTo>
                    <a:pt x="21" y="82"/>
                    <a:pt x="21" y="81"/>
                    <a:pt x="20" y="82"/>
                  </a:cubicBezTo>
                  <a:cubicBezTo>
                    <a:pt x="21" y="82"/>
                    <a:pt x="21" y="83"/>
                    <a:pt x="22" y="83"/>
                  </a:cubicBezTo>
                  <a:cubicBezTo>
                    <a:pt x="22" y="82"/>
                    <a:pt x="24" y="81"/>
                    <a:pt x="23" y="81"/>
                  </a:cubicBezTo>
                  <a:cubicBezTo>
                    <a:pt x="23" y="81"/>
                    <a:pt x="22" y="81"/>
                    <a:pt x="21" y="81"/>
                  </a:cubicBezTo>
                  <a:close/>
                  <a:moveTo>
                    <a:pt x="16" y="82"/>
                  </a:moveTo>
                  <a:cubicBezTo>
                    <a:pt x="17" y="81"/>
                    <a:pt x="16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0"/>
                    <a:pt x="16" y="81"/>
                    <a:pt x="16" y="82"/>
                  </a:cubicBezTo>
                  <a:close/>
                  <a:moveTo>
                    <a:pt x="20" y="82"/>
                  </a:moveTo>
                  <a:cubicBezTo>
                    <a:pt x="20" y="81"/>
                    <a:pt x="20" y="81"/>
                    <a:pt x="19" y="81"/>
                  </a:cubicBezTo>
                  <a:cubicBezTo>
                    <a:pt x="19" y="82"/>
                    <a:pt x="20" y="82"/>
                    <a:pt x="20" y="82"/>
                  </a:cubicBezTo>
                  <a:close/>
                  <a:moveTo>
                    <a:pt x="18" y="83"/>
                  </a:moveTo>
                  <a:cubicBezTo>
                    <a:pt x="18" y="83"/>
                    <a:pt x="18" y="83"/>
                    <a:pt x="19" y="83"/>
                  </a:cubicBezTo>
                  <a:cubicBezTo>
                    <a:pt x="19" y="82"/>
                    <a:pt x="18" y="82"/>
                    <a:pt x="18" y="83"/>
                  </a:cubicBezTo>
                  <a:close/>
                  <a:moveTo>
                    <a:pt x="10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12" y="82"/>
                    <a:pt x="10" y="82"/>
                    <a:pt x="10" y="83"/>
                  </a:cubicBezTo>
                  <a:close/>
                  <a:moveTo>
                    <a:pt x="15" y="83"/>
                  </a:moveTo>
                  <a:cubicBezTo>
                    <a:pt x="15" y="83"/>
                    <a:pt x="15" y="83"/>
                    <a:pt x="16" y="83"/>
                  </a:cubicBezTo>
                  <a:cubicBezTo>
                    <a:pt x="16" y="82"/>
                    <a:pt x="15" y="82"/>
                    <a:pt x="15" y="83"/>
                  </a:cubicBezTo>
                  <a:close/>
                  <a:moveTo>
                    <a:pt x="24" y="84"/>
                  </a:moveTo>
                  <a:cubicBezTo>
                    <a:pt x="26" y="84"/>
                    <a:pt x="29" y="85"/>
                    <a:pt x="30" y="83"/>
                  </a:cubicBezTo>
                  <a:cubicBezTo>
                    <a:pt x="28" y="83"/>
                    <a:pt x="25" y="82"/>
                    <a:pt x="24" y="84"/>
                  </a:cubicBezTo>
                  <a:close/>
                  <a:moveTo>
                    <a:pt x="22" y="83"/>
                  </a:moveTo>
                  <a:cubicBezTo>
                    <a:pt x="23" y="83"/>
                    <a:pt x="23" y="84"/>
                    <a:pt x="23" y="84"/>
                  </a:cubicBezTo>
                  <a:cubicBezTo>
                    <a:pt x="23" y="84"/>
                    <a:pt x="24" y="83"/>
                    <a:pt x="24" y="83"/>
                  </a:cubicBezTo>
                  <a:cubicBezTo>
                    <a:pt x="24" y="83"/>
                    <a:pt x="22" y="83"/>
                    <a:pt x="22" y="83"/>
                  </a:cubicBezTo>
                  <a:close/>
                  <a:moveTo>
                    <a:pt x="19" y="83"/>
                  </a:moveTo>
                  <a:cubicBezTo>
                    <a:pt x="19" y="84"/>
                    <a:pt x="20" y="84"/>
                    <a:pt x="20" y="85"/>
                  </a:cubicBezTo>
                  <a:cubicBezTo>
                    <a:pt x="21" y="84"/>
                    <a:pt x="21" y="84"/>
                    <a:pt x="21" y="83"/>
                  </a:cubicBezTo>
                  <a:cubicBezTo>
                    <a:pt x="21" y="83"/>
                    <a:pt x="20" y="83"/>
                    <a:pt x="19" y="83"/>
                  </a:cubicBezTo>
                  <a:close/>
                  <a:moveTo>
                    <a:pt x="17" y="83"/>
                  </a:moveTo>
                  <a:cubicBezTo>
                    <a:pt x="17" y="84"/>
                    <a:pt x="17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7" y="84"/>
                    <a:pt x="17" y="83"/>
                    <a:pt x="17" y="83"/>
                  </a:cubicBezTo>
                  <a:close/>
                  <a:moveTo>
                    <a:pt x="15" y="84"/>
                  </a:moveTo>
                  <a:cubicBezTo>
                    <a:pt x="15" y="84"/>
                    <a:pt x="14" y="83"/>
                    <a:pt x="14" y="84"/>
                  </a:cubicBezTo>
                  <a:cubicBezTo>
                    <a:pt x="14" y="84"/>
                    <a:pt x="15" y="85"/>
                    <a:pt x="15" y="84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2" y="85"/>
                  </a:cubicBezTo>
                  <a:cubicBezTo>
                    <a:pt x="22" y="85"/>
                    <a:pt x="23" y="85"/>
                    <a:pt x="23" y="85"/>
                  </a:cubicBezTo>
                  <a:cubicBezTo>
                    <a:pt x="22" y="85"/>
                    <a:pt x="22" y="84"/>
                    <a:pt x="21" y="85"/>
                  </a:cubicBezTo>
                  <a:close/>
                  <a:moveTo>
                    <a:pt x="11" y="86"/>
                  </a:moveTo>
                  <a:cubicBezTo>
                    <a:pt x="11" y="85"/>
                    <a:pt x="11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6"/>
                    <a:pt x="11" y="86"/>
                  </a:cubicBezTo>
                  <a:close/>
                  <a:moveTo>
                    <a:pt x="13" y="85"/>
                  </a:moveTo>
                  <a:cubicBezTo>
                    <a:pt x="13" y="85"/>
                    <a:pt x="14" y="86"/>
                    <a:pt x="14" y="85"/>
                  </a:cubicBezTo>
                  <a:cubicBezTo>
                    <a:pt x="13" y="85"/>
                    <a:pt x="13" y="84"/>
                    <a:pt x="13" y="85"/>
                  </a:cubicBezTo>
                  <a:close/>
                  <a:moveTo>
                    <a:pt x="20" y="85"/>
                  </a:moveTo>
                  <a:cubicBezTo>
                    <a:pt x="20" y="85"/>
                    <a:pt x="19" y="84"/>
                    <a:pt x="19" y="85"/>
                  </a:cubicBezTo>
                  <a:cubicBezTo>
                    <a:pt x="19" y="85"/>
                    <a:pt x="20" y="86"/>
                    <a:pt x="20" y="85"/>
                  </a:cubicBezTo>
                  <a:close/>
                  <a:moveTo>
                    <a:pt x="10" y="86"/>
                  </a:moveTo>
                  <a:cubicBezTo>
                    <a:pt x="10" y="86"/>
                    <a:pt x="10" y="85"/>
                    <a:pt x="9" y="86"/>
                  </a:cubicBezTo>
                  <a:cubicBezTo>
                    <a:pt x="10" y="86"/>
                    <a:pt x="10" y="87"/>
                    <a:pt x="10" y="86"/>
                  </a:cubicBezTo>
                  <a:close/>
                  <a:moveTo>
                    <a:pt x="20" y="86"/>
                  </a:moveTo>
                  <a:cubicBezTo>
                    <a:pt x="20" y="86"/>
                    <a:pt x="21" y="86"/>
                    <a:pt x="21" y="87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1" y="86"/>
                    <a:pt x="21" y="85"/>
                    <a:pt x="20" y="86"/>
                  </a:cubicBezTo>
                  <a:close/>
                  <a:moveTo>
                    <a:pt x="12" y="86"/>
                  </a:moveTo>
                  <a:cubicBezTo>
                    <a:pt x="12" y="87"/>
                    <a:pt x="13" y="87"/>
                    <a:pt x="13" y="86"/>
                  </a:cubicBezTo>
                  <a:cubicBezTo>
                    <a:pt x="13" y="86"/>
                    <a:pt x="13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lose/>
                  <a:moveTo>
                    <a:pt x="17" y="86"/>
                  </a:moveTo>
                  <a:cubicBezTo>
                    <a:pt x="18" y="86"/>
                    <a:pt x="18" y="87"/>
                    <a:pt x="19" y="87"/>
                  </a:cubicBezTo>
                  <a:cubicBezTo>
                    <a:pt x="19" y="86"/>
                    <a:pt x="19" y="87"/>
                    <a:pt x="19" y="86"/>
                  </a:cubicBezTo>
                  <a:cubicBezTo>
                    <a:pt x="19" y="86"/>
                    <a:pt x="18" y="85"/>
                    <a:pt x="17" y="86"/>
                  </a:cubicBezTo>
                  <a:close/>
                  <a:moveTo>
                    <a:pt x="16" y="86"/>
                  </a:moveTo>
                  <a:cubicBezTo>
                    <a:pt x="16" y="86"/>
                    <a:pt x="15" y="86"/>
                    <a:pt x="15" y="86"/>
                  </a:cubicBezTo>
                  <a:cubicBezTo>
                    <a:pt x="14" y="87"/>
                    <a:pt x="16" y="88"/>
                    <a:pt x="16" y="86"/>
                  </a:cubicBezTo>
                  <a:close/>
                  <a:moveTo>
                    <a:pt x="21" y="87"/>
                  </a:moveTo>
                  <a:cubicBezTo>
                    <a:pt x="22" y="87"/>
                    <a:pt x="22" y="87"/>
                    <a:pt x="23" y="87"/>
                  </a:cubicBezTo>
                  <a:cubicBezTo>
                    <a:pt x="23" y="86"/>
                    <a:pt x="21" y="86"/>
                    <a:pt x="21" y="87"/>
                  </a:cubicBezTo>
                  <a:close/>
                  <a:moveTo>
                    <a:pt x="16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6" y="87"/>
                    <a:pt x="16" y="87"/>
                  </a:cubicBezTo>
                  <a:close/>
                  <a:moveTo>
                    <a:pt x="19" y="87"/>
                  </a:moveTo>
                  <a:cubicBezTo>
                    <a:pt x="20" y="87"/>
                    <a:pt x="20" y="87"/>
                    <a:pt x="21" y="87"/>
                  </a:cubicBezTo>
                  <a:cubicBezTo>
                    <a:pt x="20" y="87"/>
                    <a:pt x="19" y="86"/>
                    <a:pt x="19" y="87"/>
                  </a:cubicBezTo>
                  <a:close/>
                  <a:moveTo>
                    <a:pt x="14" y="88"/>
                  </a:moveTo>
                  <a:cubicBezTo>
                    <a:pt x="14" y="88"/>
                    <a:pt x="15" y="88"/>
                    <a:pt x="15" y="87"/>
                  </a:cubicBezTo>
                  <a:cubicBezTo>
                    <a:pt x="15" y="87"/>
                    <a:pt x="15" y="87"/>
                    <a:pt x="14" y="87"/>
                  </a:cubicBezTo>
                  <a:cubicBezTo>
                    <a:pt x="14" y="88"/>
                    <a:pt x="13" y="87"/>
                    <a:pt x="14" y="88"/>
                  </a:cubicBezTo>
                  <a:close/>
                  <a:moveTo>
                    <a:pt x="27" y="87"/>
                  </a:moveTo>
                  <a:cubicBezTo>
                    <a:pt x="26" y="87"/>
                    <a:pt x="26" y="87"/>
                    <a:pt x="25" y="87"/>
                  </a:cubicBezTo>
                  <a:cubicBezTo>
                    <a:pt x="25" y="88"/>
                    <a:pt x="25" y="89"/>
                    <a:pt x="26" y="89"/>
                  </a:cubicBezTo>
                  <a:cubicBezTo>
                    <a:pt x="26" y="88"/>
                    <a:pt x="26" y="88"/>
                    <a:pt x="26" y="87"/>
                  </a:cubicBezTo>
                  <a:cubicBezTo>
                    <a:pt x="27" y="88"/>
                    <a:pt x="27" y="88"/>
                    <a:pt x="27" y="87"/>
                  </a:cubicBezTo>
                  <a:close/>
                  <a:moveTo>
                    <a:pt x="21" y="88"/>
                  </a:moveTo>
                  <a:cubicBezTo>
                    <a:pt x="22" y="88"/>
                    <a:pt x="22" y="89"/>
                    <a:pt x="23" y="88"/>
                  </a:cubicBezTo>
                  <a:cubicBezTo>
                    <a:pt x="22" y="88"/>
                    <a:pt x="21" y="87"/>
                    <a:pt x="21" y="88"/>
                  </a:cubicBezTo>
                  <a:close/>
                  <a:moveTo>
                    <a:pt x="58" y="89"/>
                  </a:moveTo>
                  <a:cubicBezTo>
                    <a:pt x="58" y="89"/>
                    <a:pt x="59" y="88"/>
                    <a:pt x="59" y="88"/>
                  </a:cubicBezTo>
                  <a:cubicBezTo>
                    <a:pt x="58" y="88"/>
                    <a:pt x="57" y="89"/>
                    <a:pt x="58" y="89"/>
                  </a:cubicBezTo>
                  <a:close/>
                  <a:moveTo>
                    <a:pt x="25" y="89"/>
                  </a:moveTo>
                  <a:cubicBezTo>
                    <a:pt x="25" y="88"/>
                    <a:pt x="24" y="88"/>
                    <a:pt x="24" y="88"/>
                  </a:cubicBezTo>
                  <a:cubicBezTo>
                    <a:pt x="24" y="88"/>
                    <a:pt x="24" y="89"/>
                    <a:pt x="25" y="89"/>
                  </a:cubicBezTo>
                  <a:close/>
                  <a:moveTo>
                    <a:pt x="14" y="90"/>
                  </a:moveTo>
                  <a:cubicBezTo>
                    <a:pt x="14" y="89"/>
                    <a:pt x="13" y="89"/>
                    <a:pt x="12" y="88"/>
                  </a:cubicBezTo>
                  <a:cubicBezTo>
                    <a:pt x="13" y="89"/>
                    <a:pt x="13" y="90"/>
                    <a:pt x="14" y="90"/>
                  </a:cubicBezTo>
                  <a:close/>
                  <a:moveTo>
                    <a:pt x="16" y="89"/>
                  </a:moveTo>
                  <a:cubicBezTo>
                    <a:pt x="16" y="89"/>
                    <a:pt x="17" y="89"/>
                    <a:pt x="17" y="89"/>
                  </a:cubicBezTo>
                  <a:cubicBezTo>
                    <a:pt x="17" y="88"/>
                    <a:pt x="16" y="89"/>
                    <a:pt x="16" y="89"/>
                  </a:cubicBezTo>
                  <a:close/>
                  <a:moveTo>
                    <a:pt x="60" y="90"/>
                  </a:moveTo>
                  <a:cubicBezTo>
                    <a:pt x="59" y="90"/>
                    <a:pt x="61" y="89"/>
                    <a:pt x="60" y="89"/>
                  </a:cubicBezTo>
                  <a:cubicBezTo>
                    <a:pt x="60" y="89"/>
                    <a:pt x="59" y="90"/>
                    <a:pt x="60" y="90"/>
                  </a:cubicBezTo>
                  <a:close/>
                  <a:moveTo>
                    <a:pt x="27" y="89"/>
                  </a:moveTo>
                  <a:cubicBezTo>
                    <a:pt x="27" y="90"/>
                    <a:pt x="29" y="91"/>
                    <a:pt x="30" y="90"/>
                  </a:cubicBezTo>
                  <a:cubicBezTo>
                    <a:pt x="32" y="90"/>
                    <a:pt x="33" y="90"/>
                    <a:pt x="35" y="89"/>
                  </a:cubicBezTo>
                  <a:cubicBezTo>
                    <a:pt x="32" y="89"/>
                    <a:pt x="30" y="89"/>
                    <a:pt x="27" y="89"/>
                  </a:cubicBezTo>
                  <a:close/>
                  <a:moveTo>
                    <a:pt x="23" y="90"/>
                  </a:moveTo>
                  <a:cubicBezTo>
                    <a:pt x="24" y="90"/>
                    <a:pt x="25" y="91"/>
                    <a:pt x="25" y="90"/>
                  </a:cubicBezTo>
                  <a:cubicBezTo>
                    <a:pt x="24" y="89"/>
                    <a:pt x="24" y="89"/>
                    <a:pt x="23" y="90"/>
                  </a:cubicBezTo>
                  <a:close/>
                  <a:moveTo>
                    <a:pt x="20" y="90"/>
                  </a:moveTo>
                  <a:cubicBezTo>
                    <a:pt x="21" y="90"/>
                    <a:pt x="21" y="90"/>
                    <a:pt x="21" y="90"/>
                  </a:cubicBezTo>
                  <a:cubicBezTo>
                    <a:pt x="21" y="90"/>
                    <a:pt x="22" y="90"/>
                    <a:pt x="22" y="90"/>
                  </a:cubicBezTo>
                  <a:cubicBezTo>
                    <a:pt x="21" y="90"/>
                    <a:pt x="20" y="89"/>
                    <a:pt x="20" y="90"/>
                  </a:cubicBezTo>
                  <a:close/>
                  <a:moveTo>
                    <a:pt x="15" y="90"/>
                  </a:moveTo>
                  <a:cubicBezTo>
                    <a:pt x="15" y="90"/>
                    <a:pt x="15" y="91"/>
                    <a:pt x="16" y="91"/>
                  </a:cubicBezTo>
                  <a:cubicBezTo>
                    <a:pt x="16" y="90"/>
                    <a:pt x="15" y="89"/>
                    <a:pt x="15" y="90"/>
                  </a:cubicBezTo>
                  <a:close/>
                  <a:moveTo>
                    <a:pt x="22" y="90"/>
                  </a:moveTo>
                  <a:cubicBezTo>
                    <a:pt x="22" y="91"/>
                    <a:pt x="23" y="91"/>
                    <a:pt x="23" y="90"/>
                  </a:cubicBezTo>
                  <a:cubicBezTo>
                    <a:pt x="22" y="90"/>
                    <a:pt x="22" y="90"/>
                    <a:pt x="22" y="90"/>
                  </a:cubicBezTo>
                  <a:close/>
                  <a:moveTo>
                    <a:pt x="53" y="97"/>
                  </a:moveTo>
                  <a:cubicBezTo>
                    <a:pt x="54" y="97"/>
                    <a:pt x="54" y="96"/>
                    <a:pt x="55" y="96"/>
                  </a:cubicBezTo>
                  <a:cubicBezTo>
                    <a:pt x="55" y="94"/>
                    <a:pt x="58" y="92"/>
                    <a:pt x="58" y="90"/>
                  </a:cubicBezTo>
                  <a:cubicBezTo>
                    <a:pt x="57" y="92"/>
                    <a:pt x="55" y="94"/>
                    <a:pt x="53" y="97"/>
                  </a:cubicBezTo>
                  <a:close/>
                  <a:moveTo>
                    <a:pt x="26" y="91"/>
                  </a:moveTo>
                  <a:cubicBezTo>
                    <a:pt x="26" y="92"/>
                    <a:pt x="28" y="91"/>
                    <a:pt x="27" y="91"/>
                  </a:cubicBezTo>
                  <a:cubicBezTo>
                    <a:pt x="27" y="91"/>
                    <a:pt x="26" y="91"/>
                    <a:pt x="26" y="91"/>
                  </a:cubicBezTo>
                  <a:close/>
                  <a:moveTo>
                    <a:pt x="31" y="91"/>
                  </a:moveTo>
                  <a:cubicBezTo>
                    <a:pt x="30" y="91"/>
                    <a:pt x="30" y="91"/>
                    <a:pt x="29" y="91"/>
                  </a:cubicBezTo>
                  <a:cubicBezTo>
                    <a:pt x="29" y="92"/>
                    <a:pt x="31" y="91"/>
                    <a:pt x="31" y="91"/>
                  </a:cubicBezTo>
                  <a:close/>
                  <a:moveTo>
                    <a:pt x="17" y="93"/>
                  </a:moveTo>
                  <a:cubicBezTo>
                    <a:pt x="16" y="92"/>
                    <a:pt x="15" y="91"/>
                    <a:pt x="14" y="91"/>
                  </a:cubicBezTo>
                  <a:cubicBezTo>
                    <a:pt x="15" y="92"/>
                    <a:pt x="15" y="93"/>
                    <a:pt x="17" y="93"/>
                  </a:cubicBezTo>
                  <a:close/>
                  <a:moveTo>
                    <a:pt x="22" y="91"/>
                  </a:moveTo>
                  <a:cubicBezTo>
                    <a:pt x="23" y="92"/>
                    <a:pt x="24" y="92"/>
                    <a:pt x="24" y="91"/>
                  </a:cubicBezTo>
                  <a:cubicBezTo>
                    <a:pt x="23" y="91"/>
                    <a:pt x="23" y="91"/>
                    <a:pt x="22" y="91"/>
                  </a:cubicBezTo>
                  <a:close/>
                  <a:moveTo>
                    <a:pt x="27" y="92"/>
                  </a:moveTo>
                  <a:cubicBezTo>
                    <a:pt x="27" y="92"/>
                    <a:pt x="29" y="92"/>
                    <a:pt x="29" y="92"/>
                  </a:cubicBezTo>
                  <a:cubicBezTo>
                    <a:pt x="28" y="92"/>
                    <a:pt x="28" y="92"/>
                    <a:pt x="27" y="92"/>
                  </a:cubicBezTo>
                  <a:close/>
                  <a:moveTo>
                    <a:pt x="32" y="92"/>
                  </a:moveTo>
                  <a:cubicBezTo>
                    <a:pt x="31" y="92"/>
                    <a:pt x="31" y="92"/>
                    <a:pt x="30" y="92"/>
                  </a:cubicBezTo>
                  <a:cubicBezTo>
                    <a:pt x="30" y="92"/>
                    <a:pt x="32" y="92"/>
                    <a:pt x="32" y="92"/>
                  </a:cubicBezTo>
                  <a:close/>
                  <a:moveTo>
                    <a:pt x="33" y="92"/>
                  </a:moveTo>
                  <a:cubicBezTo>
                    <a:pt x="34" y="92"/>
                    <a:pt x="35" y="93"/>
                    <a:pt x="36" y="92"/>
                  </a:cubicBezTo>
                  <a:cubicBezTo>
                    <a:pt x="35" y="92"/>
                    <a:pt x="33" y="91"/>
                    <a:pt x="33" y="92"/>
                  </a:cubicBezTo>
                  <a:close/>
                  <a:moveTo>
                    <a:pt x="27" y="93"/>
                  </a:moveTo>
                  <a:cubicBezTo>
                    <a:pt x="28" y="93"/>
                    <a:pt x="28" y="94"/>
                    <a:pt x="28" y="93"/>
                  </a:cubicBezTo>
                  <a:cubicBezTo>
                    <a:pt x="28" y="93"/>
                    <a:pt x="29" y="93"/>
                    <a:pt x="29" y="93"/>
                  </a:cubicBezTo>
                  <a:cubicBezTo>
                    <a:pt x="28" y="93"/>
                    <a:pt x="28" y="92"/>
                    <a:pt x="2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1" y="94"/>
                    <a:pt x="22" y="94"/>
                  </a:cubicBezTo>
                  <a:cubicBezTo>
                    <a:pt x="22" y="94"/>
                    <a:pt x="22" y="93"/>
                    <a:pt x="23" y="93"/>
                  </a:cubicBezTo>
                  <a:cubicBezTo>
                    <a:pt x="22" y="93"/>
                    <a:pt x="21" y="92"/>
                    <a:pt x="21" y="93"/>
                  </a:cubicBezTo>
                  <a:close/>
                  <a:moveTo>
                    <a:pt x="25" y="94"/>
                  </a:moveTo>
                  <a:cubicBezTo>
                    <a:pt x="25" y="93"/>
                    <a:pt x="26" y="93"/>
                    <a:pt x="26" y="93"/>
                  </a:cubicBezTo>
                  <a:cubicBezTo>
                    <a:pt x="26" y="93"/>
                    <a:pt x="24" y="92"/>
                    <a:pt x="24" y="93"/>
                  </a:cubicBezTo>
                  <a:cubicBezTo>
                    <a:pt x="24" y="93"/>
                    <a:pt x="24" y="94"/>
                    <a:pt x="25" y="94"/>
                  </a:cubicBezTo>
                  <a:close/>
                  <a:moveTo>
                    <a:pt x="29" y="94"/>
                  </a:moveTo>
                  <a:cubicBezTo>
                    <a:pt x="30" y="93"/>
                    <a:pt x="30" y="93"/>
                    <a:pt x="31" y="94"/>
                  </a:cubicBezTo>
                  <a:cubicBezTo>
                    <a:pt x="30" y="93"/>
                    <a:pt x="30" y="93"/>
                    <a:pt x="29" y="93"/>
                  </a:cubicBezTo>
                  <a:cubicBezTo>
                    <a:pt x="29" y="93"/>
                    <a:pt x="29" y="93"/>
                    <a:pt x="29" y="94"/>
                  </a:cubicBezTo>
                  <a:close/>
                  <a:moveTo>
                    <a:pt x="32" y="93"/>
                  </a:moveTo>
                  <a:cubicBezTo>
                    <a:pt x="32" y="94"/>
                    <a:pt x="33" y="93"/>
                    <a:pt x="33" y="93"/>
                  </a:cubicBezTo>
                  <a:cubicBezTo>
                    <a:pt x="33" y="93"/>
                    <a:pt x="32" y="93"/>
                    <a:pt x="32" y="93"/>
                  </a:cubicBezTo>
                  <a:close/>
                  <a:moveTo>
                    <a:pt x="36" y="93"/>
                  </a:moveTo>
                  <a:cubicBezTo>
                    <a:pt x="35" y="93"/>
                    <a:pt x="34" y="93"/>
                    <a:pt x="34" y="93"/>
                  </a:cubicBezTo>
                  <a:cubicBezTo>
                    <a:pt x="34" y="93"/>
                    <a:pt x="35" y="94"/>
                    <a:pt x="36" y="93"/>
                  </a:cubicBezTo>
                  <a:close/>
                  <a:moveTo>
                    <a:pt x="26" y="94"/>
                  </a:moveTo>
                  <a:cubicBezTo>
                    <a:pt x="26" y="94"/>
                    <a:pt x="27" y="94"/>
                    <a:pt x="27" y="94"/>
                  </a:cubicBezTo>
                  <a:cubicBezTo>
                    <a:pt x="27" y="93"/>
                    <a:pt x="27" y="93"/>
                    <a:pt x="26" y="93"/>
                  </a:cubicBezTo>
                  <a:cubicBezTo>
                    <a:pt x="26" y="93"/>
                    <a:pt x="26" y="94"/>
                    <a:pt x="26" y="94"/>
                  </a:cubicBezTo>
                  <a:close/>
                  <a:moveTo>
                    <a:pt x="17" y="94"/>
                  </a:moveTo>
                  <a:cubicBezTo>
                    <a:pt x="17" y="94"/>
                    <a:pt x="18" y="95"/>
                    <a:pt x="19" y="94"/>
                  </a:cubicBezTo>
                  <a:cubicBezTo>
                    <a:pt x="18" y="94"/>
                    <a:pt x="17" y="93"/>
                    <a:pt x="17" y="94"/>
                  </a:cubicBezTo>
                  <a:close/>
                  <a:moveTo>
                    <a:pt x="23" y="94"/>
                  </a:moveTo>
                  <a:cubicBezTo>
                    <a:pt x="23" y="94"/>
                    <a:pt x="24" y="95"/>
                    <a:pt x="24" y="94"/>
                  </a:cubicBezTo>
                  <a:cubicBezTo>
                    <a:pt x="23" y="94"/>
                    <a:pt x="23" y="93"/>
                    <a:pt x="23" y="93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8" y="95"/>
                    <a:pt x="39" y="95"/>
                  </a:cubicBezTo>
                  <a:cubicBezTo>
                    <a:pt x="39" y="94"/>
                    <a:pt x="37" y="93"/>
                    <a:pt x="35" y="94"/>
                  </a:cubicBezTo>
                  <a:close/>
                  <a:moveTo>
                    <a:pt x="35" y="95"/>
                  </a:moveTo>
                  <a:cubicBezTo>
                    <a:pt x="35" y="96"/>
                    <a:pt x="34" y="95"/>
                    <a:pt x="34" y="96"/>
                  </a:cubicBezTo>
                  <a:cubicBezTo>
                    <a:pt x="35" y="96"/>
                    <a:pt x="36" y="96"/>
                    <a:pt x="36" y="96"/>
                  </a:cubicBezTo>
                  <a:cubicBezTo>
                    <a:pt x="35" y="95"/>
                    <a:pt x="34" y="93"/>
                    <a:pt x="32" y="94"/>
                  </a:cubicBezTo>
                  <a:cubicBezTo>
                    <a:pt x="33" y="95"/>
                    <a:pt x="35" y="95"/>
                    <a:pt x="35" y="95"/>
                  </a:cubicBezTo>
                  <a:close/>
                  <a:moveTo>
                    <a:pt x="30" y="95"/>
                  </a:moveTo>
                  <a:cubicBezTo>
                    <a:pt x="30" y="94"/>
                    <a:pt x="31" y="94"/>
                    <a:pt x="31" y="94"/>
                  </a:cubicBezTo>
                  <a:cubicBezTo>
                    <a:pt x="30" y="94"/>
                    <a:pt x="29" y="94"/>
                    <a:pt x="29" y="94"/>
                  </a:cubicBezTo>
                  <a:cubicBezTo>
                    <a:pt x="30" y="94"/>
                    <a:pt x="30" y="95"/>
                    <a:pt x="30" y="95"/>
                  </a:cubicBezTo>
                  <a:close/>
                  <a:moveTo>
                    <a:pt x="31" y="95"/>
                  </a:moveTo>
                  <a:cubicBezTo>
                    <a:pt x="31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6"/>
                  </a:cubicBezTo>
                  <a:cubicBezTo>
                    <a:pt x="31" y="96"/>
                    <a:pt x="33" y="96"/>
                    <a:pt x="33" y="96"/>
                  </a:cubicBezTo>
                  <a:cubicBezTo>
                    <a:pt x="33" y="95"/>
                    <a:pt x="33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4"/>
                    <a:pt x="32" y="94"/>
                    <a:pt x="31" y="94"/>
                  </a:cubicBezTo>
                  <a:cubicBezTo>
                    <a:pt x="31" y="94"/>
                    <a:pt x="31" y="94"/>
                    <a:pt x="31" y="95"/>
                  </a:cubicBezTo>
                  <a:close/>
                  <a:moveTo>
                    <a:pt x="28" y="94"/>
                  </a:moveTo>
                  <a:cubicBezTo>
                    <a:pt x="28" y="95"/>
                    <a:pt x="29" y="95"/>
                    <a:pt x="29" y="95"/>
                  </a:cubicBezTo>
                  <a:cubicBezTo>
                    <a:pt x="29" y="95"/>
                    <a:pt x="28" y="94"/>
                    <a:pt x="28" y="94"/>
                  </a:cubicBezTo>
                  <a:close/>
                  <a:moveTo>
                    <a:pt x="23" y="95"/>
                  </a:moveTo>
                  <a:cubicBezTo>
                    <a:pt x="24" y="95"/>
                    <a:pt x="25" y="95"/>
                    <a:pt x="24" y="94"/>
                  </a:cubicBezTo>
                  <a:cubicBezTo>
                    <a:pt x="24" y="95"/>
                    <a:pt x="23" y="94"/>
                    <a:pt x="23" y="95"/>
                  </a:cubicBezTo>
                  <a:close/>
                  <a:moveTo>
                    <a:pt x="28" y="96"/>
                  </a:moveTo>
                  <a:cubicBezTo>
                    <a:pt x="28" y="96"/>
                    <a:pt x="29" y="96"/>
                    <a:pt x="29" y="96"/>
                  </a:cubicBezTo>
                  <a:cubicBezTo>
                    <a:pt x="30" y="96"/>
                    <a:pt x="30" y="95"/>
                    <a:pt x="29" y="95"/>
                  </a:cubicBezTo>
                  <a:cubicBezTo>
                    <a:pt x="29" y="96"/>
                    <a:pt x="28" y="95"/>
                    <a:pt x="28" y="96"/>
                  </a:cubicBezTo>
                  <a:close/>
                  <a:moveTo>
                    <a:pt x="19" y="96"/>
                  </a:moveTo>
                  <a:cubicBezTo>
                    <a:pt x="20" y="96"/>
                    <a:pt x="20" y="96"/>
                    <a:pt x="21" y="96"/>
                  </a:cubicBezTo>
                  <a:cubicBezTo>
                    <a:pt x="21" y="95"/>
                    <a:pt x="20" y="95"/>
                    <a:pt x="19" y="96"/>
                  </a:cubicBezTo>
                  <a:close/>
                  <a:moveTo>
                    <a:pt x="26" y="96"/>
                  </a:moveTo>
                  <a:cubicBezTo>
                    <a:pt x="26" y="96"/>
                    <a:pt x="26" y="96"/>
                    <a:pt x="27" y="95"/>
                  </a:cubicBezTo>
                  <a:cubicBezTo>
                    <a:pt x="26" y="95"/>
                    <a:pt x="25" y="95"/>
                    <a:pt x="25" y="95"/>
                  </a:cubicBezTo>
                  <a:cubicBezTo>
                    <a:pt x="25" y="96"/>
                    <a:pt x="25" y="96"/>
                    <a:pt x="26" y="96"/>
                  </a:cubicBezTo>
                  <a:close/>
                  <a:moveTo>
                    <a:pt x="21" y="97"/>
                  </a:moveTo>
                  <a:cubicBezTo>
                    <a:pt x="22" y="97"/>
                    <a:pt x="22" y="96"/>
                    <a:pt x="22" y="96"/>
                  </a:cubicBezTo>
                  <a:cubicBezTo>
                    <a:pt x="22" y="96"/>
                    <a:pt x="21" y="96"/>
                    <a:pt x="21" y="97"/>
                  </a:cubicBezTo>
                  <a:close/>
                  <a:moveTo>
                    <a:pt x="39" y="97"/>
                  </a:moveTo>
                  <a:cubicBezTo>
                    <a:pt x="40" y="96"/>
                    <a:pt x="40" y="97"/>
                    <a:pt x="41" y="97"/>
                  </a:cubicBezTo>
                  <a:cubicBezTo>
                    <a:pt x="41" y="96"/>
                    <a:pt x="38" y="96"/>
                    <a:pt x="39" y="97"/>
                  </a:cubicBezTo>
                  <a:close/>
                  <a:moveTo>
                    <a:pt x="33" y="97"/>
                  </a:moveTo>
                  <a:cubicBezTo>
                    <a:pt x="33" y="98"/>
                    <a:pt x="35" y="98"/>
                    <a:pt x="36" y="98"/>
                  </a:cubicBezTo>
                  <a:cubicBezTo>
                    <a:pt x="36" y="97"/>
                    <a:pt x="34" y="96"/>
                    <a:pt x="33" y="97"/>
                  </a:cubicBezTo>
                  <a:close/>
                  <a:moveTo>
                    <a:pt x="37" y="97"/>
                  </a:moveTo>
                  <a:cubicBezTo>
                    <a:pt x="38" y="97"/>
                    <a:pt x="38" y="97"/>
                    <a:pt x="37" y="97"/>
                  </a:cubicBezTo>
                  <a:cubicBezTo>
                    <a:pt x="37" y="97"/>
                    <a:pt x="37" y="96"/>
                    <a:pt x="36" y="97"/>
                  </a:cubicBezTo>
                  <a:cubicBezTo>
                    <a:pt x="37" y="97"/>
                    <a:pt x="37" y="97"/>
                    <a:pt x="37" y="97"/>
                  </a:cubicBezTo>
                  <a:close/>
                  <a:moveTo>
                    <a:pt x="28" y="98"/>
                  </a:moveTo>
                  <a:cubicBezTo>
                    <a:pt x="28" y="97"/>
                    <a:pt x="29" y="97"/>
                    <a:pt x="28" y="97"/>
                  </a:cubicBezTo>
                  <a:cubicBezTo>
                    <a:pt x="28" y="97"/>
                    <a:pt x="28" y="97"/>
                    <a:pt x="27" y="97"/>
                  </a:cubicBezTo>
                  <a:cubicBezTo>
                    <a:pt x="27" y="97"/>
                    <a:pt x="28" y="98"/>
                    <a:pt x="28" y="98"/>
                  </a:cubicBezTo>
                  <a:close/>
                  <a:moveTo>
                    <a:pt x="33" y="98"/>
                  </a:moveTo>
                  <a:cubicBezTo>
                    <a:pt x="32" y="97"/>
                    <a:pt x="31" y="96"/>
                    <a:pt x="30" y="97"/>
                  </a:cubicBezTo>
                  <a:cubicBezTo>
                    <a:pt x="30" y="98"/>
                    <a:pt x="32" y="99"/>
                    <a:pt x="33" y="98"/>
                  </a:cubicBezTo>
                  <a:close/>
                  <a:moveTo>
                    <a:pt x="41" y="97"/>
                  </a:moveTo>
                  <a:cubicBezTo>
                    <a:pt x="40" y="97"/>
                    <a:pt x="39" y="97"/>
                    <a:pt x="39" y="97"/>
                  </a:cubicBezTo>
                  <a:cubicBezTo>
                    <a:pt x="39" y="97"/>
                    <a:pt x="41" y="98"/>
                    <a:pt x="41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4" y="98"/>
                    <a:pt x="25" y="98"/>
                  </a:cubicBezTo>
                  <a:cubicBezTo>
                    <a:pt x="25" y="97"/>
                    <a:pt x="24" y="97"/>
                    <a:pt x="23" y="97"/>
                  </a:cubicBezTo>
                  <a:close/>
                  <a:moveTo>
                    <a:pt x="27" y="98"/>
                  </a:moveTo>
                  <a:cubicBezTo>
                    <a:pt x="27" y="98"/>
                    <a:pt x="27" y="97"/>
                    <a:pt x="26" y="97"/>
                  </a:cubicBezTo>
                  <a:cubicBezTo>
                    <a:pt x="26" y="98"/>
                    <a:pt x="27" y="99"/>
                    <a:pt x="27" y="98"/>
                  </a:cubicBezTo>
                  <a:close/>
                  <a:moveTo>
                    <a:pt x="29" y="98"/>
                  </a:moveTo>
                  <a:cubicBezTo>
                    <a:pt x="29" y="98"/>
                    <a:pt x="30" y="98"/>
                    <a:pt x="30" y="98"/>
                  </a:cubicBezTo>
                  <a:cubicBezTo>
                    <a:pt x="30" y="98"/>
                    <a:pt x="30" y="97"/>
                    <a:pt x="29" y="97"/>
                  </a:cubicBezTo>
                  <a:cubicBezTo>
                    <a:pt x="29" y="98"/>
                    <a:pt x="29" y="98"/>
                    <a:pt x="29" y="98"/>
                  </a:cubicBezTo>
                  <a:close/>
                  <a:moveTo>
                    <a:pt x="27" y="99"/>
                  </a:moveTo>
                  <a:cubicBezTo>
                    <a:pt x="27" y="99"/>
                    <a:pt x="26" y="98"/>
                    <a:pt x="25" y="98"/>
                  </a:cubicBezTo>
                  <a:cubicBezTo>
                    <a:pt x="25" y="99"/>
                    <a:pt x="26" y="99"/>
                    <a:pt x="27" y="99"/>
                  </a:cubicBezTo>
                  <a:close/>
                  <a:moveTo>
                    <a:pt x="35" y="99"/>
                  </a:moveTo>
                  <a:cubicBezTo>
                    <a:pt x="35" y="99"/>
                    <a:pt x="36" y="99"/>
                    <a:pt x="37" y="98"/>
                  </a:cubicBezTo>
                  <a:cubicBezTo>
                    <a:pt x="36" y="99"/>
                    <a:pt x="35" y="98"/>
                    <a:pt x="35" y="99"/>
                  </a:cubicBezTo>
                  <a:close/>
                  <a:moveTo>
                    <a:pt x="37" y="99"/>
                  </a:moveTo>
                  <a:cubicBezTo>
                    <a:pt x="38" y="99"/>
                    <a:pt x="39" y="99"/>
                    <a:pt x="39" y="98"/>
                  </a:cubicBezTo>
                  <a:cubicBezTo>
                    <a:pt x="39" y="98"/>
                    <a:pt x="37" y="98"/>
                    <a:pt x="37" y="99"/>
                  </a:cubicBezTo>
                  <a:close/>
                  <a:moveTo>
                    <a:pt x="42" y="100"/>
                  </a:moveTo>
                  <a:cubicBezTo>
                    <a:pt x="42" y="100"/>
                    <a:pt x="43" y="99"/>
                    <a:pt x="43" y="98"/>
                  </a:cubicBezTo>
                  <a:cubicBezTo>
                    <a:pt x="42" y="99"/>
                    <a:pt x="42" y="99"/>
                    <a:pt x="42" y="100"/>
                  </a:cubicBezTo>
                  <a:close/>
                  <a:moveTo>
                    <a:pt x="33" y="99"/>
                  </a:moveTo>
                  <a:cubicBezTo>
                    <a:pt x="33" y="98"/>
                    <a:pt x="34" y="99"/>
                    <a:pt x="34" y="98"/>
                  </a:cubicBezTo>
                  <a:cubicBezTo>
                    <a:pt x="34" y="99"/>
                    <a:pt x="32" y="98"/>
                    <a:pt x="33" y="99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99"/>
                    <a:pt x="33" y="99"/>
                  </a:cubicBezTo>
                  <a:close/>
                  <a:moveTo>
                    <a:pt x="39" y="100"/>
                  </a:moveTo>
                  <a:cubicBezTo>
                    <a:pt x="40" y="100"/>
                    <a:pt x="41" y="99"/>
                    <a:pt x="41" y="100"/>
                  </a:cubicBezTo>
                  <a:cubicBezTo>
                    <a:pt x="41" y="99"/>
                    <a:pt x="41" y="99"/>
                    <a:pt x="41" y="98"/>
                  </a:cubicBezTo>
                  <a:cubicBezTo>
                    <a:pt x="40" y="99"/>
                    <a:pt x="39" y="99"/>
                    <a:pt x="39" y="100"/>
                  </a:cubicBezTo>
                  <a:close/>
                  <a:moveTo>
                    <a:pt x="43" y="100"/>
                  </a:moveTo>
                  <a:cubicBezTo>
                    <a:pt x="44" y="99"/>
                    <a:pt x="45" y="99"/>
                    <a:pt x="45" y="98"/>
                  </a:cubicBezTo>
                  <a:cubicBezTo>
                    <a:pt x="45" y="98"/>
                    <a:pt x="44" y="98"/>
                    <a:pt x="44" y="98"/>
                  </a:cubicBezTo>
                  <a:cubicBezTo>
                    <a:pt x="44" y="99"/>
                    <a:pt x="43" y="99"/>
                    <a:pt x="43" y="100"/>
                  </a:cubicBezTo>
                  <a:close/>
                  <a:moveTo>
                    <a:pt x="29" y="100"/>
                  </a:moveTo>
                  <a:cubicBezTo>
                    <a:pt x="30" y="100"/>
                    <a:pt x="32" y="100"/>
                    <a:pt x="33" y="100"/>
                  </a:cubicBezTo>
                  <a:cubicBezTo>
                    <a:pt x="32" y="100"/>
                    <a:pt x="32" y="100"/>
                    <a:pt x="32" y="99"/>
                  </a:cubicBezTo>
                  <a:cubicBezTo>
                    <a:pt x="31" y="99"/>
                    <a:pt x="30" y="99"/>
                    <a:pt x="29" y="100"/>
                  </a:cubicBezTo>
                  <a:close/>
                  <a:moveTo>
                    <a:pt x="36" y="100"/>
                  </a:moveTo>
                  <a:cubicBezTo>
                    <a:pt x="37" y="100"/>
                    <a:pt x="39" y="100"/>
                    <a:pt x="39" y="99"/>
                  </a:cubicBezTo>
                  <a:cubicBezTo>
                    <a:pt x="38" y="99"/>
                    <a:pt x="36" y="99"/>
                    <a:pt x="36" y="100"/>
                  </a:cubicBezTo>
                  <a:close/>
                  <a:moveTo>
                    <a:pt x="33" y="99"/>
                  </a:moveTo>
                  <a:cubicBezTo>
                    <a:pt x="33" y="100"/>
                    <a:pt x="33" y="100"/>
                    <a:pt x="33" y="100"/>
                  </a:cubicBezTo>
                  <a:cubicBezTo>
                    <a:pt x="35" y="100"/>
                    <a:pt x="35" y="100"/>
                    <a:pt x="36" y="100"/>
                  </a:cubicBezTo>
                  <a:cubicBezTo>
                    <a:pt x="35" y="99"/>
                    <a:pt x="34" y="99"/>
                    <a:pt x="33" y="9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352675" y="5986463"/>
              <a:ext cx="790575" cy="333375"/>
            </a:xfrm>
            <a:custGeom>
              <a:avLst/>
              <a:gdLst>
                <a:gd name="T0" fmla="*/ 48 w 98"/>
                <a:gd name="T1" fmla="*/ 25 h 41"/>
                <a:gd name="T2" fmla="*/ 51 w 98"/>
                <a:gd name="T3" fmla="*/ 19 h 41"/>
                <a:gd name="T4" fmla="*/ 61 w 98"/>
                <a:gd name="T5" fmla="*/ 14 h 41"/>
                <a:gd name="T6" fmla="*/ 83 w 98"/>
                <a:gd name="T7" fmla="*/ 18 h 41"/>
                <a:gd name="T8" fmla="*/ 76 w 98"/>
                <a:gd name="T9" fmla="*/ 28 h 41"/>
                <a:gd name="T10" fmla="*/ 97 w 98"/>
                <a:gd name="T11" fmla="*/ 20 h 41"/>
                <a:gd name="T12" fmla="*/ 74 w 98"/>
                <a:gd name="T13" fmla="*/ 35 h 41"/>
                <a:gd name="T14" fmla="*/ 61 w 98"/>
                <a:gd name="T15" fmla="*/ 19 h 41"/>
                <a:gd name="T16" fmla="*/ 48 w 98"/>
                <a:gd name="T17" fmla="*/ 27 h 41"/>
                <a:gd name="T18" fmla="*/ 45 w 98"/>
                <a:gd name="T19" fmla="*/ 34 h 41"/>
                <a:gd name="T20" fmla="*/ 31 w 98"/>
                <a:gd name="T21" fmla="*/ 16 h 41"/>
                <a:gd name="T22" fmla="*/ 20 w 98"/>
                <a:gd name="T23" fmla="*/ 41 h 41"/>
                <a:gd name="T24" fmla="*/ 29 w 98"/>
                <a:gd name="T25" fmla="*/ 15 h 41"/>
                <a:gd name="T26" fmla="*/ 11 w 98"/>
                <a:gd name="T27" fmla="*/ 6 h 41"/>
                <a:gd name="T28" fmla="*/ 1 w 98"/>
                <a:gd name="T29" fmla="*/ 11 h 41"/>
                <a:gd name="T30" fmla="*/ 22 w 98"/>
                <a:gd name="T31" fmla="*/ 4 h 41"/>
                <a:gd name="T32" fmla="*/ 30 w 98"/>
                <a:gd name="T33" fmla="*/ 13 h 41"/>
                <a:gd name="T34" fmla="*/ 17 w 98"/>
                <a:gd name="T35" fmla="*/ 5 h 41"/>
                <a:gd name="T36" fmla="*/ 9 w 98"/>
                <a:gd name="T37" fmla="*/ 4 h 41"/>
                <a:gd name="T38" fmla="*/ 8 w 98"/>
                <a:gd name="T39" fmla="*/ 4 h 41"/>
                <a:gd name="T40" fmla="*/ 8 w 98"/>
                <a:gd name="T41" fmla="*/ 6 h 41"/>
                <a:gd name="T42" fmla="*/ 6 w 98"/>
                <a:gd name="T43" fmla="*/ 7 h 41"/>
                <a:gd name="T44" fmla="*/ 6 w 98"/>
                <a:gd name="T45" fmla="*/ 5 h 41"/>
                <a:gd name="T46" fmla="*/ 4 w 98"/>
                <a:gd name="T47" fmla="*/ 8 h 41"/>
                <a:gd name="T48" fmla="*/ 4 w 98"/>
                <a:gd name="T49" fmla="*/ 8 h 41"/>
                <a:gd name="T50" fmla="*/ 45 w 98"/>
                <a:gd name="T51" fmla="*/ 21 h 41"/>
                <a:gd name="T52" fmla="*/ 43 w 98"/>
                <a:gd name="T53" fmla="*/ 19 h 41"/>
                <a:gd name="T54" fmla="*/ 36 w 98"/>
                <a:gd name="T55" fmla="*/ 14 h 41"/>
                <a:gd name="T56" fmla="*/ 72 w 98"/>
                <a:gd name="T57" fmla="*/ 20 h 41"/>
                <a:gd name="T58" fmla="*/ 50 w 98"/>
                <a:gd name="T59" fmla="*/ 22 h 41"/>
                <a:gd name="T60" fmla="*/ 60 w 98"/>
                <a:gd name="T61" fmla="*/ 15 h 41"/>
                <a:gd name="T62" fmla="*/ 61 w 98"/>
                <a:gd name="T63" fmla="*/ 18 h 41"/>
                <a:gd name="T64" fmla="*/ 63 w 98"/>
                <a:gd name="T65" fmla="*/ 19 h 41"/>
                <a:gd name="T66" fmla="*/ 64 w 98"/>
                <a:gd name="T67" fmla="*/ 19 h 41"/>
                <a:gd name="T68" fmla="*/ 66 w 98"/>
                <a:gd name="T69" fmla="*/ 17 h 41"/>
                <a:gd name="T70" fmla="*/ 68 w 98"/>
                <a:gd name="T71" fmla="*/ 22 h 41"/>
                <a:gd name="T72" fmla="*/ 69 w 98"/>
                <a:gd name="T73" fmla="*/ 23 h 41"/>
                <a:gd name="T74" fmla="*/ 72 w 98"/>
                <a:gd name="T75" fmla="*/ 20 h 41"/>
                <a:gd name="T76" fmla="*/ 24 w 98"/>
                <a:gd name="T77" fmla="*/ 22 h 41"/>
                <a:gd name="T78" fmla="*/ 30 w 98"/>
                <a:gd name="T79" fmla="*/ 16 h 41"/>
                <a:gd name="T80" fmla="*/ 21 w 98"/>
                <a:gd name="T81" fmla="*/ 28 h 41"/>
                <a:gd name="T82" fmla="*/ 21 w 98"/>
                <a:gd name="T83" fmla="*/ 33 h 41"/>
                <a:gd name="T84" fmla="*/ 25 w 98"/>
                <a:gd name="T85" fmla="*/ 35 h 41"/>
                <a:gd name="T86" fmla="*/ 29 w 98"/>
                <a:gd name="T87" fmla="*/ 18 h 41"/>
                <a:gd name="T88" fmla="*/ 46 w 98"/>
                <a:gd name="T89" fmla="*/ 27 h 41"/>
                <a:gd name="T90" fmla="*/ 19 w 98"/>
                <a:gd name="T91" fmla="*/ 39 h 41"/>
                <a:gd name="T92" fmla="*/ 22 w 98"/>
                <a:gd name="T93" fmla="*/ 37 h 41"/>
                <a:gd name="T94" fmla="*/ 19 w 98"/>
                <a:gd name="T95" fmla="*/ 39 h 41"/>
                <a:gd name="T96" fmla="*/ 18 w 98"/>
                <a:gd name="T97" fmla="*/ 36 h 41"/>
                <a:gd name="T98" fmla="*/ 19 w 98"/>
                <a:gd name="T9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" h="41">
                  <a:moveTo>
                    <a:pt x="30" y="15"/>
                  </a:moveTo>
                  <a:cubicBezTo>
                    <a:pt x="38" y="9"/>
                    <a:pt x="48" y="16"/>
                    <a:pt x="48" y="25"/>
                  </a:cubicBezTo>
                  <a:cubicBezTo>
                    <a:pt x="49" y="25"/>
                    <a:pt x="48" y="24"/>
                    <a:pt x="48" y="24"/>
                  </a:cubicBezTo>
                  <a:cubicBezTo>
                    <a:pt x="49" y="22"/>
                    <a:pt x="50" y="21"/>
                    <a:pt x="51" y="19"/>
                  </a:cubicBezTo>
                  <a:cubicBezTo>
                    <a:pt x="52" y="18"/>
                    <a:pt x="53" y="17"/>
                    <a:pt x="55" y="16"/>
                  </a:cubicBezTo>
                  <a:cubicBezTo>
                    <a:pt x="57" y="15"/>
                    <a:pt x="59" y="14"/>
                    <a:pt x="61" y="14"/>
                  </a:cubicBezTo>
                  <a:cubicBezTo>
                    <a:pt x="68" y="14"/>
                    <a:pt x="74" y="20"/>
                    <a:pt x="75" y="26"/>
                  </a:cubicBezTo>
                  <a:cubicBezTo>
                    <a:pt x="77" y="23"/>
                    <a:pt x="80" y="19"/>
                    <a:pt x="83" y="18"/>
                  </a:cubicBezTo>
                  <a:cubicBezTo>
                    <a:pt x="86" y="16"/>
                    <a:pt x="91" y="15"/>
                    <a:pt x="94" y="17"/>
                  </a:cubicBezTo>
                  <a:cubicBezTo>
                    <a:pt x="85" y="16"/>
                    <a:pt x="78" y="21"/>
                    <a:pt x="76" y="28"/>
                  </a:cubicBezTo>
                  <a:cubicBezTo>
                    <a:pt x="80" y="22"/>
                    <a:pt x="86" y="17"/>
                    <a:pt x="96" y="18"/>
                  </a:cubicBezTo>
                  <a:cubicBezTo>
                    <a:pt x="96" y="18"/>
                    <a:pt x="98" y="19"/>
                    <a:pt x="97" y="20"/>
                  </a:cubicBezTo>
                  <a:cubicBezTo>
                    <a:pt x="91" y="17"/>
                    <a:pt x="81" y="22"/>
                    <a:pt x="78" y="26"/>
                  </a:cubicBezTo>
                  <a:cubicBezTo>
                    <a:pt x="76" y="29"/>
                    <a:pt x="75" y="32"/>
                    <a:pt x="74" y="35"/>
                  </a:cubicBezTo>
                  <a:cubicBezTo>
                    <a:pt x="71" y="31"/>
                    <a:pt x="70" y="26"/>
                    <a:pt x="66" y="22"/>
                  </a:cubicBezTo>
                  <a:cubicBezTo>
                    <a:pt x="65" y="21"/>
                    <a:pt x="63" y="20"/>
                    <a:pt x="61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6" y="18"/>
                    <a:pt x="49" y="23"/>
                    <a:pt x="48" y="27"/>
                  </a:cubicBezTo>
                  <a:cubicBezTo>
                    <a:pt x="48" y="30"/>
                    <a:pt x="48" y="33"/>
                    <a:pt x="47" y="35"/>
                  </a:cubicBezTo>
                  <a:cubicBezTo>
                    <a:pt x="46" y="35"/>
                    <a:pt x="46" y="34"/>
                    <a:pt x="45" y="34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6" y="22"/>
                    <a:pt x="40" y="12"/>
                    <a:pt x="31" y="16"/>
                  </a:cubicBezTo>
                  <a:cubicBezTo>
                    <a:pt x="32" y="20"/>
                    <a:pt x="31" y="24"/>
                    <a:pt x="30" y="27"/>
                  </a:cubicBezTo>
                  <a:cubicBezTo>
                    <a:pt x="28" y="32"/>
                    <a:pt x="27" y="41"/>
                    <a:pt x="20" y="41"/>
                  </a:cubicBezTo>
                  <a:cubicBezTo>
                    <a:pt x="15" y="39"/>
                    <a:pt x="17" y="31"/>
                    <a:pt x="19" y="28"/>
                  </a:cubicBezTo>
                  <a:cubicBezTo>
                    <a:pt x="21" y="24"/>
                    <a:pt x="26" y="17"/>
                    <a:pt x="29" y="15"/>
                  </a:cubicBezTo>
                  <a:cubicBezTo>
                    <a:pt x="29" y="13"/>
                    <a:pt x="27" y="12"/>
                    <a:pt x="26" y="11"/>
                  </a:cubicBezTo>
                  <a:cubicBezTo>
                    <a:pt x="22" y="9"/>
                    <a:pt x="17" y="5"/>
                    <a:pt x="11" y="6"/>
                  </a:cubicBezTo>
                  <a:cubicBezTo>
                    <a:pt x="7" y="7"/>
                    <a:pt x="4" y="10"/>
                    <a:pt x="2" y="13"/>
                  </a:cubicBezTo>
                  <a:cubicBezTo>
                    <a:pt x="0" y="13"/>
                    <a:pt x="2" y="12"/>
                    <a:pt x="1" y="11"/>
                  </a:cubicBezTo>
                  <a:cubicBezTo>
                    <a:pt x="1" y="10"/>
                    <a:pt x="0" y="11"/>
                    <a:pt x="0" y="10"/>
                  </a:cubicBezTo>
                  <a:cubicBezTo>
                    <a:pt x="3" y="2"/>
                    <a:pt x="14" y="0"/>
                    <a:pt x="22" y="4"/>
                  </a:cubicBezTo>
                  <a:cubicBezTo>
                    <a:pt x="22" y="5"/>
                    <a:pt x="23" y="4"/>
                    <a:pt x="22" y="5"/>
                  </a:cubicBezTo>
                  <a:cubicBezTo>
                    <a:pt x="26" y="6"/>
                    <a:pt x="27" y="10"/>
                    <a:pt x="30" y="13"/>
                  </a:cubicBezTo>
                  <a:cubicBezTo>
                    <a:pt x="30" y="14"/>
                    <a:pt x="30" y="14"/>
                    <a:pt x="30" y="15"/>
                  </a:cubicBezTo>
                  <a:close/>
                  <a:moveTo>
                    <a:pt x="17" y="5"/>
                  </a:moveTo>
                  <a:cubicBezTo>
                    <a:pt x="20" y="6"/>
                    <a:pt x="23" y="9"/>
                    <a:pt x="26" y="9"/>
                  </a:cubicBezTo>
                  <a:cubicBezTo>
                    <a:pt x="22" y="5"/>
                    <a:pt x="16" y="2"/>
                    <a:pt x="9" y="4"/>
                  </a:cubicBezTo>
                  <a:cubicBezTo>
                    <a:pt x="8" y="4"/>
                    <a:pt x="10" y="5"/>
                    <a:pt x="10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5"/>
                    <a:pt x="7" y="3"/>
                    <a:pt x="7" y="5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0" y="5"/>
                    <a:pt x="13" y="4"/>
                    <a:pt x="17" y="5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6"/>
                    <a:pt x="6" y="7"/>
                    <a:pt x="6" y="7"/>
                  </a:cubicBezTo>
                  <a:close/>
                  <a:moveTo>
                    <a:pt x="4" y="8"/>
                  </a:moveTo>
                  <a:cubicBezTo>
                    <a:pt x="5" y="8"/>
                    <a:pt x="5" y="7"/>
                    <a:pt x="4" y="7"/>
                  </a:cubicBezTo>
                  <a:cubicBezTo>
                    <a:pt x="5" y="7"/>
                    <a:pt x="4" y="8"/>
                    <a:pt x="4" y="8"/>
                  </a:cubicBezTo>
                  <a:close/>
                  <a:moveTo>
                    <a:pt x="46" y="26"/>
                  </a:moveTo>
                  <a:cubicBezTo>
                    <a:pt x="46" y="24"/>
                    <a:pt x="45" y="23"/>
                    <a:pt x="45" y="21"/>
                  </a:cubicBezTo>
                  <a:cubicBezTo>
                    <a:pt x="43" y="20"/>
                    <a:pt x="45" y="17"/>
                    <a:pt x="43" y="16"/>
                  </a:cubicBezTo>
                  <a:cubicBezTo>
                    <a:pt x="43" y="17"/>
                    <a:pt x="44" y="19"/>
                    <a:pt x="43" y="19"/>
                  </a:cubicBezTo>
                  <a:cubicBezTo>
                    <a:pt x="43" y="18"/>
                    <a:pt x="43" y="17"/>
                    <a:pt x="42" y="16"/>
                  </a:cubicBezTo>
                  <a:cubicBezTo>
                    <a:pt x="41" y="14"/>
                    <a:pt x="39" y="14"/>
                    <a:pt x="36" y="14"/>
                  </a:cubicBezTo>
                  <a:cubicBezTo>
                    <a:pt x="42" y="16"/>
                    <a:pt x="44" y="20"/>
                    <a:pt x="46" y="26"/>
                  </a:cubicBezTo>
                  <a:close/>
                  <a:moveTo>
                    <a:pt x="72" y="20"/>
                  </a:moveTo>
                  <a:cubicBezTo>
                    <a:pt x="69" y="17"/>
                    <a:pt x="63" y="14"/>
                    <a:pt x="60" y="15"/>
                  </a:cubicBezTo>
                  <a:cubicBezTo>
                    <a:pt x="55" y="15"/>
                    <a:pt x="53" y="19"/>
                    <a:pt x="50" y="22"/>
                  </a:cubicBezTo>
                  <a:cubicBezTo>
                    <a:pt x="53" y="20"/>
                    <a:pt x="55" y="18"/>
                    <a:pt x="59" y="18"/>
                  </a:cubicBezTo>
                  <a:cubicBezTo>
                    <a:pt x="59" y="17"/>
                    <a:pt x="59" y="15"/>
                    <a:pt x="60" y="15"/>
                  </a:cubicBezTo>
                  <a:cubicBezTo>
                    <a:pt x="60" y="16"/>
                    <a:pt x="59" y="18"/>
                    <a:pt x="60" y="18"/>
                  </a:cubicBezTo>
                  <a:cubicBezTo>
                    <a:pt x="60" y="18"/>
                    <a:pt x="61" y="18"/>
                    <a:pt x="61" y="18"/>
                  </a:cubicBezTo>
                  <a:cubicBezTo>
                    <a:pt x="61" y="17"/>
                    <a:pt x="61" y="17"/>
                    <a:pt x="62" y="16"/>
                  </a:cubicBezTo>
                  <a:cubicBezTo>
                    <a:pt x="63" y="17"/>
                    <a:pt x="61" y="19"/>
                    <a:pt x="63" y="19"/>
                  </a:cubicBezTo>
                  <a:cubicBezTo>
                    <a:pt x="63" y="18"/>
                    <a:pt x="62" y="16"/>
                    <a:pt x="63" y="15"/>
                  </a:cubicBezTo>
                  <a:cubicBezTo>
                    <a:pt x="64" y="17"/>
                    <a:pt x="63" y="18"/>
                    <a:pt x="64" y="19"/>
                  </a:cubicBezTo>
                  <a:cubicBezTo>
                    <a:pt x="65" y="19"/>
                    <a:pt x="65" y="20"/>
                    <a:pt x="65" y="20"/>
                  </a:cubicBezTo>
                  <a:cubicBezTo>
                    <a:pt x="66" y="19"/>
                    <a:pt x="65" y="17"/>
                    <a:pt x="66" y="17"/>
                  </a:cubicBezTo>
                  <a:cubicBezTo>
                    <a:pt x="66" y="18"/>
                    <a:pt x="66" y="19"/>
                    <a:pt x="66" y="20"/>
                  </a:cubicBezTo>
                  <a:cubicBezTo>
                    <a:pt x="66" y="21"/>
                    <a:pt x="67" y="21"/>
                    <a:pt x="68" y="22"/>
                  </a:cubicBezTo>
                  <a:cubicBezTo>
                    <a:pt x="68" y="21"/>
                    <a:pt x="68" y="20"/>
                    <a:pt x="68" y="19"/>
                  </a:cubicBezTo>
                  <a:cubicBezTo>
                    <a:pt x="69" y="20"/>
                    <a:pt x="68" y="22"/>
                    <a:pt x="69" y="23"/>
                  </a:cubicBezTo>
                  <a:cubicBezTo>
                    <a:pt x="70" y="26"/>
                    <a:pt x="72" y="28"/>
                    <a:pt x="73" y="31"/>
                  </a:cubicBezTo>
                  <a:cubicBezTo>
                    <a:pt x="74" y="27"/>
                    <a:pt x="73" y="22"/>
                    <a:pt x="72" y="20"/>
                  </a:cubicBezTo>
                  <a:close/>
                  <a:moveTo>
                    <a:pt x="21" y="28"/>
                  </a:moveTo>
                  <a:cubicBezTo>
                    <a:pt x="22" y="27"/>
                    <a:pt x="23" y="24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6" y="20"/>
                    <a:pt x="28" y="19"/>
                    <a:pt x="30" y="16"/>
                  </a:cubicBezTo>
                  <a:cubicBezTo>
                    <a:pt x="30" y="16"/>
                    <a:pt x="29" y="16"/>
                    <a:pt x="29" y="16"/>
                  </a:cubicBezTo>
                  <a:cubicBezTo>
                    <a:pt x="25" y="19"/>
                    <a:pt x="22" y="24"/>
                    <a:pt x="21" y="28"/>
                  </a:cubicBezTo>
                  <a:close/>
                  <a:moveTo>
                    <a:pt x="29" y="18"/>
                  </a:moveTo>
                  <a:cubicBezTo>
                    <a:pt x="26" y="22"/>
                    <a:pt x="22" y="26"/>
                    <a:pt x="21" y="33"/>
                  </a:cubicBezTo>
                  <a:cubicBezTo>
                    <a:pt x="21" y="34"/>
                    <a:pt x="22" y="34"/>
                    <a:pt x="22" y="35"/>
                  </a:cubicBezTo>
                  <a:cubicBezTo>
                    <a:pt x="23" y="36"/>
                    <a:pt x="24" y="36"/>
                    <a:pt x="25" y="35"/>
                  </a:cubicBezTo>
                  <a:cubicBezTo>
                    <a:pt x="28" y="32"/>
                    <a:pt x="30" y="24"/>
                    <a:pt x="30" y="18"/>
                  </a:cubicBezTo>
                  <a:cubicBezTo>
                    <a:pt x="30" y="18"/>
                    <a:pt x="30" y="18"/>
                    <a:pt x="29" y="18"/>
                  </a:cubicBezTo>
                  <a:close/>
                  <a:moveTo>
                    <a:pt x="46" y="33"/>
                  </a:moveTo>
                  <a:cubicBezTo>
                    <a:pt x="47" y="32"/>
                    <a:pt x="46" y="28"/>
                    <a:pt x="46" y="27"/>
                  </a:cubicBezTo>
                  <a:cubicBezTo>
                    <a:pt x="46" y="28"/>
                    <a:pt x="46" y="31"/>
                    <a:pt x="46" y="33"/>
                  </a:cubicBezTo>
                  <a:close/>
                  <a:moveTo>
                    <a:pt x="19" y="39"/>
                  </a:moveTo>
                  <a:cubicBezTo>
                    <a:pt x="23" y="40"/>
                    <a:pt x="25" y="38"/>
                    <a:pt x="26" y="36"/>
                  </a:cubicBezTo>
                  <a:cubicBezTo>
                    <a:pt x="25" y="37"/>
                    <a:pt x="24" y="37"/>
                    <a:pt x="22" y="37"/>
                  </a:cubicBezTo>
                  <a:cubicBezTo>
                    <a:pt x="22" y="38"/>
                    <a:pt x="22" y="39"/>
                    <a:pt x="22" y="39"/>
                  </a:cubicBezTo>
                  <a:cubicBezTo>
                    <a:pt x="21" y="38"/>
                    <a:pt x="21" y="39"/>
                    <a:pt x="19" y="39"/>
                  </a:cubicBezTo>
                  <a:cubicBezTo>
                    <a:pt x="19" y="38"/>
                    <a:pt x="20" y="37"/>
                    <a:pt x="19" y="36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8" y="34"/>
                    <a:pt x="19" y="32"/>
                    <a:pt x="19" y="31"/>
                  </a:cubicBezTo>
                  <a:cubicBezTo>
                    <a:pt x="18" y="33"/>
                    <a:pt x="18" y="38"/>
                    <a:pt x="19" y="39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C60A-696B-47C0-8BF2-C128AC3E5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4247"/>
            <a:ext cx="27432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C60A-696B-47C0-8BF2-C128AC3E58C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4247"/>
            <a:ext cx="41148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4247"/>
            <a:ext cx="27432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6B2D-D96D-4DDF-B1DC-161D9682DE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10" Type="http://schemas.openxmlformats.org/officeDocument/2006/relationships/image" Target="../media/image11.wm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24"/>
          <p:cNvSpPr>
            <a:spLocks noGrp="1"/>
          </p:cNvSpPr>
          <p:nvPr/>
        </p:nvSpPr>
        <p:spPr>
          <a:xfrm>
            <a:off x="5584825" y="2106930"/>
            <a:ext cx="4488815" cy="133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动态规划</a:t>
            </a:r>
            <a:endParaRPr lang="zh-CN" altLang="en-US" sz="5400" b="1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336981" y="2107203"/>
            <a:ext cx="69847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73640" y="5668645"/>
            <a:ext cx="10134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陈奎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数塔</a:t>
            </a:r>
            <a:r>
              <a:rPr lang="en-US" altLang="zh-CN" sz="1800"/>
              <a:t>http://acm.hdu.edu.cn/showproblem.php?pid=2084</a:t>
            </a: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有如下所示的数塔，要求从顶层走到底层，若每一步只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能走到相邻的结点，则经过的结点的数字之和最大是多少？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185" y="2847975"/>
            <a:ext cx="6668770" cy="328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Input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输入数据首先包括一个整数C,表示测试实例的个数，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每个测试实例的第一行是一个整数N(1 &lt;= N &lt;= 100)，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表示数塔的高度，接下来用N行数字表示数塔，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其中第i行有个i个整数，且所有的整数均在区间[0,99]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内。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Output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对于每个测试实例，输出可能得到的最大和，每个实例的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输出占一行。</a:t>
            </a:r>
            <a:endParaRPr lang="en-US" altLang="zh-CN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Sample Input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3 8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8 1 0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2 7 4 4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4 5 2 6 5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Sample Output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30</a:t>
            </a:r>
            <a:endParaRPr lang="en-US" altLang="zh-CN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编辑距离</a:t>
            </a:r>
            <a:r>
              <a:rPr lang="en-US" altLang="zh-CN" sz="2000"/>
              <a:t>https://www.51nod.com/onlineJudge/questionCode.html#!problemId=1183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编辑距离，又称Levenshtein距离（也叫做Edit Distance），是指两个字串之间，由一个转成另一个所需的最少编辑操作次数。许可的编辑操作包括将一个字符替换成另一个字符，插入一个字符，删除一个字符。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例如将kitten一字转成sitting：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sitten （k-&gt;s）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sittin （e-&gt;i）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sitting （-&gt;g）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所以kitten和sitting的编辑距离是3。俄罗斯科学家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Vladimir Levenshtein在1965年提出这个概念。给出两个字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符串a,b，求a和b的编辑距离。</a:t>
            </a:r>
            <a:endParaRPr lang="en-US" altLang="zh-CN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编辑距离</a:t>
            </a:r>
            <a:r>
              <a:rPr lang="en-US" altLang="zh-CN" sz="2000"/>
              <a:t>(https://www.51nod.com/onlineJudge/questionCode.html#!problemId=1183)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60000"/>
              </a:lnSpc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Input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第1行：字符串a(a的长度 &lt;= 1000)。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第2行：字符串b(b的长度 &lt;= 1000)。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Output</a:t>
            </a:r>
            <a:endParaRPr lang="en-US" altLang="zh-CN" sz="3200" b="1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输出a和b的编辑距离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endParaRPr lang="en-US" altLang="zh-CN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Input示例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kitten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sitting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endParaRPr lang="en-US" altLang="zh-CN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Output示例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800"/>
              <a:t>3</a:t>
            </a: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编辑距离</a:t>
            </a:r>
            <a:r>
              <a:rPr lang="en-US" altLang="zh-CN" sz="2000"/>
              <a:t>https://www.51nod.com/onlineJudge/questionCode.html#!problemId=1183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f[i][j]=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① </a:t>
            </a:r>
            <a:r>
              <a:rPr lang="en-US" altLang="zh-CN" sz="2800"/>
              <a:t>s1[i] == s[j]: f[i-1][j-1]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② </a:t>
            </a:r>
            <a:r>
              <a:rPr lang="en-US" altLang="zh-CN" sz="2800"/>
              <a:t>s1[i] != s2[j] min{f[i][j-1], f[i - 1][j], f[i-1][j-1]} + 1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f[i][0] = f[0][i] = i</a:t>
            </a: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编辑距离</a:t>
            </a:r>
            <a:r>
              <a:rPr lang="en-US" altLang="zh-CN" sz="2000"/>
              <a:t>(https://www.51nod.com/onlineJudge/questionCode.html#!problemId=1183)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6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/>
          <p:nvPr/>
        </p:nvGraphicFramePr>
        <p:xfrm>
          <a:off x="996950" y="1691005"/>
          <a:ext cx="1055497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70"/>
                <a:gridCol w="1055370"/>
                <a:gridCol w="1056005"/>
                <a:gridCol w="1055370"/>
                <a:gridCol w="1055370"/>
                <a:gridCol w="1055370"/>
                <a:gridCol w="1055370"/>
                <a:gridCol w="1056005"/>
                <a:gridCol w="1055370"/>
                <a:gridCol w="1055370"/>
              </a:tblGrid>
              <a:tr h="51625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“”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i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i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g</a:t>
                      </a:r>
                      <a:endParaRPr lang="en-US" altLang="zh-CN" sz="24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'””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k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i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e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n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最长</a:t>
            </a:r>
            <a:r>
              <a:rPr lang="zh-CN"/>
              <a:t>上升子序列</a:t>
            </a:r>
            <a:r>
              <a:rPr sz="2000"/>
              <a:t>http://poj.org/problem?id=2533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f[i] = max(f[j] + 1)	j &lt; i, a[j] &lt; a[i]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f[i] = 1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最长</a:t>
            </a:r>
            <a:r>
              <a:rPr lang="zh-CN"/>
              <a:t>上升子序列</a:t>
            </a:r>
            <a:r>
              <a:rPr sz="2000"/>
              <a:t>http://poj.org/problem?id=2533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表格 12"/>
          <p:cNvGraphicFramePr/>
          <p:nvPr/>
        </p:nvGraphicFramePr>
        <p:xfrm>
          <a:off x="1831340" y="2792730"/>
          <a:ext cx="8529955" cy="16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838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1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7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3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5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9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4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8</a:t>
                      </a:r>
                      <a:endParaRPr lang="en-US" altLang="zh-CN" sz="3600"/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1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2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2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3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4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3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/>
                        <a:t>4</a:t>
                      </a:r>
                      <a:endParaRPr lang="en-US" altLang="zh-CN" sz="3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背包问题</a:t>
            </a:r>
            <a:r>
              <a:rPr sz="2000"/>
              <a:t>https://www.51nod.com/onlineJudge/questionCode.html#!problemId=1085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在N件物品取出若干件放在容量为C的背包里，每件物品的体积为v1，v2……vn（vi为整数），与之相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对应的价值为w1,w2……wn（wi为整数）。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求背包能够容纳的最大价值。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5021580"/>
          </a:xfrm>
        </p:spPr>
        <p:txBody>
          <a:bodyPr>
            <a:normAutofit lnSpcReduction="20000"/>
          </a:bodyPr>
          <a:p>
            <a:r>
              <a:rPr lang="zh-CN" altLang="en-US"/>
              <a:t>动态规划(Dynamic Programming)</a:t>
            </a:r>
            <a:endParaRPr lang="zh-CN" altLang="en-US"/>
          </a:p>
          <a:p>
            <a:r>
              <a:rPr lang="zh-CN" altLang="en-US"/>
              <a:t>运筹学的一个分支，求解决策过程最优化的数学方法</a:t>
            </a:r>
            <a:endParaRPr lang="zh-CN" altLang="en-US"/>
          </a:p>
          <a:p>
            <a:r>
              <a:rPr lang="zh-CN" altLang="en-US"/>
              <a:t>20世纪50年代初美国数学家R.E.Bellman等人提出</a:t>
            </a:r>
            <a:endParaRPr lang="zh-CN" altLang="en-US"/>
          </a:p>
          <a:p>
            <a:r>
              <a:rPr lang="zh-CN" altLang="en-US"/>
              <a:t>在实际生活中应用极其广泛：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最短路线（高德，华为）、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库存管理（Amazon，京东、天猫）、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资源分配（Amazon，华为）、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语言识别（Google，讯飞）、DNA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序列比对、基因预测等。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动态规划算法通常基于一个递推公式及一个或多个初始状态。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当前子问题的解将由上一次子问题的解推出。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背包问题</a:t>
            </a:r>
            <a:r>
              <a:rPr sz="2000"/>
              <a:t>https://www.51nod.com/onlineJudge/questionCode.html#!problemId=1085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Input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第1行，2个整数，N和C中间用空格隔开。N为物品的数量，C为背包的容量。(1 &lt;= N &lt;= 100，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1 &lt;= W &lt;= 10000)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第2 - N + 1行，每行2个整数，vi和wi，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分别是物品的体积和物品的价值。(1 &lt;= Wi, Pi &lt;= 10000)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Output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输出可以容纳的最大价值。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背包问题</a:t>
            </a:r>
            <a:r>
              <a:rPr sz="2000"/>
              <a:t>https://www.51nod.com/onlineJudge/questionCode.html#!problemId=1085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Input示例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3 6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2 5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3 8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4 9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Output示例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14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背包问题</a:t>
            </a:r>
            <a:r>
              <a:rPr sz="2000"/>
              <a:t>https://www.51nod.com/onlineJudge/questionCode.html#!problemId=1085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800"/>
              <a:t>f[i][j] = 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①取第</a:t>
            </a:r>
            <a:r>
              <a:rPr lang="en-US" altLang="zh-CN" sz="2800"/>
              <a:t>i</a:t>
            </a:r>
            <a:r>
              <a:rPr lang="zh-CN" altLang="en-US" sz="2800"/>
              <a:t>件物品：</a:t>
            </a:r>
            <a:r>
              <a:rPr lang="en-US" altLang="zh-CN" sz="2800"/>
              <a:t>f[i-1][j-v[i]]+w[i]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②不取第</a:t>
            </a:r>
            <a:r>
              <a:rPr lang="en-US" altLang="zh-CN" sz="2800"/>
              <a:t>i</a:t>
            </a:r>
            <a:r>
              <a:rPr lang="zh-CN" altLang="en-US" sz="2800"/>
              <a:t>件物品：</a:t>
            </a:r>
            <a:r>
              <a:rPr lang="en-US" altLang="zh-CN" sz="2800"/>
              <a:t>f[i-1][j]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背包问题</a:t>
            </a:r>
            <a:r>
              <a:rPr sz="2000"/>
              <a:t>https://www.51nod.com/onlineJudge/questionCode.html#!problemId=1085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优化： </a:t>
            </a:r>
            <a:r>
              <a:rPr lang="en-US" altLang="zh-CN" sz="2800"/>
              <a:t>f[j] = max{f[j-v[i]], f[j]} </a:t>
            </a:r>
            <a:r>
              <a:rPr lang="zh-CN" altLang="en-US" sz="2800"/>
              <a:t>方向：左→右</a:t>
            </a:r>
            <a:endParaRPr lang="zh-CN" altLang="en-US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/>
          <p:nvPr/>
        </p:nvGraphicFramePr>
        <p:xfrm>
          <a:off x="1831340" y="1691005"/>
          <a:ext cx="8529320" cy="314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08140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6648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6</a:t>
                      </a:r>
                      <a:endParaRPr lang="en-US" altLang="zh-CN" sz="2800"/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</a:tr>
              <a:tr h="6248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13</a:t>
                      </a:r>
                      <a:endParaRPr lang="en-US" altLang="zh-CN" sz="2800"/>
                    </a:p>
                  </a:txBody>
                  <a:tcPr/>
                </a:tc>
              </a:tr>
              <a:tr h="6286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14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Brackets</a:t>
            </a:r>
            <a:r>
              <a:rPr sz="2000"/>
              <a:t>http://poj.org/problem?id=2955</a:t>
            </a:r>
            <a:endParaRPr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找出最长和的合法子序列，使得子序列的括号全部匹配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solidFill>
                  <a:srgbClr val="FF0000"/>
                </a:solidFill>
              </a:rPr>
              <a:t>Sample Input</a:t>
            </a:r>
            <a:r>
              <a:rPr lang="en-US" altLang="zh-CN" sz="2800">
                <a:solidFill>
                  <a:srgbClr val="FF0000"/>
                </a:solidFill>
              </a:rPr>
              <a:t>	Sample Output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((()))</a:t>
            </a:r>
            <a:r>
              <a:rPr lang="en-US" altLang="zh-CN" sz="2800"/>
              <a:t>			6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()()()</a:t>
            </a:r>
            <a:r>
              <a:rPr lang="en-US" altLang="zh-CN" sz="2800"/>
              <a:t>			6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([]])</a:t>
            </a:r>
            <a:r>
              <a:rPr lang="en-US" altLang="zh-CN" sz="2800"/>
              <a:t>			4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)[)(</a:t>
            </a:r>
            <a:r>
              <a:rPr lang="en-US" altLang="zh-CN" sz="2800"/>
              <a:t>			0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([][][)</a:t>
            </a:r>
            <a:r>
              <a:rPr lang="en-US" altLang="zh-CN" sz="2800"/>
              <a:t>			6</a:t>
            </a: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end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  <a:p>
            <a:pPr marL="0" indent="0">
              <a:lnSpc>
                <a:spcPct val="100000"/>
              </a:lnSpc>
              <a:buNone/>
            </a:pPr>
            <a:endParaRPr lang="en-US" altLang="zh-CN" sz="280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33324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①阶段(Stage)：把所给求解问题的过程恰当地分成若干个相互联系的阶段，以便于求解，过程不同，阶段数就可能不同．描述阶段的变量称为阶段变量。 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②状态（State）：描述决策过程当前特征并且具有无后效性的量。状态可以是数量，也可以是字符，数量状态可以是连续的，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也可以是离散的。每一状态可以取不同值，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状态变量记为sk。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③决策（Decision）u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：从某一状态向下一状态过度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时所做的选择。决策变量记为u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，x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是所在状态sk的函数。</a:t>
            </a:r>
            <a:endParaRPr lang="en-US" altLang="zh-CN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动态规划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581785"/>
            <a:ext cx="8514080" cy="4980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动态规划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088765" y="2384743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2247900" imgH="330200" progId="Equation.KSEE3">
                  <p:embed/>
                </p:oleObj>
              </mc:Choice>
              <mc:Fallback>
                <p:oleObj name="" r:id="rId9" imgW="22479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8765" y="2384743"/>
                        <a:ext cx="2247900" cy="330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2"/>
          <p:cNvSpPr>
            <a:spLocks noGrp="1"/>
          </p:cNvSpPr>
          <p:nvPr/>
        </p:nvSpPr>
        <p:spPr>
          <a:xfrm>
            <a:off x="838200" y="1685925"/>
            <a:ext cx="10515600" cy="43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678305"/>
            <a:ext cx="10810240" cy="4006850"/>
          </a:xfrm>
          <a:prstGeom prst="rect">
            <a:avLst/>
          </a:prstGeom>
        </p:spPr>
      </p:pic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320" y="1678940"/>
          <a:ext cx="10612120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2" imgW="2247900" imgH="330200" progId="Equation.KSEE3">
                  <p:embed/>
                </p:oleObj>
              </mc:Choice>
              <mc:Fallback>
                <p:oleObj name="" r:id="rId12" imgW="22479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6320" y="1678940"/>
                        <a:ext cx="10612120" cy="124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320" y="3152140"/>
          <a:ext cx="9805670" cy="211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4" imgW="2145665" imgH="457200" progId="Equation.KSEE3">
                  <p:embed/>
                </p:oleObj>
              </mc:Choice>
              <mc:Fallback>
                <p:oleObj name="" r:id="rId14" imgW="2145665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6320" y="3152140"/>
                        <a:ext cx="9805670" cy="211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适用条件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内容占位符 2"/>
          <p:cNvSpPr>
            <a:spLocks noGrp="1"/>
          </p:cNvSpPr>
          <p:nvPr/>
        </p:nvSpPr>
        <p:spPr>
          <a:xfrm>
            <a:off x="838200" y="1685925"/>
            <a:ext cx="10515600" cy="43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 lnSpcReduction="20000"/>
          </a:bodyPr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4000">
                <a:sym typeface="+mn-ea"/>
              </a:rPr>
              <a:t>for(</a:t>
            </a:r>
            <a:r>
              <a:rPr lang="zh-CN" altLang="en-US" sz="4000">
                <a:sym typeface="+mn-ea"/>
              </a:rPr>
              <a:t>顺推阶段</a:t>
            </a:r>
            <a:r>
              <a:rPr lang="en-US" altLang="zh-CN" sz="4000">
                <a:sym typeface="+mn-ea"/>
              </a:rPr>
              <a:t>i)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{</a:t>
            </a:r>
            <a:endParaRPr lang="en-US" altLang="zh-CN" sz="4000">
              <a:sym typeface="+mn-ea"/>
            </a:endParaRPr>
          </a:p>
          <a:p>
            <a:pPr lvl="1"/>
            <a:r>
              <a:rPr lang="en-US" altLang="zh-CN" sz="3330">
                <a:sym typeface="+mn-ea"/>
              </a:rPr>
              <a:t>for(</a:t>
            </a:r>
            <a:r>
              <a:rPr lang="zh-CN" altLang="en-US" sz="3330">
                <a:sym typeface="+mn-ea"/>
              </a:rPr>
              <a:t>枚举阶段</a:t>
            </a:r>
            <a:r>
              <a:rPr lang="en-US" altLang="zh-CN" sz="3330">
                <a:sym typeface="+mn-ea"/>
              </a:rPr>
              <a:t>i</a:t>
            </a:r>
            <a:r>
              <a:rPr lang="zh-CN" altLang="en-US" sz="3330">
                <a:sym typeface="+mn-ea"/>
              </a:rPr>
              <a:t>中的所有状态</a:t>
            </a:r>
            <a:r>
              <a:rPr lang="en-US" altLang="zh-CN" sz="3330">
                <a:sym typeface="+mn-ea"/>
              </a:rPr>
              <a:t>j)</a:t>
            </a:r>
            <a:endParaRPr lang="en-US" altLang="zh-CN" sz="3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3330">
                <a:sym typeface="+mn-ea"/>
              </a:rPr>
              <a:t>{</a:t>
            </a:r>
            <a:endParaRPr lang="en-US" altLang="zh-CN" sz="3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3330">
                <a:sym typeface="+mn-ea"/>
              </a:rPr>
              <a:t>	for(</a:t>
            </a:r>
            <a:r>
              <a:rPr lang="zh-CN" altLang="en-US" sz="3330">
                <a:sym typeface="+mn-ea"/>
              </a:rPr>
              <a:t>枚举阶段</a:t>
            </a:r>
            <a:r>
              <a:rPr lang="en-US" altLang="zh-CN" sz="3330">
                <a:sym typeface="+mn-ea"/>
              </a:rPr>
              <a:t>i-1</a:t>
            </a:r>
            <a:r>
              <a:rPr lang="zh-CN" altLang="en-US" sz="3330">
                <a:sym typeface="+mn-ea"/>
              </a:rPr>
              <a:t>中所有与状态</a:t>
            </a:r>
            <a:r>
              <a:rPr lang="en-US" altLang="zh-CN" sz="3330">
                <a:sym typeface="+mn-ea"/>
              </a:rPr>
              <a:t>j</a:t>
            </a:r>
            <a:r>
              <a:rPr lang="zh-CN" altLang="en-US" sz="3330">
                <a:sym typeface="+mn-ea"/>
              </a:rPr>
              <a:t>有关的状态</a:t>
            </a:r>
            <a:r>
              <a:rPr lang="en-US" altLang="zh-CN" sz="3330">
                <a:sym typeface="+mn-ea"/>
              </a:rPr>
              <a:t>k)</a:t>
            </a:r>
            <a:endParaRPr lang="en-US" altLang="zh-CN" sz="3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3330">
                <a:sym typeface="+mn-ea"/>
              </a:rPr>
              <a:t>		</a:t>
            </a:r>
            <a:r>
              <a:rPr lang="zh-CN" altLang="en-US" sz="3330">
                <a:sym typeface="+mn-ea"/>
              </a:rPr>
              <a:t>计算</a:t>
            </a:r>
            <a:r>
              <a:rPr lang="en-US" altLang="zh-CN" sz="3330">
                <a:sym typeface="+mn-ea"/>
              </a:rPr>
              <a:t>f</a:t>
            </a:r>
            <a:r>
              <a:rPr lang="en-US" altLang="zh-CN" sz="3330" baseline="-25000">
                <a:sym typeface="+mn-ea"/>
              </a:rPr>
              <a:t>i</a:t>
            </a:r>
            <a:r>
              <a:rPr lang="en-US" altLang="zh-CN" sz="3330">
                <a:sym typeface="+mn-ea"/>
              </a:rPr>
              <a:t>(j)=opt g(f</a:t>
            </a:r>
            <a:r>
              <a:rPr lang="en-US" altLang="zh-CN" sz="3330" baseline="-25000">
                <a:sym typeface="+mn-ea"/>
              </a:rPr>
              <a:t>i-1</a:t>
            </a:r>
            <a:r>
              <a:rPr lang="en-US" altLang="zh-CN" sz="3330">
                <a:sym typeface="+mn-ea"/>
              </a:rPr>
              <a:t>(k), u</a:t>
            </a:r>
            <a:r>
              <a:rPr lang="en-US" altLang="zh-CN" sz="3330" baseline="-25000">
                <a:sym typeface="+mn-ea"/>
              </a:rPr>
              <a:t>k</a:t>
            </a:r>
            <a:r>
              <a:rPr lang="en-US" altLang="zh-CN" sz="3330">
                <a:sym typeface="+mn-ea"/>
              </a:rPr>
              <a:t>)</a:t>
            </a:r>
            <a:endParaRPr lang="en-US" altLang="zh-CN" sz="3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3330">
                <a:sym typeface="+mn-ea"/>
              </a:rPr>
              <a:t>}</a:t>
            </a:r>
            <a:endParaRPr lang="en-US" altLang="zh-CN" sz="3330">
              <a:sym typeface="+mn-ea"/>
            </a:endParaRPr>
          </a:p>
          <a:p>
            <a:r>
              <a:rPr lang="en-US" altLang="zh-CN" sz="4000">
                <a:sym typeface="+mn-ea"/>
              </a:rPr>
              <a:t>}</a:t>
            </a:r>
            <a:endParaRPr lang="en-US" altLang="zh-CN"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适用条件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内容占位符 2"/>
          <p:cNvSpPr>
            <a:spLocks noGrp="1"/>
          </p:cNvSpPr>
          <p:nvPr/>
        </p:nvSpPr>
        <p:spPr>
          <a:xfrm>
            <a:off x="838200" y="1685925"/>
            <a:ext cx="10515600" cy="43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4000">
                <a:sym typeface="+mn-ea"/>
              </a:rPr>
              <a:t>子问题的重叠性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最优化原理（最优子结构性质）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无后效性</a:t>
            </a:r>
            <a:endParaRPr lang="en-US" altLang="zh-CN"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内容占位符 2"/>
          <p:cNvSpPr>
            <a:spLocks noGrp="1"/>
          </p:cNvSpPr>
          <p:nvPr/>
        </p:nvSpPr>
        <p:spPr>
          <a:xfrm>
            <a:off x="838200" y="1685925"/>
            <a:ext cx="10515600" cy="43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 sz="4000">
                <a:sym typeface="+mn-ea"/>
              </a:rPr>
              <a:t>背包模型</a:t>
            </a:r>
            <a:endParaRPr lang="en-US" altLang="zh-CN" sz="40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0-1背包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无限背包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有限背包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数值好大的背包</a:t>
            </a:r>
            <a:endParaRPr lang="en-US" altLang="zh-CN" sz="2800">
              <a:sym typeface="+mn-ea"/>
            </a:endParaRPr>
          </a:p>
          <a:p>
            <a:r>
              <a:rPr lang="en-US" altLang="zh-CN" sz="4000">
                <a:sym typeface="+mn-ea"/>
              </a:rPr>
              <a:t>线性DP模型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划分DP模型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区间DP模型</a:t>
            </a:r>
            <a:endParaRPr lang="en-US" altLang="zh-CN" sz="4000">
              <a:sym typeface="+mn-ea"/>
            </a:endParaRPr>
          </a:p>
          <a:p>
            <a:endParaRPr lang="en-US" altLang="zh-CN"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</a:t>
            </a:r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1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83675" y="6101080"/>
            <a:ext cx="5619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50350" y="5789930"/>
            <a:ext cx="835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4.png"/>
          <p:cNvPicPr>
            <a:picLocks noChangeAspect="1"/>
          </p:cNvPicPr>
          <p:nvPr/>
        </p:nvPicPr>
        <p:blipFill>
          <a:blip r:embed="rId3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134475" y="5708968"/>
            <a:ext cx="9096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5.png"/>
          <p:cNvPicPr>
            <a:picLocks noChangeAspect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8225" y="3611880"/>
            <a:ext cx="136525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6.png"/>
          <p:cNvPicPr>
            <a:picLocks noChangeAspect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075738" y="3600768"/>
            <a:ext cx="11461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7.png"/>
          <p:cNvPicPr>
            <a:picLocks noChangeAspect="1"/>
          </p:cNvPicPr>
          <p:nvPr/>
        </p:nvPicPr>
        <p:blipFill>
          <a:blip r:embed="rId6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351963" y="4721543"/>
            <a:ext cx="7985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8.png"/>
          <p:cNvPicPr>
            <a:picLocks noChangeAspect="1"/>
          </p:cNvPicPr>
          <p:nvPr/>
        </p:nvPicPr>
        <p:blipFill>
          <a:blip r:embed="rId7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525000" y="4003993"/>
            <a:ext cx="2682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8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7864475" y="2792730"/>
            <a:ext cx="1468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内容占位符 2"/>
          <p:cNvSpPr>
            <a:spLocks noGrp="1"/>
          </p:cNvSpPr>
          <p:nvPr/>
        </p:nvSpPr>
        <p:spPr>
          <a:xfrm>
            <a:off x="838200" y="1685925"/>
            <a:ext cx="10515600" cy="43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 sz="4000">
                <a:sym typeface="+mn-ea"/>
              </a:rPr>
              <a:t>网格DP模型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博弈模型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状态压缩模型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数位统计模型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树形DP模型</a:t>
            </a:r>
            <a:endParaRPr lang="en-US" altLang="zh-CN" sz="4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3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3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3"/>
  <p:tag name="KSO_WM_TAG_VERSION" val="1.0"/>
  <p:tag name="KSO_WM_TEMPLATE_THUMBS_INDEX" val="1、2、5、6、7、8、10、11、14、17、18、19"/>
  <p:tag name="KSO_WM_BEAUTIFY_FLAG" val="#wm#"/>
</p:tagLst>
</file>

<file path=ppt/tags/tag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WPS 演示</Application>
  <PresentationFormat>宽屏</PresentationFormat>
  <Paragraphs>520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方正行楷简体</vt:lpstr>
      <vt:lpstr>Arial Unicode MS</vt:lpstr>
      <vt:lpstr>黑体</vt:lpstr>
      <vt:lpstr>微软雅黑</vt:lpstr>
      <vt:lpstr>Calibri</vt:lpstr>
      <vt:lpstr>1_Office 主题</vt:lpstr>
      <vt:lpstr>Equation.KSEE3</vt:lpstr>
      <vt:lpstr>Equation.KSEE3</vt:lpstr>
      <vt:lpstr>Equation.KSEE3</vt:lpstr>
      <vt:lpstr>PowerPoint 演示文稿</vt:lpstr>
      <vt:lpstr>动态规划</vt:lpstr>
      <vt:lpstr>动态规划</vt:lpstr>
      <vt:lpstr>动态规划</vt:lpstr>
      <vt:lpstr>动态规划</vt:lpstr>
      <vt:lpstr>适用条件</vt:lpstr>
      <vt:lpstr>适用条件</vt:lpstr>
      <vt:lpstr>适用条件</vt:lpstr>
      <vt:lpstr>分类</vt:lpstr>
      <vt:lpstr>数塔http://acm.hdu.edu.cn/showproblem.php?pid=2084</vt:lpstr>
      <vt:lpstr>数塔</vt:lpstr>
      <vt:lpstr>数塔</vt:lpstr>
      <vt:lpstr>编辑距离https://www.51nod.com/onlineJudge/questionCode.html#!problemId=1183</vt:lpstr>
      <vt:lpstr>编辑距离(https://www.51nod.com/onlineJudge/questionCode.html#!problemId=1183)</vt:lpstr>
      <vt:lpstr>编辑距离https://www.51nod.com/onlineJudge/questionCode.html#!problemId=1183</vt:lpstr>
      <vt:lpstr>编辑距离(https://www.51nod.com/onlineJudge/questionCode.html#!problemId=1183)</vt:lpstr>
      <vt:lpstr>最长上升子序列http://poj.org/problem?id=2533</vt:lpstr>
      <vt:lpstr>最长上升子序列http://poj.org/problem?id=2533</vt:lpstr>
      <vt:lpstr>背包问题https://www.51nod.com/onlineJudge/questionCode.html#!problemId=1085</vt:lpstr>
      <vt:lpstr>背包问题https://www.51nod.com/onlineJudge/questionCode.html#!problemId=1085</vt:lpstr>
      <vt:lpstr>背包问题https://www.51nod.com/onlineJudge/questionCode.html#!problemId=1085</vt:lpstr>
      <vt:lpstr>背包问题https://www.51nod.com/onlineJudge/questionCode.html#!problemId=1085</vt:lpstr>
      <vt:lpstr>背包问题https://www.51nod.com/onlineJudge/questionCode.html#!problemId=1085</vt:lpstr>
      <vt:lpstr>背包问题https://www.51nod.com/onlineJudge/questionCode.html#!problemId=1085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8</cp:revision>
  <dcterms:created xsi:type="dcterms:W3CDTF">2015-05-05T08:02:00Z</dcterms:created>
  <dcterms:modified xsi:type="dcterms:W3CDTF">2017-04-01T09:06:55Z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