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3" r:id="rId22"/>
    <p:sldId id="278" r:id="rId23"/>
    <p:sldId id="279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28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91" y="269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F9752-CF62-4883-AC88-9BD08E99D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010171"/>
            <a:ext cx="9440034" cy="182880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贪心</a:t>
            </a:r>
          </a:p>
        </p:txBody>
      </p:sp>
    </p:spTree>
    <p:extLst>
      <p:ext uri="{BB962C8B-B14F-4D97-AF65-F5344CB8AC3E}">
        <p14:creationId xmlns:p14="http://schemas.microsoft.com/office/powerpoint/2010/main" val="20725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F9752-CF62-4883-AC88-9BD08E99D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05" y="978568"/>
            <a:ext cx="11566357" cy="6144125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分析： 我们就是想提高教室地利用率，尽可能多地安排活动。</a:t>
            </a:r>
            <a:b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考虑容易想到的几种贪心策略：</a:t>
            </a:r>
            <a:b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） 开始最早的活动优先，目标是想尽早结束活动，让出教室。</a:t>
            </a:r>
            <a:b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然而， 这个显然不行，因为最早的活动可能很长，影响我们进行后面的活动。例如活动开始和结束时间分别为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[0, 100), [1,2) ,[2, 3), [3, 4),[4,5]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，安排［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100)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的这个活动之后，其他活动无法安排，可是最优解是安排除它外的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个活动。</a:t>
            </a:r>
            <a:b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749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F9752-CF62-4883-AC88-9BD08E99D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53" y="60158"/>
            <a:ext cx="11389894" cy="3368842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短活动优先， 目标也是尽量空出教室。但是不难构造如下反例： 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[0,5) [5,10) [3, 7), 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这里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[3,7)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最短，但如果我们安排了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[3,7)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，其它两个无法安排了。但是最优解显然是安排其它两个，而放弃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[3,7)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，可见这个贪心策略也是不行的。</a:t>
            </a:r>
          </a:p>
        </p:txBody>
      </p:sp>
      <p:pic>
        <p:nvPicPr>
          <p:cNvPr id="4" name="图片 3" descr="屏幕剪辑">
            <a:extLst>
              <a:ext uri="{FF2B5EF4-FFF2-40B4-BE49-F238E27FC236}">
                <a16:creationId xmlns:a16="http://schemas.microsoft.com/office/drawing/2014/main" id="{84827FC5-33C8-4266-BF14-4579D0929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95" y="3429000"/>
            <a:ext cx="8337730" cy="40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7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F9752-CF62-4883-AC88-9BD08E99D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701" y="1203158"/>
            <a:ext cx="11718757" cy="4154904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最少冲突的活动优先， 既然上面安排活动是想减少冲突，那么如果我们优先安排冲突最少的活动可以么？至少从（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）和（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）看来，这个策略是有效的。真是对的么？ </a:t>
            </a:r>
            <a:b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尝试这个例子：</a:t>
            </a:r>
            <a:b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000" dirty="0"/>
              <a:t>[0,2) [2,4) [4,6) [6,8)</a:t>
            </a:r>
            <a:br>
              <a:rPr lang="en-US" altLang="zh-CN" sz="4000" dirty="0"/>
            </a:br>
            <a:r>
              <a:rPr lang="en-US" altLang="zh-CN" sz="4000" dirty="0"/>
              <a:t>[1,3) [1,3) [1,3) [3,5) [5,7) [5,7) [5,7)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b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1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>
            <a:extLst>
              <a:ext uri="{FF2B5EF4-FFF2-40B4-BE49-F238E27FC236}">
                <a16:creationId xmlns:a16="http://schemas.microsoft.com/office/drawing/2014/main" id="{F005DF9F-5FEF-42ED-86C9-B44F1AD73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93" y="0"/>
            <a:ext cx="9062014" cy="683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9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F9752-CF62-4883-AC88-9BD08E99D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21" y="0"/>
            <a:ext cx="11718757" cy="7331241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[0,2) [2,4) [4,6) [6,8)</a:t>
            </a:r>
            <a:b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[1,3) [1,3) [1,3) [3,5) [5,7) [5,7) [5,7)</a:t>
            </a:r>
            <a:b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看一下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[0,2) 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个活动冲突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——3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[1,3)</a:t>
            </a:r>
            <a:b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[2,4)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个活动冲突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[1,3)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和一个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[3,5)</a:t>
            </a:r>
            <a:b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[4,6)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和也和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个活动冲突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[5,7)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和一个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[3,5)</a:t>
            </a:r>
            <a:b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[6,8)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个活动冲突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——3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[5,7)</a:t>
            </a:r>
            <a:b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下面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[1,3)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[5,7)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每个都和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个活动冲突，</a:t>
            </a:r>
            <a:b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而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[3,5)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只和两个活动冲突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——[2,4)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[4,6)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b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那按照我们的策略应该先安排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[3,5), 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可是一旦选择了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[3,5)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，我们最多只可能安排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个活动。</a:t>
            </a:r>
            <a:b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但明显第一行的</a:t>
            </a:r>
            <a:r>
              <a:rPr lang="en-US" altLang="zh-CN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个活动都可以安排下来，所以这种策略也是不对的。</a:t>
            </a:r>
            <a:b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 descr="屏幕剪辑">
            <a:extLst>
              <a:ext uri="{FF2B5EF4-FFF2-40B4-BE49-F238E27FC236}">
                <a16:creationId xmlns:a16="http://schemas.microsoft.com/office/drawing/2014/main" id="{DF5B2EE9-45AB-4F28-B691-BD7E7ED15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336" y="248714"/>
            <a:ext cx="3064042" cy="23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7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F9752-CF62-4883-AC88-9BD08E99D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701" y="1203158"/>
            <a:ext cx="11718757" cy="4154904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看似最不对的策略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结束时间越早的活动优先。这个策略是有效的，我们可以证明。</a:t>
            </a:r>
            <a:r>
              <a:rPr lang="zh-CN" altLang="en-US" sz="4000">
                <a:latin typeface="华文楷体" panose="02010600040101010101" pitchFamily="2" charset="-122"/>
                <a:ea typeface="华文楷体" panose="02010600040101010101" pitchFamily="2" charset="-122"/>
              </a:rPr>
              <a:t>假设最优解中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安排了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个活动，我们把这些活动也按照结束时间由小到大排序，显然是不冲突的。假设排好顺序后，这些活动是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a(1) , a(2), a(3)….am </a:t>
            </a:r>
            <a:b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假设按照我们的贪心策略，选出的活动自然是按照结束时间排好顺序的，并且也都是不冲突的，这些活动是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b(1), b(2) …b(n)</a:t>
            </a:r>
          </a:p>
        </p:txBody>
      </p:sp>
    </p:spTree>
    <p:extLst>
      <p:ext uri="{BB962C8B-B14F-4D97-AF65-F5344CB8AC3E}">
        <p14:creationId xmlns:p14="http://schemas.microsoft.com/office/powerpoint/2010/main" val="3407938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F9752-CF62-4883-AC88-9BD08E99D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701" y="1203158"/>
            <a:ext cx="11718757" cy="4154904"/>
          </a:xfrm>
        </p:spPr>
        <p:txBody>
          <a:bodyPr>
            <a:noAutofit/>
          </a:bodyPr>
          <a:lstStyle/>
          <a:p>
            <a:pPr algn="l"/>
            <a:b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问题关键是，假设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a(1) = b(1), a(2) = b(2)…. a(k) = b(k)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，但是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a(k+1) != b(k+1)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，回答几个问题：</a:t>
            </a:r>
            <a:b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b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(1)b(k+1)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会在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a(k+2), a(k+3), …. a(m)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中出现么？</a:t>
            </a:r>
            <a:b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不会。因为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b(k+1)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的结束时间是最早的，即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f(b(k+1)) &lt;= f(a(k+1)),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而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a(k+2), a(k+3), …. a(m)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的开始时间和结束时间都在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f(a(k+1))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之后，所以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b(k+1)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不在其中。</a:t>
            </a:r>
          </a:p>
        </p:txBody>
      </p:sp>
    </p:spTree>
    <p:extLst>
      <p:ext uri="{BB962C8B-B14F-4D97-AF65-F5344CB8AC3E}">
        <p14:creationId xmlns:p14="http://schemas.microsoft.com/office/powerpoint/2010/main" val="72357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F9752-CF62-4883-AC88-9BD08E99D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701" y="1203158"/>
            <a:ext cx="11718757" cy="4154904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(2)b(k+1)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a(1), a(2), …. a(k) 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冲突么？</a:t>
            </a:r>
            <a:b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不冲突，因为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a(1), a(2), …. a(k)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就是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b(1), b(2), …. b(k)</a:t>
            </a:r>
            <a:b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b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(3)b(k+1)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a(k+2), a(k+3), …. a(m)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冲突么？</a:t>
            </a:r>
            <a:b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不冲突，因为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f(b(k+1)) &lt;= f(a(k+1))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，而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a(k+2), a(k+3), …. a(m)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的开始时间都在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f(a(k+1))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之后，更在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f(b(k+1))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之后。</a:t>
            </a:r>
          </a:p>
        </p:txBody>
      </p:sp>
    </p:spTree>
    <p:extLst>
      <p:ext uri="{BB962C8B-B14F-4D97-AF65-F5344CB8AC3E}">
        <p14:creationId xmlns:p14="http://schemas.microsoft.com/office/powerpoint/2010/main" val="245565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F9752-CF62-4883-AC88-9BD08E99D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243" y="3721767"/>
            <a:ext cx="11718757" cy="2791325"/>
          </a:xfrm>
        </p:spPr>
        <p:txBody>
          <a:bodyPr>
            <a:noAutofit/>
          </a:bodyPr>
          <a:lstStyle/>
          <a:p>
            <a:pPr algn="l"/>
            <a:b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因此我们可以把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a(k+1) 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换成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b(k+1)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从而最优解和我们贪心得到的解多了一个相同的，经过一个一个替换，我们可以把最优解完全替换成我们贪心策略得到的解。 从而证明了这个贪心策略的最优性。</a:t>
            </a:r>
            <a:b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b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用数学归纳法证明，我们的贪心策略应该是每次选取结束时间最早的活动。直观上也很好理解，按这种方法选择相容活动为未安排活动留下尽可能多的时间。这也是把各项活动按照结束时间单调递增排序的原因。</a:t>
            </a:r>
            <a:endParaRPr lang="en-US" altLang="zh-CN" sz="4000" dirty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205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>
            <a:extLst>
              <a:ext uri="{FF2B5EF4-FFF2-40B4-BE49-F238E27FC236}">
                <a16:creationId xmlns:a16="http://schemas.microsoft.com/office/drawing/2014/main" id="{70B32C41-064B-4EB8-A2B5-2F4F45649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4" y="1812758"/>
            <a:ext cx="12096891" cy="281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4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F9752-CF62-4883-AC88-9BD08E99D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52" y="208546"/>
            <a:ext cx="11389895" cy="6304547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一、基本概念：</a:t>
            </a:r>
            <a:b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    所谓贪心算法是指，在对问题求解时，总是做出在当前看来是最好的选择。也就是说，不从整体最优上加以考虑，他所做出的仅是在某种意义上的局部最优解。</a:t>
            </a:r>
            <a:b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    贪心算法没有固定的算法框架，算法设计的关键是贪心策略的选择。必须注意的是，贪心算法不是对所有问题都能得到整体最优解，选择的贪心策略必须具备无后效性，即某个状态以后的过程不会影响以前的状态，只与当前状态有关。</a:t>
            </a:r>
            <a:b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   所以对所采用的贪心策略一定要仔细分析其是否满足无后效性。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750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1638499-F7C9-4F81-BDD1-68C3BCA508BD}"/>
              </a:ext>
            </a:extLst>
          </p:cNvPr>
          <p:cNvSpPr/>
          <p:nvPr/>
        </p:nvSpPr>
        <p:spPr>
          <a:xfrm>
            <a:off x="705853" y="1989221"/>
            <a:ext cx="110850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贪心算法并不是完全不可以使用，贪心策略一旦经过证明成立后，它就是一种高效的算法。比如，求最小生成树的</a:t>
            </a:r>
            <a:r>
              <a:rPr lang="en-US" altLang="zh-CN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Prim</a:t>
            </a:r>
            <a:r>
              <a:rPr lang="zh-CN" alt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算法和</a:t>
            </a:r>
            <a:r>
              <a:rPr lang="en-US" altLang="zh-CN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Kruskal</a:t>
            </a:r>
            <a:r>
              <a:rPr lang="zh-CN" alt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算法都是漂亮的贪心算法。</a:t>
            </a:r>
          </a:p>
        </p:txBody>
      </p:sp>
    </p:spTree>
    <p:extLst>
      <p:ext uri="{BB962C8B-B14F-4D97-AF65-F5344CB8AC3E}">
        <p14:creationId xmlns:p14="http://schemas.microsoft.com/office/powerpoint/2010/main" val="3886442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C390320-0E92-465C-B205-474EBA26B4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22542" y="86916"/>
            <a:ext cx="11746915" cy="677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 hangingPunct="0">
              <a:spcAft>
                <a:spcPct val="0"/>
              </a:spcAft>
            </a:pP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课后思考题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：输入</a:t>
            </a:r>
            <a:br>
              <a:rPr kumimoji="0" lang="zh-CN" altLang="zh-CN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第1行：1个数N，线段的数量(2 &lt;= N &lt;= 10000) </a:t>
            </a:r>
            <a:b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第2 - N + 1行：每行2个数，线段的起点和终点(-10^9 &lt;= S,E &lt;= 10^9) </a:t>
            </a:r>
            <a:b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输出：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输出最多可以选择的线段数量</a:t>
            </a:r>
            <a:b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输入示例：   </a:t>
            </a:r>
            <a:b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b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1 5</a:t>
            </a:r>
            <a:b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2 3</a:t>
            </a:r>
            <a:b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3 6</a:t>
            </a:r>
            <a:br>
              <a:rPr kumimoji="0" lang="en-US" altLang="zh-CN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输出示例</a:t>
            </a:r>
            <a:r>
              <a:rPr kumimoji="0" lang="zh-CN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 </a:t>
            </a:r>
            <a:r>
              <a:rPr kumimoji="0" lang="en-US" altLang="zh-CN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kumimoji="0" lang="zh-CN" altLang="zh-CN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744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CEF16-6972-4DB4-B1C2-7EE61BF05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4" y="192408"/>
            <a:ext cx="11486752" cy="6069056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课后思考题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［最大整数］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设有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个正整数，将它们连接成一排，组成一个最大的多位整数。</a:t>
            </a:r>
          </a:p>
          <a:p>
            <a:pPr marL="36900" indent="0">
              <a:buNone/>
            </a:pP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例如：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n=3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时，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个整数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312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343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，连成的最大整数为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34331213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36900" indent="0">
              <a:buNone/>
            </a:pP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又如：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n=4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时，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个整数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246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，连成的最大整数为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7424613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36900" indent="0">
              <a:buNone/>
            </a:pP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输入：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个数</a:t>
            </a:r>
          </a:p>
          <a:p>
            <a:pPr marL="36900" indent="0">
              <a:buNone/>
            </a:pP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输出：连成的多位数</a:t>
            </a:r>
          </a:p>
          <a:p>
            <a:pPr marL="36900" indent="0">
              <a:buNone/>
            </a:pP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721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CEF16-6972-4DB4-B1C2-7EE61BF05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4" y="192407"/>
            <a:ext cx="11486752" cy="6817993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分析：</a:t>
            </a:r>
            <a:b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这个题目很自然地想到把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个数按照字符串排序之后输出即可。 </a:t>
            </a:r>
            <a:b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但是对两个串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，假如按照正常的</a:t>
            </a:r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strcmp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(A,B)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的结果来判断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的大小关系</a:t>
            </a:r>
            <a:b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从而作为排序依据的话，很容易就可以举例说明不正确：</a:t>
            </a:r>
            <a:b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A=“13”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B=“132”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strcmp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(A,B)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发现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A&lt;B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，但是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AB&gt;BA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b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所以，这里应该判断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AB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BA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的大小关系来判断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的大小关系：</a:t>
            </a:r>
            <a:b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若是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AB&gt;BA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则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A&gt;B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，若是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AB&lt;BA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则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A&lt;B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，否则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A==B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b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按照这个比较规则对所有字符串排序并输出即可。</a:t>
            </a:r>
          </a:p>
        </p:txBody>
      </p:sp>
    </p:spTree>
    <p:extLst>
      <p:ext uri="{BB962C8B-B14F-4D97-AF65-F5344CB8AC3E}">
        <p14:creationId xmlns:p14="http://schemas.microsoft.com/office/powerpoint/2010/main" val="1994198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C390320-0E92-465C-B205-474EBA26B4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771842" y="2598003"/>
            <a:ext cx="648316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 hangingPunct="0">
              <a:spcAft>
                <a:spcPct val="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结构体</a:t>
            </a:r>
            <a:endParaRPr lang="zh-CN" altLang="zh-CN" sz="36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79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F9752-CF62-4883-AC88-9BD08E99D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264" y="320842"/>
            <a:ext cx="11470104" cy="4411579"/>
          </a:xfrm>
        </p:spPr>
        <p:txBody>
          <a:bodyPr>
            <a:noAutofit/>
          </a:bodyPr>
          <a:lstStyle/>
          <a:p>
            <a:pPr algn="l"/>
            <a:b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b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二、贪心算法的基本思路：</a:t>
            </a:r>
            <a:b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   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建立数学模型来描述问题。</a:t>
            </a:r>
            <a:b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   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把求解的问题分成若干个子问题。</a:t>
            </a:r>
            <a:b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   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对每一子问题求解，得到子问题的局部最优解。</a:t>
            </a:r>
            <a:b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   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把子问题的解局部最优解合成原来解问题的一个解。</a:t>
            </a:r>
          </a:p>
        </p:txBody>
      </p:sp>
    </p:spTree>
    <p:extLst>
      <p:ext uri="{BB962C8B-B14F-4D97-AF65-F5344CB8AC3E}">
        <p14:creationId xmlns:p14="http://schemas.microsoft.com/office/powerpoint/2010/main" val="272363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F9752-CF62-4883-AC88-9BD08E99D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592" y="1463040"/>
            <a:ext cx="10827247" cy="3794761"/>
          </a:xfrm>
        </p:spPr>
        <p:txBody>
          <a:bodyPr>
            <a:noAutofit/>
          </a:bodyPr>
          <a:lstStyle/>
          <a:p>
            <a:pPr algn="l"/>
            <a:b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b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三、贪心算法适用的问题</a:t>
            </a:r>
            <a:b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     贪心策略适用的前提是：局部最优策略能导致产生全局最优解。</a:t>
            </a:r>
            <a:b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   实际上，贪心算法适用的情况很少。一般，对一个问题分析是否适用于贪心算法，可以先选择该问题下的几个实际数据进行分析，就可做出判断。</a:t>
            </a:r>
          </a:p>
        </p:txBody>
      </p:sp>
    </p:spTree>
    <p:extLst>
      <p:ext uri="{BB962C8B-B14F-4D97-AF65-F5344CB8AC3E}">
        <p14:creationId xmlns:p14="http://schemas.microsoft.com/office/powerpoint/2010/main" val="188435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F9752-CF62-4883-AC88-9BD08E99D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70" y="895101"/>
            <a:ext cx="11441659" cy="4336277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四、贪心算法的实现框架</a:t>
            </a:r>
            <a:b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   从问题的某一初始解出发；</a:t>
            </a:r>
            <a:b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   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while 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（能朝给定总目标前进一步）</a:t>
            </a:r>
            <a:b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   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{ </a:t>
            </a:r>
            <a:b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         利用可行的决策，求出可行解的一个解元素；</a:t>
            </a:r>
            <a:b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   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b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   由所有解元素组合成问题的一个可行解；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45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F9752-CF62-4883-AC88-9BD08E99D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172" y="2331013"/>
            <a:ext cx="10896228" cy="1828801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五、贪心策略的选择</a:t>
            </a:r>
            <a:b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     因为用贪心算法只能通过解局部最优解的策略来达到全局最优解，因此，一定要注意判断问题是否适合采用贪心算法策略，找到的解是否一定是问题的最优解。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55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C390320-0E92-465C-B205-474EBA26B4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27045" y="1274564"/>
            <a:ext cx="11746915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 hangingPunct="0">
              <a:spcAft>
                <a:spcPct val="0"/>
              </a:spcAft>
            </a:pP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例题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假设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元、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元、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元、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元、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元、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元、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元的纸币分别有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c0, c1, c2, c3, c4, c5, c6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张。现在要用这些钱来恰好支付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元，至少要用多少张纸币？</a:t>
            </a:r>
            <a:b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b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用贪心算法的思想。</a:t>
            </a:r>
            <a:b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很显然，每一步尽可能用面值大的纸币即可。</a:t>
            </a:r>
            <a:b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详见代码。</a:t>
            </a:r>
            <a:endParaRPr kumimoji="0" lang="zh-CN" altLang="zh-CN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650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F9752-CF62-4883-AC88-9BD08E99D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53" y="-304800"/>
            <a:ext cx="11542294" cy="5839326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例题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：活动时间安排的问题</a:t>
            </a:r>
            <a:b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设有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个活动时间集合，每个活动都要使用同一个资源，比如说会议场，而且同一时间内只能有一个活动使用，每个活动都有一个使用活动的开始</a:t>
            </a:r>
            <a:r>
              <a:rPr lang="en-US" altLang="zh-CN" sz="40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si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和结束时间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fi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，即他的使用区间为（</a:t>
            </a:r>
            <a:r>
              <a:rPr lang="en-US" altLang="zh-CN" sz="40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si,fi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4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现在要求你分配活动占用时间表，即哪些活动占用该会议室，哪些不占用，使得他们不冲突，要求是尽可能多的使参加的活动最大化，即所占时间区间最大化！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57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>
            <a:extLst>
              <a:ext uri="{FF2B5EF4-FFF2-40B4-BE49-F238E27FC236}">
                <a16:creationId xmlns:a16="http://schemas.microsoft.com/office/drawing/2014/main" id="{70B32C41-064B-4EB8-A2B5-2F4F45649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9243"/>
            <a:ext cx="12096891" cy="2815389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6417294F-69A4-48B4-9FEC-AA3E29CD0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678" y="368967"/>
            <a:ext cx="11393533" cy="1828801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有若干个活动，第</a:t>
            </a:r>
            <a:r>
              <a:rPr lang="en-US" altLang="zh-CN" sz="4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个开始时间和结束时间是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en-US" altLang="zh-CN" sz="4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Si,fi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，只有一个教室，活动之间不能交叠，求最多安排多少个活动？</a:t>
            </a:r>
          </a:p>
        </p:txBody>
      </p:sp>
    </p:spTree>
    <p:extLst>
      <p:ext uri="{BB962C8B-B14F-4D97-AF65-F5344CB8AC3E}">
        <p14:creationId xmlns:p14="http://schemas.microsoft.com/office/powerpoint/2010/main" val="1144369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724</TotalTime>
  <Words>522</Words>
  <Application>Microsoft Office PowerPoint</Application>
  <PresentationFormat>宽屏</PresentationFormat>
  <Paragraphs>26</Paragraphs>
  <Slides>24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方正舒体</vt:lpstr>
      <vt:lpstr>华文楷体</vt:lpstr>
      <vt:lpstr>Calisto MT</vt:lpstr>
      <vt:lpstr>Trebuchet MS</vt:lpstr>
      <vt:lpstr>Wingdings 2</vt:lpstr>
      <vt:lpstr>石板</vt:lpstr>
      <vt:lpstr>贪心</vt:lpstr>
      <vt:lpstr>一、基本概念：      所谓贪心算法是指，在对问题求解时，总是做出在当前看来是最好的选择。也就是说，不从整体最优上加以考虑，他所做出的仅是在某种意义上的局部最优解。      贪心算法没有固定的算法框架，算法设计的关键是贪心策略的选择。必须注意的是，贪心算法不是对所有问题都能得到整体最优解，选择的贪心策略必须具备无后效性，即某个状态以后的过程不会影响以前的状态，只与当前状态有关。     所以对所采用的贪心策略一定要仔细分析其是否满足无后效性。</vt:lpstr>
      <vt:lpstr>  二、贪心算法的基本思路：     1.建立数学模型来描述问题。     2.把求解的问题分成若干个子问题。     3.对每一子问题求解，得到子问题的局部最优解。     4.把子问题的解局部最优解合成原来解问题的一个解。</vt:lpstr>
      <vt:lpstr>  三、贪心算法适用的问题       贪心策略适用的前提是：局部最优策略能导致产生全局最优解。     实际上，贪心算法适用的情况很少。一般，对一个问题分析是否适用于贪心算法，可以先选择该问题下的几个实际数据进行分析，就可做出判断。</vt:lpstr>
      <vt:lpstr>四、贪心算法的实现框架     从问题的某一初始解出发；     while （能朝给定总目标前进一步）     {            利用可行的决策，求出可行解的一个解元素；     }     由所有解元素组合成问题的一个可行解；</vt:lpstr>
      <vt:lpstr>五、贪心策略的选择      因为用贪心算法只能通过解局部最优解的策略来达到全局最优解，因此，一定要注意判断问题是否适合采用贪心算法策略，找到的解是否一定是问题的最优解。</vt:lpstr>
      <vt:lpstr>例题1：假设1元、2元、5元、10元、20元、50元、100元的纸币分别有c0, c1, c2, c3, c4, c5, c6张。现在要用这些钱来恰好支付K元，至少要用多少张纸币？  用贪心算法的思想。 很显然，每一步尽可能用面值大的纸币即可。 详见代码。</vt:lpstr>
      <vt:lpstr>例题2：活动时间安排的问题         设有N个活动时间集合，每个活动都要使用同一个资源，比如说会议场，而且同一时间内只能有一个活动使用，每个活动都有一个使用活动的开始si和结束时间fi，即他的使用区间为（si,fi）,现在要求你分配活动占用时间表，即哪些活动占用该会议室，哪些不占用，使得他们不冲突，要求是尽可能多的使参加的活动最大化，即所占时间区间最大化！</vt:lpstr>
      <vt:lpstr>有若干个活动，第i个开始时间和结束时间是[Si,fi)，只有一个教室，活动之间不能交叠，求最多安排多少个活动？</vt:lpstr>
      <vt:lpstr>分析： 我们就是想提高教室地利用率，尽可能多地安排活动。 考虑容易想到的几种贪心策略： （1） 开始最早的活动优先，目标是想尽早结束活动，让出教室。 然而， 这个显然不行，因为最早的活动可能很长，影响我们进行后面的活动。例如活动开始和结束时间分别为[0, 100), [1,2) ,[2, 3), [3, 4),[4,5]，安排［0，100)的这个活动之后，其他活动无法安排，可是最优解是安排除它外的4个活动。  </vt:lpstr>
      <vt:lpstr>（2） 短活动优先， 目标也是尽量空出教室。但是不难构造如下反例： [0,5) [5,10) [3, 7), 这里[3,7)最短，但如果我们安排了[3,7)，其它两个无法安排了。但是最优解显然是安排其它两个，而放弃[3,7)，可见这个贪心策略也是不行的。</vt:lpstr>
      <vt:lpstr>（3） 最少冲突的活动优先， 既然上面安排活动是想减少冲突，那么如果我们优先安排冲突最少的活动可以么？至少从（1）和（2）看来，这个策略是有效的。真是对的么？  尝试这个例子： [0,2) [2,4) [4,6) [6,8) [1,3) [1,3) [1,3) [3,5) [5,7) [5,7) [5,7)  </vt:lpstr>
      <vt:lpstr>PowerPoint 演示文稿</vt:lpstr>
      <vt:lpstr>[0,2) [2,4) [4,6) [6,8) [1,3) [1,3) [1,3) [3,5) [5,7) [5,7) [5,7) 看一下[0,2) 和3个活动冲突——3个[1,3) [2,4)和4个活动冲突3个[1,3)和一个[3,5) [4,6)和也和4个活动冲突3个[5,7)和一个[3,5) [6,8)和3个活动冲突——3个[5,7) 下面[1,3)和[5,7)每个都和5个活动冲突， 而[3,5)只和两个活动冲突——[2,4)和[4,6)。 那按照我们的策略应该先安排[3,5), 可是一旦选择了[3,5)，我们最多只可能安排3个活动。 但明显第一行的4个活动都可以安排下来，所以这种策略也是不对的。 </vt:lpstr>
      <vt:lpstr>（4） 看似最不对的策略——结束时间越早的活动优先。这个策略是有效的，我们可以证明。假设最优解中安排了m个活动，我们把这些活动也按照结束时间由小到大排序，显然是不冲突的。假设排好顺序后，这些活动是a(1) , a(2), a(3)….am  假设按照我们的贪心策略，选出的活动自然是按照结束时间排好顺序的，并且也都是不冲突的，这些活动是b(1), b(2) …b(n)</vt:lpstr>
      <vt:lpstr> 问题关键是，假设a(1) = b(1), a(2) = b(2)…. a(k) = b(k)，但是a(k+1) != b(k+1)，回答几个问题：  (1)b(k+1)会在a(k+2), a(k+3), …. a(m)中出现么？ 不会。因为b(k+1)的结束时间是最早的，即f(b(k+1)) &lt;= f(a(k+1)),而a(k+2), a(k+3), …. a(m)的开始时间和结束时间都在f(a(k+1))之后，所以b(k+1)不在其中。</vt:lpstr>
      <vt:lpstr>(2)b(k+1)和a(1), a(2), …. a(k) 冲突么？ 不冲突，因为a(1), a(2), …. a(k)就是b(1), b(2), …. b(k)  (3)b(k+1)和a(k+2), a(k+3), …. a(m)冲突么？ 不冲突，因为f(b(k+1)) &lt;= f(a(k+1))，而a(k+2), a(k+3), …. a(m)的开始时间都在f(a(k+1))之后，更在f(b(k+1))之后。</vt:lpstr>
      <vt:lpstr> 因此我们可以把a(k+1) 换成b(k+1)， 从而最优解和我们贪心得到的解多了一个相同的，经过一个一个替换，我们可以把最优解完全替换成我们贪心策略得到的解。 从而证明了这个贪心策略的最优性。  可以用数学归纳法证明，我们的贪心策略应该是每次选取结束时间最早的活动。直观上也很好理解，按这种方法选择相容活动为未安排活动留下尽可能多的时间。这也是把各项活动按照结束时间单调递增排序的原因。</vt:lpstr>
      <vt:lpstr>PowerPoint 演示文稿</vt:lpstr>
      <vt:lpstr>PowerPoint 演示文稿</vt:lpstr>
      <vt:lpstr>课后思考题3：输入 第1行：1个数N，线段的数量(2 &lt;= N &lt;= 10000)  第2 - N + 1行：每行2个数，线段的起点和终点(-10^9 &lt;= S,E &lt;= 10^9)  输出： 输出最多可以选择的线段数量 输入示例：    3 1 5 2 3 3 6 输出示例： 2</vt:lpstr>
      <vt:lpstr>PowerPoint 演示文稿</vt:lpstr>
      <vt:lpstr>PowerPoint 演示文稿</vt:lpstr>
      <vt:lpstr>结构体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</cp:revision>
  <dcterms:created xsi:type="dcterms:W3CDTF">2017-11-14T16:31:26Z</dcterms:created>
  <dcterms:modified xsi:type="dcterms:W3CDTF">2017-11-18T03:01:00Z</dcterms:modified>
</cp:coreProperties>
</file>