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ba0dd5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ba0dd5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a0dd5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a0dd5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a0dd5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a0dd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8066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18066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180663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180663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ba0dd5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ba0dd5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ba0dd5f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ba0dd5f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MhzmFwonA9DSZcfyGVeFsn_-s7HK3uO3EtwY6FsPbbI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HW15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8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在本次作業當中，你們將實做並比較幾項 Deep Reinforcement Learning 方法：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作業的實做環境為 OpenAI 的 gym 當中的 Lunar Lander。其餘實做細節請參考助教提供的範例程式。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 </a:t>
            </a:r>
            <a:r>
              <a:rPr lang="en"/>
              <a:t>方法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 </a:t>
            </a:r>
            <a:r>
              <a:rPr lang="en"/>
              <a:t>方法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228625"/>
            <a:ext cx="70672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範例結果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0" y="1422900"/>
            <a:ext cx="4124250" cy="3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2894"/>
            <a:ext cx="4124250" cy="30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範例展示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260301" cy="31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75" y="1152438"/>
            <a:ext cx="4260299" cy="3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繳交項目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上的 hw15-&lt;account&gt; 裡必須包含以下檔案：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</a:t>
            </a:r>
            <a:r>
              <a:rPr lang="en"/>
              <a:t>程式碼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報告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報告內容請參見</a:t>
            </a:r>
            <a:r>
              <a:rPr lang="en" u="sng">
                <a:solidFill>
                  <a:schemeClr val="hlink"/>
                </a:solidFill>
                <a:hlinkClick r:id="rId3"/>
              </a:rPr>
              <a:t>報告範本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 PDF 格式繳交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請命名為</a:t>
            </a:r>
            <a:r>
              <a:rPr lang="en"/>
              <a:t> </a:t>
            </a:r>
            <a:r>
              <a:rPr b="1" lang="en"/>
              <a:t>report.pdf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注意事項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本次作業以報告為評分標準，所有圖表、表格等請貼在報告當中以利評分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所有作業相關問題請在 FB 社團貼文或是寄信至助教信箱，並於信件主題處註明：</a:t>
            </a:r>
            <a:r>
              <a:rPr b="1" lang="en"/>
              <a:t>[HW15]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