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</p:sldIdLst>
  <p:sldSz cx="2160588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7"/>
  </p:normalViewPr>
  <p:slideViewPr>
    <p:cSldViewPr snapToGrid="0" snapToObjects="1">
      <p:cViewPr varScale="1">
        <p:scale>
          <a:sx n="329" d="100"/>
          <a:sy n="329" d="100"/>
        </p:scale>
        <p:origin x="1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44" y="353596"/>
            <a:ext cx="1836500" cy="752205"/>
          </a:xfrm>
        </p:spPr>
        <p:txBody>
          <a:bodyPr anchor="b"/>
          <a:lstStyle>
            <a:lvl1pPr algn="ctr">
              <a:defRPr sz="1418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1134809"/>
            <a:ext cx="1620441" cy="521642"/>
          </a:xfrm>
        </p:spPr>
        <p:txBody>
          <a:bodyPr/>
          <a:lstStyle>
            <a:lvl1pPr marL="0" indent="0" algn="ctr">
              <a:buNone/>
              <a:defRPr sz="567"/>
            </a:lvl1pPr>
            <a:lvl2pPr marL="108036" indent="0" algn="ctr">
              <a:buNone/>
              <a:defRPr sz="473"/>
            </a:lvl2pPr>
            <a:lvl3pPr marL="216073" indent="0" algn="ctr">
              <a:buNone/>
              <a:defRPr sz="425"/>
            </a:lvl3pPr>
            <a:lvl4pPr marL="324109" indent="0" algn="ctr">
              <a:buNone/>
              <a:defRPr sz="378"/>
            </a:lvl4pPr>
            <a:lvl5pPr marL="432145" indent="0" algn="ctr">
              <a:buNone/>
              <a:defRPr sz="378"/>
            </a:lvl5pPr>
            <a:lvl6pPr marL="540182" indent="0" algn="ctr">
              <a:buNone/>
              <a:defRPr sz="378"/>
            </a:lvl6pPr>
            <a:lvl7pPr marL="648218" indent="0" algn="ctr">
              <a:buNone/>
              <a:defRPr sz="378"/>
            </a:lvl7pPr>
            <a:lvl8pPr marL="756255" indent="0" algn="ctr">
              <a:buNone/>
              <a:defRPr sz="378"/>
            </a:lvl8pPr>
            <a:lvl9pPr marL="864291" indent="0" algn="ctr">
              <a:buNone/>
              <a:defRPr sz="378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255-78D3-5F44-BB9D-D1B7ED5A2FE5}" type="datetimeFigureOut">
              <a:rPr lang="id-ID" smtClean="0"/>
              <a:t>27/08/21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8C5D-861A-EB42-88E6-D9E2D109E1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29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255-78D3-5F44-BB9D-D1B7ED5A2FE5}" type="datetimeFigureOut">
              <a:rPr lang="id-ID" smtClean="0"/>
              <a:t>27/08/21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8C5D-861A-EB42-88E6-D9E2D109E1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300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115032"/>
            <a:ext cx="465877" cy="183099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1" y="115032"/>
            <a:ext cx="1370623" cy="183099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255-78D3-5F44-BB9D-D1B7ED5A2FE5}" type="datetimeFigureOut">
              <a:rPr lang="id-ID" smtClean="0"/>
              <a:t>27/08/21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8C5D-861A-EB42-88E6-D9E2D109E1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034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255-78D3-5F44-BB9D-D1B7ED5A2FE5}" type="datetimeFigureOut">
              <a:rPr lang="id-ID" smtClean="0"/>
              <a:t>27/08/21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8C5D-861A-EB42-88E6-D9E2D109E1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1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538647"/>
            <a:ext cx="1863507" cy="898744"/>
          </a:xfrm>
        </p:spPr>
        <p:txBody>
          <a:bodyPr anchor="b"/>
          <a:lstStyle>
            <a:lvl1pPr>
              <a:defRPr sz="1418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1445894"/>
            <a:ext cx="1863507" cy="472628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/>
                </a:solidFill>
              </a:defRPr>
            </a:lvl1pPr>
            <a:lvl2pPr marL="108036" indent="0">
              <a:buNone/>
              <a:defRPr sz="473">
                <a:solidFill>
                  <a:schemeClr val="tx1">
                    <a:tint val="75000"/>
                  </a:schemeClr>
                </a:solidFill>
              </a:defRPr>
            </a:lvl2pPr>
            <a:lvl3pPr marL="216073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4109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214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40182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8218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625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4291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255-78D3-5F44-BB9D-D1B7ED5A2FE5}" type="datetimeFigureOut">
              <a:rPr lang="id-ID" smtClean="0"/>
              <a:t>27/08/21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8C5D-861A-EB42-88E6-D9E2D109E1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133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575157"/>
            <a:ext cx="918250" cy="1370873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575157"/>
            <a:ext cx="918250" cy="1370873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255-78D3-5F44-BB9D-D1B7ED5A2FE5}" type="datetimeFigureOut">
              <a:rPr lang="id-ID" smtClean="0"/>
              <a:t>27/08/21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8C5D-861A-EB42-88E6-D9E2D109E1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827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15032"/>
            <a:ext cx="1863507" cy="417614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529645"/>
            <a:ext cx="914030" cy="259570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789215"/>
            <a:ext cx="914030" cy="1160816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529645"/>
            <a:ext cx="918531" cy="259570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789215"/>
            <a:ext cx="918531" cy="1160816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255-78D3-5F44-BB9D-D1B7ED5A2FE5}" type="datetimeFigureOut">
              <a:rPr lang="id-ID" smtClean="0"/>
              <a:t>27/08/21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8C5D-861A-EB42-88E6-D9E2D109E1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07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255-78D3-5F44-BB9D-D1B7ED5A2FE5}" type="datetimeFigureOut">
              <a:rPr lang="id-ID" smtClean="0"/>
              <a:t>27/08/21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8C5D-861A-EB42-88E6-D9E2D109E1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034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255-78D3-5F44-BB9D-D1B7ED5A2FE5}" type="datetimeFigureOut">
              <a:rPr lang="id-ID" smtClean="0"/>
              <a:t>27/08/21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8C5D-861A-EB42-88E6-D9E2D109E1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809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44039"/>
            <a:ext cx="696846" cy="504137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311085"/>
            <a:ext cx="1093798" cy="1535418"/>
          </a:xfrm>
        </p:spPr>
        <p:txBody>
          <a:bodyPr/>
          <a:lstStyle>
            <a:lvl1pPr>
              <a:defRPr sz="756"/>
            </a:lvl1pPr>
            <a:lvl2pPr>
              <a:defRPr sz="662"/>
            </a:lvl2pPr>
            <a:lvl3pPr>
              <a:defRPr sz="567"/>
            </a:lvl3pPr>
            <a:lvl4pPr>
              <a:defRPr sz="473"/>
            </a:lvl4pPr>
            <a:lvl5pPr>
              <a:defRPr sz="473"/>
            </a:lvl5pPr>
            <a:lvl6pPr>
              <a:defRPr sz="473"/>
            </a:lvl6pPr>
            <a:lvl7pPr>
              <a:defRPr sz="473"/>
            </a:lvl7pPr>
            <a:lvl8pPr>
              <a:defRPr sz="473"/>
            </a:lvl8pPr>
            <a:lvl9pPr>
              <a:defRPr sz="473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648176"/>
            <a:ext cx="696846" cy="1200827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255-78D3-5F44-BB9D-D1B7ED5A2FE5}" type="datetimeFigureOut">
              <a:rPr lang="id-ID" smtClean="0"/>
              <a:t>27/08/21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8C5D-861A-EB42-88E6-D9E2D109E1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00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44039"/>
            <a:ext cx="696846" cy="504137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311085"/>
            <a:ext cx="1093798" cy="1535418"/>
          </a:xfrm>
        </p:spPr>
        <p:txBody>
          <a:bodyPr anchor="t"/>
          <a:lstStyle>
            <a:lvl1pPr marL="0" indent="0">
              <a:buNone/>
              <a:defRPr sz="756"/>
            </a:lvl1pPr>
            <a:lvl2pPr marL="108036" indent="0">
              <a:buNone/>
              <a:defRPr sz="662"/>
            </a:lvl2pPr>
            <a:lvl3pPr marL="216073" indent="0">
              <a:buNone/>
              <a:defRPr sz="567"/>
            </a:lvl3pPr>
            <a:lvl4pPr marL="324109" indent="0">
              <a:buNone/>
              <a:defRPr sz="473"/>
            </a:lvl4pPr>
            <a:lvl5pPr marL="432145" indent="0">
              <a:buNone/>
              <a:defRPr sz="473"/>
            </a:lvl5pPr>
            <a:lvl6pPr marL="540182" indent="0">
              <a:buNone/>
              <a:defRPr sz="473"/>
            </a:lvl6pPr>
            <a:lvl7pPr marL="648218" indent="0">
              <a:buNone/>
              <a:defRPr sz="473"/>
            </a:lvl7pPr>
            <a:lvl8pPr marL="756255" indent="0">
              <a:buNone/>
              <a:defRPr sz="473"/>
            </a:lvl8pPr>
            <a:lvl9pPr marL="864291" indent="0">
              <a:buNone/>
              <a:defRPr sz="473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648176"/>
            <a:ext cx="696846" cy="1200827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255-78D3-5F44-BB9D-D1B7ED5A2FE5}" type="datetimeFigureOut">
              <a:rPr lang="id-ID" smtClean="0"/>
              <a:t>27/08/21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8C5D-861A-EB42-88E6-D9E2D109E1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232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115032"/>
            <a:ext cx="1863507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575157"/>
            <a:ext cx="1863507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2002546"/>
            <a:ext cx="48613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45255-78D3-5F44-BB9D-D1B7ED5A2FE5}" type="datetimeFigureOut">
              <a:rPr lang="id-ID" smtClean="0"/>
              <a:t>27/08/21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2002546"/>
            <a:ext cx="72919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2002546"/>
            <a:ext cx="48613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E8C5D-861A-EB42-88E6-D9E2D109E1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167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16073" rtl="0" eaLnBrk="1" latinLnBrk="0" hangingPunct="1">
        <a:lnSpc>
          <a:spcPct val="90000"/>
        </a:lnSpc>
        <a:spcBef>
          <a:spcPct val="0"/>
        </a:spcBef>
        <a:buNone/>
        <a:defRPr sz="1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18" indent="-54018" algn="l" defTabSz="21607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1pPr>
      <a:lvl2pPr marL="162055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70091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3pPr>
      <a:lvl4pPr marL="378127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6164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4200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2236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10273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8309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8036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6073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4109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214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40182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8218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625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4291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0846AF5-BC36-514C-9B0C-6554DAF3748E}"/>
              </a:ext>
            </a:extLst>
          </p:cNvPr>
          <p:cNvSpPr/>
          <p:nvPr/>
        </p:nvSpPr>
        <p:spPr>
          <a:xfrm>
            <a:off x="0" y="0"/>
            <a:ext cx="2160588" cy="2160588"/>
          </a:xfrm>
          <a:prstGeom prst="ellipse">
            <a:avLst/>
          </a:prstGeom>
          <a:noFill/>
          <a:ln>
            <a:solidFill>
              <a:schemeClr val="bg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47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24920A-AE7F-E14F-A572-5E74A1474640}"/>
              </a:ext>
            </a:extLst>
          </p:cNvPr>
          <p:cNvSpPr/>
          <p:nvPr/>
        </p:nvSpPr>
        <p:spPr>
          <a:xfrm>
            <a:off x="1426308" y="114100"/>
            <a:ext cx="720000" cy="720000"/>
          </a:xfrm>
          <a:prstGeom prst="ellipse">
            <a:avLst/>
          </a:prstGeom>
          <a:solidFill>
            <a:srgbClr val="00B0F0">
              <a:alpha val="12752"/>
            </a:srgbClr>
          </a:solidFill>
          <a:ln w="12700">
            <a:solidFill>
              <a:schemeClr val="bg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647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93C443-9BB6-2046-B137-34C2C8EAA638}"/>
              </a:ext>
            </a:extLst>
          </p:cNvPr>
          <p:cNvSpPr/>
          <p:nvPr/>
        </p:nvSpPr>
        <p:spPr>
          <a:xfrm>
            <a:off x="229065" y="114100"/>
            <a:ext cx="720000" cy="720000"/>
          </a:xfrm>
          <a:prstGeom prst="ellipse">
            <a:avLst/>
          </a:prstGeom>
          <a:solidFill>
            <a:srgbClr val="00B0F0">
              <a:alpha val="0"/>
            </a:srgbClr>
          </a:solidFill>
          <a:ln w="12700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647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64A012-5DA0-CF48-9D8B-D260CB3C5447}"/>
              </a:ext>
            </a:extLst>
          </p:cNvPr>
          <p:cNvSpPr/>
          <p:nvPr/>
        </p:nvSpPr>
        <p:spPr>
          <a:xfrm>
            <a:off x="531853" y="853443"/>
            <a:ext cx="1096882" cy="1096882"/>
          </a:xfrm>
          <a:prstGeom prst="ellipse">
            <a:avLst/>
          </a:prstGeom>
          <a:solidFill>
            <a:srgbClr val="00B0F0">
              <a:alpha val="0"/>
            </a:srgbClr>
          </a:solidFill>
          <a:ln w="12700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647"/>
          </a:p>
        </p:txBody>
      </p:sp>
    </p:spTree>
    <p:extLst>
      <p:ext uri="{BB962C8B-B14F-4D97-AF65-F5344CB8AC3E}">
        <p14:creationId xmlns:p14="http://schemas.microsoft.com/office/powerpoint/2010/main" val="311243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9B3DA4D-C55A-BB45-BCD4-47D7719A2698}"/>
              </a:ext>
            </a:extLst>
          </p:cNvPr>
          <p:cNvSpPr/>
          <p:nvPr/>
        </p:nvSpPr>
        <p:spPr>
          <a:xfrm>
            <a:off x="229065" y="114100"/>
            <a:ext cx="284963" cy="334059"/>
          </a:xfrm>
          <a:prstGeom prst="ellipse">
            <a:avLst/>
          </a:prstGeom>
          <a:solidFill>
            <a:srgbClr val="00B0F0">
              <a:alpha val="0"/>
            </a:srgbClr>
          </a:solidFill>
          <a:ln w="12700">
            <a:solidFill>
              <a:schemeClr val="bg2">
                <a:alpha val="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dirty="0" err="1">
                <a:solidFill>
                  <a:schemeClr val="bg1">
                    <a:alpha val="49884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id-ID" sz="2800" dirty="0">
              <a:solidFill>
                <a:schemeClr val="bg1">
                  <a:alpha val="49884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FD5389-5623-2241-BADD-A88422D055F9}"/>
              </a:ext>
            </a:extLst>
          </p:cNvPr>
          <p:cNvSpPr/>
          <p:nvPr/>
        </p:nvSpPr>
        <p:spPr>
          <a:xfrm>
            <a:off x="1133133" y="114100"/>
            <a:ext cx="284963" cy="334059"/>
          </a:xfrm>
          <a:prstGeom prst="ellipse">
            <a:avLst/>
          </a:prstGeom>
          <a:solidFill>
            <a:srgbClr val="00B0F0">
              <a:alpha val="0"/>
            </a:srgbClr>
          </a:solidFill>
          <a:ln w="12700">
            <a:solidFill>
              <a:schemeClr val="bg2">
                <a:alpha val="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dirty="0" err="1">
                <a:solidFill>
                  <a:schemeClr val="bg1">
                    <a:alpha val="49884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id-ID" sz="2800" dirty="0">
              <a:solidFill>
                <a:schemeClr val="bg1">
                  <a:alpha val="49884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DCA15D-171F-674B-99DB-B87FF4FEA084}"/>
              </a:ext>
            </a:extLst>
          </p:cNvPr>
          <p:cNvSpPr/>
          <p:nvPr/>
        </p:nvSpPr>
        <p:spPr>
          <a:xfrm>
            <a:off x="229065" y="994920"/>
            <a:ext cx="284963" cy="334059"/>
          </a:xfrm>
          <a:prstGeom prst="ellipse">
            <a:avLst/>
          </a:prstGeom>
          <a:solidFill>
            <a:srgbClr val="00B0F0">
              <a:alpha val="0"/>
            </a:srgbClr>
          </a:solidFill>
          <a:ln w="12700">
            <a:solidFill>
              <a:schemeClr val="bg2">
                <a:alpha val="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dirty="0">
                <a:solidFill>
                  <a:schemeClr val="bg1">
                    <a:alpha val="49884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E67008-AD7A-EF44-9011-DCC63A207F94}"/>
              </a:ext>
            </a:extLst>
          </p:cNvPr>
          <p:cNvSpPr/>
          <p:nvPr/>
        </p:nvSpPr>
        <p:spPr>
          <a:xfrm>
            <a:off x="1179627" y="994920"/>
            <a:ext cx="284963" cy="334059"/>
          </a:xfrm>
          <a:prstGeom prst="ellipse">
            <a:avLst/>
          </a:prstGeom>
          <a:solidFill>
            <a:srgbClr val="00B0F0">
              <a:alpha val="0"/>
            </a:srgbClr>
          </a:solidFill>
          <a:ln w="12700">
            <a:solidFill>
              <a:schemeClr val="bg2">
                <a:alpha val="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dirty="0" err="1">
                <a:solidFill>
                  <a:schemeClr val="bg1">
                    <a:alpha val="49884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id-ID" sz="2800" dirty="0">
              <a:solidFill>
                <a:schemeClr val="bg1">
                  <a:alpha val="49884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313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Tem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1507</TotalTime>
  <Words>4</Words>
  <Application>Microsoft Macintosh PowerPoint</Application>
  <PresentationFormat>Kustom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Office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Reza Mirwanda</dc:creator>
  <cp:lastModifiedBy>Reza Mirwanda</cp:lastModifiedBy>
  <cp:revision>1</cp:revision>
  <dcterms:created xsi:type="dcterms:W3CDTF">2021-08-27T09:29:00Z</dcterms:created>
  <dcterms:modified xsi:type="dcterms:W3CDTF">2021-08-28T10:36:10Z</dcterms:modified>
</cp:coreProperties>
</file>