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c75a4a86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c75a4a8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c75a4a86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c75a4a86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882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31825" y="265325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232 Analyzer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63" y="1327800"/>
            <a:ext cx="2144226" cy="20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33775" y="4010750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Sampling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602125" y="857250"/>
            <a:ext cx="2367600" cy="278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3061675" y="4237850"/>
            <a:ext cx="2928900" cy="1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000725" y="265325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337475" y="428625"/>
            <a:ext cx="21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Prepare and weigh the test sample using the scale 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6490625" y="2113588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Weight Check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6260975" y="2774800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Weight (g): </a:t>
            </a:r>
            <a:r>
              <a:rPr b="1" lang="en-GB" u="sng"/>
              <a:t>170</a:t>
            </a:r>
            <a:endParaRPr b="1" u="sng"/>
          </a:p>
        </p:txBody>
      </p:sp>
      <p:sp>
        <p:nvSpPr>
          <p:cNvPr id="64" name="Google Shape;64;p13"/>
          <p:cNvSpPr txBox="1"/>
          <p:nvPr/>
        </p:nvSpPr>
        <p:spPr>
          <a:xfrm>
            <a:off x="6347225" y="3416375"/>
            <a:ext cx="214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*</a:t>
            </a:r>
            <a:r>
              <a:rPr lang="en-GB">
                <a:solidFill>
                  <a:srgbClr val="990000"/>
                </a:solidFill>
              </a:rPr>
              <a:t>Current weight is out of bounds, ensure it is within 190 to 210g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495300" y="326600"/>
            <a:ext cx="23166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Web-application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Remotely controlled via mobile device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Wifi LAN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High Flexibility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43882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3882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75575" y="357200"/>
            <a:ext cx="21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Prepare and weigh the test sample using the scale </a:t>
            </a:r>
            <a:endParaRPr b="1"/>
          </a:p>
        </p:txBody>
      </p:sp>
      <p:sp>
        <p:nvSpPr>
          <p:cNvPr id="73" name="Google Shape;73;p14"/>
          <p:cNvSpPr/>
          <p:nvPr/>
        </p:nvSpPr>
        <p:spPr>
          <a:xfrm>
            <a:off x="928725" y="2042163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Weight check</a:t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699075" y="2703375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Weight (g): </a:t>
            </a:r>
            <a:r>
              <a:rPr b="1" lang="en-GB" u="sng"/>
              <a:t>200</a:t>
            </a:r>
            <a:endParaRPr b="1" u="sng"/>
          </a:p>
        </p:txBody>
      </p:sp>
      <p:cxnSp>
        <p:nvCxnSpPr>
          <p:cNvPr id="75" name="Google Shape;75;p14"/>
          <p:cNvCxnSpPr/>
          <p:nvPr/>
        </p:nvCxnSpPr>
        <p:spPr>
          <a:xfrm>
            <a:off x="3061675" y="4237850"/>
            <a:ext cx="2928900" cy="1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6000725" y="265325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709675" y="3424250"/>
            <a:ext cx="17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within range, and ‘weight check’ pressed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490625" y="474113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Rotate Platform</a:t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>
            <a:off x="6470150" y="1330663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Show Camera</a:t>
            </a:r>
            <a:endParaRPr b="1"/>
          </a:p>
        </p:txBody>
      </p:sp>
      <p:sp>
        <p:nvSpPr>
          <p:cNvPr id="80" name="Google Shape;80;p14"/>
          <p:cNvSpPr/>
          <p:nvPr/>
        </p:nvSpPr>
        <p:spPr>
          <a:xfrm>
            <a:off x="6317075" y="1826775"/>
            <a:ext cx="2051400" cy="249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843462" y="2847300"/>
            <a:ext cx="998625" cy="1194025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102973" y="2703373"/>
            <a:ext cx="479600" cy="5140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6378475" y="2000275"/>
            <a:ext cx="1367400" cy="390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 flipH="1" rot="10800000">
            <a:off x="6970250" y="3643375"/>
            <a:ext cx="704100" cy="122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6072125" y="930475"/>
            <a:ext cx="26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Rotation: 30 degrees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6378475" y="1825925"/>
            <a:ext cx="214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*Current tilt is too high, please stabilise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526325" y="4447088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Start Analysis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3882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99075" y="2703375"/>
            <a:ext cx="23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94" name="Google Shape;94;p15"/>
          <p:cNvSpPr/>
          <p:nvPr/>
        </p:nvSpPr>
        <p:spPr>
          <a:xfrm>
            <a:off x="43882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28725" y="402688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Rotate Platform</a:t>
            </a:r>
            <a:endParaRPr b="1"/>
          </a:p>
        </p:txBody>
      </p:sp>
      <p:sp>
        <p:nvSpPr>
          <p:cNvPr id="96" name="Google Shape;96;p15"/>
          <p:cNvSpPr/>
          <p:nvPr/>
        </p:nvSpPr>
        <p:spPr>
          <a:xfrm>
            <a:off x="908250" y="1259238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Show Camera</a:t>
            </a:r>
            <a:endParaRPr b="1"/>
          </a:p>
        </p:txBody>
      </p:sp>
      <p:sp>
        <p:nvSpPr>
          <p:cNvPr id="97" name="Google Shape;97;p15"/>
          <p:cNvSpPr/>
          <p:nvPr/>
        </p:nvSpPr>
        <p:spPr>
          <a:xfrm>
            <a:off x="755175" y="1755350"/>
            <a:ext cx="2051400" cy="249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281562" y="2775875"/>
            <a:ext cx="998625" cy="1194025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541073" y="2631948"/>
            <a:ext cx="479600" cy="514075"/>
          </a:xfrm>
          <a:prstGeom prst="flowChartOffpage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816575" y="1928850"/>
            <a:ext cx="1367400" cy="390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1449150" y="3612700"/>
            <a:ext cx="6531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510225" y="859050"/>
            <a:ext cx="26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Rotation: 30 degrees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816575" y="1754500"/>
            <a:ext cx="21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64425" y="4375663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Start Analysis</a:t>
            </a:r>
            <a:endParaRPr b="1"/>
          </a:p>
        </p:txBody>
      </p:sp>
      <p:cxnSp>
        <p:nvCxnSpPr>
          <p:cNvPr id="105" name="Google Shape;105;p15"/>
          <p:cNvCxnSpPr/>
          <p:nvPr/>
        </p:nvCxnSpPr>
        <p:spPr>
          <a:xfrm>
            <a:off x="3061675" y="4237850"/>
            <a:ext cx="2928900" cy="17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3719850" y="2859150"/>
            <a:ext cx="170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</a:t>
            </a:r>
            <a:r>
              <a:rPr b="1" lang="en-GB">
                <a:solidFill>
                  <a:schemeClr val="dk1"/>
                </a:solidFill>
              </a:rPr>
              <a:t>tilt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acceleration </a:t>
            </a:r>
            <a:r>
              <a:rPr lang="en-GB">
                <a:solidFill>
                  <a:schemeClr val="dk1"/>
                </a:solidFill>
              </a:rPr>
              <a:t>and </a:t>
            </a:r>
            <a:r>
              <a:rPr b="1" lang="en-GB">
                <a:solidFill>
                  <a:schemeClr val="dk1"/>
                </a:solidFill>
              </a:rPr>
              <a:t>velocity </a:t>
            </a:r>
            <a:r>
              <a:rPr lang="en-GB">
                <a:solidFill>
                  <a:schemeClr val="dk1"/>
                </a:solidFill>
              </a:rPr>
              <a:t>are within range, and ‘Start Analysis’ pressed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990575" y="193900"/>
            <a:ext cx="2684100" cy="472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222325" y="2371650"/>
            <a:ext cx="26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</a:t>
            </a:r>
            <a:r>
              <a:rPr lang="en-GB"/>
              <a:t>: </a:t>
            </a:r>
            <a:r>
              <a:rPr lang="en-GB" u="sng"/>
              <a:t>Indigo</a:t>
            </a:r>
            <a:endParaRPr u="sng"/>
          </a:p>
        </p:txBody>
      </p:sp>
      <p:sp>
        <p:nvSpPr>
          <p:cNvPr id="109" name="Google Shape;109;p15"/>
          <p:cNvSpPr txBox="1"/>
          <p:nvPr/>
        </p:nvSpPr>
        <p:spPr>
          <a:xfrm>
            <a:off x="6222325" y="2688875"/>
            <a:ext cx="26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Foam Length</a:t>
            </a:r>
            <a:r>
              <a:rPr lang="en-GB"/>
              <a:t>: </a:t>
            </a:r>
            <a:r>
              <a:rPr lang="en-GB" u="sng"/>
              <a:t>15mm</a:t>
            </a:r>
            <a:endParaRPr u="sng"/>
          </a:p>
        </p:txBody>
      </p:sp>
      <p:sp>
        <p:nvSpPr>
          <p:cNvPr id="110" name="Google Shape;110;p15"/>
          <p:cNvSpPr txBox="1"/>
          <p:nvPr/>
        </p:nvSpPr>
        <p:spPr>
          <a:xfrm>
            <a:off x="6713725" y="1605075"/>
            <a:ext cx="12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Results</a:t>
            </a:r>
            <a:endParaRPr b="1" sz="1700"/>
          </a:p>
        </p:txBody>
      </p:sp>
      <p:sp>
        <p:nvSpPr>
          <p:cNvPr id="111" name="Google Shape;111;p15"/>
          <p:cNvSpPr/>
          <p:nvPr/>
        </p:nvSpPr>
        <p:spPr>
          <a:xfrm>
            <a:off x="6480475" y="4022138"/>
            <a:ext cx="1704300" cy="449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Download Report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