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09450" y="120700"/>
            <a:ext cx="55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Anaerobic</a:t>
            </a:r>
            <a:r>
              <a:rPr lang="en-GB" sz="3000"/>
              <a:t> digestion</a:t>
            </a:r>
            <a:endParaRPr sz="3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50" y="714200"/>
            <a:ext cx="4751951" cy="40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400" y="714200"/>
            <a:ext cx="3479276" cy="174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6400" y="2454400"/>
            <a:ext cx="3507250" cy="234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