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c7b49fe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c7b49fe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c75a4a86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c75a4a86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c7b49fe7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c7b49fe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c7b49fe7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c7b49fe7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09450" y="0"/>
            <a:ext cx="55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Raspberry Pi + Camera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25" y="970500"/>
            <a:ext cx="3807726" cy="22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50" y="2779025"/>
            <a:ext cx="1821699" cy="182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900" y="970500"/>
            <a:ext cx="3443351" cy="36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598750" y="50025"/>
            <a:ext cx="55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Digestate Image Analysis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35750" y="696525"/>
            <a:ext cx="2302200" cy="4189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74" y="1446625"/>
            <a:ext cx="1824775" cy="32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05413" y="871463"/>
            <a:ext cx="18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Original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598750" y="50025"/>
            <a:ext cx="55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Digestate Image Analysis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35750" y="696525"/>
            <a:ext cx="2302200" cy="4189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74" y="1446625"/>
            <a:ext cx="1824775" cy="32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05413" y="871463"/>
            <a:ext cx="18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Original</a:t>
            </a:r>
            <a:endParaRPr b="1"/>
          </a:p>
        </p:txBody>
      </p:sp>
      <p:cxnSp>
        <p:nvCxnSpPr>
          <p:cNvPr id="74" name="Google Shape;74;p15"/>
          <p:cNvCxnSpPr>
            <a:stCxn id="71" idx="3"/>
            <a:endCxn id="75" idx="1"/>
          </p:cNvCxnSpPr>
          <p:nvPr/>
        </p:nvCxnSpPr>
        <p:spPr>
          <a:xfrm>
            <a:off x="2537950" y="2791425"/>
            <a:ext cx="401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2939400" y="696525"/>
            <a:ext cx="2302200" cy="4189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528" y="1446625"/>
            <a:ext cx="1755944" cy="32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160563" y="799113"/>
            <a:ext cx="189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Background Removed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598750" y="50025"/>
            <a:ext cx="55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Digestate Image Analysis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35750" y="696525"/>
            <a:ext cx="2302200" cy="4189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74" y="1446625"/>
            <a:ext cx="1824775" cy="32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05413" y="871463"/>
            <a:ext cx="18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Original</a:t>
            </a:r>
            <a:endParaRPr b="1"/>
          </a:p>
        </p:txBody>
      </p:sp>
      <p:cxnSp>
        <p:nvCxnSpPr>
          <p:cNvPr id="86" name="Google Shape;86;p16"/>
          <p:cNvCxnSpPr>
            <a:stCxn id="83" idx="3"/>
            <a:endCxn id="87" idx="1"/>
          </p:cNvCxnSpPr>
          <p:nvPr/>
        </p:nvCxnSpPr>
        <p:spPr>
          <a:xfrm>
            <a:off x="2537950" y="2791425"/>
            <a:ext cx="401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/>
          <p:nvPr/>
        </p:nvSpPr>
        <p:spPr>
          <a:xfrm>
            <a:off x="2939400" y="696525"/>
            <a:ext cx="2302200" cy="4189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681300" y="696525"/>
            <a:ext cx="3362700" cy="4189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6"/>
          <p:cNvCxnSpPr>
            <a:stCxn id="87" idx="3"/>
            <a:endCxn id="88" idx="1"/>
          </p:cNvCxnSpPr>
          <p:nvPr/>
        </p:nvCxnSpPr>
        <p:spPr>
          <a:xfrm>
            <a:off x="5241600" y="2791425"/>
            <a:ext cx="439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528" y="1446625"/>
            <a:ext cx="1755944" cy="32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160563" y="799113"/>
            <a:ext cx="189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Background Removed</a:t>
            </a:r>
            <a:endParaRPr b="1"/>
          </a:p>
        </p:txBody>
      </p:sp>
      <p:sp>
        <p:nvSpPr>
          <p:cNvPr id="92" name="Google Shape;92;p16"/>
          <p:cNvSpPr txBox="1"/>
          <p:nvPr/>
        </p:nvSpPr>
        <p:spPr>
          <a:xfrm>
            <a:off x="6413588" y="799113"/>
            <a:ext cx="18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Analysed</a:t>
            </a:r>
            <a:endParaRPr b="1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7475" y="1227075"/>
            <a:ext cx="1658550" cy="301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0300" y="4302975"/>
            <a:ext cx="2424700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7536021" y="1279875"/>
            <a:ext cx="13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Foam Colour</a:t>
            </a:r>
            <a:endParaRPr b="1" sz="1000"/>
          </a:p>
        </p:txBody>
      </p:sp>
      <p:sp>
        <p:nvSpPr>
          <p:cNvPr id="96" name="Google Shape;96;p16"/>
          <p:cNvSpPr txBox="1"/>
          <p:nvPr/>
        </p:nvSpPr>
        <p:spPr>
          <a:xfrm>
            <a:off x="7591959" y="2716400"/>
            <a:ext cx="13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Digestate Colour</a:t>
            </a:r>
            <a:endParaRPr b="1" sz="10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7400" y="3055087"/>
            <a:ext cx="952625" cy="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2325" y="1618577"/>
            <a:ext cx="922775" cy="9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