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c73ea33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c73ea33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c73ea33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c73ea33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c73ea33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c73ea33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c7bb942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c7bb942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c7bb942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c7bb942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c73ea337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c73ea33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c7bb942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c7bb942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c7bb9428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c7bb9428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00" y="616073"/>
            <a:ext cx="4248325" cy="3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237450" y="995050"/>
            <a:ext cx="1752000" cy="34338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5045500" y="2186450"/>
            <a:ext cx="1219200" cy="280200"/>
          </a:xfrm>
          <a:prstGeom prst="rightArrow">
            <a:avLst>
              <a:gd fmla="val 25000" name="adj1"/>
              <a:gd fmla="val 74978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418825" y="2018750"/>
            <a:ext cx="2643300" cy="6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Handle allows user to easily carry the device around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00" y="616073"/>
            <a:ext cx="4248325" cy="3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237450" y="995050"/>
            <a:ext cx="1752000" cy="34338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5045500" y="2186450"/>
            <a:ext cx="1219200" cy="280200"/>
          </a:xfrm>
          <a:prstGeom prst="rightArrow">
            <a:avLst>
              <a:gd fmla="val 25000" name="adj1"/>
              <a:gd fmla="val 74978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418825" y="2018750"/>
            <a:ext cx="2643300" cy="6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Handle allows user to easily carry the device around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623975" y="546600"/>
            <a:ext cx="1219200" cy="811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0800000">
            <a:off x="2997625" y="616075"/>
            <a:ext cx="2538300" cy="280200"/>
          </a:xfrm>
          <a:prstGeom prst="rightArrow">
            <a:avLst>
              <a:gd fmla="val 25000" name="adj1"/>
              <a:gd fmla="val 74978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024650" y="379450"/>
            <a:ext cx="2643300" cy="6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Threaded tube to allow device to be fastened to the tap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301000" y="84079"/>
            <a:ext cx="4590225" cy="4541047"/>
            <a:chOff x="301000" y="84079"/>
            <a:chExt cx="4590225" cy="4541047"/>
          </a:xfrm>
        </p:grpSpPr>
        <p:pic>
          <p:nvPicPr>
            <p:cNvPr id="74" name="Google Shape;7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1000" y="981225"/>
              <a:ext cx="4590225" cy="364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7368" y="84079"/>
              <a:ext cx="1526466" cy="14292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6"/>
          <p:cNvGrpSpPr/>
          <p:nvPr/>
        </p:nvGrpSpPr>
        <p:grpSpPr>
          <a:xfrm>
            <a:off x="301000" y="84079"/>
            <a:ext cx="4590225" cy="4541047"/>
            <a:chOff x="301000" y="84079"/>
            <a:chExt cx="4590225" cy="4541047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1000" y="981225"/>
              <a:ext cx="4590225" cy="364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7368" y="84079"/>
              <a:ext cx="1526467" cy="1429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16"/>
          <p:cNvSpPr/>
          <p:nvPr/>
        </p:nvSpPr>
        <p:spPr>
          <a:xfrm>
            <a:off x="386300" y="1352050"/>
            <a:ext cx="3462300" cy="3119100"/>
          </a:xfrm>
          <a:prstGeom prst="flowChartAlternateProcess">
            <a:avLst/>
          </a:prstGeom>
          <a:solidFill>
            <a:srgbClr val="AAFF00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7"/>
          <p:cNvGrpSpPr/>
          <p:nvPr/>
        </p:nvGrpSpPr>
        <p:grpSpPr>
          <a:xfrm>
            <a:off x="301000" y="84079"/>
            <a:ext cx="4590225" cy="4541047"/>
            <a:chOff x="301000" y="84079"/>
            <a:chExt cx="4590225" cy="4541047"/>
          </a:xfrm>
        </p:grpSpPr>
        <p:pic>
          <p:nvPicPr>
            <p:cNvPr id="89" name="Google Shape;8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1000" y="981225"/>
              <a:ext cx="4590225" cy="364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7368" y="84079"/>
              <a:ext cx="1526467" cy="1429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00" y="1286025"/>
            <a:ext cx="459022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368" y="84079"/>
            <a:ext cx="1526467" cy="142926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2360725" y="1137425"/>
            <a:ext cx="178800" cy="272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357125" y="1513350"/>
            <a:ext cx="186000" cy="24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75" y="532225"/>
            <a:ext cx="4468875" cy="407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2350000" y="3870150"/>
            <a:ext cx="189600" cy="336300"/>
          </a:xfrm>
          <a:prstGeom prst="downArrow">
            <a:avLst>
              <a:gd fmla="val 22651" name="adj1"/>
              <a:gd fmla="val 45386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2350000" y="3870150"/>
            <a:ext cx="189600" cy="336300"/>
          </a:xfrm>
          <a:prstGeom prst="downArrow">
            <a:avLst>
              <a:gd fmla="val 22651" name="adj1"/>
              <a:gd fmla="val 45386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75" y="1141825"/>
            <a:ext cx="4569025" cy="38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943" y="-88471"/>
            <a:ext cx="1526467" cy="142926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2310650" y="1173200"/>
            <a:ext cx="189600" cy="1473600"/>
          </a:xfrm>
          <a:prstGeom prst="rect">
            <a:avLst/>
          </a:prstGeom>
          <a:solidFill>
            <a:srgbClr val="15A3F2">
              <a:alpha val="547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2068350" y="2646800"/>
            <a:ext cx="700200" cy="1223400"/>
          </a:xfrm>
          <a:prstGeom prst="rect">
            <a:avLst/>
          </a:prstGeom>
          <a:solidFill>
            <a:srgbClr val="15A3F2">
              <a:alpha val="547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2310650" y="3850700"/>
            <a:ext cx="189600" cy="1223400"/>
          </a:xfrm>
          <a:prstGeom prst="rect">
            <a:avLst/>
          </a:prstGeom>
          <a:solidFill>
            <a:srgbClr val="15A3F2">
              <a:alpha val="547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