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6" Type="http://schemas.openxmlformats.org/officeDocument/2006/relationships/image" Target="../media/image3.jpg"/><Relationship Id="rId7" Type="http://schemas.openxmlformats.org/officeDocument/2006/relationships/image" Target="../media/image2.jpg"/><Relationship Id="rId8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6582738" y="615501"/>
            <a:ext cx="1286024" cy="2043749"/>
            <a:chOff x="1278038" y="822176"/>
            <a:chExt cx="1286024" cy="2043749"/>
          </a:xfrm>
        </p:grpSpPr>
        <p:pic>
          <p:nvPicPr>
            <p:cNvPr id="55" name="Google Shape;55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78038" y="822176"/>
              <a:ext cx="1286024" cy="17146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" name="Google Shape;56;p13"/>
            <p:cNvSpPr txBox="1"/>
            <p:nvPr/>
          </p:nvSpPr>
          <p:spPr>
            <a:xfrm>
              <a:off x="1312938" y="2496625"/>
              <a:ext cx="1216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</a:rPr>
                <a:t>John Nguyen</a:t>
              </a:r>
              <a:endParaRPr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57" name="Google Shape;57;p13"/>
          <p:cNvGrpSpPr/>
          <p:nvPr/>
        </p:nvGrpSpPr>
        <p:grpSpPr>
          <a:xfrm>
            <a:off x="1267062" y="615500"/>
            <a:ext cx="1286024" cy="2043737"/>
            <a:chOff x="3882925" y="822175"/>
            <a:chExt cx="1286024" cy="2043737"/>
          </a:xfrm>
        </p:grpSpPr>
        <p:pic>
          <p:nvPicPr>
            <p:cNvPr id="58" name="Google Shape;58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882925" y="822175"/>
              <a:ext cx="1286024" cy="17146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" name="Google Shape;59;p13"/>
            <p:cNvSpPr txBox="1"/>
            <p:nvPr/>
          </p:nvSpPr>
          <p:spPr>
            <a:xfrm>
              <a:off x="3913825" y="2496613"/>
              <a:ext cx="1216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</a:rPr>
                <a:t>Kabir Chugh</a:t>
              </a:r>
              <a:endParaRPr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0" name="Google Shape;60;p13"/>
          <p:cNvGrpSpPr/>
          <p:nvPr/>
        </p:nvGrpSpPr>
        <p:grpSpPr>
          <a:xfrm>
            <a:off x="1267050" y="2904388"/>
            <a:ext cx="1286026" cy="2085675"/>
            <a:chOff x="6487825" y="820500"/>
            <a:chExt cx="1286026" cy="2085675"/>
          </a:xfrm>
        </p:grpSpPr>
        <p:pic>
          <p:nvPicPr>
            <p:cNvPr id="61" name="Google Shape;61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487825" y="820500"/>
              <a:ext cx="1286026" cy="17180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" name="Google Shape;62;p13"/>
            <p:cNvSpPr txBox="1"/>
            <p:nvPr/>
          </p:nvSpPr>
          <p:spPr>
            <a:xfrm>
              <a:off x="6557625" y="2536875"/>
              <a:ext cx="1216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</a:rPr>
                <a:t>Jason Ung</a:t>
              </a:r>
              <a:endParaRPr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3" name="Google Shape;63;p13"/>
          <p:cNvGrpSpPr/>
          <p:nvPr/>
        </p:nvGrpSpPr>
        <p:grpSpPr>
          <a:xfrm>
            <a:off x="3988950" y="2905250"/>
            <a:ext cx="1286024" cy="2083988"/>
            <a:chOff x="1267063" y="2966787"/>
            <a:chExt cx="1286024" cy="2083988"/>
          </a:xfrm>
        </p:grpSpPr>
        <p:pic>
          <p:nvPicPr>
            <p:cNvPr id="64" name="Google Shape;64;p13"/>
            <p:cNvPicPr preferRelativeResize="0"/>
            <p:nvPr/>
          </p:nvPicPr>
          <p:blipFill rotWithShape="1">
            <a:blip r:embed="rId6">
              <a:alphaModFix/>
            </a:blip>
            <a:srcRect b="13330" l="0" r="0" t="11734"/>
            <a:stretch/>
          </p:blipFill>
          <p:spPr>
            <a:xfrm>
              <a:off x="1267063" y="2966787"/>
              <a:ext cx="1286024" cy="17146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" name="Google Shape;65;p13"/>
            <p:cNvSpPr txBox="1"/>
            <p:nvPr/>
          </p:nvSpPr>
          <p:spPr>
            <a:xfrm>
              <a:off x="1269988" y="4681475"/>
              <a:ext cx="1216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</a:rPr>
                <a:t>Ling Chen</a:t>
              </a:r>
              <a:endParaRPr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6" name="Google Shape;66;p13"/>
          <p:cNvGrpSpPr/>
          <p:nvPr/>
        </p:nvGrpSpPr>
        <p:grpSpPr>
          <a:xfrm>
            <a:off x="3963900" y="595375"/>
            <a:ext cx="1336126" cy="2084000"/>
            <a:chOff x="3887300" y="2966775"/>
            <a:chExt cx="1336126" cy="2084000"/>
          </a:xfrm>
        </p:grpSpPr>
        <p:pic>
          <p:nvPicPr>
            <p:cNvPr id="67" name="Google Shape;67;p1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887300" y="2966775"/>
              <a:ext cx="1336126" cy="1714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" name="Google Shape;68;p13"/>
            <p:cNvSpPr txBox="1"/>
            <p:nvPr/>
          </p:nvSpPr>
          <p:spPr>
            <a:xfrm>
              <a:off x="3913825" y="4681475"/>
              <a:ext cx="1216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</a:rPr>
                <a:t>Ritchie Leong</a:t>
              </a:r>
              <a:endParaRPr sz="1200">
                <a:solidFill>
                  <a:schemeClr val="dk1"/>
                </a:solidFill>
              </a:endParaRPr>
            </a:p>
          </p:txBody>
        </p:sp>
      </p:grpSp>
      <p:sp>
        <p:nvSpPr>
          <p:cNvPr id="69" name="Google Shape;69;p13"/>
          <p:cNvSpPr txBox="1"/>
          <p:nvPr/>
        </p:nvSpPr>
        <p:spPr>
          <a:xfrm>
            <a:off x="6557652" y="4619950"/>
            <a:ext cx="133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Xavier Andueza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3963900" y="148975"/>
            <a:ext cx="1216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rgbClr val="FF0000"/>
                </a:solidFill>
              </a:rPr>
              <a:t>Team 232</a:t>
            </a:r>
            <a:endParaRPr b="1" sz="1700">
              <a:solidFill>
                <a:srgbClr val="FF0000"/>
              </a:solidFill>
            </a:endParaRPr>
          </a:p>
        </p:txBody>
      </p:sp>
      <p:pic>
        <p:nvPicPr>
          <p:cNvPr id="71" name="Google Shape;71;p13"/>
          <p:cNvPicPr preferRelativeResize="0"/>
          <p:nvPr/>
        </p:nvPicPr>
        <p:blipFill rotWithShape="1">
          <a:blip r:embed="rId8">
            <a:alphaModFix/>
          </a:blip>
          <a:srcRect b="0" l="8981" r="12303" t="0"/>
          <a:stretch/>
        </p:blipFill>
        <p:spPr>
          <a:xfrm>
            <a:off x="6582750" y="2905250"/>
            <a:ext cx="1336125" cy="1716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