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D399-EBC3-7DC1-2B5E-A03C8553D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66C2F-45F3-1D62-1C74-5F221A24C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4F7B-B040-0658-DDFD-AA820555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51D6-B237-B973-505D-273ED799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E8A6-25DE-6EE8-540D-0E35D9EB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3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8DAA-C4C2-3D3A-A94D-3E8C668F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E902E-6517-C098-44C0-70D4A54A5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6D7D-CDCE-DB4F-D387-5E9D1492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F9AB7-BCC2-28CA-FB60-C76CF679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466B-B3DA-2C25-9850-6E59E176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3D57D-7066-3703-D174-6770DA55E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7378-86C6-CE5B-16B9-1A36D309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AACF0-484A-CDA1-0C75-37A31AF3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66F4-37F5-82FB-3174-C8D9BD3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04DC-5781-C951-2A11-B93A4D98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4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CDC2-F944-1CCF-2DEB-20F4C119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B4B3-CC5C-AD54-399A-62B17451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0D32-FA3C-D2B5-B520-63990BB4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005B-6C23-4749-8A28-C3A96A09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CA893-CBC1-24B9-38B8-86A13E19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0957-A361-ACAD-1215-CACA917F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308C8-F0D8-2ADD-C53C-354A7613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E6C2-7BD7-7642-627D-06A11273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234A-46F8-B58E-A8E3-7D575797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028A1-7D19-8090-D48B-38CA0566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490E-F487-B9A5-BFA0-76331261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5FA3-70F6-593F-672C-B8C2EBD93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EC5A4-6007-3581-5E39-67DB29E52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686E-54BB-12F0-BC62-0BBE8686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17B94-007A-0EA7-3444-DD40EC79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E096-9C9C-C582-7959-F0D07D9D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5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4776-325C-732A-5AF7-37D4B19F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5E28C-61C2-2D4E-71AC-FC75345DB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2A040-5752-5DEA-B585-19246EABD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33B91-452C-58C8-2BE9-3A2BE6E8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CD48B-5850-83CA-34FA-B6D364E03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DF3E5-250D-CD5E-13AF-D1BA5FE7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ED830-E5B3-C280-D8EE-990CC5FF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184FC-840D-4983-8C88-15951C56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7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D23B-9179-9605-0AC4-D9D09F3A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194BD-B459-B6E2-3CA7-EB8A9E62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41E03-021E-8268-6946-6AF70730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C3D94-28FB-2932-9072-7FEE6430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6F8F1-5537-BE9D-CFB6-6B1A384E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0DB56-D80E-D2B4-3F92-5266D1B7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A63CF-C3BA-89DA-990E-9A3AD61B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6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F92E-80C4-4520-7C95-3313BB98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D203-96CB-F875-E060-8CE67154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E0485-BBDB-77E1-F69F-642F398F0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8D56-CF1F-0D58-892D-E08DE2BC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08378-1788-0D67-D88A-E95D6785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A786-C017-477A-995B-513D35F5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E07D-1CAE-F7F2-5856-2C29F75F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676A1-0338-F2CC-1F8D-FFB1429D3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405EB-BD59-B801-6796-CB6E4829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DBA2-4BEE-2318-9A35-ED04938F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AB7E8-2E76-511B-6D7B-F0F25DCB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6BEF-618E-EE36-DECA-A4EE2C80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5D875E-F183-63F3-89E8-44CB9FAF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4C0AD-FDA8-567B-5372-190AE2C0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5F6E-8772-E4AE-7513-8F4EF4012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CC31F-3BF1-0840-9EDF-633F836A155D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F30CB-875B-698C-AC69-A780E3D24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DF93-D1A8-43DA-376B-DD471B8EE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80163-734B-5D49-BB46-62A0C362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2.svg"/><Relationship Id="rId10" Type="http://schemas.openxmlformats.org/officeDocument/2006/relationships/image" Target="../media/image11.png"/><Relationship Id="rId19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4A9A6-CBCF-0D0B-2DC6-770C8AA5B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Proposed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E686-C95D-7FB7-E655-333E90E3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Iteration 1</a:t>
            </a:r>
          </a:p>
          <a:p>
            <a:endParaRPr lang="en-US" sz="2000" dirty="0"/>
          </a:p>
          <a:p>
            <a:r>
              <a:rPr lang="en-US" sz="2000" dirty="0"/>
              <a:t>6/12/2022</a:t>
            </a:r>
          </a:p>
          <a:p>
            <a:endParaRPr lang="en-US" sz="2000" dirty="0"/>
          </a:p>
          <a:p>
            <a:r>
              <a:rPr lang="en-US" sz="2000" dirty="0"/>
              <a:t>Ali </a:t>
            </a:r>
            <a:r>
              <a:rPr lang="en-US" sz="2000" dirty="0" err="1"/>
              <a:t>Kafaei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2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bot Hand with solid fill">
            <a:extLst>
              <a:ext uri="{FF2B5EF4-FFF2-40B4-BE49-F238E27FC236}">
                <a16:creationId xmlns:a16="http://schemas.microsoft.com/office/drawing/2014/main" id="{6DC9070A-51CB-339A-E883-3EDB3FAE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309" y="2929081"/>
            <a:ext cx="999837" cy="999837"/>
          </a:xfrm>
          <a:prstGeom prst="rect">
            <a:avLst/>
          </a:prstGeom>
        </p:spPr>
      </p:pic>
      <p:pic>
        <p:nvPicPr>
          <p:cNvPr id="7" name="Graphic 6" descr="Web cam with solid fill">
            <a:extLst>
              <a:ext uri="{FF2B5EF4-FFF2-40B4-BE49-F238E27FC236}">
                <a16:creationId xmlns:a16="http://schemas.microsoft.com/office/drawing/2014/main" id="{82C9A4F7-5C93-4580-7C0E-676BFC82B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4230" y="655355"/>
            <a:ext cx="683905" cy="683905"/>
          </a:xfrm>
          <a:prstGeom prst="rect">
            <a:avLst/>
          </a:prstGeom>
        </p:spPr>
      </p:pic>
      <p:pic>
        <p:nvPicPr>
          <p:cNvPr id="11" name="Graphic 10" descr="Processor with solid fill">
            <a:extLst>
              <a:ext uri="{FF2B5EF4-FFF2-40B4-BE49-F238E27FC236}">
                <a16:creationId xmlns:a16="http://schemas.microsoft.com/office/drawing/2014/main" id="{9AD99A47-A5EC-95B7-4177-4DA9598A7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8410" y="2971801"/>
            <a:ext cx="914400" cy="914400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A5E7E464-94B9-39F3-8E70-219AAF734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0992" y="2965845"/>
            <a:ext cx="1021936" cy="1021936"/>
          </a:xfrm>
          <a:prstGeom prst="rect">
            <a:avLst/>
          </a:prstGeom>
        </p:spPr>
      </p:pic>
      <p:pic>
        <p:nvPicPr>
          <p:cNvPr id="15" name="Graphic 14" descr="Thermometer with solid fill">
            <a:extLst>
              <a:ext uri="{FF2B5EF4-FFF2-40B4-BE49-F238E27FC236}">
                <a16:creationId xmlns:a16="http://schemas.microsoft.com/office/drawing/2014/main" id="{562C6C96-432D-19CB-E7DB-8507E62471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46025" y="5381408"/>
            <a:ext cx="712746" cy="71274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487F3F-6B6E-F619-F2AE-3E9B12E4E166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 flipV="1">
            <a:off x="3140146" y="3429000"/>
            <a:ext cx="18782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92199D-CECA-2D3B-D3E9-3C665EF6286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446183" y="1339260"/>
            <a:ext cx="29427" cy="163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E052BF-A280-1168-001C-3D3DB21929A8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H="1" flipV="1">
            <a:off x="5475610" y="3886201"/>
            <a:ext cx="26788" cy="149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640E12-6560-47FB-8661-9B7946459EE4}"/>
              </a:ext>
            </a:extLst>
          </p:cNvPr>
          <p:cNvCxnSpPr>
            <a:cxnSpLocks/>
          </p:cNvCxnSpPr>
          <p:nvPr/>
        </p:nvCxnSpPr>
        <p:spPr>
          <a:xfrm flipV="1">
            <a:off x="5932810" y="3148189"/>
            <a:ext cx="2378182" cy="5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Cmd Terminal with solid fill">
            <a:extLst>
              <a:ext uri="{FF2B5EF4-FFF2-40B4-BE49-F238E27FC236}">
                <a16:creationId xmlns:a16="http://schemas.microsoft.com/office/drawing/2014/main" id="{EBED5129-02CC-60B3-B967-128B77F6EB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34936" y="3083751"/>
            <a:ext cx="330383" cy="330383"/>
          </a:xfrm>
          <a:prstGeom prst="rect">
            <a:avLst/>
          </a:prstGeom>
        </p:spPr>
      </p:pic>
      <p:pic>
        <p:nvPicPr>
          <p:cNvPr id="37" name="Graphic 36" descr="Binary with solid fill">
            <a:extLst>
              <a:ext uri="{FF2B5EF4-FFF2-40B4-BE49-F238E27FC236}">
                <a16:creationId xmlns:a16="http://schemas.microsoft.com/office/drawing/2014/main" id="{29D55CC0-9771-D9A8-2ECE-A5F02E8635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2398" y="4469463"/>
            <a:ext cx="304866" cy="304866"/>
          </a:xfrm>
          <a:prstGeom prst="rect">
            <a:avLst/>
          </a:prstGeom>
        </p:spPr>
      </p:pic>
      <p:pic>
        <p:nvPicPr>
          <p:cNvPr id="46" name="Graphic 45" descr="Binary with solid fill">
            <a:extLst>
              <a:ext uri="{FF2B5EF4-FFF2-40B4-BE49-F238E27FC236}">
                <a16:creationId xmlns:a16="http://schemas.microsoft.com/office/drawing/2014/main" id="{1DBC5628-5542-1EFA-1F11-792F2DA5C8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89873" y="2034461"/>
            <a:ext cx="304866" cy="30486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EF966A-F78C-64A5-8178-E1C9A2F65D95}"/>
              </a:ext>
            </a:extLst>
          </p:cNvPr>
          <p:cNvCxnSpPr>
            <a:cxnSpLocks/>
          </p:cNvCxnSpPr>
          <p:nvPr/>
        </p:nvCxnSpPr>
        <p:spPr>
          <a:xfrm>
            <a:off x="3205866" y="3591791"/>
            <a:ext cx="1858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 descr="Binary with solid fill">
            <a:extLst>
              <a:ext uri="{FF2B5EF4-FFF2-40B4-BE49-F238E27FC236}">
                <a16:creationId xmlns:a16="http://schemas.microsoft.com/office/drawing/2014/main" id="{D314CEC1-B2B2-B889-1F9B-BAE092AA0F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48224" y="3632983"/>
            <a:ext cx="304866" cy="304866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A50DFD-CA9C-07FA-5EB0-E4630740EC7A}"/>
              </a:ext>
            </a:extLst>
          </p:cNvPr>
          <p:cNvCxnSpPr>
            <a:cxnSpLocks/>
          </p:cNvCxnSpPr>
          <p:nvPr/>
        </p:nvCxnSpPr>
        <p:spPr>
          <a:xfrm>
            <a:off x="5936833" y="3527711"/>
            <a:ext cx="2355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171919-BEF1-58D4-B4C1-ED7C84F8FC3A}"/>
              </a:ext>
            </a:extLst>
          </p:cNvPr>
          <p:cNvSpPr txBox="1"/>
          <p:nvPr/>
        </p:nvSpPr>
        <p:spPr>
          <a:xfrm>
            <a:off x="6545217" y="3199833"/>
            <a:ext cx="120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pipe-type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923369-3E3B-4EC6-021E-62FA2AF70120}"/>
              </a:ext>
            </a:extLst>
          </p:cNvPr>
          <p:cNvSpPr txBox="1"/>
          <p:nvPr/>
        </p:nvSpPr>
        <p:spPr>
          <a:xfrm>
            <a:off x="6558241" y="2835954"/>
            <a:ext cx="1366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sensors’ 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DD6F91-8431-9D32-03EA-2B73B4C3E603}"/>
              </a:ext>
            </a:extLst>
          </p:cNvPr>
          <p:cNvSpPr txBox="1"/>
          <p:nvPr/>
        </p:nvSpPr>
        <p:spPr>
          <a:xfrm>
            <a:off x="5794739" y="2032757"/>
            <a:ext cx="918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Sensor data</a:t>
            </a:r>
          </a:p>
        </p:txBody>
      </p:sp>
      <p:pic>
        <p:nvPicPr>
          <p:cNvPr id="60" name="Graphic 59" descr="Binary with solid fill">
            <a:extLst>
              <a:ext uri="{FF2B5EF4-FFF2-40B4-BE49-F238E27FC236}">
                <a16:creationId xmlns:a16="http://schemas.microsoft.com/office/drawing/2014/main" id="{4645FE46-CEB8-1DFB-B680-0BE6362D9C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40359" y="2808087"/>
            <a:ext cx="304866" cy="30486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3A49E2E-5EF9-8673-9224-5C6317C886D8}"/>
              </a:ext>
            </a:extLst>
          </p:cNvPr>
          <p:cNvSpPr txBox="1"/>
          <p:nvPr/>
        </p:nvSpPr>
        <p:spPr>
          <a:xfrm>
            <a:off x="5788135" y="4483396"/>
            <a:ext cx="918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Sensor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08B4C8-A06A-1AD7-E453-710B19B81361}"/>
              </a:ext>
            </a:extLst>
          </p:cNvPr>
          <p:cNvSpPr txBox="1"/>
          <p:nvPr/>
        </p:nvSpPr>
        <p:spPr>
          <a:xfrm>
            <a:off x="3727580" y="3110810"/>
            <a:ext cx="1311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 commands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96A7E7-685A-52AA-4D22-692295A13F2F}"/>
              </a:ext>
            </a:extLst>
          </p:cNvPr>
          <p:cNvSpPr txBox="1"/>
          <p:nvPr/>
        </p:nvSpPr>
        <p:spPr>
          <a:xfrm>
            <a:off x="3759913" y="3660850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</a:t>
            </a:r>
          </a:p>
        </p:txBody>
      </p:sp>
      <p:pic>
        <p:nvPicPr>
          <p:cNvPr id="70" name="Graphic 69" descr="Help with solid fill">
            <a:extLst>
              <a:ext uri="{FF2B5EF4-FFF2-40B4-BE49-F238E27FC236}">
                <a16:creationId xmlns:a16="http://schemas.microsoft.com/office/drawing/2014/main" id="{4ADD4654-0BD6-BB28-12F0-E3E4FB94778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46560" y="3192306"/>
            <a:ext cx="335405" cy="335405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ECFFD7-B2EC-6960-3EB1-AD3356002F47}"/>
              </a:ext>
            </a:extLst>
          </p:cNvPr>
          <p:cNvCxnSpPr>
            <a:cxnSpLocks/>
          </p:cNvCxnSpPr>
          <p:nvPr/>
        </p:nvCxnSpPr>
        <p:spPr>
          <a:xfrm flipH="1">
            <a:off x="5932810" y="3880245"/>
            <a:ext cx="2359709" cy="1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CEB9FBF-E95C-BBE9-84EE-082CDD60B73C}"/>
              </a:ext>
            </a:extLst>
          </p:cNvPr>
          <p:cNvSpPr txBox="1"/>
          <p:nvPr/>
        </p:nvSpPr>
        <p:spPr>
          <a:xfrm>
            <a:off x="6583442" y="3609202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pic>
        <p:nvPicPr>
          <p:cNvPr id="76" name="Graphic 75" descr="Binary with solid fill">
            <a:extLst>
              <a:ext uri="{FF2B5EF4-FFF2-40B4-BE49-F238E27FC236}">
                <a16:creationId xmlns:a16="http://schemas.microsoft.com/office/drawing/2014/main" id="{5596D2D9-3CE0-8835-B34F-F04CC77C9C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55465" y="3573399"/>
            <a:ext cx="304866" cy="3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0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eb cam with solid fill">
            <a:extLst>
              <a:ext uri="{FF2B5EF4-FFF2-40B4-BE49-F238E27FC236}">
                <a16:creationId xmlns:a16="http://schemas.microsoft.com/office/drawing/2014/main" id="{93717C73-F69E-DB68-2A38-8DCDF75F6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7139" y="4634315"/>
            <a:ext cx="731209" cy="731209"/>
          </a:xfrm>
          <a:prstGeom prst="rect">
            <a:avLst/>
          </a:prstGeom>
        </p:spPr>
      </p:pic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F942AE2F-7E4F-4AC8-6274-ACDC288A4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326" y="177792"/>
            <a:ext cx="914400" cy="914400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FC576BA-40F1-36E7-1B25-A57ADE388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0480" y="218716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DA3115E-739B-7A87-16EF-F35D01B7D2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9256" y="4337195"/>
            <a:ext cx="731209" cy="731209"/>
          </a:xfrm>
          <a:prstGeom prst="rect">
            <a:avLst/>
          </a:prstGeom>
        </p:spPr>
      </p:pic>
      <p:pic>
        <p:nvPicPr>
          <p:cNvPr id="12" name="Graphic 11" descr="Cmd Terminal with solid fill">
            <a:extLst>
              <a:ext uri="{FF2B5EF4-FFF2-40B4-BE49-F238E27FC236}">
                <a16:creationId xmlns:a16="http://schemas.microsoft.com/office/drawing/2014/main" id="{975A4AD5-7FB7-0FE7-1DF1-0F8B759ED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98117" y="4089651"/>
            <a:ext cx="330383" cy="330383"/>
          </a:xfrm>
          <a:prstGeom prst="rect">
            <a:avLst/>
          </a:prstGeom>
        </p:spPr>
      </p:pic>
      <p:pic>
        <p:nvPicPr>
          <p:cNvPr id="13" name="Graphic 12" descr="Binary with solid fill">
            <a:extLst>
              <a:ext uri="{FF2B5EF4-FFF2-40B4-BE49-F238E27FC236}">
                <a16:creationId xmlns:a16="http://schemas.microsoft.com/office/drawing/2014/main" id="{6143F94E-B11A-4E6B-45AC-F698B1C16C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35413" y="3645403"/>
            <a:ext cx="304866" cy="30486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78F5D-5371-5E55-8123-66DE21A5402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302744" y="3197632"/>
            <a:ext cx="2304257" cy="143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Binary with solid fill">
            <a:extLst>
              <a:ext uri="{FF2B5EF4-FFF2-40B4-BE49-F238E27FC236}">
                <a16:creationId xmlns:a16="http://schemas.microsoft.com/office/drawing/2014/main" id="{8CEE00EC-13E8-295E-ED06-C44A0EDACE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28951" y="4116342"/>
            <a:ext cx="304866" cy="30486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AA32D9-2800-28CB-DC21-D6D6AB35E8F4}"/>
              </a:ext>
            </a:extLst>
          </p:cNvPr>
          <p:cNvCxnSpPr>
            <a:cxnSpLocks/>
          </p:cNvCxnSpPr>
          <p:nvPr/>
        </p:nvCxnSpPr>
        <p:spPr>
          <a:xfrm flipH="1" flipV="1">
            <a:off x="6474732" y="3175531"/>
            <a:ext cx="2695269" cy="1149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C70E57-01D6-88E9-98E1-B84ABB7EDEE5}"/>
              </a:ext>
            </a:extLst>
          </p:cNvPr>
          <p:cNvSpPr txBox="1"/>
          <p:nvPr/>
        </p:nvSpPr>
        <p:spPr>
          <a:xfrm>
            <a:off x="5480474" y="320247"/>
            <a:ext cx="120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Query pipe-type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941E81-4E80-6F65-B882-90F0BB3598FE}"/>
              </a:ext>
            </a:extLst>
          </p:cNvPr>
          <p:cNvSpPr txBox="1"/>
          <p:nvPr/>
        </p:nvSpPr>
        <p:spPr>
          <a:xfrm>
            <a:off x="4159890" y="1425844"/>
            <a:ext cx="1366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sensors’ data</a:t>
            </a:r>
          </a:p>
        </p:txBody>
      </p:sp>
      <p:pic>
        <p:nvPicPr>
          <p:cNvPr id="21" name="Graphic 20" descr="Binary with solid fill">
            <a:extLst>
              <a:ext uri="{FF2B5EF4-FFF2-40B4-BE49-F238E27FC236}">
                <a16:creationId xmlns:a16="http://schemas.microsoft.com/office/drawing/2014/main" id="{7126DCE0-CB4D-17D7-2D02-CE2C1D5BA1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1493" y="1433191"/>
            <a:ext cx="304866" cy="304866"/>
          </a:xfrm>
          <a:prstGeom prst="rect">
            <a:avLst/>
          </a:prstGeom>
        </p:spPr>
      </p:pic>
      <p:pic>
        <p:nvPicPr>
          <p:cNvPr id="22" name="Graphic 21" descr="Binary with solid fill">
            <a:extLst>
              <a:ext uri="{FF2B5EF4-FFF2-40B4-BE49-F238E27FC236}">
                <a16:creationId xmlns:a16="http://schemas.microsoft.com/office/drawing/2014/main" id="{8FFF7B7D-34CE-8F9F-4828-4A19C5BCFE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59055" y="3720520"/>
            <a:ext cx="304866" cy="3048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CF76CA5-DF4D-EF70-6AD0-8845B73CB7D6}"/>
              </a:ext>
            </a:extLst>
          </p:cNvPr>
          <p:cNvSpPr txBox="1"/>
          <p:nvPr/>
        </p:nvSpPr>
        <p:spPr>
          <a:xfrm>
            <a:off x="3510881" y="3747879"/>
            <a:ext cx="918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Sensor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343E2-496D-715B-E999-908AB9500024}"/>
              </a:ext>
            </a:extLst>
          </p:cNvPr>
          <p:cNvSpPr txBox="1"/>
          <p:nvPr/>
        </p:nvSpPr>
        <p:spPr>
          <a:xfrm>
            <a:off x="6476944" y="4116342"/>
            <a:ext cx="1311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 commands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231C2A-B1D4-01DF-AA56-D1E37CEA707E}"/>
              </a:ext>
            </a:extLst>
          </p:cNvPr>
          <p:cNvSpPr txBox="1"/>
          <p:nvPr/>
        </p:nvSpPr>
        <p:spPr>
          <a:xfrm>
            <a:off x="5414584" y="4130950"/>
            <a:ext cx="503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</a:t>
            </a:r>
          </a:p>
        </p:txBody>
      </p:sp>
      <p:pic>
        <p:nvPicPr>
          <p:cNvPr id="26" name="Graphic 25" descr="Robot Hand with solid fill">
            <a:extLst>
              <a:ext uri="{FF2B5EF4-FFF2-40B4-BE49-F238E27FC236}">
                <a16:creationId xmlns:a16="http://schemas.microsoft.com/office/drawing/2014/main" id="{AD86BE23-04F5-BF98-76E3-E8166064AB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55574" y="5119510"/>
            <a:ext cx="1577632" cy="1577632"/>
          </a:xfrm>
          <a:prstGeom prst="rect">
            <a:avLst/>
          </a:prstGeom>
        </p:spPr>
      </p:pic>
      <p:pic>
        <p:nvPicPr>
          <p:cNvPr id="28" name="Graphic 27" descr="Syncing cloud outline">
            <a:extLst>
              <a:ext uri="{FF2B5EF4-FFF2-40B4-BE49-F238E27FC236}">
                <a16:creationId xmlns:a16="http://schemas.microsoft.com/office/drawing/2014/main" id="{2CA3A169-1785-FA53-605F-F7CD82B3CC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46131" y="1147724"/>
            <a:ext cx="2396518" cy="239651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B8FA58-E9F6-C9D0-B999-D3490F883399}"/>
              </a:ext>
            </a:extLst>
          </p:cNvPr>
          <p:cNvCxnSpPr>
            <a:cxnSpLocks/>
          </p:cNvCxnSpPr>
          <p:nvPr/>
        </p:nvCxnSpPr>
        <p:spPr>
          <a:xfrm flipV="1">
            <a:off x="5968900" y="3295086"/>
            <a:ext cx="0" cy="177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B20A6B-0D30-E7E0-4A3A-6D3C98C0C74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144390" y="3295086"/>
            <a:ext cx="0" cy="182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EB19E31-1564-B058-84FC-6F1DB5703500}"/>
              </a:ext>
            </a:extLst>
          </p:cNvPr>
          <p:cNvSpPr txBox="1"/>
          <p:nvPr/>
        </p:nvSpPr>
        <p:spPr>
          <a:xfrm>
            <a:off x="8478269" y="3659337"/>
            <a:ext cx="9187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Sensor data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2A5B1E-1948-8EAD-2037-1BE16B67C74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794880" y="654652"/>
            <a:ext cx="2273521" cy="2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47F80B-AFBC-8BFA-27AD-8BF342788A41}"/>
              </a:ext>
            </a:extLst>
          </p:cNvPr>
          <p:cNvCxnSpPr>
            <a:cxnSpLocks/>
          </p:cNvCxnSpPr>
          <p:nvPr/>
        </p:nvCxnSpPr>
        <p:spPr>
          <a:xfrm flipH="1" flipV="1">
            <a:off x="4719535" y="921358"/>
            <a:ext cx="1026482" cy="72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BB33CE1-3149-DD69-CDE6-5BE3E4375E4C}"/>
              </a:ext>
            </a:extLst>
          </p:cNvPr>
          <p:cNvCxnSpPr>
            <a:cxnSpLocks/>
          </p:cNvCxnSpPr>
          <p:nvPr/>
        </p:nvCxnSpPr>
        <p:spPr>
          <a:xfrm flipH="1">
            <a:off x="6301517" y="1013032"/>
            <a:ext cx="501945" cy="63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Cmd Terminal with solid fill">
            <a:extLst>
              <a:ext uri="{FF2B5EF4-FFF2-40B4-BE49-F238E27FC236}">
                <a16:creationId xmlns:a16="http://schemas.microsoft.com/office/drawing/2014/main" id="{49989759-F149-FDC1-D761-68843E142F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99675" y="1366859"/>
            <a:ext cx="330383" cy="33038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EDF810A-D701-FB4D-3E4C-F727977D4B54}"/>
              </a:ext>
            </a:extLst>
          </p:cNvPr>
          <p:cNvSpPr txBox="1"/>
          <p:nvPr/>
        </p:nvSpPr>
        <p:spPr>
          <a:xfrm>
            <a:off x="6978502" y="1393550"/>
            <a:ext cx="13118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 commands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FFF235-0983-746F-CC25-531B890B761E}"/>
              </a:ext>
            </a:extLst>
          </p:cNvPr>
          <p:cNvCxnSpPr>
            <a:cxnSpLocks/>
          </p:cNvCxnSpPr>
          <p:nvPr/>
        </p:nvCxnSpPr>
        <p:spPr>
          <a:xfrm flipV="1">
            <a:off x="4886805" y="817282"/>
            <a:ext cx="2246088" cy="2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2C208D9-C694-709E-32DE-D0F4199389C9}"/>
              </a:ext>
            </a:extLst>
          </p:cNvPr>
          <p:cNvSpPr txBox="1"/>
          <p:nvPr/>
        </p:nvSpPr>
        <p:spPr>
          <a:xfrm>
            <a:off x="5883211" y="912495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pic>
        <p:nvPicPr>
          <p:cNvPr id="95" name="Graphic 94" descr="Binary with solid fill">
            <a:extLst>
              <a:ext uri="{FF2B5EF4-FFF2-40B4-BE49-F238E27FC236}">
                <a16:creationId xmlns:a16="http://schemas.microsoft.com/office/drawing/2014/main" id="{13843EB2-1DCE-7A24-B44E-8D90EA8598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2084" y="879263"/>
            <a:ext cx="304866" cy="304866"/>
          </a:xfrm>
          <a:prstGeom prst="rect">
            <a:avLst/>
          </a:prstGeom>
        </p:spPr>
      </p:pic>
      <p:pic>
        <p:nvPicPr>
          <p:cNvPr id="97" name="Graphic 96" descr="Help with solid fill">
            <a:extLst>
              <a:ext uri="{FF2B5EF4-FFF2-40B4-BE49-F238E27FC236}">
                <a16:creationId xmlns:a16="http://schemas.microsoft.com/office/drawing/2014/main" id="{AC57CC05-DCA4-2282-A809-50B308E0E6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36805" y="286633"/>
            <a:ext cx="330100" cy="33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37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Proposed Architectures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Architectures</dc:title>
  <dc:creator>Alireza Kafaee Fanaeepour</dc:creator>
  <cp:lastModifiedBy>Alireza Kafaee Fanaeepour</cp:lastModifiedBy>
  <cp:revision>1</cp:revision>
  <dcterms:created xsi:type="dcterms:W3CDTF">2022-12-05T22:27:39Z</dcterms:created>
  <dcterms:modified xsi:type="dcterms:W3CDTF">2022-12-06T00:35:18Z</dcterms:modified>
</cp:coreProperties>
</file>