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7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32" autoAdjust="0"/>
    <p:restoredTop sz="94660"/>
  </p:normalViewPr>
  <p:slideViewPr>
    <p:cSldViewPr>
      <p:cViewPr varScale="1">
        <p:scale>
          <a:sx n="85" d="100"/>
          <a:sy n="85" d="100"/>
        </p:scale>
        <p:origin x="-480" y="-8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958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675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 164"/>
          <p:cNvSpPr/>
          <p:nvPr/>
        </p:nvSpPr>
        <p:spPr>
          <a:xfrm>
            <a:off x="3563888" y="546389"/>
            <a:ext cx="18373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DataNode</a:t>
            </a:r>
            <a:r>
              <a:rPr lang="zh-CN" altLang="zh-CN" sz="16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工作机制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323528" y="3003798"/>
            <a:ext cx="1806279" cy="19463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 dirty="0"/>
          </a:p>
        </p:txBody>
      </p:sp>
      <p:sp>
        <p:nvSpPr>
          <p:cNvPr id="105" name="圆角矩形 104"/>
          <p:cNvSpPr/>
          <p:nvPr/>
        </p:nvSpPr>
        <p:spPr>
          <a:xfrm>
            <a:off x="4925961" y="3003798"/>
            <a:ext cx="1806279" cy="19463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06" name="圆角矩形 105"/>
          <p:cNvSpPr/>
          <p:nvPr/>
        </p:nvSpPr>
        <p:spPr>
          <a:xfrm>
            <a:off x="7020272" y="3003798"/>
            <a:ext cx="1806279" cy="19463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2" name="矩形 1"/>
          <p:cNvSpPr/>
          <p:nvPr/>
        </p:nvSpPr>
        <p:spPr>
          <a:xfrm>
            <a:off x="373732" y="3498209"/>
            <a:ext cx="1663068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数据、</a:t>
            </a:r>
            <a:r>
              <a:rPr lang="zh-CN" altLang="en-US" sz="1000" dirty="0" smtClean="0">
                <a:solidFill>
                  <a:srgbClr val="FF0000"/>
                </a:solidFill>
              </a:rPr>
              <a:t>数据长度、校验和、时间戳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528" y="3251988"/>
            <a:ext cx="1058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block1</a:t>
            </a:r>
            <a:endParaRPr lang="zh-CN" altLang="en-US" sz="1000" dirty="0"/>
          </a:p>
        </p:txBody>
      </p:sp>
      <p:sp>
        <p:nvSpPr>
          <p:cNvPr id="107" name="矩形 106"/>
          <p:cNvSpPr/>
          <p:nvPr/>
        </p:nvSpPr>
        <p:spPr>
          <a:xfrm>
            <a:off x="5016364" y="3507854"/>
            <a:ext cx="1663068" cy="4320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数据、</a:t>
            </a:r>
            <a:r>
              <a:rPr lang="zh-CN" altLang="en-US" sz="1000" dirty="0" smtClean="0">
                <a:solidFill>
                  <a:srgbClr val="FF0000"/>
                </a:solidFill>
              </a:rPr>
              <a:t>数据长度、校验和、时间戳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4966160" y="3261633"/>
            <a:ext cx="1058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block2</a:t>
            </a:r>
            <a:endParaRPr lang="zh-CN" altLang="en-US" sz="1000" dirty="0"/>
          </a:p>
        </p:txBody>
      </p:sp>
      <p:sp>
        <p:nvSpPr>
          <p:cNvPr id="109" name="矩形 108"/>
          <p:cNvSpPr/>
          <p:nvPr/>
        </p:nvSpPr>
        <p:spPr>
          <a:xfrm>
            <a:off x="4998468" y="4216162"/>
            <a:ext cx="1663068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数据、</a:t>
            </a:r>
            <a:r>
              <a:rPr lang="zh-CN" altLang="en-US" sz="1000" dirty="0" smtClean="0">
                <a:solidFill>
                  <a:srgbClr val="FF0000"/>
                </a:solidFill>
              </a:rPr>
              <a:t>数据长度、校验和、时间戳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4948264" y="3969941"/>
            <a:ext cx="1058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block1</a:t>
            </a:r>
            <a:endParaRPr lang="zh-CN" altLang="en-US" sz="1000" dirty="0"/>
          </a:p>
        </p:txBody>
      </p:sp>
      <p:sp>
        <p:nvSpPr>
          <p:cNvPr id="111" name="矩形 110"/>
          <p:cNvSpPr/>
          <p:nvPr/>
        </p:nvSpPr>
        <p:spPr>
          <a:xfrm>
            <a:off x="7081258" y="4299942"/>
            <a:ext cx="1663068" cy="4320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数据、</a:t>
            </a:r>
            <a:r>
              <a:rPr lang="zh-CN" altLang="en-US" sz="1000" dirty="0" smtClean="0">
                <a:solidFill>
                  <a:srgbClr val="FF0000"/>
                </a:solidFill>
              </a:rPr>
              <a:t>数据长度、校验和、时间戳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7031054" y="4053721"/>
            <a:ext cx="1058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block2</a:t>
            </a:r>
            <a:endParaRPr lang="zh-CN" altLang="en-US" sz="1000" dirty="0"/>
          </a:p>
        </p:txBody>
      </p:sp>
      <p:sp>
        <p:nvSpPr>
          <p:cNvPr id="113" name="矩形 112"/>
          <p:cNvSpPr/>
          <p:nvPr/>
        </p:nvSpPr>
        <p:spPr>
          <a:xfrm>
            <a:off x="7101933" y="3498815"/>
            <a:ext cx="1663068" cy="4320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数据、</a:t>
            </a:r>
            <a:r>
              <a:rPr lang="zh-CN" altLang="en-US" sz="1000" dirty="0" smtClean="0">
                <a:solidFill>
                  <a:srgbClr val="FF0000"/>
                </a:solidFill>
              </a:rPr>
              <a:t>数据长度、校验和、时间戳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7051729" y="3252594"/>
            <a:ext cx="1058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block3</a:t>
            </a:r>
            <a:endParaRPr lang="zh-CN" altLang="en-US" sz="1000" dirty="0"/>
          </a:p>
        </p:txBody>
      </p:sp>
      <p:sp>
        <p:nvSpPr>
          <p:cNvPr id="129" name="矩形 128"/>
          <p:cNvSpPr/>
          <p:nvPr/>
        </p:nvSpPr>
        <p:spPr>
          <a:xfrm>
            <a:off x="378271" y="4223901"/>
            <a:ext cx="1663068" cy="4320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数据、</a:t>
            </a:r>
            <a:r>
              <a:rPr lang="zh-CN" altLang="en-US" sz="1000" dirty="0" smtClean="0">
                <a:solidFill>
                  <a:srgbClr val="FF0000"/>
                </a:solidFill>
              </a:rPr>
              <a:t>数据长度、校验和、时间戳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328067" y="3977680"/>
            <a:ext cx="1058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block3</a:t>
            </a:r>
            <a:endParaRPr lang="zh-CN" altLang="en-US" sz="1000" dirty="0"/>
          </a:p>
        </p:txBody>
      </p:sp>
      <p:sp>
        <p:nvSpPr>
          <p:cNvPr id="132" name="圆角矩形 131"/>
          <p:cNvSpPr/>
          <p:nvPr/>
        </p:nvSpPr>
        <p:spPr>
          <a:xfrm>
            <a:off x="3016526" y="987574"/>
            <a:ext cx="3290176" cy="11054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34" name="文本框 22"/>
          <p:cNvSpPr txBox="1">
            <a:spLocks noChangeArrowheads="1"/>
          </p:cNvSpPr>
          <p:nvPr/>
        </p:nvSpPr>
        <p:spPr bwMode="auto">
          <a:xfrm>
            <a:off x="4271609" y="1059582"/>
            <a:ext cx="1057608" cy="223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NameNode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207344" y="1352011"/>
            <a:ext cx="2950564" cy="6270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36" name="文本框 25"/>
          <p:cNvSpPr txBox="1">
            <a:spLocks noChangeArrowheads="1"/>
          </p:cNvSpPr>
          <p:nvPr/>
        </p:nvSpPr>
        <p:spPr bwMode="auto">
          <a:xfrm>
            <a:off x="4380681" y="1432377"/>
            <a:ext cx="5080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元数据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直接箭头连接符 4"/>
          <p:cNvCxnSpPr>
            <a:stCxn id="68" idx="0"/>
            <a:endCxn id="132" idx="2"/>
          </p:cNvCxnSpPr>
          <p:nvPr/>
        </p:nvCxnSpPr>
        <p:spPr>
          <a:xfrm flipV="1">
            <a:off x="1226668" y="2093034"/>
            <a:ext cx="3434946" cy="910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本框 30"/>
          <p:cNvSpPr txBox="1">
            <a:spLocks noChangeArrowheads="1"/>
          </p:cNvSpPr>
          <p:nvPr/>
        </p:nvSpPr>
        <p:spPr bwMode="auto">
          <a:xfrm>
            <a:off x="2338224" y="2222871"/>
            <a:ext cx="1457162" cy="402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启动后向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namenode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注册。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/>
          <p:cNvCxnSpPr>
            <a:stCxn id="132" idx="1"/>
            <a:endCxn id="68" idx="0"/>
          </p:cNvCxnSpPr>
          <p:nvPr/>
        </p:nvCxnSpPr>
        <p:spPr>
          <a:xfrm flipH="1">
            <a:off x="1226668" y="1540304"/>
            <a:ext cx="1789858" cy="1463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5" name="文本框 30"/>
          <p:cNvSpPr txBox="1">
            <a:spLocks noChangeArrowheads="1"/>
          </p:cNvSpPr>
          <p:nvPr/>
        </p:nvSpPr>
        <p:spPr bwMode="auto">
          <a:xfrm>
            <a:off x="1856255" y="1728852"/>
            <a:ext cx="734550" cy="2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注册成功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6" name="文本框 25"/>
          <p:cNvSpPr txBox="1">
            <a:spLocks noChangeArrowheads="1"/>
          </p:cNvSpPr>
          <p:nvPr/>
        </p:nvSpPr>
        <p:spPr bwMode="auto">
          <a:xfrm>
            <a:off x="3324237" y="1720409"/>
            <a:ext cx="1564444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 Datanode1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注册成功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99381" y="2703317"/>
            <a:ext cx="12770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3 </a:t>
            </a:r>
            <a:r>
              <a:rPr lang="zh-CN" altLang="en-US" sz="1200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以后</a:t>
            </a:r>
            <a:r>
              <a:rPr lang="zh-CN" altLang="en-US" sz="12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每周期（</a:t>
            </a:r>
            <a:r>
              <a:rPr lang="en-US" altLang="zh-CN" sz="12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en-US" sz="12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小时）上报所有块信息。</a:t>
            </a:r>
            <a:endParaRPr lang="en-US" altLang="zh-CN" sz="1200" dirty="0">
              <a:latin typeface="Arial" panose="020B0604020202020204" pitchFamily="34" charset="0"/>
            </a:endParaRPr>
          </a:p>
        </p:txBody>
      </p:sp>
      <p:cxnSp>
        <p:nvCxnSpPr>
          <p:cNvPr id="15" name="直接箭头连接符 14"/>
          <p:cNvCxnSpPr>
            <a:stCxn id="132" idx="2"/>
            <a:endCxn id="105" idx="0"/>
          </p:cNvCxnSpPr>
          <p:nvPr/>
        </p:nvCxnSpPr>
        <p:spPr>
          <a:xfrm>
            <a:off x="4661614" y="2093034"/>
            <a:ext cx="1167487" cy="9107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本框 25"/>
          <p:cNvSpPr txBox="1">
            <a:spLocks noChangeArrowheads="1"/>
          </p:cNvSpPr>
          <p:nvPr/>
        </p:nvSpPr>
        <p:spPr bwMode="auto">
          <a:xfrm>
            <a:off x="3876275" y="2429986"/>
            <a:ext cx="1048075" cy="1005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心跳每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秒一次，</a:t>
            </a:r>
            <a:r>
              <a:rPr lang="zh-CN" altLang="zh-CN" sz="1200" dirty="0"/>
              <a:t>心跳返回结果带有</a:t>
            </a:r>
            <a:r>
              <a:rPr lang="en-US" altLang="zh-CN" sz="1200" dirty="0" err="1"/>
              <a:t>namenode</a:t>
            </a:r>
            <a:r>
              <a:rPr lang="zh-CN" altLang="zh-CN" sz="1200" dirty="0"/>
              <a:t>给该</a:t>
            </a:r>
            <a:r>
              <a:rPr lang="en-US" altLang="zh-CN" sz="1200" dirty="0" err="1"/>
              <a:t>datanode</a:t>
            </a:r>
            <a:r>
              <a:rPr lang="zh-CN" altLang="zh-CN" sz="1200" dirty="0"/>
              <a:t>的命令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8" name="文本框 31"/>
          <p:cNvSpPr txBox="1">
            <a:spLocks noChangeArrowheads="1"/>
          </p:cNvSpPr>
          <p:nvPr/>
        </p:nvSpPr>
        <p:spPr bwMode="auto">
          <a:xfrm>
            <a:off x="5573934" y="3049166"/>
            <a:ext cx="736600" cy="255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9" name="文本框 32"/>
          <p:cNvSpPr txBox="1">
            <a:spLocks noChangeArrowheads="1"/>
          </p:cNvSpPr>
          <p:nvPr/>
        </p:nvSpPr>
        <p:spPr bwMode="auto">
          <a:xfrm>
            <a:off x="7604540" y="3003798"/>
            <a:ext cx="709295" cy="2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DataNode3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0" name="文本框 30"/>
          <p:cNvSpPr txBox="1">
            <a:spLocks noChangeArrowheads="1"/>
          </p:cNvSpPr>
          <p:nvPr/>
        </p:nvSpPr>
        <p:spPr bwMode="auto">
          <a:xfrm>
            <a:off x="863845" y="3049166"/>
            <a:ext cx="734550" cy="2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2" name="文本框 25"/>
          <p:cNvSpPr txBox="1">
            <a:spLocks noChangeArrowheads="1"/>
          </p:cNvSpPr>
          <p:nvPr/>
        </p:nvSpPr>
        <p:spPr bwMode="auto">
          <a:xfrm>
            <a:off x="5694404" y="2217125"/>
            <a:ext cx="1593106" cy="640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lang="zh-CN" altLang="zh-CN" sz="1200" dirty="0" smtClean="0"/>
              <a:t>超过</a:t>
            </a:r>
            <a:r>
              <a:rPr lang="en-US" altLang="zh-CN" sz="1200" dirty="0"/>
              <a:t>10</a:t>
            </a:r>
            <a:r>
              <a:rPr lang="zh-CN" altLang="zh-CN" sz="1200" dirty="0"/>
              <a:t>分钟没有</a:t>
            </a:r>
            <a:r>
              <a:rPr lang="zh-CN" altLang="zh-CN" sz="1200" dirty="0" smtClean="0"/>
              <a:t>收到</a:t>
            </a:r>
            <a:r>
              <a:rPr lang="en-US" altLang="zh-CN" sz="1200" dirty="0" smtClean="0"/>
              <a:t>datanode2</a:t>
            </a:r>
            <a:r>
              <a:rPr lang="zh-CN" altLang="zh-CN" sz="1200" dirty="0" smtClean="0"/>
              <a:t>的</a:t>
            </a:r>
            <a:r>
              <a:rPr lang="zh-CN" altLang="zh-CN" sz="1200" dirty="0"/>
              <a:t>心跳，则认为该</a:t>
            </a:r>
            <a:r>
              <a:rPr lang="zh-CN" altLang="zh-CN" sz="1200" dirty="0" smtClean="0"/>
              <a:t>节点</a:t>
            </a:r>
            <a:r>
              <a:rPr lang="zh-CN" altLang="en-US" sz="1200" dirty="0" smtClean="0"/>
              <a:t>不可用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25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105" grpId="0" animBg="1"/>
      <p:bldP spid="106" grpId="0" animBg="1"/>
      <p:bldP spid="2" grpId="0" animBg="1"/>
      <p:bldP spid="3" grpId="0"/>
      <p:bldP spid="107" grpId="0" animBg="1"/>
      <p:bldP spid="108" grpId="0"/>
      <p:bldP spid="109" grpId="0" animBg="1"/>
      <p:bldP spid="110" grpId="0"/>
      <p:bldP spid="111" grpId="0" animBg="1"/>
      <p:bldP spid="112" grpId="0"/>
      <p:bldP spid="113" grpId="0" animBg="1"/>
      <p:bldP spid="114" grpId="0"/>
      <p:bldP spid="129" grpId="0" animBg="1"/>
      <p:bldP spid="130" grpId="0"/>
      <p:bldP spid="132" grpId="0" animBg="1"/>
      <p:bldP spid="134" grpId="0"/>
      <p:bldP spid="135" grpId="0" animBg="1"/>
      <p:bldP spid="136" grpId="0"/>
      <p:bldP spid="143" grpId="0"/>
      <p:bldP spid="145" grpId="0"/>
      <p:bldP spid="146" grpId="0"/>
      <p:bldP spid="9" grpId="0"/>
      <p:bldP spid="147" grpId="0"/>
      <p:bldP spid="148" grpId="0"/>
      <p:bldP spid="149" grpId="0"/>
      <p:bldP spid="150" grpId="0"/>
      <p:bldP spid="15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130</Words>
  <Application>Microsoft Office PowerPoint</Application>
  <PresentationFormat>全屏显示(16:9)</PresentationFormat>
  <Paragraphs>24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Laura</cp:lastModifiedBy>
  <cp:revision>137</cp:revision>
  <dcterms:created xsi:type="dcterms:W3CDTF">2013-03-04T07:19:04Z</dcterms:created>
  <dcterms:modified xsi:type="dcterms:W3CDTF">2018-12-07T08:42:53Z</dcterms:modified>
</cp:coreProperties>
</file>