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5" r:id="rId6"/>
    <p:sldId id="266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74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2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6904028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6904028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690402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6904028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6904028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6904028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17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08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6904028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6904028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patch.com/news/20170228/ohio-schools-must-now-give-act-or-sat-to-all-junior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hattanreview.com/sat-histo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goosh.com/hs/act/2016/average-act-score-by-stat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goosh.com/hs/act/2016/average-act-score-by-state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lkbeat.org/posts/co/2015/12/23/goodbye-act-hello-sat-a-significant-change-for-colorado-high-school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hicagotribune.com/news/ct-illinois-chooses-sat-met-20160211-story.html#targetText=Illinois%20moves%20ahead%20with%20new%20testing%20plan%2C%20replacing%20ACT%20with%20SAT&amp;targetText=It's%20official%2C%20according%20to%20the,into%20Illinois%20public%20high%20schools.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videncejournal.com/news/20181025/with-sat-required-ri-sees-jump-in-participation-decline-in-scor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videncejournal.com/news/20180625/sat-requirement-waning-in-ri-and-nationally--po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SAT vs ACT Analysis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 Chong Gold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Recommendations - Ohio</a:t>
            </a:r>
            <a:endParaRPr dirty="0"/>
          </a:p>
        </p:txBody>
      </p:sp>
      <p:sp>
        <p:nvSpPr>
          <p:cNvPr id="4" name="Google Shape;96;p18">
            <a:extLst>
              <a:ext uri="{FF2B5EF4-FFF2-40B4-BE49-F238E27FC236}">
                <a16:creationId xmlns:a16="http://schemas.microsoft.com/office/drawing/2014/main" id="{9D57CAF8-C7B3-41D0-B471-890523C83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425" y="692275"/>
            <a:ext cx="8701800" cy="355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increase of participation rates should be gradual</a:t>
            </a:r>
          </a:p>
          <a:p>
            <a:r>
              <a:rPr lang="en-US" dirty="0"/>
              <a:t>Work with the state Department of Education to make SAT mandatory</a:t>
            </a:r>
          </a:p>
          <a:p>
            <a:r>
              <a:rPr lang="en-US" dirty="0"/>
              <a:t>Free tests are popular amongst parents and students</a:t>
            </a:r>
          </a:p>
          <a:p>
            <a:endParaRPr lang="en-US" dirty="0"/>
          </a:p>
          <a:p>
            <a:r>
              <a:rPr lang="en-US" dirty="0"/>
              <a:t>Ohio pays for the students to take either the ACT or SAT</a:t>
            </a:r>
          </a:p>
          <a:p>
            <a:r>
              <a:rPr lang="en-US" dirty="0"/>
              <a:t>Work with Ohio’s Department of Education to make SAT mandatory</a:t>
            </a:r>
          </a:p>
          <a:p>
            <a:r>
              <a:rPr lang="en-US" dirty="0"/>
              <a:t>Ohio’s participation rate in 2018 is healthy, increasing participation will not drastically decrease total score</a:t>
            </a:r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endParaRPr lang="en-US" sz="1200" baseline="30000" dirty="0"/>
          </a:p>
          <a:p>
            <a:pPr marL="114300" indent="0">
              <a:buNone/>
            </a:pPr>
            <a:r>
              <a:rPr lang="en-US" sz="1200" i="1" dirty="0"/>
              <a:t>Source: </a:t>
            </a:r>
            <a:r>
              <a:rPr lang="en-US" sz="1200" i="1" dirty="0">
                <a:hlinkClick r:id="rId3"/>
              </a:rPr>
              <a:t>https://www.dispatch.com/news/20170228/ohio-schools-must-now-give-act-or-sat-to-all-juniors</a:t>
            </a:r>
            <a:endParaRPr lang="en-US" sz="1200" i="1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A4EB9-DA64-4B2B-9116-259BC559E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377" y="3015568"/>
            <a:ext cx="2351058" cy="1557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0525C-2599-449F-8476-FFF43E61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791" y="3015567"/>
            <a:ext cx="2351058" cy="15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5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62325"/>
            <a:ext cx="8321700" cy="34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Background</a:t>
            </a:r>
          </a:p>
          <a:p>
            <a:r>
              <a:rPr lang="en-GB" dirty="0"/>
              <a:t>Problem Statement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Obtaining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Exploring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SAT vs ACT Year On Year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Colorado and Illinois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Rhode Island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Where Should We Focus 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DE91-31E7-445E-A1C8-F274789A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825" y="684895"/>
            <a:ext cx="8520600" cy="3729232"/>
          </a:xfrm>
        </p:spPr>
        <p:txBody>
          <a:bodyPr/>
          <a:lstStyle/>
          <a:p>
            <a:r>
              <a:rPr lang="en-US" dirty="0"/>
              <a:t>SAT was created to standardize college admissions procedures and increase access to higher education </a:t>
            </a:r>
          </a:p>
          <a:p>
            <a:r>
              <a:rPr lang="en-US" dirty="0"/>
              <a:t>In 1959, ACT was introduced</a:t>
            </a:r>
          </a:p>
          <a:p>
            <a:r>
              <a:rPr lang="en-US" dirty="0"/>
              <a:t>SAT went through a few major revisions</a:t>
            </a:r>
          </a:p>
          <a:p>
            <a:pPr lvl="1"/>
            <a:r>
              <a:rPr lang="en-US" dirty="0"/>
              <a:t>1994 – antonyms was removed, reading passages was were improved to more closely resemble materials taught in college courses and use of calculator was permissible </a:t>
            </a:r>
          </a:p>
          <a:p>
            <a:pPr lvl="1"/>
            <a:r>
              <a:rPr lang="en-US" dirty="0"/>
              <a:t>2005 – Elimination of certain types of questions that featured analogies and introduction of the 2400 point scoring system with required essay section</a:t>
            </a:r>
          </a:p>
          <a:p>
            <a:pPr lvl="1"/>
            <a:r>
              <a:rPr lang="en-US" dirty="0"/>
              <a:t>2016 – Some of the above changes was reversed in response to competition from ACT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sz="1200" i="1" dirty="0"/>
              <a:t>Source : </a:t>
            </a:r>
            <a:r>
              <a:rPr lang="en-US" sz="1200" i="1" dirty="0">
                <a:hlinkClick r:id="rId3"/>
              </a:rPr>
              <a:t>https://www.manhattanreview.com/sat-history/</a:t>
            </a:r>
            <a:endParaRPr lang="en-US" sz="12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E74E-51C0-4EE1-A7B4-3A960B3FD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How does SAT fare against ACT in participation and how can we increase the participation rate for SAT and which state should we focus on?</a:t>
            </a:r>
          </a:p>
          <a:p>
            <a:endParaRPr lang="en-US" dirty="0"/>
          </a:p>
          <a:p>
            <a:r>
              <a:rPr lang="en-US" dirty="0"/>
              <a:t>An analysis was performed for data collected for year 2017 and 2018</a:t>
            </a:r>
          </a:p>
          <a:p>
            <a:endParaRPr lang="en-US" dirty="0"/>
          </a:p>
          <a:p>
            <a:r>
              <a:rPr lang="en-US" dirty="0"/>
              <a:t>In depth look was performed on Colorado, Illinois, Ohio and Rhode Island which display the highest growth rate for either SAT or ACT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Obtaining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63550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2017 and 2018 Data for individual state’s ACT and SAT scoring and participation was provided</a:t>
            </a:r>
          </a:p>
          <a:p>
            <a:pPr>
              <a:lnSpc>
                <a:spcPct val="150000"/>
              </a:lnSpc>
            </a:pPr>
            <a:r>
              <a:rPr lang="en-US" dirty="0"/>
              <a:t>2018’s ACT ‘s data was incomplete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Additional data was obtained from publicly available open sources</a:t>
            </a:r>
          </a:p>
          <a:p>
            <a:pPr>
              <a:lnSpc>
                <a:spcPct val="150000"/>
              </a:lnSpc>
            </a:pPr>
            <a:r>
              <a:rPr lang="en-US" dirty="0"/>
              <a:t>Check was performed on data’s veracity through mathematical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Cleansing was performed and data was merged for further analysis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200" i="1" dirty="0"/>
              <a:t>Source: </a:t>
            </a:r>
            <a:r>
              <a:rPr lang="en-US" sz="1200" i="1" dirty="0">
                <a:hlinkClick r:id="rId3"/>
              </a:rPr>
              <a:t>https://magoosh.com/hs/act/2016/average-act-score-by-state/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05651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Exploring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780381"/>
            <a:ext cx="8520600" cy="3416400"/>
          </a:xfrm>
        </p:spPr>
        <p:txBody>
          <a:bodyPr/>
          <a:lstStyle/>
          <a:p>
            <a:r>
              <a:rPr lang="en-US" dirty="0"/>
              <a:t>Check was performed on data’s veracity through mathematical computation</a:t>
            </a:r>
          </a:p>
          <a:p>
            <a:r>
              <a:rPr lang="en-US" dirty="0"/>
              <a:t>Cleansing was performed and data was merged for further analysis</a:t>
            </a:r>
          </a:p>
          <a:p>
            <a:r>
              <a:rPr lang="en-US" dirty="0"/>
              <a:t>During the exploratory phase, some useful trends were observed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200" i="1" dirty="0"/>
              <a:t>2018 ACT Data Source: </a:t>
            </a:r>
            <a:r>
              <a:rPr lang="en-US" sz="1200" i="1" dirty="0">
                <a:hlinkClick r:id="rId3"/>
              </a:rPr>
              <a:t>https://magoosh.com/hs/act/2016/average-act-score-by-state/</a:t>
            </a:r>
            <a:endParaRPr lang="en-US" sz="12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AFD1D7-11A3-43C4-9091-0A06967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20" y="2342408"/>
            <a:ext cx="1860973" cy="1472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461B8C-4E1F-4E29-A470-7ACABBBAA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512" y="2342407"/>
            <a:ext cx="1860973" cy="148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9E556-916C-4C7C-9068-5CC9CCA76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896" y="2342407"/>
            <a:ext cx="1863340" cy="1472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C0CBE-5F13-48BF-82BD-03545FB6C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0204" y="2342407"/>
            <a:ext cx="1860973" cy="14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SAT vs ACT Year on Year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7287"/>
            <a:ext cx="8520600" cy="3416400"/>
          </a:xfrm>
        </p:spPr>
        <p:txBody>
          <a:bodyPr/>
          <a:lstStyle/>
          <a:p>
            <a:r>
              <a:rPr lang="en-US" dirty="0"/>
              <a:t>ACT has a higher participation rate compared to SAT</a:t>
            </a:r>
          </a:p>
          <a:p>
            <a:r>
              <a:rPr lang="en-US" dirty="0"/>
              <a:t>States displaying growth rate of more than 20% for each test is displayed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71692E-C9FE-4BD0-B52B-1863FD81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05499"/>
            <a:ext cx="2873592" cy="1490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0750A0-FD69-46FC-9E5D-0E64B101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28" y="1735676"/>
            <a:ext cx="4384963" cy="27230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Colorado and Illinois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57425" y="1000520"/>
            <a:ext cx="8701800" cy="355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Since 2001, Colorado juniors has been required to take the ACT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2015, the state Department of Education chose The College Board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GB" dirty="0"/>
              <a:t>SAT has a reputation of being more reason-based and focused on critical thinking compared to ACT being more fact-recall test</a:t>
            </a:r>
          </a:p>
          <a:p>
            <a:pPr marL="114300" lv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https://www.chalkbeat.org/posts/co/2015/12/23/goodbye-act-hello-sat-a-significant-change-for-colorado-high-schoolers/</a:t>
            </a:r>
            <a:endParaRPr lang="en-US" sz="1200" dirty="0"/>
          </a:p>
          <a:p>
            <a:pPr marL="114300" lvl="0" indent="0">
              <a:buNone/>
            </a:pPr>
            <a:endParaRPr lang="en-US" sz="1200" dirty="0"/>
          </a:p>
          <a:p>
            <a:r>
              <a:rPr lang="en-US" dirty="0"/>
              <a:t>For the past 15 years, Illinois has been giving students the ACT</a:t>
            </a:r>
          </a:p>
          <a:p>
            <a:r>
              <a:rPr lang="en-US" dirty="0"/>
              <a:t>The College Board won a bid with the State</a:t>
            </a:r>
          </a:p>
          <a:p>
            <a:r>
              <a:rPr lang="en-US" dirty="0"/>
              <a:t>High school juniors will not be charged for taking the SAT</a:t>
            </a:r>
          </a:p>
          <a:p>
            <a:r>
              <a:rPr lang="en-US" dirty="0"/>
              <a:t>Free college entrance exam has been popular</a:t>
            </a:r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sz="1200" i="1" dirty="0"/>
              <a:t>Source: </a:t>
            </a:r>
            <a:r>
              <a:rPr lang="en-US" sz="1200" i="1" dirty="0">
                <a:hlinkClick r:id="rId4"/>
              </a:rPr>
              <a:t>https://www.chicagotribune.com/news/ct-illinois-chooses-sat-met-20160211-story.html#targetText=Illinois%20moves%20ahead%20with%20new%20testing%20plan%2C%20replacing%20ACT%20with%20SAT&amp;targetText=It's%20official%2C%20according%20to%20the,into%20Illinois%20public%20high%20schools.</a:t>
            </a:r>
            <a:endParaRPr sz="12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Rhode Island</a:t>
            </a:r>
            <a:endParaRPr dirty="0"/>
          </a:p>
        </p:txBody>
      </p:sp>
      <p:sp>
        <p:nvSpPr>
          <p:cNvPr id="3" name="Google Shape;96;p18">
            <a:extLst>
              <a:ext uri="{FF2B5EF4-FFF2-40B4-BE49-F238E27FC236}">
                <a16:creationId xmlns:a16="http://schemas.microsoft.com/office/drawing/2014/main" id="{484C9B27-2208-4EEC-9F33-F89567BB4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425" y="1111356"/>
            <a:ext cx="8701800" cy="355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 the flagship universities in the state have held on to the SAT as a prerequisite for admission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Rhode Island is also one of the 10 states that give the SAT to students for free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r>
              <a:rPr lang="en-US" dirty="0"/>
              <a:t>6 Schools in the Rhode Island have made submitting ACT or SAT scores optional for college admission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114300" lv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https://www.providencejournal.com/news/20181025/with-sat-required-ri-sees-jump-in-participation-decline-in-scores</a:t>
            </a:r>
            <a:endParaRPr lang="en-US" sz="1200" dirty="0"/>
          </a:p>
          <a:p>
            <a:pPr marL="114300" lv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https://www.providencejournal.com/news/20180625/sat-requirement-waning-in-ri-and-nationally--poll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687</Words>
  <Application>Microsoft Office PowerPoint</Application>
  <PresentationFormat>On-screen Show (16:9)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SAT vs ACT Analysis</vt:lpstr>
      <vt:lpstr>Agenda</vt:lpstr>
      <vt:lpstr>Background</vt:lpstr>
      <vt:lpstr>Problem Statement</vt:lpstr>
      <vt:lpstr>Obtaining Data</vt:lpstr>
      <vt:lpstr>Exploring Data</vt:lpstr>
      <vt:lpstr>SAT vs ACT Year on Year</vt:lpstr>
      <vt:lpstr>Colorado and Illinois</vt:lpstr>
      <vt:lpstr>Rhode Island</vt:lpstr>
      <vt:lpstr>Recommendations - Ohio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vs ACT Analysis</dc:title>
  <cp:lastModifiedBy>Chong Gold Ling</cp:lastModifiedBy>
  <cp:revision>21</cp:revision>
  <dcterms:modified xsi:type="dcterms:W3CDTF">2019-09-26T08:29:39Z</dcterms:modified>
</cp:coreProperties>
</file>