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8" r:id="rId13"/>
    <p:sldId id="272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33" autoAdjust="0"/>
  </p:normalViewPr>
  <p:slideViewPr>
    <p:cSldViewPr snapToGrid="0">
      <p:cViewPr varScale="1">
        <p:scale>
          <a:sx n="99" d="100"/>
          <a:sy n="99" d="100"/>
        </p:scale>
        <p:origin x="19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Multinomial is selected instead of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Bournalli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Gaussian of Naive Bayesian's model is because our features are all integer counts.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Bernoulli will be better when we have 0 or 1 in all of our features(dummies)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Gaussian is better when our features are Normally distributed.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Among all four models, model 2 and model 3 are overfitted. We will take a closer look at model 1 and model 4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1 mean score is 0.7758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4 mean score is 0.7797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1 precision is 0.80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Model 4 precision is 0.78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Precision formula = True Positive / True Positive + False Positive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28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Recall the business problem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Point 3 - We wrongly classify a post to be python and move it to python (it should be learn programming)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False Negative = We wrongly classify it to be learn programming and move it to learn programming (it should be learn python)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Precision formula = True Positive / True Positive + False Positive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76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192 True Negative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46 False Positive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60 False Negative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185 </a:t>
            </a:r>
            <a:r>
              <a:rPr lang="en-US"/>
              <a:t>True Positive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Precision formula = True Positive / True Positive + False Positive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dirty="0"/>
              <a:t>Recall formula = True Positive / True Positive + False Negative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490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 peaks at the end, a characteristic of a bimodal distribution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is the right distribution as we are classifying between 2 distinct classes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Perfect model will be where all the blue is to the left and all the orange is to the right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8054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9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6904028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6904028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is not always the model with the best score is the best model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First </a:t>
            </a:r>
            <a:r>
              <a:rPr lang="en-US" dirty="0"/>
              <a:t>3 points are actions that can be taken now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Remaining 3 points are for future </a:t>
            </a:r>
            <a:r>
              <a:rPr lang="en-US" dirty="0" err="1"/>
              <a:t>improvememts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83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6904028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6904028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690402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690402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d6904028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d6904028f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Other columns like title, number of comments, author could also assist in this problem, however we will focus on </a:t>
            </a:r>
            <a:r>
              <a:rPr lang="en-US" dirty="0" err="1"/>
              <a:t>selftext</a:t>
            </a:r>
            <a:r>
              <a:rPr lang="en-US" dirty="0"/>
              <a:t> first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 </a:t>
            </a:r>
            <a:r>
              <a:rPr lang="en-US" dirty="0" err="1"/>
              <a:t>Cleasing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Beautiful soup to remove html codes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nltk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used to remove common words like ‘I’, ‘you’, ‘and’ </a:t>
            </a:r>
            <a:r>
              <a:rPr lang="en-US" dirty="0" err="1"/>
              <a:t>etc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n-US" dirty="0"/>
              <a:t>Regex to remove website links  and remove punctuation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baseline accuracy for a classification problem is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normalised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value count of the higher class.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085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Due to topic chosen we can expect to see many common words to appear in both subreddit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learn python can be considered a subset of learn programming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28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6904028f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6904028f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Code appeared in learn python 584 times and in learn programming 555 times. This is one word which we may wish to include in our customized </a:t>
            </a:r>
            <a:r>
              <a:rPr lang="en-US" dirty="0" err="1"/>
              <a:t>stopwords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Pyton</a:t>
            </a:r>
            <a:r>
              <a:rPr lang="en-US" dirty="0"/>
              <a:t> appeared in learn python 827 times, and in learn programming 213 times. This word appear significant more in learn python, this word could be a good feature and should be excluded in our customized </a:t>
            </a:r>
            <a:r>
              <a:rPr lang="en-US" dirty="0" err="1"/>
              <a:t>stopwords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6904028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6904028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Stemming context in this use case is not relevant as we are performing word classification belonging to which subreddit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Lemma was the best to use after 2 tests were ran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Customised</a:t>
            </a:r>
            <a:r>
              <a:rPr lang="en-US" dirty="0"/>
              <a:t> </a:t>
            </a:r>
            <a:r>
              <a:rPr lang="en-US" dirty="0" err="1"/>
              <a:t>stopwords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Absolute value of difference in the count of word appearing each subreddit and include them in should it be less than 30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91435" y="951480"/>
            <a:ext cx="905256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Classification Problem </a:t>
            </a:r>
            <a:br>
              <a:rPr lang="en-GB" sz="4000" dirty="0"/>
            </a:br>
            <a:r>
              <a:rPr lang="en-GB" sz="4000" dirty="0"/>
              <a:t> Learn Python and Learn Programming Subreddit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27564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Ling Chong Gold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Modelling</a:t>
            </a:r>
            <a:endParaRPr dirty="0"/>
          </a:p>
        </p:txBody>
      </p:sp>
      <p:sp>
        <p:nvSpPr>
          <p:cNvPr id="3" name="Google Shape;96;p18">
            <a:extLst>
              <a:ext uri="{FF2B5EF4-FFF2-40B4-BE49-F238E27FC236}">
                <a16:creationId xmlns:a16="http://schemas.microsoft.com/office/drawing/2014/main" id="{484C9B27-2208-4EEC-9F33-F89567BB4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7425" y="918850"/>
            <a:ext cx="8701800" cy="3855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4 Models Was Built</a:t>
            </a:r>
          </a:p>
          <a:p>
            <a:pPr lvl="1"/>
            <a:r>
              <a:rPr lang="en-US" dirty="0"/>
              <a:t>Model 1 - Count Vectorizer with Naive Bayesian's </a:t>
            </a:r>
            <a:r>
              <a:rPr lang="en-US" dirty="0" err="1"/>
              <a:t>MultinomialNB</a:t>
            </a:r>
            <a:endParaRPr lang="en-US" dirty="0"/>
          </a:p>
          <a:p>
            <a:pPr lvl="1"/>
            <a:r>
              <a:rPr lang="en-US" dirty="0"/>
              <a:t>Model 2 - </a:t>
            </a:r>
            <a:r>
              <a:rPr lang="en-US" dirty="0" err="1"/>
              <a:t>Tfidf</a:t>
            </a:r>
            <a:r>
              <a:rPr lang="en-US" dirty="0"/>
              <a:t> Vectorizer with Naive Bayesian's </a:t>
            </a:r>
            <a:r>
              <a:rPr lang="en-US" dirty="0" err="1"/>
              <a:t>MultinomialNB</a:t>
            </a:r>
            <a:endParaRPr lang="en-US" dirty="0"/>
          </a:p>
          <a:p>
            <a:pPr lvl="1"/>
            <a:r>
              <a:rPr lang="en-US" dirty="0"/>
              <a:t>Model 3 - Count Vectorizer with Logistics Regression</a:t>
            </a:r>
          </a:p>
          <a:p>
            <a:pPr lvl="1"/>
            <a:r>
              <a:rPr lang="en-US" dirty="0"/>
              <a:t>Model 4 - </a:t>
            </a:r>
            <a:r>
              <a:rPr lang="en-US" dirty="0" err="1"/>
              <a:t>Tfidf</a:t>
            </a:r>
            <a:r>
              <a:rPr lang="en-US" dirty="0"/>
              <a:t> Vectorizer with Logistics Regression</a:t>
            </a:r>
          </a:p>
          <a:p>
            <a:endParaRPr lang="en-US" dirty="0"/>
          </a:p>
          <a:p>
            <a:r>
              <a:rPr lang="en-US" dirty="0"/>
              <a:t>Model 2 and Model 3 were overfitted</a:t>
            </a:r>
          </a:p>
          <a:p>
            <a:endParaRPr lang="en-US" dirty="0"/>
          </a:p>
          <a:p>
            <a:r>
              <a:rPr lang="en-US" dirty="0"/>
              <a:t>We will take a closer look into Model 1 and Model 4 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Comparing Model 1 and Model 4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38EC-F5AE-4FD4-9713-F1E23DAA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7556" y="753495"/>
            <a:ext cx="1384311" cy="407384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Model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E61E2-1F0C-4B6B-AC7F-BBDC61C92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25" y="1864194"/>
            <a:ext cx="4143375" cy="733425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44A1DB-0AF8-4C6A-B17C-82D2422CCD6F}"/>
              </a:ext>
            </a:extLst>
          </p:cNvPr>
          <p:cNvSpPr txBox="1">
            <a:spLocks/>
          </p:cNvSpPr>
          <p:nvPr/>
        </p:nvSpPr>
        <p:spPr>
          <a:xfrm>
            <a:off x="6473841" y="692275"/>
            <a:ext cx="1384311" cy="40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Model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C7899-8062-4C03-BE4D-169F9BD5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5" y="2737634"/>
            <a:ext cx="4143374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357C6-9FD1-4AEA-9B6F-E39B1D572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251" y="1837508"/>
            <a:ext cx="4097617" cy="74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8D40D-C4A5-4CDA-B9E6-55590CB75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997" y="2699135"/>
            <a:ext cx="4143373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6AB940-5B24-40A5-9E65-EF20263E0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5251" y="1216685"/>
            <a:ext cx="4120494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1CBBE-D057-478C-9176-D72F3E7B0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025" y="1222100"/>
            <a:ext cx="4143374" cy="542925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3F564A-D59E-4974-BF3A-E60E404A2917}"/>
              </a:ext>
            </a:extLst>
          </p:cNvPr>
          <p:cNvSpPr txBox="1">
            <a:spLocks/>
          </p:cNvSpPr>
          <p:nvPr/>
        </p:nvSpPr>
        <p:spPr>
          <a:xfrm>
            <a:off x="413169" y="4220674"/>
            <a:ext cx="8509699" cy="40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Model 4 has a higher mean score between train and test</a:t>
            </a:r>
          </a:p>
          <a:p>
            <a:r>
              <a:rPr lang="en-US" dirty="0"/>
              <a:t>Model 1 has higher precision</a:t>
            </a:r>
          </a:p>
        </p:txBody>
      </p:sp>
    </p:spTree>
    <p:extLst>
      <p:ext uri="{BB962C8B-B14F-4D97-AF65-F5344CB8AC3E}">
        <p14:creationId xmlns:p14="http://schemas.microsoft.com/office/powerpoint/2010/main" val="125855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Model Selection</a:t>
            </a:r>
            <a:endParaRPr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22ED04-343D-4E95-B1F9-D302620C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976211"/>
            <a:ext cx="8520600" cy="3416400"/>
          </a:xfrm>
        </p:spPr>
        <p:txBody>
          <a:bodyPr/>
          <a:lstStyle/>
          <a:p>
            <a:r>
              <a:rPr lang="en-US" dirty="0"/>
              <a:t>We are looking to classify a post and move them to the correct subreddit.</a:t>
            </a:r>
          </a:p>
          <a:p>
            <a:endParaRPr lang="en-US" dirty="0"/>
          </a:p>
          <a:p>
            <a:r>
              <a:rPr lang="en-US" dirty="0"/>
              <a:t>A post from learn python appearing in learn programming subreddit is reasonable as python is a programming language while the vice verse is not</a:t>
            </a:r>
          </a:p>
          <a:p>
            <a:endParaRPr lang="en-US" dirty="0"/>
          </a:p>
          <a:p>
            <a:r>
              <a:rPr lang="en-US" dirty="0"/>
              <a:t>From this, we can see that the cost of false positive is higher than the cost of false negative.</a:t>
            </a:r>
          </a:p>
          <a:p>
            <a:endParaRPr lang="en-US" dirty="0"/>
          </a:p>
          <a:p>
            <a:r>
              <a:rPr lang="en-US" dirty="0"/>
              <a:t>When the cost of false positive is high, precision is a good metrics to follow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8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Evaluating - Model 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AE9D-0563-472A-9ED6-25FB56AF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980" y="749769"/>
            <a:ext cx="4302645" cy="3860900"/>
          </a:xfrm>
        </p:spPr>
        <p:txBody>
          <a:bodyPr/>
          <a:lstStyle/>
          <a:p>
            <a:r>
              <a:rPr lang="en-US" dirty="0"/>
              <a:t>192 posts predicted to be from learn programming are from learn programming</a:t>
            </a:r>
          </a:p>
          <a:p>
            <a:r>
              <a:rPr lang="en-US" dirty="0"/>
              <a:t>46 posts predicted to be from learn python are from learn programming</a:t>
            </a:r>
          </a:p>
          <a:p>
            <a:r>
              <a:rPr lang="en-US" dirty="0"/>
              <a:t>60 posts predicted to be from learn programming are from learn python</a:t>
            </a:r>
          </a:p>
          <a:p>
            <a:r>
              <a:rPr lang="en-US" dirty="0"/>
              <a:t>185 posts predicted to be from learn python are indeed from learn python</a:t>
            </a:r>
          </a:p>
          <a:p>
            <a:r>
              <a:rPr lang="en-US" dirty="0"/>
              <a:t>This model's precision is 80% and the recall is 76%.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36900-2B00-45A9-BDBB-52ABE9DD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943018"/>
            <a:ext cx="4098523" cy="30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3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Evaluating - Model 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60969-4387-4F2D-8D65-B1A4094B9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89" y="1152475"/>
            <a:ext cx="4583029" cy="334478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AE9D-0563-472A-9ED6-25FB56AF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919" y="1152475"/>
            <a:ext cx="4112382" cy="3344781"/>
          </a:xfrm>
        </p:spPr>
        <p:txBody>
          <a:bodyPr/>
          <a:lstStyle/>
          <a:p>
            <a:r>
              <a:rPr lang="en-US" dirty="0"/>
              <a:t>Predicted probabilities distribution</a:t>
            </a:r>
          </a:p>
          <a:p>
            <a:endParaRPr lang="en-US" dirty="0"/>
          </a:p>
          <a:p>
            <a:r>
              <a:rPr lang="en-US" dirty="0"/>
              <a:t>Bimodal distribution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Misclassifications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Blues appearing at the right of the red 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Orange appearing at the left of the red line</a:t>
            </a:r>
          </a:p>
        </p:txBody>
      </p:sp>
    </p:spTree>
    <p:extLst>
      <p:ext uri="{BB962C8B-B14F-4D97-AF65-F5344CB8AC3E}">
        <p14:creationId xmlns:p14="http://schemas.microsoft.com/office/powerpoint/2010/main" val="157625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Evaluating - Model 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DAE9D-0563-472A-9ED6-25FB56AFF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5227" y="592853"/>
            <a:ext cx="4112382" cy="3344782"/>
          </a:xfrm>
        </p:spPr>
        <p:txBody>
          <a:bodyPr/>
          <a:lstStyle/>
          <a:p>
            <a:r>
              <a:rPr lang="en-US" dirty="0"/>
              <a:t>A good model’s ROC AUC is above 0.5 and close to 1</a:t>
            </a:r>
          </a:p>
          <a:p>
            <a:endParaRPr lang="en-US" dirty="0"/>
          </a:p>
          <a:p>
            <a:r>
              <a:rPr lang="en-US" dirty="0"/>
              <a:t>A ROC AUC of 0.5, that means that our positive and negative population overlaps perfectly, inferring that the model is bad</a:t>
            </a:r>
          </a:p>
          <a:p>
            <a:endParaRPr lang="en-US" dirty="0"/>
          </a:p>
          <a:p>
            <a:r>
              <a:rPr lang="en-US" dirty="0"/>
              <a:t>If the ROC AUC is below 0.5, it means that our model inversely classified the observations</a:t>
            </a:r>
          </a:p>
          <a:p>
            <a:endParaRPr lang="en-US" dirty="0"/>
          </a:p>
          <a:p>
            <a:r>
              <a:rPr lang="en-US" dirty="0"/>
              <a:t>Our ROC AUC is 0.843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5FA30-8CD4-4583-AEE7-B19F6B66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5" y="705722"/>
            <a:ext cx="4567202" cy="40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 and Recommendation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D4E2E-B5F8-4B4F-A6F3-5D867956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63549"/>
            <a:ext cx="8520600" cy="3900955"/>
          </a:xfrm>
        </p:spPr>
        <p:txBody>
          <a:bodyPr/>
          <a:lstStyle/>
          <a:p>
            <a:r>
              <a:rPr lang="en-US" sz="1650" dirty="0"/>
              <a:t>A model with the lower score was selected as it answers the business needs</a:t>
            </a:r>
          </a:p>
          <a:p>
            <a:endParaRPr lang="en-US" sz="1650" dirty="0"/>
          </a:p>
          <a:p>
            <a:r>
              <a:rPr lang="en-US" sz="1650" dirty="0"/>
              <a:t>For this instance a higher precision and lower false positive</a:t>
            </a:r>
          </a:p>
          <a:p>
            <a:endParaRPr lang="en-US" sz="1650" dirty="0"/>
          </a:p>
          <a:p>
            <a:r>
              <a:rPr lang="en-US" sz="1650" dirty="0"/>
              <a:t>Business can use this model and move posts for the 2 subreddits</a:t>
            </a:r>
          </a:p>
          <a:p>
            <a:pPr marL="114300" indent="0">
              <a:buNone/>
            </a:pPr>
            <a:endParaRPr lang="en-US" sz="1650" dirty="0"/>
          </a:p>
          <a:p>
            <a:r>
              <a:rPr lang="en-US" sz="1650" dirty="0"/>
              <a:t>With lesser overlapping posts we can then run the next iteration and determine if the model improves</a:t>
            </a:r>
          </a:p>
          <a:p>
            <a:pPr marL="114300" indent="0">
              <a:buNone/>
            </a:pPr>
            <a:endParaRPr lang="en-US" sz="1650" dirty="0"/>
          </a:p>
          <a:p>
            <a:r>
              <a:rPr lang="en-US" sz="1650" dirty="0"/>
              <a:t>We can perform an analysis on the title, number of comments and author to see if these are good features to be included for the next iteration</a:t>
            </a:r>
          </a:p>
          <a:p>
            <a:pPr marL="114300" indent="0">
              <a:buNone/>
            </a:pPr>
            <a:endParaRPr lang="en-US" sz="1650" dirty="0"/>
          </a:p>
          <a:p>
            <a:r>
              <a:rPr lang="en-US" sz="1650" dirty="0"/>
              <a:t>We can explore auto-tagging or subreddit recommender system with improved model</a:t>
            </a:r>
          </a:p>
        </p:txBody>
      </p:sp>
    </p:spTree>
    <p:extLst>
      <p:ext uri="{BB962C8B-B14F-4D97-AF65-F5344CB8AC3E}">
        <p14:creationId xmlns:p14="http://schemas.microsoft.com/office/powerpoint/2010/main" val="301056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62325"/>
            <a:ext cx="8321700" cy="34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Background</a:t>
            </a:r>
          </a:p>
          <a:p>
            <a:r>
              <a:rPr lang="en-GB" dirty="0"/>
              <a:t>Problem Statement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Obtaining Data and Cleaning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Exploring Data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Feature Engineering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Modelling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Comparing Top 2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Model Selection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Evaluating Model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DE91-31E7-445E-A1C8-F274789A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87025"/>
            <a:ext cx="8520600" cy="3729232"/>
          </a:xfrm>
        </p:spPr>
        <p:txBody>
          <a:bodyPr/>
          <a:lstStyle/>
          <a:p>
            <a:r>
              <a:rPr lang="en-US" dirty="0"/>
              <a:t>Reddit is a forum consisting different subreddits</a:t>
            </a:r>
          </a:p>
          <a:p>
            <a:endParaRPr lang="en-US" dirty="0"/>
          </a:p>
          <a:p>
            <a:r>
              <a:rPr lang="en-US" dirty="0"/>
              <a:t>Each subreddits are of a topic of interest</a:t>
            </a:r>
          </a:p>
          <a:p>
            <a:endParaRPr lang="en-US" dirty="0"/>
          </a:p>
          <a:p>
            <a:r>
              <a:rPr lang="en-US" dirty="0"/>
              <a:t>Users can participate in subreddits which interests them</a:t>
            </a:r>
          </a:p>
          <a:p>
            <a:endParaRPr lang="en-US" dirty="0"/>
          </a:p>
          <a:p>
            <a:r>
              <a:rPr lang="en-US" dirty="0"/>
              <a:t>Amongst the subreddits there are overlapping topics</a:t>
            </a:r>
          </a:p>
          <a:p>
            <a:endParaRPr lang="en-US" dirty="0"/>
          </a:p>
          <a:p>
            <a:r>
              <a:rPr lang="en-US" dirty="0"/>
              <a:t>There are also posts which could be placed in more relevant subreddits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4E74E-51C0-4EE1-A7B4-3A960B3F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3534"/>
            <a:ext cx="8520600" cy="370191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Business Problem:</a:t>
            </a:r>
          </a:p>
          <a:p>
            <a:r>
              <a:rPr lang="en-US" dirty="0"/>
              <a:t>We have quite a number of overlapping subreddits. How can we ensure that posts in the subreddits are in the right place?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Data Science Problem</a:t>
            </a:r>
          </a:p>
          <a:p>
            <a:r>
              <a:rPr lang="en-US" dirty="0"/>
              <a:t>Use Natural Language Processing</a:t>
            </a:r>
          </a:p>
          <a:p>
            <a:r>
              <a:rPr lang="en-US" dirty="0"/>
              <a:t>Identify 2 overlapping subreddits with adequate text</a:t>
            </a:r>
          </a:p>
          <a:p>
            <a:r>
              <a:rPr lang="en-US" dirty="0"/>
              <a:t>Create classification models to classify posts to their respective subreddit</a:t>
            </a:r>
          </a:p>
          <a:p>
            <a:r>
              <a:rPr lang="en-US" dirty="0"/>
              <a:t>Evaluate the models and select the best model to answer the business problem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Obtaining Data and Cleaning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025" y="863550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Subreddit Learn Python and Learn Programming was selected</a:t>
            </a:r>
          </a:p>
          <a:p>
            <a:pPr>
              <a:lnSpc>
                <a:spcPct val="150000"/>
              </a:lnSpc>
            </a:pPr>
            <a:r>
              <a:rPr lang="en-US" dirty="0"/>
              <a:t>Data from both subreddit was scraped using the Requests library</a:t>
            </a:r>
          </a:p>
          <a:p>
            <a:pPr>
              <a:lnSpc>
                <a:spcPct val="100000"/>
              </a:lnSpc>
            </a:pPr>
            <a:r>
              <a:rPr lang="en-US" dirty="0"/>
              <a:t>Column </a:t>
            </a:r>
            <a:r>
              <a:rPr lang="en-US" dirty="0" err="1"/>
              <a:t>selftext</a:t>
            </a:r>
            <a:r>
              <a:rPr lang="en-US" dirty="0"/>
              <a:t> which contains the content of the posts is determined to contain features which will answer our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Data was cleansed using the following libraries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BeautifulSoup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NLTK (</a:t>
            </a:r>
            <a:r>
              <a:rPr lang="en-US" dirty="0" err="1"/>
              <a:t>Stopwords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Python’s string manipulation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1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028" y="895883"/>
            <a:ext cx="4323975" cy="559953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After Obtaining and Cleaning Data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4E4D0-98F8-457F-888D-3E765C01C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2" y="1340333"/>
            <a:ext cx="4699349" cy="3494923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36DC54-7584-4253-97C6-BC41CB136819}"/>
              </a:ext>
            </a:extLst>
          </p:cNvPr>
          <p:cNvSpPr txBox="1">
            <a:spLocks/>
          </p:cNvSpPr>
          <p:nvPr/>
        </p:nvSpPr>
        <p:spPr>
          <a:xfrm>
            <a:off x="5334628" y="1355638"/>
            <a:ext cx="3561347" cy="3479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r>
              <a:rPr lang="en-US" dirty="0"/>
              <a:t>We have a total of 1930 posts</a:t>
            </a:r>
          </a:p>
          <a:p>
            <a:endParaRPr lang="en-US" dirty="0"/>
          </a:p>
          <a:p>
            <a:r>
              <a:rPr lang="en-US" dirty="0"/>
              <a:t>A good ratio between the 2 subreddits</a:t>
            </a:r>
          </a:p>
          <a:p>
            <a:endParaRPr lang="en-US" dirty="0"/>
          </a:p>
          <a:p>
            <a:r>
              <a:rPr lang="en-US" dirty="0"/>
              <a:t>Baseline Accuracy of 50.73%</a:t>
            </a:r>
          </a:p>
        </p:txBody>
      </p:sp>
    </p:spTree>
    <p:extLst>
      <p:ext uri="{BB962C8B-B14F-4D97-AF65-F5344CB8AC3E}">
        <p14:creationId xmlns:p14="http://schemas.microsoft.com/office/powerpoint/2010/main" val="18965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</a:t>
            </a:r>
            <a:endParaRPr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36DC54-7584-4253-97C6-BC41CB136819}"/>
              </a:ext>
            </a:extLst>
          </p:cNvPr>
          <p:cNvSpPr txBox="1">
            <a:spLocks/>
          </p:cNvSpPr>
          <p:nvPr/>
        </p:nvSpPr>
        <p:spPr>
          <a:xfrm>
            <a:off x="4444650" y="793317"/>
            <a:ext cx="4323975" cy="376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“hello” and “code” are some common words which appears frequently in both subreddits</a:t>
            </a:r>
          </a:p>
          <a:p>
            <a:endParaRPr lang="en-US" dirty="0"/>
          </a:p>
          <a:p>
            <a:r>
              <a:rPr lang="en-US" dirty="0"/>
              <a:t>We can explore more on such words and put them in a customized stop words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D8517B-F66C-42F3-BFE5-7A69DE7B0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58" y="793317"/>
            <a:ext cx="3795713" cy="2026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AD92B-C6DF-448F-BCF6-CF684ED47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58" y="2995093"/>
            <a:ext cx="3774303" cy="20264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EC1C2A-720B-4CA3-AB0F-FD2F55E3C538}"/>
              </a:ext>
            </a:extLst>
          </p:cNvPr>
          <p:cNvSpPr/>
          <p:nvPr/>
        </p:nvSpPr>
        <p:spPr>
          <a:xfrm>
            <a:off x="2540000" y="860322"/>
            <a:ext cx="1516743" cy="491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3CC5A-5560-4EE5-AF63-B6A5EC4F7F7F}"/>
              </a:ext>
            </a:extLst>
          </p:cNvPr>
          <p:cNvSpPr/>
          <p:nvPr/>
        </p:nvSpPr>
        <p:spPr>
          <a:xfrm>
            <a:off x="2920651" y="3002350"/>
            <a:ext cx="1390454" cy="491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D7147D-7D02-4E30-9517-F92228D83FEE}"/>
              </a:ext>
            </a:extLst>
          </p:cNvPr>
          <p:cNvSpPr/>
          <p:nvPr/>
        </p:nvSpPr>
        <p:spPr>
          <a:xfrm>
            <a:off x="1676401" y="949077"/>
            <a:ext cx="638628" cy="2186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BFBA1-F385-4126-91DB-A7F496526B8D}"/>
              </a:ext>
            </a:extLst>
          </p:cNvPr>
          <p:cNvSpPr/>
          <p:nvPr/>
        </p:nvSpPr>
        <p:spPr>
          <a:xfrm>
            <a:off x="1676401" y="4194423"/>
            <a:ext cx="1582056" cy="551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Exploring Data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689B2-5684-4340-8F7D-0FF13FAF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92" y="3796881"/>
            <a:ext cx="1704324" cy="122704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CF7FA1-7AC2-4C84-996A-B82DE557D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41" y="1030514"/>
            <a:ext cx="4040265" cy="294137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A875-0C4D-491E-A4A5-A9DFA278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5017" y="867287"/>
            <a:ext cx="3777283" cy="3987742"/>
          </a:xfrm>
        </p:spPr>
        <p:txBody>
          <a:bodyPr/>
          <a:lstStyle/>
          <a:p>
            <a:r>
              <a:rPr lang="en-US" dirty="0"/>
              <a:t>Top 20 words appearing in the corpus</a:t>
            </a:r>
          </a:p>
          <a:p>
            <a:endParaRPr lang="en-US" dirty="0"/>
          </a:p>
          <a:p>
            <a:r>
              <a:rPr lang="en-US" dirty="0"/>
              <a:t>Code is a common word at both subreddit</a:t>
            </a:r>
          </a:p>
          <a:p>
            <a:endParaRPr lang="en-US" dirty="0"/>
          </a:p>
          <a:p>
            <a:r>
              <a:rPr lang="en-US" dirty="0"/>
              <a:t>Python appeared in both but more in learn python</a:t>
            </a:r>
          </a:p>
          <a:p>
            <a:endParaRPr lang="en-US" dirty="0"/>
          </a:p>
          <a:p>
            <a:r>
              <a:rPr lang="en-US" dirty="0"/>
              <a:t>Words like code should be included in our customized </a:t>
            </a:r>
            <a:r>
              <a:rPr lang="en-US" dirty="0" err="1"/>
              <a:t>stopwords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23DF4A-8B52-4E75-A247-DDB5A6158897}"/>
              </a:ext>
            </a:extLst>
          </p:cNvPr>
          <p:cNvCxnSpPr>
            <a:cxnSpLocks/>
          </p:cNvCxnSpPr>
          <p:nvPr/>
        </p:nvCxnSpPr>
        <p:spPr>
          <a:xfrm flipV="1">
            <a:off x="150278" y="1006232"/>
            <a:ext cx="801363" cy="2790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49E24-E612-4B5C-BFE5-025819DE3F63}"/>
              </a:ext>
            </a:extLst>
          </p:cNvPr>
          <p:cNvCxnSpPr>
            <a:cxnSpLocks/>
          </p:cNvCxnSpPr>
          <p:nvPr/>
        </p:nvCxnSpPr>
        <p:spPr>
          <a:xfrm flipV="1">
            <a:off x="1876373" y="3971893"/>
            <a:ext cx="3115533" cy="10592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48025" y="119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 Engineering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1FDC-31CD-4514-8B6D-E8AEA401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92275"/>
            <a:ext cx="8520600" cy="3416400"/>
          </a:xfrm>
        </p:spPr>
        <p:txBody>
          <a:bodyPr/>
          <a:lstStyle/>
          <a:p>
            <a:r>
              <a:rPr lang="en-US" dirty="0"/>
              <a:t>Lemmatizing</a:t>
            </a:r>
          </a:p>
          <a:p>
            <a:pPr lvl="1"/>
            <a:r>
              <a:rPr lang="en-US" dirty="0"/>
              <a:t>Reduce words to their root keeping its context e.g. better </a:t>
            </a:r>
            <a:r>
              <a:rPr lang="en-US" dirty="0">
                <a:sym typeface="Wingdings" panose="05000000000000000000" pitchFamily="2" charset="2"/>
              </a:rPr>
              <a:t> good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Stemming</a:t>
            </a:r>
          </a:p>
          <a:p>
            <a:pPr lvl="1"/>
            <a:r>
              <a:rPr lang="en-US" dirty="0"/>
              <a:t>Removes suffixes and prefixes and may lose context e.g. care </a:t>
            </a:r>
            <a:r>
              <a:rPr lang="en-US" dirty="0">
                <a:sym typeface="Wingdings" panose="05000000000000000000" pitchFamily="2" charset="2"/>
              </a:rPr>
              <a:t> car</a:t>
            </a:r>
          </a:p>
          <a:p>
            <a:endParaRPr lang="en-US" dirty="0"/>
          </a:p>
          <a:p>
            <a:r>
              <a:rPr lang="en-US" dirty="0"/>
              <a:t>Customized </a:t>
            </a:r>
            <a:r>
              <a:rPr lang="en-US" dirty="0" err="1"/>
              <a:t>Stopwords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4AD9-4B4D-41AC-9E30-A63CF1E4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6" y="3327290"/>
            <a:ext cx="5135704" cy="1534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1240</Words>
  <Application>Microsoft Office PowerPoint</Application>
  <PresentationFormat>On-screen Show (16:9)</PresentationFormat>
  <Paragraphs>180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Classification Problem   Learn Python and Learn Programming Subreddit</vt:lpstr>
      <vt:lpstr>Agenda</vt:lpstr>
      <vt:lpstr>Background</vt:lpstr>
      <vt:lpstr>Problem Statement</vt:lpstr>
      <vt:lpstr>Obtaining Data and Cleaning Data</vt:lpstr>
      <vt:lpstr>Exploring Data</vt:lpstr>
      <vt:lpstr>Exploring Data</vt:lpstr>
      <vt:lpstr>Exploring Data</vt:lpstr>
      <vt:lpstr>Feature Engineering</vt:lpstr>
      <vt:lpstr>Modelling</vt:lpstr>
      <vt:lpstr>Comparing Model 1 and Model 4</vt:lpstr>
      <vt:lpstr>Model Selection</vt:lpstr>
      <vt:lpstr>Evaluating - Model 1</vt:lpstr>
      <vt:lpstr>Evaluating - Model 1</vt:lpstr>
      <vt:lpstr>Evaluating - Model 1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 vs ACT Analysis</dc:title>
  <dc:creator>Gold85</dc:creator>
  <cp:lastModifiedBy>Chong Gold Ling</cp:lastModifiedBy>
  <cp:revision>66</cp:revision>
  <dcterms:modified xsi:type="dcterms:W3CDTF">2019-10-24T07:44:30Z</dcterms:modified>
</cp:coreProperties>
</file>