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657" autoAdjust="0"/>
  </p:normalViewPr>
  <p:slideViewPr>
    <p:cSldViewPr snapToGrid="0">
      <p:cViewPr varScale="1">
        <p:scale>
          <a:sx n="48" d="100"/>
          <a:sy n="48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D9EFE-C82D-4B99-B5D5-3F0600053FC6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4973A-8BF7-4F1A-8A83-08B97418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9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CN" dirty="0"/>
              <a:t>After displaying this slide I will open the web application and talk about html and css styling, I will also show the code just as background when I present the javascrip functionalities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973A-8BF7-4F1A-8A83-08B974184F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8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CN" dirty="0"/>
              <a:t>Show also the powershell post request of flask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973A-8BF7-4F1A-8A83-08B974184F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9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CN" dirty="0"/>
              <a:t>And after this slide I will show the usage of our web application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973A-8BF7-4F1A-8A83-08B974184F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3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4375-D420-B812-415C-B833C52BE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34CF-268E-2162-9822-2A5EC73BC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60EC-BC76-DD2B-7FE7-FE49676E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5AF8-C56D-6B0E-4224-9C35EF3B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E4DC-7FB0-8F4C-B471-3F674C15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7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EF24-6CC3-E3E0-F012-B44DBCF3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7703D-C8F9-327C-04B5-BF195769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16A5A-0848-DAFB-3C25-D6A23522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A4D9-3BE1-486D-29B9-C67C04CD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5B1E-FFC7-B75B-B1C9-97EE2D12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8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D93FD-665B-5DE3-F8DB-A1F990274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0E157-D385-A006-CEE7-7BCD0113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80EE-321B-B658-5977-4594DC3E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76B0-9F09-7EFD-A87B-E4DD6BE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2FF5-0EC9-90B7-EE7C-A14065DB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7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22E-4ADD-9C76-3655-E8AFC82B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06D8-7E7E-6738-A541-338A6E47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807E-2AD2-3E51-C15B-2B139049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41A-738D-F707-A13C-3B2EC0CB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5F59-B1C4-8CAE-FBF8-94446BA7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3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7F55-7234-851B-BCC8-C1F8032D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2415-2EAE-EE51-4824-E1101D1D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4B44-31D2-5020-6154-BE10DF6F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73FB-A2A4-1BBF-87FA-0947062E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38D83-169C-D742-DA7C-62828E8F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F9BC-C070-1872-159C-8B64D2C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9EE8-1217-9A4E-FA40-A31956164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B2894-AFDD-1044-144F-522F9271F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4996D-3038-A065-AC8B-DBCC871F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8226A-D31E-8FF3-B6E3-AEFF1A54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EC63D-35A1-E450-67EC-2DD8963E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2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EE86-F098-B03F-A998-AF07C6C5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84A3-4110-7AFB-1D8A-21A17B03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5C3F1-A55F-7EB8-DAE3-FD4D5E51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520B1-C007-8FA4-C5AD-8ADCD7E8A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E655B-0077-2C5F-EFAE-0C53CB2A2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88B65-D865-3645-2DC3-EDB12D46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A84E8-AD14-D860-D296-11BF0F58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5F72C-CB9C-3033-30D2-0731C5AA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E344-5D2A-A997-FA05-0E7DD93D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926CB-9892-6EDC-8D07-26F5AE43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020A7-14F5-DD08-08E0-4E921C29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995FA-EEC9-2962-8250-CE264935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3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9A468-9567-D068-3CE6-3400E6FC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BD890-49AF-FFFE-07A3-A1BB7EB1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6D04-991E-3967-3DBB-2F99131A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ADC0-6A11-2FA9-CE5D-74F8BEC5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C896-643B-45DF-6CD6-B31E1BA8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00825-3091-8466-68E7-DEF65019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63AED-AFAB-BB75-6535-E1848E62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478D-A3DF-040F-BA1E-7DD877DC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13F1F-984B-7AD3-9329-DD5FCADD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0055-D461-A3CC-E2B9-B6FDDBD4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F3FA9-8D0C-7F69-BC35-F8124288C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4AB8-8DF0-45D2-0BA8-DB51B62E3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E058-8A75-CEE3-E482-2CF8C082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4B485-AA59-7FE5-8038-BC6CC9A4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A783A-C348-44FC-8DC3-CBFE132E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2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E8D9C-14B8-7ED7-A94A-43D59D63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08374-CF2E-0E8F-61FE-6A7E8C28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A6D0-0EED-2191-8701-2732111DA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9C8CF-BF32-4BA7-AB52-07AAAB9F38B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9D10-65A9-D11E-245D-725723024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0B69C-8E33-E4C0-2DE5-17B82EC4C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6A198-6601-4737-9334-857C11FDB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AE52-34FA-5622-8EA9-5E246C5A6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GUI DEVELOPMENT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0D600-D19F-0008-B896-ADA725E80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Front-end components: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HTML structure, CSS styling, JavaScript functionality and integration with Flask for backend functionality.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95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AA99-72E2-8495-E85F-DCB7C50A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Integration with Flask</a:t>
            </a:r>
            <a:endParaRPr lang="zh-CN" altLang="en-US" dirty="0"/>
          </a:p>
        </p:txBody>
      </p:sp>
      <p:pic>
        <p:nvPicPr>
          <p:cNvPr id="4" name="Content Placeholder 3" descr="Flask. Why is it so popular? | by Arnav Goel | Medium">
            <a:extLst>
              <a:ext uri="{FF2B5EF4-FFF2-40B4-BE49-F238E27FC236}">
                <a16:creationId xmlns:a16="http://schemas.microsoft.com/office/drawing/2014/main" id="{37ECCB3C-5F4B-58E3-123A-6BB709592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183188" y="1336958"/>
            <a:ext cx="6172200" cy="4174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F66F5-C921-0A1C-2441-3CF59C1E2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Flask Integration: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Renders the main HTML page.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Handles image processing requests and returns OCR results.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Manages different views.</a:t>
            </a:r>
          </a:p>
        </p:txBody>
      </p:sp>
    </p:spTree>
    <p:extLst>
      <p:ext uri="{BB962C8B-B14F-4D97-AF65-F5344CB8AC3E}">
        <p14:creationId xmlns:p14="http://schemas.microsoft.com/office/powerpoint/2010/main" val="378536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1CC7-1331-3631-00A7-E52DDD26E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it-IT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Results and Challenges</a:t>
            </a:r>
            <a:endParaRPr lang="zh-CN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2B3E51-FD05-EC02-6842-9B8C2B5AB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User Interaction: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Users can upload images or capture photos easily.</a:t>
            </a:r>
          </a:p>
          <a:p>
            <a:pPr algn="l"/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Responsive Design: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Consistent experience across devices.</a:t>
            </a:r>
          </a:p>
          <a:p>
            <a:pPr algn="l"/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Challenges: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Implementing camera access and mirroring.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Ensuring full responsiveness.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Integrating client-side and server-side programming.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03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146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ui-sans-serif</vt:lpstr>
      <vt:lpstr>等线</vt:lpstr>
      <vt:lpstr>等线 Light</vt:lpstr>
      <vt:lpstr>Arial</vt:lpstr>
      <vt:lpstr>Office Theme</vt:lpstr>
      <vt:lpstr>INTRODUCTION TO GUI DEVELOPMENT</vt:lpstr>
      <vt:lpstr>Integration with Flask</vt:lpstr>
      <vt:lpstr>Results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GUI DEVELOPMENT</dc:title>
  <dc:creator>Liyu Jin</dc:creator>
  <cp:lastModifiedBy>Liyu Jin</cp:lastModifiedBy>
  <cp:revision>1</cp:revision>
  <dcterms:created xsi:type="dcterms:W3CDTF">2024-05-28T08:54:43Z</dcterms:created>
  <dcterms:modified xsi:type="dcterms:W3CDTF">2024-05-28T09:16:11Z</dcterms:modified>
</cp:coreProperties>
</file>