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Graphical Interface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used for more in-depth packet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filters to identify specific details about packets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color-coordinate packets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15850" y="1640300"/>
            <a:ext cx="1318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and capture packets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 tools for security analysts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only view packets that are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received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device running software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a command line interface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used to quickly view packet headers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arguments in order to filter different packets.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only be used to view data contained in packet headers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 and can be run on almost anything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