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domain/a-0001.a-afdentry.net.trafficmanager.net" TargetMode="External"/><Relationship Id="rId4" Type="http://schemas.openxmlformats.org/officeDocument/2006/relationships/hyperlink" Target="https://www.virustotal.com/gui/ip-address/104.115.151.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This file has been identified as malicious. This malware is a trojan and has been rated as a malicious file by virustotal.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a-0001.a-afdentry.net.trafficmanager.net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104.115.151.81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