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03" r:id="rId5"/>
    <p:sldId id="283" r:id="rId6"/>
    <p:sldId id="261" r:id="rId7"/>
    <p:sldId id="262" r:id="rId8"/>
    <p:sldId id="263" r:id="rId9"/>
    <p:sldId id="286" r:id="rId10"/>
    <p:sldId id="289" r:id="rId11"/>
    <p:sldId id="266" r:id="rId12"/>
    <p:sldId id="297" r:id="rId13"/>
    <p:sldId id="268" r:id="rId14"/>
    <p:sldId id="299" r:id="rId15"/>
    <p:sldId id="300" r:id="rId16"/>
    <p:sldId id="281" r:id="rId17"/>
    <p:sldId id="273" r:id="rId18"/>
    <p:sldId id="274" r:id="rId19"/>
    <p:sldId id="302" r:id="rId20"/>
    <p:sldId id="277" r:id="rId21"/>
    <p:sldId id="278" r:id="rId22"/>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C64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8" autoAdjust="0"/>
    <p:restoredTop sz="86483" autoAdjust="0"/>
  </p:normalViewPr>
  <p:slideViewPr>
    <p:cSldViewPr snapToGrid="0" showGuides="1">
      <p:cViewPr varScale="1">
        <p:scale>
          <a:sx n="79" d="100"/>
          <a:sy n="79" d="100"/>
        </p:scale>
        <p:origin x="102" y="18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6" name="组合 15"/>
          <p:cNvGrpSpPr/>
          <p:nvPr/>
        </p:nvGrpSpPr>
        <p:grpSpPr>
          <a:xfrm>
            <a:off x="-1" y="0"/>
            <a:ext cx="12192001" cy="6858000"/>
            <a:chOff x="-1" y="0"/>
            <a:chExt cx="12192001" cy="6858000"/>
          </a:xfrm>
        </p:grpSpPr>
        <p:grpSp>
          <p:nvGrpSpPr>
            <p:cNvPr id="13" name="组合 12"/>
            <p:cNvGrpSpPr/>
            <p:nvPr/>
          </p:nvGrpSpPr>
          <p:grpSpPr>
            <a:xfrm>
              <a:off x="-1" y="0"/>
              <a:ext cx="12192001" cy="6858000"/>
              <a:chOff x="-1" y="0"/>
              <a:chExt cx="12192001" cy="6858000"/>
            </a:xfrm>
          </p:grpSpPr>
          <p:pic>
            <p:nvPicPr>
              <p:cNvPr id="10" name="图片 9"/>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3000"/>
                        </a14:imgEffect>
                      </a14:imgLayer>
                    </a14:imgProps>
                  </a:ext>
                  <a:ext uri="{28A0092B-C50C-407E-A947-70E740481C1C}">
                    <a14:useLocalDpi xmlns:a14="http://schemas.microsoft.com/office/drawing/2010/main"/>
                  </a:ext>
                </a:extLst>
              </a:blip>
              <a:srcRect l="5650" r="16940"/>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11" name="矩形 10"/>
              <p:cNvSpPr/>
              <p:nvPr/>
            </p:nvSpPr>
            <p:spPr>
              <a:xfrm>
                <a:off x="-1" y="0"/>
                <a:ext cx="5343525" cy="6858000"/>
              </a:xfrm>
              <a:prstGeom prst="rect">
                <a:avLst/>
              </a:prstGeom>
              <a:gradFill>
                <a:gsLst>
                  <a:gs pos="0">
                    <a:schemeClr val="accent2">
                      <a:lumMod val="20000"/>
                      <a:lumOff val="80000"/>
                    </a:schemeClr>
                  </a:gs>
                  <a:gs pos="57000">
                    <a:schemeClr val="accent2">
                      <a:lumMod val="40000"/>
                      <a:lumOff val="60000"/>
                      <a:alpha val="0"/>
                    </a:schemeClr>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flipH="1" flipV="1">
                <a:off x="6848474" y="1981200"/>
                <a:ext cx="5343525" cy="4876800"/>
              </a:xfrm>
              <a:prstGeom prst="rect">
                <a:avLst/>
              </a:prstGeom>
              <a:gradFill>
                <a:gsLst>
                  <a:gs pos="0">
                    <a:schemeClr val="accent3">
                      <a:lumMod val="40000"/>
                      <a:lumOff val="60000"/>
                    </a:schemeClr>
                  </a:gs>
                  <a:gs pos="26000">
                    <a:schemeClr val="accent3">
                      <a:lumMod val="40000"/>
                      <a:lumOff val="60000"/>
                      <a:alpha val="0"/>
                    </a:schemeClr>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图文框 14"/>
            <p:cNvSpPr/>
            <p:nvPr/>
          </p:nvSpPr>
          <p:spPr>
            <a:xfrm flipH="1">
              <a:off x="0" y="0"/>
              <a:ext cx="12192000" cy="6858000"/>
            </a:xfrm>
            <a:prstGeom prst="frame">
              <a:avLst>
                <a:gd name="adj1" fmla="val 2130"/>
              </a:avLst>
            </a:prstGeom>
            <a:gradFill>
              <a:gsLst>
                <a:gs pos="0">
                  <a:schemeClr val="accent1"/>
                </a:gs>
                <a:gs pos="100000">
                  <a:schemeClr val="accent2">
                    <a:alpha val="16000"/>
                  </a:schemeClr>
                </a:gs>
              </a:gsLst>
              <a:lin ang="135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2" name="组合 1"/>
          <p:cNvGrpSpPr/>
          <p:nvPr/>
        </p:nvGrpSpPr>
        <p:grpSpPr>
          <a:xfrm flipH="1">
            <a:off x="10813398" y="709462"/>
            <a:ext cx="705502" cy="319237"/>
            <a:chOff x="10813398" y="709462"/>
            <a:chExt cx="705502" cy="319237"/>
          </a:xfrm>
        </p:grpSpPr>
        <p:sp>
          <p:nvSpPr>
            <p:cNvPr id="3" name="矩形: 圆角 2"/>
            <p:cNvSpPr/>
            <p:nvPr/>
          </p:nvSpPr>
          <p:spPr>
            <a:xfrm>
              <a:off x="10813398" y="709462"/>
              <a:ext cx="319237" cy="319237"/>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686DF7"/>
                </a:solidFill>
              </a:endParaRPr>
            </a:p>
          </p:txBody>
        </p:sp>
        <p:cxnSp>
          <p:nvCxnSpPr>
            <p:cNvPr id="6" name="直接连接符 5"/>
            <p:cNvCxnSpPr/>
            <p:nvPr/>
          </p:nvCxnSpPr>
          <p:spPr>
            <a:xfrm flipH="1">
              <a:off x="10929357" y="801910"/>
              <a:ext cx="69219" cy="6921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flipV="1">
              <a:off x="10929357" y="863048"/>
              <a:ext cx="69219" cy="6921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矩形: 圆角 16"/>
            <p:cNvSpPr/>
            <p:nvPr/>
          </p:nvSpPr>
          <p:spPr>
            <a:xfrm flipH="1">
              <a:off x="11199663" y="709462"/>
              <a:ext cx="319237" cy="319237"/>
            </a:xfrm>
            <a:prstGeom prst="roundRect">
              <a:avLst/>
            </a:pr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686DF7"/>
                </a:solidFill>
              </a:endParaRPr>
            </a:p>
          </p:txBody>
        </p:sp>
        <p:cxnSp>
          <p:nvCxnSpPr>
            <p:cNvPr id="18" name="直接连接符 17"/>
            <p:cNvCxnSpPr/>
            <p:nvPr/>
          </p:nvCxnSpPr>
          <p:spPr>
            <a:xfrm>
              <a:off x="11333721" y="801910"/>
              <a:ext cx="69219" cy="6921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V="1">
              <a:off x="11333721" y="863048"/>
              <a:ext cx="69219" cy="69219"/>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 name="标题 4"/>
          <p:cNvSpPr>
            <a:spLocks noGrp="1"/>
          </p:cNvSpPr>
          <p:nvPr>
            <p:ph type="ctrTitle" hasCustomPrompt="1"/>
          </p:nvPr>
        </p:nvSpPr>
        <p:spPr>
          <a:xfrm>
            <a:off x="660400" y="1409701"/>
            <a:ext cx="5505829" cy="2571362"/>
          </a:xfrm>
          <a:prstGeom prst="rect">
            <a:avLst/>
          </a:prstGeom>
        </p:spPr>
        <p:txBody>
          <a:bodyPr wrap="square" anchor="b">
            <a:normAutofit/>
          </a:bodyPr>
          <a:lstStyle>
            <a:lvl1pPr algn="l">
              <a:lnSpc>
                <a:spcPct val="100000"/>
              </a:lnSpc>
              <a:defRPr sz="6000">
                <a:ln w="19050">
                  <a:noFill/>
                </a:ln>
                <a:solidFill>
                  <a:schemeClr val="accent1"/>
                </a:solidFill>
              </a:defRPr>
            </a:lvl1pPr>
          </a:lstStyle>
          <a:p>
            <a:pPr lvl="0"/>
            <a:r>
              <a:rPr lang="en-US"/>
              <a:t>Click to add title</a:t>
            </a:r>
          </a:p>
        </p:txBody>
      </p:sp>
      <p:sp>
        <p:nvSpPr>
          <p:cNvPr id="9" name="副标题 8"/>
          <p:cNvSpPr>
            <a:spLocks noGrp="1"/>
          </p:cNvSpPr>
          <p:nvPr>
            <p:ph type="subTitle" sz="quarter" idx="1" hasCustomPrompt="1"/>
          </p:nvPr>
        </p:nvSpPr>
        <p:spPr>
          <a:xfrm>
            <a:off x="660400" y="4078110"/>
            <a:ext cx="5505829" cy="669657"/>
          </a:xfrm>
          <a:prstGeom prst="roundRect">
            <a:avLst>
              <a:gd name="adj" fmla="val 0"/>
            </a:avLst>
          </a:prstGeom>
          <a:noFill/>
          <a:ln>
            <a:noFill/>
          </a:ln>
        </p:spPr>
        <p:txBody>
          <a:bodyPr vert="horz" wrap="square" lIns="91440" tIns="45720" rIns="91440" bIns="45720" rtlCol="0" anchor="t" anchorCtr="0">
            <a:normAutofit/>
          </a:bodyPr>
          <a:lstStyle>
            <a:lvl1pPr marL="0" indent="0" algn="l">
              <a:lnSpc>
                <a:spcPct val="100000"/>
              </a:lnSpc>
              <a:buNone/>
              <a:defRPr lang="en-US" sz="1600" dirty="0">
                <a:solidFill>
                  <a:schemeClr val="tx1"/>
                </a:solidFill>
                <a:latin typeface="+mj-lt"/>
              </a:defRPr>
            </a:lvl1pPr>
          </a:lstStyle>
          <a:p>
            <a:pPr lvl="0"/>
            <a:r>
              <a:rPr lang="en-US"/>
              <a:t>Click to add subtitle</a:t>
            </a:r>
          </a:p>
        </p:txBody>
      </p:sp>
      <p:sp>
        <p:nvSpPr>
          <p:cNvPr id="4" name="文本占位符 3"/>
          <p:cNvSpPr>
            <a:spLocks noGrp="1"/>
          </p:cNvSpPr>
          <p:nvPr>
            <p:ph type="body" sz="quarter" idx="13" hasCustomPrompt="1"/>
          </p:nvPr>
        </p:nvSpPr>
        <p:spPr>
          <a:xfrm>
            <a:off x="660400" y="5857101"/>
            <a:ext cx="5505829" cy="276999"/>
          </a:xfrm>
          <a:prstGeom prst="rect">
            <a:avLst/>
          </a:prstGeom>
        </p:spPr>
        <p:txBody>
          <a:bodyPr wrap="square" lIns="90000">
            <a:normAutofit/>
          </a:bodyPr>
          <a:lstStyle>
            <a:lvl1pPr marL="0" indent="0" algn="l">
              <a:lnSpc>
                <a:spcPct val="100000"/>
              </a:lnSpc>
              <a:buNone/>
              <a:defRPr sz="1200"/>
            </a:lvl1pPr>
          </a:lstStyle>
          <a:p>
            <a:pPr lvl="0"/>
            <a:r>
              <a:rPr lang="en-US"/>
              <a:t>Presenter name</a:t>
            </a:r>
          </a:p>
        </p:txBody>
      </p:sp>
      <p:sp>
        <p:nvSpPr>
          <p:cNvPr id="7" name="文本占位符 6"/>
          <p:cNvSpPr>
            <a:spLocks noGrp="1"/>
          </p:cNvSpPr>
          <p:nvPr>
            <p:ph type="body" sz="quarter" idx="14" hasCustomPrompt="1"/>
          </p:nvPr>
        </p:nvSpPr>
        <p:spPr>
          <a:xfrm>
            <a:off x="660400" y="5486256"/>
            <a:ext cx="5505829" cy="276999"/>
          </a:xfrm>
          <a:prstGeom prst="rect">
            <a:avLst/>
          </a:prstGeom>
        </p:spPr>
        <p:txBody>
          <a:bodyPr wrap="none">
            <a:normAutofit/>
          </a:bodyPr>
          <a:lstStyle>
            <a:lvl1pPr marL="0" indent="0" algn="l">
              <a:lnSpc>
                <a:spcPct val="100000"/>
              </a:lnSpc>
              <a:buNone/>
              <a:defRPr sz="1200"/>
            </a:lvl1pPr>
          </a:lstStyle>
          <a:p>
            <a:pPr lvl="0"/>
            <a:r>
              <a:rPr lang="en-US"/>
              <a:t>www.officeplus.cn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pPr lvl="0"/>
            <a:r>
              <a:rPr lang="en-US"/>
              <a:t>Click to add title</a:t>
            </a:r>
          </a:p>
        </p:txBody>
      </p:sp>
      <p:sp>
        <p:nvSpPr>
          <p:cNvPr id="3" name="内容占位符 2"/>
          <p:cNvSpPr>
            <a:spLocks noGrp="1"/>
          </p:cNvSpPr>
          <p:nvPr>
            <p:ph idx="1" hasCustomPrompt="1"/>
          </p:nvPr>
        </p:nvSpPr>
        <p:spPr/>
        <p:txBody>
          <a:bodyPr/>
          <a:lstStyle>
            <a:lvl1pPr>
              <a:defRPr/>
            </a:lvl1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日期占位符 3"/>
          <p:cNvSpPr>
            <a:spLocks noGrp="1"/>
          </p:cNvSpPr>
          <p:nvPr>
            <p:ph type="dt" sz="half" idx="10"/>
          </p:nvPr>
        </p:nvSpPr>
        <p:spPr/>
        <p:txBody>
          <a:bodyPr/>
          <a:lstStyle/>
          <a:p>
            <a:endParaRPr lang="en-US"/>
          </a:p>
        </p:txBody>
      </p:sp>
      <p:sp>
        <p:nvSpPr>
          <p:cNvPr id="5" name="页脚占位符 4"/>
          <p:cNvSpPr>
            <a:spLocks noGrp="1"/>
          </p:cNvSpPr>
          <p:nvPr>
            <p:ph type="ftr" sz="quarter" idx="11"/>
          </p:nvPr>
        </p:nvSpPr>
        <p:spPr/>
        <p:txBody>
          <a:bodyPr/>
          <a:lstStyle/>
          <a:p>
            <a:endParaRPr lang="en-US" dirty="0"/>
          </a:p>
        </p:txBody>
      </p:sp>
      <p:sp>
        <p:nvSpPr>
          <p:cNvPr id="6" name="灯片编号占位符 5"/>
          <p:cNvSpPr>
            <a:spLocks noGrp="1"/>
          </p:cNvSpPr>
          <p:nvPr>
            <p:ph type="sldNum" sz="quarter" idx="12"/>
          </p:nvPr>
        </p:nvSpPr>
        <p:spPr/>
        <p:txBody>
          <a:bodyPr/>
          <a:lstStyle/>
          <a:p>
            <a:fld id="{C8BB1146-E542-4D4E-B8E9-6919A11DDD4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Agenda">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0400" y="1500189"/>
            <a:ext cx="2519061" cy="864515"/>
          </a:xfrm>
          <a:prstGeom prst="rect">
            <a:avLst/>
          </a:prstGeom>
          <a:noFill/>
        </p:spPr>
        <p:txBody>
          <a:bodyPr anchor="t" anchorCtr="0">
            <a:normAutofit/>
          </a:bodyPr>
          <a:lstStyle>
            <a:lvl1pPr algn="r">
              <a:defRPr sz="2800">
                <a:solidFill>
                  <a:schemeClr val="tx1"/>
                </a:solidFill>
              </a:defRPr>
            </a:lvl1pPr>
          </a:lstStyle>
          <a:p>
            <a:pPr lvl="0"/>
            <a:r>
              <a:rPr lang="en-US"/>
              <a:t>Agenda</a:t>
            </a:r>
          </a:p>
        </p:txBody>
      </p:sp>
      <p:sp>
        <p:nvSpPr>
          <p:cNvPr id="3" name="内容占位符 2"/>
          <p:cNvSpPr>
            <a:spLocks noGrp="1"/>
          </p:cNvSpPr>
          <p:nvPr>
            <p:ph sz="quarter" idx="1" hasCustomPrompt="1"/>
          </p:nvPr>
        </p:nvSpPr>
        <p:spPr>
          <a:xfrm>
            <a:off x="3839860" y="1500189"/>
            <a:ext cx="7679039" cy="4278311"/>
          </a:xfrm>
        </p:spPr>
        <p:txBody>
          <a:bodyPr numCol="1"/>
          <a:lstStyle>
            <a:lvl1pPr marL="342900" indent="-342900">
              <a:lnSpc>
                <a:spcPct val="100000"/>
              </a:lnSpc>
              <a:buFont typeface="+mj-lt"/>
              <a:buAutoNum type="arabicPeriod"/>
              <a:defRPr/>
            </a:lvl1pPr>
            <a:lvl2pPr marL="800100" indent="-342900">
              <a:lnSpc>
                <a:spcPct val="100000"/>
              </a:lnSpc>
              <a:buFont typeface="+mj-ea"/>
              <a:buAutoNum type="circleNumDbPlain"/>
              <a:defRPr/>
            </a:lvl2pPr>
            <a:lvl3pPr marL="1257300" indent="-342900">
              <a:lnSpc>
                <a:spcPct val="100000"/>
              </a:lnSpc>
              <a:buFont typeface="+mj-lt"/>
              <a:buAutoNum type="alphaLcParenR"/>
              <a:defRPr/>
            </a:lvl3pPr>
            <a:lvl4pPr>
              <a:lnSpc>
                <a:spcPct val="100000"/>
              </a:lnSpc>
              <a:defRPr/>
            </a:lvl4pPr>
            <a:lvl5pPr>
              <a:lnSpc>
                <a:spcPct val="100000"/>
              </a:lnSpc>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日期占位符 3"/>
          <p:cNvSpPr>
            <a:spLocks noGrp="1"/>
          </p:cNvSpPr>
          <p:nvPr>
            <p:ph type="dt" sz="half" idx="10"/>
          </p:nvPr>
        </p:nvSpPr>
        <p:spPr/>
        <p:txBody>
          <a:bodyPr/>
          <a:lstStyle>
            <a:lvl1pPr>
              <a:defRPr>
                <a:solidFill>
                  <a:srgbClr val="8E8E8E"/>
                </a:solidFill>
              </a:defRPr>
            </a:lvl1pPr>
          </a:lstStyle>
          <a:p>
            <a:endParaRPr lang="en-US" dirty="0"/>
          </a:p>
        </p:txBody>
      </p:sp>
      <p:sp>
        <p:nvSpPr>
          <p:cNvPr id="5" name="页脚占位符 4"/>
          <p:cNvSpPr>
            <a:spLocks noGrp="1"/>
          </p:cNvSpPr>
          <p:nvPr>
            <p:ph type="ftr" sz="quarter" idx="11"/>
          </p:nvPr>
        </p:nvSpPr>
        <p:spPr/>
        <p:txBody>
          <a:bodyPr/>
          <a:lstStyle>
            <a:lvl1pPr>
              <a:defRPr>
                <a:solidFill>
                  <a:srgbClr val="8E8E8E"/>
                </a:solidFill>
              </a:defRPr>
            </a:lvl1pPr>
          </a:lstStyle>
          <a:p>
            <a:endParaRPr lang="en-US" dirty="0"/>
          </a:p>
        </p:txBody>
      </p:sp>
      <p:sp>
        <p:nvSpPr>
          <p:cNvPr id="6" name="灯片编号占位符 5"/>
          <p:cNvSpPr>
            <a:spLocks noGrp="1"/>
          </p:cNvSpPr>
          <p:nvPr>
            <p:ph type="sldNum" sz="quarter" idx="12"/>
          </p:nvPr>
        </p:nvSpPr>
        <p:spPr/>
        <p:txBody>
          <a:bodyPr/>
          <a:lstStyle>
            <a:lvl1pPr>
              <a:defRPr>
                <a:solidFill>
                  <a:srgbClr val="8E8E8E"/>
                </a:solidFill>
              </a:defRPr>
            </a:lvl1pPr>
          </a:lstStyle>
          <a:p>
            <a:fld id="{C8BB1146-E542-4D4E-B8E9-6919A11DDD48}"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22" name="组合 21"/>
          <p:cNvGrpSpPr/>
          <p:nvPr/>
        </p:nvGrpSpPr>
        <p:grpSpPr>
          <a:xfrm>
            <a:off x="-1" y="0"/>
            <a:ext cx="12192001" cy="6858000"/>
            <a:chOff x="-1" y="0"/>
            <a:chExt cx="12192001" cy="6858000"/>
          </a:xfrm>
        </p:grpSpPr>
        <p:grpSp>
          <p:nvGrpSpPr>
            <p:cNvPr id="17" name="组合 16"/>
            <p:cNvGrpSpPr/>
            <p:nvPr/>
          </p:nvGrpSpPr>
          <p:grpSpPr>
            <a:xfrm flipH="1">
              <a:off x="-1" y="0"/>
              <a:ext cx="12192001" cy="6858000"/>
              <a:chOff x="-1" y="0"/>
              <a:chExt cx="12192001" cy="6858000"/>
            </a:xfrm>
          </p:grpSpPr>
          <p:pic>
            <p:nvPicPr>
              <p:cNvPr id="18" name="图片 17"/>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3000"/>
                        </a14:imgEffect>
                      </a14:imgLayer>
                    </a14:imgProps>
                  </a:ext>
                  <a:ext uri="{28A0092B-C50C-407E-A947-70E740481C1C}">
                    <a14:useLocalDpi xmlns:a14="http://schemas.microsoft.com/office/drawing/2010/main"/>
                  </a:ext>
                </a:extLst>
              </a:blip>
              <a:srcRect l="5650" r="16940"/>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19" name="矩形 18"/>
              <p:cNvSpPr/>
              <p:nvPr/>
            </p:nvSpPr>
            <p:spPr>
              <a:xfrm>
                <a:off x="-1" y="0"/>
                <a:ext cx="5343525" cy="6858000"/>
              </a:xfrm>
              <a:prstGeom prst="rect">
                <a:avLst/>
              </a:prstGeom>
              <a:gradFill>
                <a:gsLst>
                  <a:gs pos="0">
                    <a:schemeClr val="accent2">
                      <a:lumMod val="40000"/>
                      <a:lumOff val="60000"/>
                    </a:schemeClr>
                  </a:gs>
                  <a:gs pos="57000">
                    <a:schemeClr val="accent2">
                      <a:lumMod val="40000"/>
                      <a:lumOff val="60000"/>
                      <a:alpha val="0"/>
                    </a:schemeClr>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flipH="1" flipV="1">
                <a:off x="6848474" y="1981200"/>
                <a:ext cx="5343525" cy="4876800"/>
              </a:xfrm>
              <a:prstGeom prst="rect">
                <a:avLst/>
              </a:prstGeom>
              <a:gradFill>
                <a:gsLst>
                  <a:gs pos="0">
                    <a:schemeClr val="accent3">
                      <a:lumMod val="40000"/>
                      <a:lumOff val="60000"/>
                    </a:schemeClr>
                  </a:gs>
                  <a:gs pos="26000">
                    <a:schemeClr val="accent3">
                      <a:lumMod val="40000"/>
                      <a:lumOff val="60000"/>
                      <a:alpha val="0"/>
                    </a:schemeClr>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1" name="图文框 20"/>
            <p:cNvSpPr/>
            <p:nvPr/>
          </p:nvSpPr>
          <p:spPr>
            <a:xfrm>
              <a:off x="0" y="0"/>
              <a:ext cx="12192000" cy="6858000"/>
            </a:xfrm>
            <a:prstGeom prst="frame">
              <a:avLst>
                <a:gd name="adj1" fmla="val 2130"/>
              </a:avLst>
            </a:prstGeom>
            <a:gradFill>
              <a:gsLst>
                <a:gs pos="0">
                  <a:schemeClr val="accent1"/>
                </a:gs>
                <a:gs pos="100000">
                  <a:schemeClr val="accent2">
                    <a:alpha val="16000"/>
                  </a:schemeClr>
                </a:gs>
              </a:gsLst>
              <a:lin ang="135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标题 4"/>
          <p:cNvSpPr>
            <a:spLocks noGrp="1"/>
          </p:cNvSpPr>
          <p:nvPr>
            <p:ph type="title" hasCustomPrompt="1"/>
          </p:nvPr>
        </p:nvSpPr>
        <p:spPr>
          <a:xfrm>
            <a:off x="6083300" y="2288784"/>
            <a:ext cx="5435600" cy="1235740"/>
          </a:xfrm>
          <a:prstGeom prst="rect">
            <a:avLst/>
          </a:prstGeom>
        </p:spPr>
        <p:txBody>
          <a:bodyPr>
            <a:normAutofit/>
          </a:bodyPr>
          <a:lstStyle>
            <a:lvl1pPr algn="r">
              <a:lnSpc>
                <a:spcPct val="100000"/>
              </a:lnSpc>
              <a:defRPr sz="3200"/>
            </a:lvl1pPr>
          </a:lstStyle>
          <a:p>
            <a:pPr lvl="0"/>
            <a:r>
              <a:rPr lang="en-US"/>
              <a:t>Click to add title</a:t>
            </a:r>
          </a:p>
        </p:txBody>
      </p:sp>
      <p:sp>
        <p:nvSpPr>
          <p:cNvPr id="25" name="文本占位符 24"/>
          <p:cNvSpPr>
            <a:spLocks noGrp="1"/>
          </p:cNvSpPr>
          <p:nvPr>
            <p:ph type="body" sz="quarter" idx="1" hasCustomPrompt="1"/>
          </p:nvPr>
        </p:nvSpPr>
        <p:spPr>
          <a:xfrm>
            <a:off x="6083300" y="3663769"/>
            <a:ext cx="5435600" cy="1104991"/>
          </a:xfrm>
          <a:prstGeom prst="rect">
            <a:avLst/>
          </a:prstGeom>
        </p:spPr>
        <p:txBody>
          <a:bodyPr anchor="t">
            <a:normAutofit/>
          </a:bodyPr>
          <a:lstStyle>
            <a:lvl1pPr marL="0" indent="0" algn="r">
              <a:lnSpc>
                <a:spcPct val="120000"/>
              </a:lnSpc>
              <a:buFont typeface="+mj-lt"/>
              <a:buNone/>
              <a:defRPr sz="2000" b="0">
                <a:solidFill>
                  <a:schemeClr val="tx1"/>
                </a:solidFill>
                <a:latin typeface="+mn-lt"/>
              </a:defRPr>
            </a:lvl1pPr>
          </a:lstStyle>
          <a:p>
            <a:pPr lvl="0"/>
            <a:r>
              <a:rPr lang="en-US"/>
              <a:t>Click to add text</a:t>
            </a:r>
          </a:p>
        </p:txBody>
      </p:sp>
      <p:sp>
        <p:nvSpPr>
          <p:cNvPr id="4" name="日期占位符 3"/>
          <p:cNvSpPr>
            <a:spLocks noGrp="1"/>
          </p:cNvSpPr>
          <p:nvPr>
            <p:ph type="dt" sz="half" idx="10"/>
          </p:nvPr>
        </p:nvSpPr>
        <p:spPr/>
        <p:txBody>
          <a:bodyPr/>
          <a:lstStyle/>
          <a:p>
            <a:fld id="{2A27A813-B2FD-42E1-9222-83B574E99074}" type="datetime1">
              <a:rPr lang="zh-CN" altLang="en-US" smtClean="0"/>
              <a:t>2025/6/9</a:t>
            </a:fld>
            <a:endParaRPr lang="en-US" altLang="zh-CN"/>
          </a:p>
        </p:txBody>
      </p:sp>
      <p:sp>
        <p:nvSpPr>
          <p:cNvPr id="6" name="页脚占位符 5"/>
          <p:cNvSpPr>
            <a:spLocks noGrp="1"/>
          </p:cNvSpPr>
          <p:nvPr>
            <p:ph type="ftr" sz="quarter" idx="11"/>
          </p:nvPr>
        </p:nvSpPr>
        <p:spPr/>
        <p:txBody>
          <a:bodyPr/>
          <a:lstStyle/>
          <a:p>
            <a:r>
              <a:rPr lang="af-ZA" altLang="zh-CN"/>
              <a:t>OfficePLUS</a:t>
            </a:r>
            <a:endParaRPr lang="zh-CN" altLang="en-US"/>
          </a:p>
        </p:txBody>
      </p:sp>
      <p:sp>
        <p:nvSpPr>
          <p:cNvPr id="8" name="灯片编号占位符 7"/>
          <p:cNvSpPr>
            <a:spLocks noGrp="1"/>
          </p:cNvSpPr>
          <p:nvPr>
            <p:ph type="sldNum" sz="quarter" idx="12"/>
          </p:nvPr>
        </p:nvSpPr>
        <p:spPr/>
        <p:txBody>
          <a:bodyPr/>
          <a:lstStyle/>
          <a:p>
            <a:fld id="{7F65B630-C7FF-41C0-9923-C5E5E29EED81}"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a:lvl1pPr>
          </a:lstStyle>
          <a:p>
            <a:pPr lvl="0"/>
            <a:r>
              <a:rPr lang="en-US"/>
              <a:t>Click to add title</a:t>
            </a:r>
          </a:p>
        </p:txBody>
      </p:sp>
      <p:sp>
        <p:nvSpPr>
          <p:cNvPr id="3" name="日期占位符 2"/>
          <p:cNvSpPr>
            <a:spLocks noGrp="1"/>
          </p:cNvSpPr>
          <p:nvPr>
            <p:ph type="dt" sz="half" idx="10"/>
          </p:nvPr>
        </p:nvSpPr>
        <p:spPr/>
        <p:txBody>
          <a:bodyPr/>
          <a:lstStyle/>
          <a:p>
            <a:endParaRPr lang="en-US"/>
          </a:p>
        </p:txBody>
      </p:sp>
      <p:sp>
        <p:nvSpPr>
          <p:cNvPr id="4" name="页脚占位符 3"/>
          <p:cNvSpPr>
            <a:spLocks noGrp="1"/>
          </p:cNvSpPr>
          <p:nvPr>
            <p:ph type="ftr" sz="quarter" idx="11"/>
          </p:nvPr>
        </p:nvSpPr>
        <p:spPr/>
        <p:txBody>
          <a:bodyPr/>
          <a:lstStyle/>
          <a:p>
            <a:endParaRPr lang="en-US" dirty="0"/>
          </a:p>
        </p:txBody>
      </p:sp>
      <p:sp>
        <p:nvSpPr>
          <p:cNvPr id="5" name="灯片编号占位符 4"/>
          <p:cNvSpPr>
            <a:spLocks noGrp="1"/>
          </p:cNvSpPr>
          <p:nvPr>
            <p:ph type="sldNum" sz="quarter" idx="12"/>
          </p:nvPr>
        </p:nvSpPr>
        <p:spPr/>
        <p:txBody>
          <a:bodyPr/>
          <a:lstStyle/>
          <a:p>
            <a:fld id="{C8BB1146-E542-4D4E-B8E9-6919A11DDD4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p>
        </p:txBody>
      </p:sp>
      <p:sp>
        <p:nvSpPr>
          <p:cNvPr id="3" name="页脚占位符 2"/>
          <p:cNvSpPr>
            <a:spLocks noGrp="1"/>
          </p:cNvSpPr>
          <p:nvPr>
            <p:ph type="ftr" sz="quarter" idx="11"/>
          </p:nvPr>
        </p:nvSpPr>
        <p:spPr/>
        <p:txBody>
          <a:bodyPr/>
          <a:lstStyle/>
          <a:p>
            <a:endParaRPr lang="en-US" dirty="0"/>
          </a:p>
        </p:txBody>
      </p:sp>
      <p:sp>
        <p:nvSpPr>
          <p:cNvPr id="4" name="灯片编号占位符 3"/>
          <p:cNvSpPr>
            <a:spLocks noGrp="1"/>
          </p:cNvSpPr>
          <p:nvPr>
            <p:ph type="sldNum" sz="quarter" idx="12"/>
          </p:nvPr>
        </p:nvSpPr>
        <p:spPr/>
        <p:txBody>
          <a:bodyPr/>
          <a:lstStyle/>
          <a:p>
            <a:fld id="{C8BB1146-E542-4D4E-B8E9-6919A11DDD4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grpSp>
        <p:nvGrpSpPr>
          <p:cNvPr id="11" name="组合 10"/>
          <p:cNvGrpSpPr/>
          <p:nvPr/>
        </p:nvGrpSpPr>
        <p:grpSpPr>
          <a:xfrm>
            <a:off x="-1" y="0"/>
            <a:ext cx="12192001" cy="6858000"/>
            <a:chOff x="-1" y="0"/>
            <a:chExt cx="12192001" cy="6858000"/>
          </a:xfrm>
        </p:grpSpPr>
        <p:grpSp>
          <p:nvGrpSpPr>
            <p:cNvPr id="3" name="组合 2"/>
            <p:cNvGrpSpPr/>
            <p:nvPr/>
          </p:nvGrpSpPr>
          <p:grpSpPr>
            <a:xfrm>
              <a:off x="-1" y="0"/>
              <a:ext cx="12192001" cy="6858000"/>
              <a:chOff x="-1" y="0"/>
              <a:chExt cx="12192001" cy="6858000"/>
            </a:xfrm>
          </p:grpSpPr>
          <p:pic>
            <p:nvPicPr>
              <p:cNvPr id="6" name="图片 5"/>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3000"/>
                        </a14:imgEffect>
                      </a14:imgLayer>
                    </a14:imgProps>
                  </a:ext>
                  <a:ext uri="{28A0092B-C50C-407E-A947-70E740481C1C}">
                    <a14:useLocalDpi xmlns:a14="http://schemas.microsoft.com/office/drawing/2010/main"/>
                  </a:ext>
                </a:extLst>
              </a:blip>
              <a:srcRect l="5650" r="16940"/>
              <a:stretch/>
            </p:blipFill>
            <p:spPr>
              <a:xfrm>
                <a:off x="0" y="0"/>
                <a:ext cx="12192000" cy="6857999"/>
              </a:xfrm>
              <a:custGeom>
                <a:avLst/>
                <a:gdLst>
                  <a:gd name="connsiteX0" fmla="*/ 0 w 12192000"/>
                  <a:gd name="connsiteY0" fmla="*/ 0 h 6857999"/>
                  <a:gd name="connsiteX1" fmla="*/ 12192000 w 12192000"/>
                  <a:gd name="connsiteY1" fmla="*/ 0 h 6857999"/>
                  <a:gd name="connsiteX2" fmla="*/ 12192000 w 12192000"/>
                  <a:gd name="connsiteY2" fmla="*/ 6857999 h 6857999"/>
                  <a:gd name="connsiteX3" fmla="*/ 0 w 12192000"/>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2000" h="6857999">
                    <a:moveTo>
                      <a:pt x="0" y="0"/>
                    </a:moveTo>
                    <a:lnTo>
                      <a:pt x="12192000" y="0"/>
                    </a:lnTo>
                    <a:lnTo>
                      <a:pt x="12192000" y="6857999"/>
                    </a:lnTo>
                    <a:lnTo>
                      <a:pt x="0" y="6857999"/>
                    </a:lnTo>
                    <a:close/>
                  </a:path>
                </a:pathLst>
              </a:custGeom>
            </p:spPr>
          </p:pic>
          <p:sp>
            <p:nvSpPr>
              <p:cNvPr id="8" name="矩形 7"/>
              <p:cNvSpPr/>
              <p:nvPr/>
            </p:nvSpPr>
            <p:spPr>
              <a:xfrm>
                <a:off x="-1" y="0"/>
                <a:ext cx="5343525" cy="6858000"/>
              </a:xfrm>
              <a:prstGeom prst="rect">
                <a:avLst/>
              </a:prstGeom>
              <a:gradFill>
                <a:gsLst>
                  <a:gs pos="0">
                    <a:schemeClr val="accent2">
                      <a:lumMod val="20000"/>
                      <a:lumOff val="80000"/>
                    </a:schemeClr>
                  </a:gs>
                  <a:gs pos="57000">
                    <a:schemeClr val="accent2">
                      <a:lumMod val="40000"/>
                      <a:lumOff val="60000"/>
                      <a:alpha val="0"/>
                    </a:schemeClr>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flipH="1" flipV="1">
                <a:off x="6848474" y="1981200"/>
                <a:ext cx="5343525" cy="4876800"/>
              </a:xfrm>
              <a:prstGeom prst="rect">
                <a:avLst/>
              </a:prstGeom>
              <a:gradFill>
                <a:gsLst>
                  <a:gs pos="0">
                    <a:schemeClr val="accent3">
                      <a:lumMod val="40000"/>
                      <a:lumOff val="60000"/>
                    </a:schemeClr>
                  </a:gs>
                  <a:gs pos="26000">
                    <a:schemeClr val="accent3">
                      <a:lumMod val="40000"/>
                      <a:lumOff val="60000"/>
                      <a:alpha val="0"/>
                    </a:schemeClr>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图文框 9"/>
            <p:cNvSpPr/>
            <p:nvPr/>
          </p:nvSpPr>
          <p:spPr>
            <a:xfrm>
              <a:off x="0" y="0"/>
              <a:ext cx="12192000" cy="6858000"/>
            </a:xfrm>
            <a:prstGeom prst="frame">
              <a:avLst>
                <a:gd name="adj1" fmla="val 2130"/>
              </a:avLst>
            </a:prstGeom>
            <a:gradFill>
              <a:gsLst>
                <a:gs pos="0">
                  <a:schemeClr val="accent1"/>
                </a:gs>
                <a:gs pos="100000">
                  <a:schemeClr val="accent2">
                    <a:alpha val="16000"/>
                  </a:schemeClr>
                </a:gs>
              </a:gsLst>
              <a:lin ang="135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5" name="标题 4"/>
          <p:cNvSpPr>
            <a:spLocks noGrp="1"/>
          </p:cNvSpPr>
          <p:nvPr>
            <p:ph type="title" hasCustomPrompt="1"/>
          </p:nvPr>
        </p:nvSpPr>
        <p:spPr>
          <a:xfrm>
            <a:off x="660400" y="1806575"/>
            <a:ext cx="5505829" cy="2571362"/>
          </a:xfrm>
          <a:prstGeom prst="rect">
            <a:avLst/>
          </a:prstGeom>
        </p:spPr>
        <p:txBody>
          <a:bodyPr wrap="square" anchor="b">
            <a:normAutofit/>
          </a:bodyPr>
          <a:lstStyle>
            <a:lvl1pPr algn="l">
              <a:lnSpc>
                <a:spcPct val="100000"/>
              </a:lnSpc>
              <a:defRPr sz="6600">
                <a:ln w="19050">
                  <a:noFill/>
                </a:ln>
                <a:solidFill>
                  <a:schemeClr val="accent1"/>
                </a:solidFill>
              </a:defRPr>
            </a:lvl1pPr>
          </a:lstStyle>
          <a:p>
            <a:pPr lvl="0"/>
            <a:r>
              <a:rPr lang="en-US"/>
              <a:t>Click to add title</a:t>
            </a:r>
          </a:p>
        </p:txBody>
      </p:sp>
      <p:sp>
        <p:nvSpPr>
          <p:cNvPr id="4" name="文本占位符 3"/>
          <p:cNvSpPr>
            <a:spLocks noGrp="1"/>
          </p:cNvSpPr>
          <p:nvPr>
            <p:ph type="body" sz="quarter" idx="13" hasCustomPrompt="1"/>
          </p:nvPr>
        </p:nvSpPr>
        <p:spPr>
          <a:xfrm>
            <a:off x="660400" y="5819144"/>
            <a:ext cx="5505829" cy="276999"/>
          </a:xfrm>
          <a:prstGeom prst="rect">
            <a:avLst/>
          </a:prstGeom>
        </p:spPr>
        <p:txBody>
          <a:bodyPr wrap="square" lIns="90000">
            <a:normAutofit/>
          </a:bodyPr>
          <a:lstStyle>
            <a:lvl1pPr marL="0" indent="0" algn="l">
              <a:lnSpc>
                <a:spcPct val="100000"/>
              </a:lnSpc>
              <a:buNone/>
              <a:defRPr sz="1200"/>
            </a:lvl1pPr>
          </a:lstStyle>
          <a:p>
            <a:pPr lvl="0"/>
            <a:r>
              <a:rPr lang="en-US"/>
              <a:t>Presenter name</a:t>
            </a:r>
          </a:p>
        </p:txBody>
      </p:sp>
      <p:sp>
        <p:nvSpPr>
          <p:cNvPr id="7" name="文本占位符 6"/>
          <p:cNvSpPr>
            <a:spLocks noGrp="1"/>
          </p:cNvSpPr>
          <p:nvPr>
            <p:ph type="body" sz="quarter" idx="14" hasCustomPrompt="1"/>
          </p:nvPr>
        </p:nvSpPr>
        <p:spPr>
          <a:xfrm>
            <a:off x="660400" y="5448299"/>
            <a:ext cx="5505829" cy="276999"/>
          </a:xfrm>
          <a:prstGeom prst="rect">
            <a:avLst/>
          </a:prstGeom>
        </p:spPr>
        <p:txBody>
          <a:bodyPr wrap="none">
            <a:normAutofit/>
          </a:bodyPr>
          <a:lstStyle>
            <a:lvl1pPr marL="0" indent="0" algn="l">
              <a:lnSpc>
                <a:spcPct val="100000"/>
              </a:lnSpc>
              <a:buNone/>
              <a:defRPr sz="1200"/>
            </a:lvl1pPr>
          </a:lstStyle>
          <a:p>
            <a:pPr lvl="0"/>
            <a:r>
              <a:rPr lang="en-US"/>
              <a:t>www.officeplus.cn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ide Master">
    <p:bg>
      <p:bgPr>
        <a:gradFill>
          <a:gsLst>
            <a:gs pos="0">
              <a:schemeClr val="accent2">
                <a:lumMod val="20000"/>
                <a:lumOff val="80000"/>
              </a:schemeClr>
            </a:gs>
            <a:gs pos="100000">
              <a:schemeClr val="accent3">
                <a:lumMod val="20000"/>
                <a:lumOff val="80000"/>
              </a:schemeClr>
            </a:gs>
          </a:gsLst>
          <a:lin ang="2700000" scaled="1"/>
        </a:gradFill>
        <a:effectLst/>
      </p:bgPr>
    </p:bg>
    <p:spTree>
      <p:nvGrpSpPr>
        <p:cNvPr id="1" name=""/>
        <p:cNvGrpSpPr/>
        <p:nvPr/>
      </p:nvGrpSpPr>
      <p:grpSpPr>
        <a:xfrm>
          <a:off x="0" y="0"/>
          <a:ext cx="0" cy="0"/>
          <a:chOff x="0" y="0"/>
          <a:chExt cx="0" cy="0"/>
        </a:xfrm>
      </p:grpSpPr>
      <p:sp>
        <p:nvSpPr>
          <p:cNvPr id="9" name="矩形 8"/>
          <p:cNvSpPr/>
          <p:nvPr/>
        </p:nvSpPr>
        <p:spPr>
          <a:xfrm>
            <a:off x="-1" y="0"/>
            <a:ext cx="5343525" cy="6858000"/>
          </a:xfrm>
          <a:prstGeom prst="rect">
            <a:avLst/>
          </a:prstGeom>
          <a:gradFill>
            <a:gsLst>
              <a:gs pos="0">
                <a:schemeClr val="accent2">
                  <a:lumMod val="20000"/>
                  <a:lumOff val="80000"/>
                </a:schemeClr>
              </a:gs>
              <a:gs pos="57000">
                <a:schemeClr val="accent2">
                  <a:lumMod val="40000"/>
                  <a:lumOff val="60000"/>
                  <a:alpha val="0"/>
                </a:schemeClr>
              </a:gs>
            </a:gsLst>
            <a:lin ang="27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660400" y="128587"/>
            <a:ext cx="10858500" cy="900112"/>
          </a:xfrm>
          <a:prstGeom prst="rect">
            <a:avLst/>
          </a:prstGeom>
        </p:spPr>
        <p:txBody>
          <a:bodyPr vert="horz" lIns="91440" tIns="45720" rIns="91440" bIns="45720" rtlCol="0" anchor="b">
            <a:normAutofit/>
          </a:bodyPr>
          <a:lstStyle/>
          <a:p>
            <a:pPr lvl="0"/>
            <a:r>
              <a:rPr lang="en-US"/>
              <a:t>Click to add title</a:t>
            </a:r>
          </a:p>
        </p:txBody>
      </p:sp>
      <p:sp>
        <p:nvSpPr>
          <p:cNvPr id="3" name="文本占位符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4" name="日期占位符 3"/>
          <p:cNvSpPr>
            <a:spLocks noGrp="1"/>
          </p:cNvSpPr>
          <p:nvPr>
            <p:ph type="dt" sz="half" idx="2"/>
          </p:nvPr>
        </p:nvSpPr>
        <p:spPr>
          <a:xfrm>
            <a:off x="4718050" y="6409690"/>
            <a:ext cx="2743200" cy="27432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 name="页脚占位符 4"/>
          <p:cNvSpPr>
            <a:spLocks noGrp="1"/>
          </p:cNvSpPr>
          <p:nvPr>
            <p:ph type="ftr" sz="quarter" idx="3"/>
          </p:nvPr>
        </p:nvSpPr>
        <p:spPr>
          <a:xfrm>
            <a:off x="660399" y="6409690"/>
            <a:ext cx="3657600" cy="27432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灯片编号占位符 5"/>
          <p:cNvSpPr>
            <a:spLocks noGrp="1"/>
          </p:cNvSpPr>
          <p:nvPr>
            <p:ph type="sldNum" sz="quarter" idx="4"/>
          </p:nvPr>
        </p:nvSpPr>
        <p:spPr>
          <a:xfrm>
            <a:off x="7861300" y="6409690"/>
            <a:ext cx="3657600" cy="274320"/>
          </a:xfrm>
          <a:prstGeom prst="rect">
            <a:avLst/>
          </a:prstGeom>
        </p:spPr>
        <p:txBody>
          <a:bodyPr vert="horz" lIns="91440" tIns="45720" rIns="91440" bIns="45720" rtlCol="0" anchor="ctr"/>
          <a:lstStyle>
            <a:lvl1pPr algn="r">
              <a:defRPr sz="1200">
                <a:solidFill>
                  <a:schemeClr val="tx1">
                    <a:tint val="75000"/>
                  </a:schemeClr>
                </a:solidFill>
              </a:defRPr>
            </a:lvl1pPr>
          </a:lstStyle>
          <a:p>
            <a:fld id="{C8BB1146-E542-4D4E-B8E9-6919A11DDD48}" type="slidenum">
              <a:rPr lang="en-US" smtClean="0"/>
              <a:pPr/>
              <a:t>‹#›</a:t>
            </a:fld>
            <a:endParaRPr lang="en-US"/>
          </a:p>
        </p:txBody>
      </p:sp>
      <p:sp>
        <p:nvSpPr>
          <p:cNvPr id="11" name="图文框 10"/>
          <p:cNvSpPr/>
          <p:nvPr/>
        </p:nvSpPr>
        <p:spPr>
          <a:xfrm flipH="1">
            <a:off x="0" y="0"/>
            <a:ext cx="12192000" cy="6858000"/>
          </a:xfrm>
          <a:prstGeom prst="frame">
            <a:avLst>
              <a:gd name="adj1" fmla="val 2130"/>
            </a:avLst>
          </a:prstGeom>
          <a:gradFill>
            <a:gsLst>
              <a:gs pos="0">
                <a:schemeClr val="accent1"/>
              </a:gs>
              <a:gs pos="100000">
                <a:schemeClr val="accent2">
                  <a:alpha val="16000"/>
                </a:schemeClr>
              </a:gs>
            </a:gsLst>
            <a:lin ang="135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1" r:id="rId4"/>
    <p:sldLayoutId id="2147483654" r:id="rId5"/>
    <p:sldLayoutId id="2147483655" r:id="rId6"/>
    <p:sldLayoutId id="2147483657" r:id="rId7"/>
  </p:sldLayoutIdLst>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hasCustomPrompt="1"/>
          </p:nvPr>
        </p:nvSpPr>
        <p:spPr>
          <a:xfrm>
            <a:off x="503357" y="1509092"/>
            <a:ext cx="5819913" cy="2571362"/>
          </a:xfrm>
        </p:spPr>
        <p:txBody>
          <a:bodyPr>
            <a:normAutofit/>
          </a:bodyPr>
          <a:lstStyle/>
          <a:p>
            <a:r>
              <a:rPr lang="zh-CN" altLang="en-US" dirty="0"/>
              <a:t>深度学习</a:t>
            </a:r>
            <a:br>
              <a:rPr lang="en-US" altLang="zh-CN" dirty="0"/>
            </a:br>
            <a:r>
              <a:rPr lang="zh-CN" altLang="en-US" sz="3600" dirty="0"/>
              <a:t>解决计算流体力学基础问题</a:t>
            </a:r>
            <a:endParaRPr lang="en-US" dirty="0"/>
          </a:p>
        </p:txBody>
      </p:sp>
      <p:sp>
        <p:nvSpPr>
          <p:cNvPr id="4" name="文本占位符 3"/>
          <p:cNvSpPr>
            <a:spLocks noGrp="1"/>
          </p:cNvSpPr>
          <p:nvPr>
            <p:ph type="body" sz="quarter" idx="13" hasCustomPrompt="1"/>
          </p:nvPr>
        </p:nvSpPr>
        <p:spPr>
          <a:xfrm>
            <a:off x="660400" y="5857101"/>
            <a:ext cx="5505829" cy="1000899"/>
          </a:xfrm>
        </p:spPr>
        <p:txBody>
          <a:bodyPr>
            <a:normAutofit/>
          </a:bodyPr>
          <a:lstStyle/>
          <a:p>
            <a:r>
              <a:rPr lang="zh-CN" altLang="en-US" dirty="0"/>
              <a:t>汇报人：孙嘉炜</a:t>
            </a:r>
            <a:endParaRPr lang="en-US" altLang="zh-CN" dirty="0"/>
          </a:p>
          <a:p>
            <a:r>
              <a:rPr lang="zh-CN" altLang="en-US" dirty="0"/>
              <a:t>机械工程与力学学院</a:t>
            </a:r>
            <a:endParaRPr lang="en-US" dirty="0"/>
          </a:p>
        </p:txBody>
      </p:sp>
      <p:sp>
        <p:nvSpPr>
          <p:cNvPr id="7" name="文本占位符 6"/>
          <p:cNvSpPr>
            <a:spLocks noGrp="1"/>
          </p:cNvSpPr>
          <p:nvPr>
            <p:ph type="body" sz="quarter" idx="14" hasCustomPrompt="1"/>
          </p:nvPr>
        </p:nvSpPr>
        <p:spPr>
          <a:xfrm>
            <a:off x="660400" y="5486256"/>
            <a:ext cx="5505829" cy="276999"/>
          </a:xfrm>
        </p:spPr>
        <p:txBody>
          <a:bodyPr/>
          <a:lstStyle/>
          <a:p>
            <a:r>
              <a:rPr lang="zh-CN" altLang="en-US" dirty="0"/>
              <a:t>主要内容相关：计算流体力学，物理信息系统（</a:t>
            </a:r>
            <a:r>
              <a:rPr lang="en-US" altLang="zh-CN" dirty="0"/>
              <a:t>PINN</a:t>
            </a:r>
            <a:r>
              <a:rPr lang="zh-CN" altLang="en-US" dirty="0"/>
              <a:t>），深度学习解差分方程</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A3A80C5C-D72B-ED8E-3049-27726E7325B3}"/>
              </a:ext>
            </a:extLst>
          </p:cNvPr>
          <p:cNvGrpSpPr/>
          <p:nvPr/>
        </p:nvGrpSpPr>
        <p:grpSpPr>
          <a:xfrm>
            <a:off x="665956" y="1491651"/>
            <a:ext cx="10852944" cy="4642449"/>
            <a:chOff x="665956" y="2002609"/>
            <a:chExt cx="10852944" cy="3826691"/>
          </a:xfrm>
        </p:grpSpPr>
        <p:grpSp>
          <p:nvGrpSpPr>
            <p:cNvPr id="5" name="组合 4">
              <a:extLst>
                <a:ext uri="{FF2B5EF4-FFF2-40B4-BE49-F238E27FC236}">
                  <a16:creationId xmlns:a16="http://schemas.microsoft.com/office/drawing/2014/main" id="{1EBE2A4D-24C9-608F-C8D5-2FD4EAC3AD3D}"/>
                </a:ext>
              </a:extLst>
            </p:cNvPr>
            <p:cNvGrpSpPr/>
            <p:nvPr/>
          </p:nvGrpSpPr>
          <p:grpSpPr>
            <a:xfrm>
              <a:off x="2223852" y="2002609"/>
              <a:ext cx="9295048" cy="869890"/>
              <a:chOff x="2223852" y="2002609"/>
              <a:chExt cx="9295048" cy="869890"/>
            </a:xfrm>
          </p:grpSpPr>
          <p:sp>
            <p:nvSpPr>
              <p:cNvPr id="24" name="任意多边形: 形状 23">
                <a:extLst>
                  <a:ext uri="{FF2B5EF4-FFF2-40B4-BE49-F238E27FC236}">
                    <a16:creationId xmlns:a16="http://schemas.microsoft.com/office/drawing/2014/main" id="{5875504E-1F64-8D1E-FBB5-C9617D52C139}"/>
                  </a:ext>
                </a:extLst>
              </p:cNvPr>
              <p:cNvSpPr/>
              <p:nvPr/>
            </p:nvSpPr>
            <p:spPr>
              <a:xfrm>
                <a:off x="2223852" y="2002610"/>
                <a:ext cx="2400610" cy="869888"/>
              </a:xfrm>
              <a:custGeom>
                <a:avLst/>
                <a:gdLst/>
                <a:ahLst/>
                <a:cxnLst>
                  <a:cxn ang="0">
                    <a:pos x="wd2" y="hd2"/>
                  </a:cxn>
                  <a:cxn ang="5400000">
                    <a:pos x="wd2" y="hd2"/>
                  </a:cxn>
                  <a:cxn ang="10800000">
                    <a:pos x="wd2" y="hd2"/>
                  </a:cxn>
                  <a:cxn ang="16200000">
                    <a:pos x="wd2" y="hd2"/>
                  </a:cxn>
                </a:cxnLst>
                <a:rect l="0" t="0" r="r" b="b"/>
                <a:pathLst>
                  <a:path w="21600" h="21600" extrusionOk="0">
                    <a:moveTo>
                      <a:pt x="0" y="21412"/>
                    </a:moveTo>
                    <a:lnTo>
                      <a:pt x="4044" y="0"/>
                    </a:lnTo>
                    <a:lnTo>
                      <a:pt x="17600" y="0"/>
                    </a:lnTo>
                    <a:lnTo>
                      <a:pt x="21600" y="21600"/>
                    </a:lnTo>
                    <a:lnTo>
                      <a:pt x="0" y="21412"/>
                    </a:lnTo>
                    <a:close/>
                  </a:path>
                </a:pathLst>
              </a:custGeom>
              <a:solidFill>
                <a:schemeClr val="accent1">
                  <a:alpha val="15000"/>
                </a:schemeClr>
              </a:solidFill>
              <a:ln w="12700">
                <a:miter lim="400000"/>
              </a:ln>
            </p:spPr>
            <p:txBody>
              <a:bodyPr wrap="square" lIns="91440" tIns="45720" rIns="91440" bIns="45720" anchor="ctr">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1pPr>
                <a:lvl2pPr marL="0" marR="0" indent="2286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2pPr>
                <a:lvl3pPr marL="0" marR="0" indent="4572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3pPr>
                <a:lvl4pPr marL="0" marR="0" indent="6858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4pPr>
                <a:lvl5pPr marL="0" marR="0" indent="9144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5pPr>
                <a:lvl6pPr marL="0" marR="0" indent="11430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6pPr>
                <a:lvl7pPr marL="0" marR="0" indent="13716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7pPr>
                <a:lvl8pPr marL="0" marR="0" indent="16002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8pPr>
                <a:lvl9pPr marL="0" marR="0" indent="18288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9pPr>
              </a:lstStyle>
              <a:p>
                <a:pPr algn="ctr">
                  <a:defRPr sz="3200" cap="none">
                    <a:solidFill>
                      <a:srgbClr val="000000"/>
                    </a:solidFill>
                  </a:defRPr>
                </a:pPr>
                <a:endParaRPr/>
              </a:p>
            </p:txBody>
          </p:sp>
          <p:cxnSp>
            <p:nvCxnSpPr>
              <p:cNvPr id="25" name="直接连接符 24">
                <a:extLst>
                  <a:ext uri="{FF2B5EF4-FFF2-40B4-BE49-F238E27FC236}">
                    <a16:creationId xmlns:a16="http://schemas.microsoft.com/office/drawing/2014/main" id="{B1961CF9-37AB-F34B-4275-C6C2DA08A71A}"/>
                  </a:ext>
                </a:extLst>
              </p:cNvPr>
              <p:cNvCxnSpPr>
                <a:cxnSpLocks/>
              </p:cNvCxnSpPr>
              <p:nvPr/>
            </p:nvCxnSpPr>
            <p:spPr>
              <a:xfrm>
                <a:off x="2223852" y="2872498"/>
                <a:ext cx="9295048" cy="0"/>
              </a:xfrm>
              <a:prstGeom prst="line">
                <a:avLst/>
              </a:prstGeom>
              <a:ln w="63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26" name="椭圆 25">
                <a:extLst>
                  <a:ext uri="{FF2B5EF4-FFF2-40B4-BE49-F238E27FC236}">
                    <a16:creationId xmlns:a16="http://schemas.microsoft.com/office/drawing/2014/main" id="{B49254A3-6D82-DD1B-43B4-F388E1E015F1}"/>
                  </a:ext>
                </a:extLst>
              </p:cNvPr>
              <p:cNvSpPr/>
              <p:nvPr/>
            </p:nvSpPr>
            <p:spPr>
              <a:xfrm>
                <a:off x="3119846" y="2297040"/>
                <a:ext cx="540000" cy="445113"/>
              </a:xfrm>
              <a:prstGeom prst="ellipse">
                <a:avLst/>
              </a:prstGeom>
              <a:solidFill>
                <a:schemeClr val="accent1"/>
              </a:solidFill>
              <a:ln w="12700">
                <a:solidFill>
                  <a:schemeClr val="bg1"/>
                </a:solidFill>
                <a:miter lim="400000"/>
              </a:ln>
            </p:spPr>
            <p:txBody>
              <a:bodyPr wrap="square" lIns="91440" tIns="45720" rIns="91440" bIns="45720" anchor="ctr">
                <a:normAutofit lnSpcReduction="1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1pPr>
                <a:lvl2pPr marL="0" marR="0" indent="2286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2pPr>
                <a:lvl3pPr marL="0" marR="0" indent="4572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3pPr>
                <a:lvl4pPr marL="0" marR="0" indent="6858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4pPr>
                <a:lvl5pPr marL="0" marR="0" indent="9144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5pPr>
                <a:lvl6pPr marL="0" marR="0" indent="11430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6pPr>
                <a:lvl7pPr marL="0" marR="0" indent="13716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7pPr>
                <a:lvl8pPr marL="0" marR="0" indent="16002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8pPr>
                <a:lvl9pPr marL="0" marR="0" indent="18288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9pPr>
              </a:lstStyle>
              <a:p>
                <a:pPr algn="ctr">
                  <a:defRPr sz="3200" cap="none">
                    <a:solidFill>
                      <a:srgbClr val="FFFFFF"/>
                    </a:solidFill>
                  </a:defRPr>
                </a:pPr>
                <a:r>
                  <a:rPr lang="en-US" altLang="zh-CN" sz="2000" b="1" dirty="0">
                    <a:solidFill>
                      <a:srgbClr val="FFFFFF"/>
                    </a:solidFill>
                  </a:rPr>
                  <a:t>1</a:t>
                </a:r>
                <a:endParaRPr sz="2000" b="1" dirty="0">
                  <a:solidFill>
                    <a:srgbClr val="FFFFFF"/>
                  </a:solidFill>
                </a:endParaRPr>
              </a:p>
            </p:txBody>
          </p:sp>
          <p:sp>
            <p:nvSpPr>
              <p:cNvPr id="27" name="文本框 26">
                <a:extLst>
                  <a:ext uri="{FF2B5EF4-FFF2-40B4-BE49-F238E27FC236}">
                    <a16:creationId xmlns:a16="http://schemas.microsoft.com/office/drawing/2014/main" id="{F73D401A-134C-5171-87B6-727D37649134}"/>
                  </a:ext>
                </a:extLst>
              </p:cNvPr>
              <p:cNvSpPr txBox="1">
                <a:spLocks/>
              </p:cNvSpPr>
              <p:nvPr/>
            </p:nvSpPr>
            <p:spPr>
              <a:xfrm flipH="1">
                <a:off x="8652156" y="2002609"/>
                <a:ext cx="2826643" cy="869889"/>
              </a:xfrm>
              <a:prstGeom prst="rect">
                <a:avLst/>
              </a:prstGeom>
              <a:noFill/>
            </p:spPr>
            <p:txBody>
              <a:bodyPr wrap="square" lIns="91440" tIns="45720" rIns="91440" bIns="45720" anchor="ctr" anchorCtr="0">
                <a:normAutofit/>
              </a:bodyPr>
              <a:lstStyle/>
              <a:p>
                <a:pPr>
                  <a:lnSpc>
                    <a:spcPct val="120000"/>
                  </a:lnSpc>
                </a:pPr>
                <a:r>
                  <a:rPr lang="zh-CN" altLang="en-US" sz="1200" dirty="0"/>
                  <a:t>单击此处添加文本单击此处添加文本单击此处添加文本单击此处添加文本</a:t>
                </a:r>
                <a:endParaRPr lang="en-US" dirty="0"/>
              </a:p>
            </p:txBody>
          </p:sp>
          <p:sp>
            <p:nvSpPr>
              <p:cNvPr id="28" name="矩形 27">
                <a:extLst>
                  <a:ext uri="{FF2B5EF4-FFF2-40B4-BE49-F238E27FC236}">
                    <a16:creationId xmlns:a16="http://schemas.microsoft.com/office/drawing/2014/main" id="{ABB97BBB-06B6-AC0A-E15B-7A955C3F5F90}"/>
                  </a:ext>
                </a:extLst>
              </p:cNvPr>
              <p:cNvSpPr>
                <a:spLocks/>
              </p:cNvSpPr>
              <p:nvPr/>
            </p:nvSpPr>
            <p:spPr>
              <a:xfrm flipH="1">
                <a:off x="4717812" y="2002610"/>
                <a:ext cx="3467992" cy="869889"/>
              </a:xfrm>
              <a:prstGeom prst="rect">
                <a:avLst/>
              </a:prstGeom>
            </p:spPr>
            <p:txBody>
              <a:bodyPr wrap="square" lIns="91440" tIns="45720" rIns="91440" bIns="45720" anchor="ctr" anchorCtr="0">
                <a:normAutofit/>
              </a:bodyPr>
              <a:lstStyle/>
              <a:p>
                <a:r>
                  <a:rPr lang="zh-CN" altLang="en-US" b="1" dirty="0"/>
                  <a:t>单击添加小标题</a:t>
                </a:r>
                <a:endParaRPr lang="en-US" dirty="0"/>
              </a:p>
            </p:txBody>
          </p:sp>
        </p:grpSp>
        <p:grpSp>
          <p:nvGrpSpPr>
            <p:cNvPr id="6" name="组合 5">
              <a:extLst>
                <a:ext uri="{FF2B5EF4-FFF2-40B4-BE49-F238E27FC236}">
                  <a16:creationId xmlns:a16="http://schemas.microsoft.com/office/drawing/2014/main" id="{0FF2DDBF-6419-436F-F8FE-23B102E73D93}"/>
                </a:ext>
              </a:extLst>
            </p:cNvPr>
            <p:cNvGrpSpPr/>
            <p:nvPr/>
          </p:nvGrpSpPr>
          <p:grpSpPr>
            <a:xfrm>
              <a:off x="1705447" y="2980497"/>
              <a:ext cx="9799819" cy="869890"/>
              <a:chOff x="1705447" y="2980497"/>
              <a:chExt cx="9799819" cy="869890"/>
            </a:xfrm>
          </p:grpSpPr>
          <p:sp>
            <p:nvSpPr>
              <p:cNvPr id="19" name="任意多边形: 形状 18">
                <a:extLst>
                  <a:ext uri="{FF2B5EF4-FFF2-40B4-BE49-F238E27FC236}">
                    <a16:creationId xmlns:a16="http://schemas.microsoft.com/office/drawing/2014/main" id="{8390B522-59FA-A088-4C14-1A8619B08342}"/>
                  </a:ext>
                </a:extLst>
              </p:cNvPr>
              <p:cNvSpPr/>
              <p:nvPr/>
            </p:nvSpPr>
            <p:spPr>
              <a:xfrm>
                <a:off x="1705447" y="2985101"/>
                <a:ext cx="3404144" cy="865285"/>
              </a:xfrm>
              <a:custGeom>
                <a:avLst/>
                <a:gdLst/>
                <a:ahLst/>
                <a:cxnLst>
                  <a:cxn ang="0">
                    <a:pos x="wd2" y="hd2"/>
                  </a:cxn>
                  <a:cxn ang="5400000">
                    <a:pos x="wd2" y="hd2"/>
                  </a:cxn>
                  <a:cxn ang="10800000">
                    <a:pos x="wd2" y="hd2"/>
                  </a:cxn>
                  <a:cxn ang="16200000">
                    <a:pos x="wd2" y="hd2"/>
                  </a:cxn>
                </a:cxnLst>
                <a:rect l="0" t="0" r="r" b="b"/>
                <a:pathLst>
                  <a:path w="21600" h="21600" extrusionOk="0">
                    <a:moveTo>
                      <a:pt x="2952" y="0"/>
                    </a:moveTo>
                    <a:lnTo>
                      <a:pt x="18830" y="0"/>
                    </a:lnTo>
                    <a:lnTo>
                      <a:pt x="21600" y="21600"/>
                    </a:lnTo>
                    <a:lnTo>
                      <a:pt x="0" y="21600"/>
                    </a:lnTo>
                    <a:lnTo>
                      <a:pt x="2952" y="0"/>
                    </a:lnTo>
                    <a:close/>
                  </a:path>
                </a:pathLst>
              </a:custGeom>
              <a:solidFill>
                <a:schemeClr val="accent2">
                  <a:alpha val="15000"/>
                </a:schemeClr>
              </a:solidFill>
              <a:ln w="12700">
                <a:miter lim="400000"/>
              </a:ln>
            </p:spPr>
            <p:txBody>
              <a:bodyPr wrap="square" lIns="91440" tIns="45720" rIns="91440" bIns="45720" anchor="ctr">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1pPr>
                <a:lvl2pPr marL="0" marR="0" indent="2286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2pPr>
                <a:lvl3pPr marL="0" marR="0" indent="4572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3pPr>
                <a:lvl4pPr marL="0" marR="0" indent="6858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4pPr>
                <a:lvl5pPr marL="0" marR="0" indent="9144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5pPr>
                <a:lvl6pPr marL="0" marR="0" indent="11430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6pPr>
                <a:lvl7pPr marL="0" marR="0" indent="13716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7pPr>
                <a:lvl8pPr marL="0" marR="0" indent="16002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8pPr>
                <a:lvl9pPr marL="0" marR="0" indent="18288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9pPr>
              </a:lstStyle>
              <a:p>
                <a:pPr algn="ctr">
                  <a:defRPr sz="3200" cap="none">
                    <a:solidFill>
                      <a:srgbClr val="000000"/>
                    </a:solidFill>
                  </a:defRPr>
                </a:pPr>
                <a:endParaRPr/>
              </a:p>
            </p:txBody>
          </p:sp>
          <p:cxnSp>
            <p:nvCxnSpPr>
              <p:cNvPr id="20" name="直接连接符 19">
                <a:extLst>
                  <a:ext uri="{FF2B5EF4-FFF2-40B4-BE49-F238E27FC236}">
                    <a16:creationId xmlns:a16="http://schemas.microsoft.com/office/drawing/2014/main" id="{00187391-6866-8204-89C7-8A99ED0A803C}"/>
                  </a:ext>
                </a:extLst>
              </p:cNvPr>
              <p:cNvCxnSpPr>
                <a:cxnSpLocks/>
              </p:cNvCxnSpPr>
              <p:nvPr/>
            </p:nvCxnSpPr>
            <p:spPr>
              <a:xfrm>
                <a:off x="1705447" y="3850386"/>
                <a:ext cx="9799819" cy="0"/>
              </a:xfrm>
              <a:prstGeom prst="line">
                <a:avLst/>
              </a:prstGeom>
              <a:ln w="63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21" name="椭圆 20">
                <a:extLst>
                  <a:ext uri="{FF2B5EF4-FFF2-40B4-BE49-F238E27FC236}">
                    <a16:creationId xmlns:a16="http://schemas.microsoft.com/office/drawing/2014/main" id="{2FEBE81D-F5E3-6535-9A44-D9789F63DD7C}"/>
                  </a:ext>
                </a:extLst>
              </p:cNvPr>
              <p:cNvSpPr/>
              <p:nvPr/>
            </p:nvSpPr>
            <p:spPr>
              <a:xfrm>
                <a:off x="3119846" y="3277207"/>
                <a:ext cx="540000" cy="445113"/>
              </a:xfrm>
              <a:prstGeom prst="ellipse">
                <a:avLst/>
              </a:prstGeom>
              <a:solidFill>
                <a:schemeClr val="accent2"/>
              </a:solidFill>
              <a:ln w="12700">
                <a:solidFill>
                  <a:schemeClr val="bg1"/>
                </a:solidFill>
                <a:miter lim="400000"/>
              </a:ln>
            </p:spPr>
            <p:txBody>
              <a:bodyPr wrap="square" lIns="91440" tIns="45720" rIns="91440" bIns="45720" anchor="ctr">
                <a:normAutofit lnSpcReduction="1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1pPr>
                <a:lvl2pPr marL="0" marR="0" indent="2286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2pPr>
                <a:lvl3pPr marL="0" marR="0" indent="4572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3pPr>
                <a:lvl4pPr marL="0" marR="0" indent="6858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4pPr>
                <a:lvl5pPr marL="0" marR="0" indent="9144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5pPr>
                <a:lvl6pPr marL="0" marR="0" indent="11430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6pPr>
                <a:lvl7pPr marL="0" marR="0" indent="13716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7pPr>
                <a:lvl8pPr marL="0" marR="0" indent="16002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8pPr>
                <a:lvl9pPr marL="0" marR="0" indent="18288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9pPr>
              </a:lstStyle>
              <a:p>
                <a:pPr algn="ctr">
                  <a:defRPr sz="3200" cap="none">
                    <a:solidFill>
                      <a:srgbClr val="FFFFFF"/>
                    </a:solidFill>
                  </a:defRPr>
                </a:pPr>
                <a:r>
                  <a:rPr lang="en-US" altLang="zh-CN" sz="2000" b="1" dirty="0">
                    <a:solidFill>
                      <a:srgbClr val="FFFFFF"/>
                    </a:solidFill>
                  </a:rPr>
                  <a:t>2</a:t>
                </a:r>
                <a:endParaRPr sz="2000" b="1" dirty="0">
                  <a:solidFill>
                    <a:srgbClr val="FFFFFF"/>
                  </a:solidFill>
                </a:endParaRPr>
              </a:p>
            </p:txBody>
          </p:sp>
          <p:sp>
            <p:nvSpPr>
              <p:cNvPr id="22" name="文本框 21">
                <a:extLst>
                  <a:ext uri="{FF2B5EF4-FFF2-40B4-BE49-F238E27FC236}">
                    <a16:creationId xmlns:a16="http://schemas.microsoft.com/office/drawing/2014/main" id="{4A389EDD-697F-44F4-63A7-39B1D13568A4}"/>
                  </a:ext>
                </a:extLst>
              </p:cNvPr>
              <p:cNvSpPr txBox="1">
                <a:spLocks/>
              </p:cNvSpPr>
              <p:nvPr/>
            </p:nvSpPr>
            <p:spPr>
              <a:xfrm flipH="1">
                <a:off x="8907962" y="2980497"/>
                <a:ext cx="2583574" cy="869889"/>
              </a:xfrm>
              <a:prstGeom prst="rect">
                <a:avLst/>
              </a:prstGeom>
              <a:noFill/>
            </p:spPr>
            <p:txBody>
              <a:bodyPr wrap="square" lIns="91440" tIns="45720" rIns="91440" bIns="45720" anchor="ctr" anchorCtr="0">
                <a:normAutofit/>
              </a:bodyPr>
              <a:lstStyle/>
              <a:p>
                <a:pPr>
                  <a:lnSpc>
                    <a:spcPct val="120000"/>
                  </a:lnSpc>
                </a:pPr>
                <a:r>
                  <a:rPr lang="zh-CN" altLang="en-US" sz="1200" dirty="0"/>
                  <a:t>单击此处添加文本单击此处添加文本单击此处添加文本单击此处添加文本</a:t>
                </a:r>
                <a:endParaRPr lang="en-US" dirty="0"/>
              </a:p>
            </p:txBody>
          </p:sp>
          <p:sp>
            <p:nvSpPr>
              <p:cNvPr id="23" name="矩形 22">
                <a:extLst>
                  <a:ext uri="{FF2B5EF4-FFF2-40B4-BE49-F238E27FC236}">
                    <a16:creationId xmlns:a16="http://schemas.microsoft.com/office/drawing/2014/main" id="{129C4515-C48A-57ED-CCC1-672A1451530D}"/>
                  </a:ext>
                </a:extLst>
              </p:cNvPr>
              <p:cNvSpPr>
                <a:spLocks/>
              </p:cNvSpPr>
              <p:nvPr/>
            </p:nvSpPr>
            <p:spPr>
              <a:xfrm flipH="1">
                <a:off x="5202942" y="2980498"/>
                <a:ext cx="3467992" cy="869889"/>
              </a:xfrm>
              <a:prstGeom prst="rect">
                <a:avLst/>
              </a:prstGeom>
            </p:spPr>
            <p:txBody>
              <a:bodyPr wrap="square" lIns="91440" tIns="45720" rIns="91440" bIns="45720" anchor="ctr" anchorCtr="0">
                <a:normAutofit/>
              </a:bodyPr>
              <a:lstStyle/>
              <a:p>
                <a:r>
                  <a:rPr lang="zh-CN" altLang="en-US" b="1" dirty="0"/>
                  <a:t>单击添加小标题</a:t>
                </a:r>
                <a:endParaRPr lang="en-US" dirty="0"/>
              </a:p>
            </p:txBody>
          </p:sp>
        </p:grpSp>
        <p:grpSp>
          <p:nvGrpSpPr>
            <p:cNvPr id="7" name="组合 6">
              <a:extLst>
                <a:ext uri="{FF2B5EF4-FFF2-40B4-BE49-F238E27FC236}">
                  <a16:creationId xmlns:a16="http://schemas.microsoft.com/office/drawing/2014/main" id="{CAAFAE1E-7BD9-7106-52C4-5F25B2BBD581}"/>
                </a:ext>
              </a:extLst>
            </p:cNvPr>
            <p:cNvGrpSpPr/>
            <p:nvPr/>
          </p:nvGrpSpPr>
          <p:grpSpPr>
            <a:xfrm>
              <a:off x="1207528" y="3970423"/>
              <a:ext cx="10297738" cy="875244"/>
              <a:chOff x="1207528" y="3970423"/>
              <a:chExt cx="10297738" cy="875244"/>
            </a:xfrm>
          </p:grpSpPr>
          <p:sp>
            <p:nvSpPr>
              <p:cNvPr id="14" name="任意多边形: 形状 13">
                <a:extLst>
                  <a:ext uri="{FF2B5EF4-FFF2-40B4-BE49-F238E27FC236}">
                    <a16:creationId xmlns:a16="http://schemas.microsoft.com/office/drawing/2014/main" id="{D7634D15-614E-CA6F-21BB-683FC855BD4B}"/>
                  </a:ext>
                </a:extLst>
              </p:cNvPr>
              <p:cNvSpPr/>
              <p:nvPr/>
            </p:nvSpPr>
            <p:spPr>
              <a:xfrm>
                <a:off x="1207528" y="3970423"/>
                <a:ext cx="4424860" cy="872566"/>
              </a:xfrm>
              <a:custGeom>
                <a:avLst/>
                <a:gdLst/>
                <a:ahLst/>
                <a:cxnLst>
                  <a:cxn ang="0">
                    <a:pos x="wd2" y="hd2"/>
                  </a:cxn>
                  <a:cxn ang="5400000">
                    <a:pos x="wd2" y="hd2"/>
                  </a:cxn>
                  <a:cxn ang="10800000">
                    <a:pos x="wd2" y="hd2"/>
                  </a:cxn>
                  <a:cxn ang="16200000">
                    <a:pos x="wd2" y="hd2"/>
                  </a:cxn>
                </a:cxnLst>
                <a:rect l="0" t="0" r="r" b="b"/>
                <a:pathLst>
                  <a:path w="21600" h="21600" extrusionOk="0">
                    <a:moveTo>
                      <a:pt x="0" y="21326"/>
                    </a:moveTo>
                    <a:lnTo>
                      <a:pt x="2158" y="0"/>
                    </a:lnTo>
                    <a:lnTo>
                      <a:pt x="19398" y="0"/>
                    </a:lnTo>
                    <a:lnTo>
                      <a:pt x="21600" y="21600"/>
                    </a:lnTo>
                    <a:lnTo>
                      <a:pt x="0" y="21326"/>
                    </a:lnTo>
                    <a:close/>
                  </a:path>
                </a:pathLst>
              </a:custGeom>
              <a:solidFill>
                <a:schemeClr val="accent1">
                  <a:alpha val="15000"/>
                </a:schemeClr>
              </a:solidFill>
              <a:ln w="12700">
                <a:miter lim="400000"/>
              </a:ln>
            </p:spPr>
            <p:txBody>
              <a:bodyPr wrap="square" lIns="91440" tIns="45720" rIns="91440" bIns="45720" anchor="ctr">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1pPr>
                <a:lvl2pPr marL="0" marR="0" indent="2286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2pPr>
                <a:lvl3pPr marL="0" marR="0" indent="4572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3pPr>
                <a:lvl4pPr marL="0" marR="0" indent="6858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4pPr>
                <a:lvl5pPr marL="0" marR="0" indent="9144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5pPr>
                <a:lvl6pPr marL="0" marR="0" indent="11430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6pPr>
                <a:lvl7pPr marL="0" marR="0" indent="13716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7pPr>
                <a:lvl8pPr marL="0" marR="0" indent="16002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8pPr>
                <a:lvl9pPr marL="0" marR="0" indent="18288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9pPr>
              </a:lstStyle>
              <a:p>
                <a:pPr algn="ctr"/>
                <a:endParaRPr sz="3200" cap="none" dirty="0">
                  <a:solidFill>
                    <a:srgbClr val="000000"/>
                  </a:solidFill>
                </a:endParaRPr>
              </a:p>
            </p:txBody>
          </p:sp>
          <p:cxnSp>
            <p:nvCxnSpPr>
              <p:cNvPr id="15" name="直接连接符 14">
                <a:extLst>
                  <a:ext uri="{FF2B5EF4-FFF2-40B4-BE49-F238E27FC236}">
                    <a16:creationId xmlns:a16="http://schemas.microsoft.com/office/drawing/2014/main" id="{00BB80ED-F9A7-5A40-C410-155894727857}"/>
                  </a:ext>
                </a:extLst>
              </p:cNvPr>
              <p:cNvCxnSpPr>
                <a:cxnSpLocks/>
              </p:cNvCxnSpPr>
              <p:nvPr/>
            </p:nvCxnSpPr>
            <p:spPr>
              <a:xfrm>
                <a:off x="1207528" y="4842990"/>
                <a:ext cx="10271271" cy="0"/>
              </a:xfrm>
              <a:prstGeom prst="line">
                <a:avLst/>
              </a:prstGeom>
              <a:ln w="63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5C20CB3F-E73A-16B0-006D-E53436274694}"/>
                  </a:ext>
                </a:extLst>
              </p:cNvPr>
              <p:cNvSpPr/>
              <p:nvPr/>
            </p:nvSpPr>
            <p:spPr>
              <a:xfrm>
                <a:off x="3119846" y="4266188"/>
                <a:ext cx="540000" cy="445113"/>
              </a:xfrm>
              <a:prstGeom prst="ellipse">
                <a:avLst/>
              </a:prstGeom>
              <a:solidFill>
                <a:schemeClr val="accent1"/>
              </a:solidFill>
              <a:ln w="12700">
                <a:solidFill>
                  <a:schemeClr val="bg1"/>
                </a:solidFill>
                <a:miter lim="400000"/>
              </a:ln>
            </p:spPr>
            <p:txBody>
              <a:bodyPr wrap="square" lIns="91440" tIns="45720" rIns="91440" bIns="45720" anchor="ctr">
                <a:normAutofit lnSpcReduction="1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1pPr>
                <a:lvl2pPr marL="0" marR="0" indent="2286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2pPr>
                <a:lvl3pPr marL="0" marR="0" indent="4572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3pPr>
                <a:lvl4pPr marL="0" marR="0" indent="6858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4pPr>
                <a:lvl5pPr marL="0" marR="0" indent="9144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5pPr>
                <a:lvl6pPr marL="0" marR="0" indent="11430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6pPr>
                <a:lvl7pPr marL="0" marR="0" indent="13716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7pPr>
                <a:lvl8pPr marL="0" marR="0" indent="16002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8pPr>
                <a:lvl9pPr marL="0" marR="0" indent="18288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9pPr>
              </a:lstStyle>
              <a:p>
                <a:pPr algn="ctr">
                  <a:defRPr sz="3200" cap="none">
                    <a:solidFill>
                      <a:srgbClr val="FFFFFF"/>
                    </a:solidFill>
                  </a:defRPr>
                </a:pPr>
                <a:r>
                  <a:rPr lang="en-US" altLang="zh-CN" sz="2000" b="1" dirty="0">
                    <a:solidFill>
                      <a:srgbClr val="FFFFFF"/>
                    </a:solidFill>
                  </a:rPr>
                  <a:t>3</a:t>
                </a:r>
                <a:endParaRPr sz="2000" b="1" dirty="0">
                  <a:solidFill>
                    <a:srgbClr val="FFFFFF"/>
                  </a:solidFill>
                </a:endParaRPr>
              </a:p>
            </p:txBody>
          </p:sp>
          <p:sp>
            <p:nvSpPr>
              <p:cNvPr id="17" name="文本框 16">
                <a:extLst>
                  <a:ext uri="{FF2B5EF4-FFF2-40B4-BE49-F238E27FC236}">
                    <a16:creationId xmlns:a16="http://schemas.microsoft.com/office/drawing/2014/main" id="{55BE886A-396C-1680-F48B-9A848CA32D30}"/>
                  </a:ext>
                </a:extLst>
              </p:cNvPr>
              <p:cNvSpPr txBox="1">
                <a:spLocks/>
              </p:cNvSpPr>
              <p:nvPr/>
            </p:nvSpPr>
            <p:spPr>
              <a:xfrm flipH="1">
                <a:off x="9183632" y="3973101"/>
                <a:ext cx="2321634" cy="869889"/>
              </a:xfrm>
              <a:prstGeom prst="rect">
                <a:avLst/>
              </a:prstGeom>
              <a:noFill/>
            </p:spPr>
            <p:txBody>
              <a:bodyPr wrap="square" lIns="91440" tIns="45720" rIns="91440" bIns="45720" anchor="ctr" anchorCtr="0">
                <a:normAutofit/>
              </a:bodyPr>
              <a:lstStyle/>
              <a:p>
                <a:pPr>
                  <a:lnSpc>
                    <a:spcPct val="120000"/>
                  </a:lnSpc>
                </a:pPr>
                <a:r>
                  <a:rPr lang="zh-CN" altLang="en-US" sz="1200" dirty="0"/>
                  <a:t>单击此处添加文本单击此处添加文本单击此处添加文本单击此处添加文本</a:t>
                </a:r>
                <a:endParaRPr lang="en-US" dirty="0"/>
              </a:p>
            </p:txBody>
          </p:sp>
          <p:sp>
            <p:nvSpPr>
              <p:cNvPr id="18" name="矩形 17">
                <a:extLst>
                  <a:ext uri="{FF2B5EF4-FFF2-40B4-BE49-F238E27FC236}">
                    <a16:creationId xmlns:a16="http://schemas.microsoft.com/office/drawing/2014/main" id="{0EBF61C2-7CF5-902A-D6C9-9AFA9885DD17}"/>
                  </a:ext>
                </a:extLst>
              </p:cNvPr>
              <p:cNvSpPr>
                <a:spLocks/>
              </p:cNvSpPr>
              <p:nvPr/>
            </p:nvSpPr>
            <p:spPr>
              <a:xfrm flipH="1">
                <a:off x="5725736" y="3975778"/>
                <a:ext cx="3467992" cy="869889"/>
              </a:xfrm>
              <a:prstGeom prst="rect">
                <a:avLst/>
              </a:prstGeom>
            </p:spPr>
            <p:txBody>
              <a:bodyPr wrap="square" lIns="91440" tIns="45720" rIns="91440" bIns="45720" anchor="ctr" anchorCtr="0">
                <a:normAutofit/>
              </a:bodyPr>
              <a:lstStyle/>
              <a:p>
                <a:r>
                  <a:rPr lang="zh-CN" altLang="en-US" b="1" dirty="0"/>
                  <a:t>单击添加小标题</a:t>
                </a:r>
                <a:endParaRPr lang="en-US" dirty="0"/>
              </a:p>
            </p:txBody>
          </p:sp>
        </p:grpSp>
        <p:grpSp>
          <p:nvGrpSpPr>
            <p:cNvPr id="8" name="组合 7">
              <a:extLst>
                <a:ext uri="{FF2B5EF4-FFF2-40B4-BE49-F238E27FC236}">
                  <a16:creationId xmlns:a16="http://schemas.microsoft.com/office/drawing/2014/main" id="{31A4F615-6169-501A-316D-33A445C8E0B8}"/>
                </a:ext>
              </a:extLst>
            </p:cNvPr>
            <p:cNvGrpSpPr/>
            <p:nvPr/>
          </p:nvGrpSpPr>
          <p:grpSpPr>
            <a:xfrm>
              <a:off x="665956" y="4959411"/>
              <a:ext cx="10852944" cy="869889"/>
              <a:chOff x="665956" y="4959411"/>
              <a:chExt cx="10852944" cy="869889"/>
            </a:xfrm>
          </p:grpSpPr>
          <p:sp>
            <p:nvSpPr>
              <p:cNvPr id="9" name="任意多边形: 形状 8">
                <a:extLst>
                  <a:ext uri="{FF2B5EF4-FFF2-40B4-BE49-F238E27FC236}">
                    <a16:creationId xmlns:a16="http://schemas.microsoft.com/office/drawing/2014/main" id="{0EBFE729-2EAC-B007-FB84-C460994E5601}"/>
                  </a:ext>
                </a:extLst>
              </p:cNvPr>
              <p:cNvSpPr/>
              <p:nvPr/>
            </p:nvSpPr>
            <p:spPr>
              <a:xfrm>
                <a:off x="679422" y="4959412"/>
                <a:ext cx="5472228" cy="869888"/>
              </a:xfrm>
              <a:custGeom>
                <a:avLst/>
                <a:gdLst/>
                <a:ahLst/>
                <a:cxnLst>
                  <a:cxn ang="0">
                    <a:pos x="wd2" y="hd2"/>
                  </a:cxn>
                  <a:cxn ang="5400000">
                    <a:pos x="wd2" y="hd2"/>
                  </a:cxn>
                  <a:cxn ang="10800000">
                    <a:pos x="wd2" y="hd2"/>
                  </a:cxn>
                  <a:cxn ang="16200000">
                    <a:pos x="wd2" y="hd2"/>
                  </a:cxn>
                </a:cxnLst>
                <a:rect l="0" t="0" r="r" b="b"/>
                <a:pathLst>
                  <a:path w="21600" h="21600" extrusionOk="0">
                    <a:moveTo>
                      <a:pt x="0" y="21486"/>
                    </a:moveTo>
                    <a:lnTo>
                      <a:pt x="1744" y="0"/>
                    </a:lnTo>
                    <a:lnTo>
                      <a:pt x="19809" y="0"/>
                    </a:lnTo>
                    <a:lnTo>
                      <a:pt x="21600" y="21600"/>
                    </a:lnTo>
                    <a:lnTo>
                      <a:pt x="0" y="21486"/>
                    </a:lnTo>
                    <a:close/>
                  </a:path>
                </a:pathLst>
              </a:custGeom>
              <a:solidFill>
                <a:schemeClr val="accent2">
                  <a:alpha val="15000"/>
                </a:schemeClr>
              </a:solidFill>
              <a:ln w="12700">
                <a:miter lim="400000"/>
              </a:ln>
            </p:spPr>
            <p:txBody>
              <a:bodyPr wrap="square" lIns="91440" tIns="45720" rIns="91440" bIns="45720" anchor="ctr">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1pPr>
                <a:lvl2pPr marL="0" marR="0" indent="2286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2pPr>
                <a:lvl3pPr marL="0" marR="0" indent="4572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3pPr>
                <a:lvl4pPr marL="0" marR="0" indent="6858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4pPr>
                <a:lvl5pPr marL="0" marR="0" indent="9144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5pPr>
                <a:lvl6pPr marL="0" marR="0" indent="11430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6pPr>
                <a:lvl7pPr marL="0" marR="0" indent="13716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7pPr>
                <a:lvl8pPr marL="0" marR="0" indent="16002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8pPr>
                <a:lvl9pPr marL="0" marR="0" indent="18288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9pPr>
              </a:lstStyle>
              <a:p>
                <a:pPr algn="ctr">
                  <a:defRPr sz="3200" cap="none">
                    <a:solidFill>
                      <a:srgbClr val="000000"/>
                    </a:solidFill>
                  </a:defRPr>
                </a:pPr>
                <a:endParaRPr/>
              </a:p>
            </p:txBody>
          </p:sp>
          <p:cxnSp>
            <p:nvCxnSpPr>
              <p:cNvPr id="10" name="直接连接符 9">
                <a:extLst>
                  <a:ext uri="{FF2B5EF4-FFF2-40B4-BE49-F238E27FC236}">
                    <a16:creationId xmlns:a16="http://schemas.microsoft.com/office/drawing/2014/main" id="{C984F024-D17B-B27D-D70D-9897C0988748}"/>
                  </a:ext>
                </a:extLst>
              </p:cNvPr>
              <p:cNvCxnSpPr>
                <a:cxnSpLocks/>
              </p:cNvCxnSpPr>
              <p:nvPr/>
            </p:nvCxnSpPr>
            <p:spPr>
              <a:xfrm>
                <a:off x="665956" y="5829300"/>
                <a:ext cx="10812843" cy="0"/>
              </a:xfrm>
              <a:prstGeom prst="line">
                <a:avLst/>
              </a:prstGeom>
              <a:ln w="63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椭圆 10">
                <a:extLst>
                  <a:ext uri="{FF2B5EF4-FFF2-40B4-BE49-F238E27FC236}">
                    <a16:creationId xmlns:a16="http://schemas.microsoft.com/office/drawing/2014/main" id="{F8545CF1-F983-B18D-053D-117BB709A72A}"/>
                  </a:ext>
                </a:extLst>
              </p:cNvPr>
              <p:cNvSpPr/>
              <p:nvPr/>
            </p:nvSpPr>
            <p:spPr>
              <a:xfrm>
                <a:off x="3119846" y="5253825"/>
                <a:ext cx="540000" cy="445113"/>
              </a:xfrm>
              <a:prstGeom prst="ellipse">
                <a:avLst/>
              </a:prstGeom>
              <a:solidFill>
                <a:schemeClr val="accent2"/>
              </a:solidFill>
              <a:ln w="12700">
                <a:solidFill>
                  <a:schemeClr val="bg1"/>
                </a:solidFill>
                <a:miter lim="400000"/>
              </a:ln>
            </p:spPr>
            <p:txBody>
              <a:bodyPr wrap="square" lIns="91440" tIns="45720" rIns="91440" bIns="45720" anchor="ctr">
                <a:normAutofit lnSpcReduction="10000"/>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1pPr>
                <a:lvl2pPr marL="0" marR="0" indent="2286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2pPr>
                <a:lvl3pPr marL="0" marR="0" indent="4572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3pPr>
                <a:lvl4pPr marL="0" marR="0" indent="6858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4pPr>
                <a:lvl5pPr marL="0" marR="0" indent="9144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5pPr>
                <a:lvl6pPr marL="0" marR="0" indent="11430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6pPr>
                <a:lvl7pPr marL="0" marR="0" indent="13716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7pPr>
                <a:lvl8pPr marL="0" marR="0" indent="16002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8pPr>
                <a:lvl9pPr marL="0" marR="0" indent="1828800" algn="l" defTabSz="821531" rtl="0" fontAlgn="auto" latinLnBrk="0" hangingPunct="0">
                  <a:lnSpc>
                    <a:spcPct val="100000"/>
                  </a:lnSpc>
                  <a:spcBef>
                    <a:spcPts val="0"/>
                  </a:spcBef>
                  <a:spcAft>
                    <a:spcPts val="0"/>
                  </a:spcAft>
                  <a:buClrTx/>
                  <a:buSzTx/>
                  <a:buFontTx/>
                  <a:buNone/>
                  <a:tabLst/>
                  <a:defRPr kumimoji="0" sz="2700" b="0" i="0" u="none" strike="noStrike" cap="all" spc="0" normalizeH="0" baseline="0">
                    <a:ln>
                      <a:noFill/>
                    </a:ln>
                    <a:solidFill>
                      <a:srgbClr val="0D3E93"/>
                    </a:solidFill>
                    <a:effectLst/>
                    <a:uFillTx/>
                  </a:defRPr>
                </a:lvl9pPr>
              </a:lstStyle>
              <a:p>
                <a:pPr algn="ctr">
                  <a:defRPr sz="3200" cap="none">
                    <a:solidFill>
                      <a:srgbClr val="FFFFFF"/>
                    </a:solidFill>
                  </a:defRPr>
                </a:pPr>
                <a:r>
                  <a:rPr lang="en-US" altLang="zh-CN" sz="2000" b="1" dirty="0">
                    <a:solidFill>
                      <a:srgbClr val="FFFFFF"/>
                    </a:solidFill>
                  </a:rPr>
                  <a:t>4</a:t>
                </a:r>
                <a:endParaRPr sz="2000" b="1" dirty="0">
                  <a:solidFill>
                    <a:srgbClr val="FFFFFF"/>
                  </a:solidFill>
                </a:endParaRPr>
              </a:p>
            </p:txBody>
          </p:sp>
          <p:sp>
            <p:nvSpPr>
              <p:cNvPr id="12" name="文本框 11">
                <a:extLst>
                  <a:ext uri="{FF2B5EF4-FFF2-40B4-BE49-F238E27FC236}">
                    <a16:creationId xmlns:a16="http://schemas.microsoft.com/office/drawing/2014/main" id="{4C97E3CD-0AA6-5583-F433-C48FC663E3B0}"/>
                  </a:ext>
                </a:extLst>
              </p:cNvPr>
              <p:cNvSpPr txBox="1">
                <a:spLocks/>
              </p:cNvSpPr>
              <p:nvPr/>
            </p:nvSpPr>
            <p:spPr>
              <a:xfrm flipH="1">
                <a:off x="9457436" y="4959411"/>
                <a:ext cx="2061464" cy="869889"/>
              </a:xfrm>
              <a:prstGeom prst="rect">
                <a:avLst/>
              </a:prstGeom>
              <a:noFill/>
            </p:spPr>
            <p:txBody>
              <a:bodyPr wrap="square" lIns="91440" tIns="45720" rIns="91440" bIns="45720" anchor="ctr" anchorCtr="0">
                <a:normAutofit/>
              </a:bodyPr>
              <a:lstStyle/>
              <a:p>
                <a:pPr>
                  <a:lnSpc>
                    <a:spcPct val="120000"/>
                  </a:lnSpc>
                </a:pPr>
                <a:r>
                  <a:rPr lang="zh-CN" altLang="en-US" sz="1200" dirty="0"/>
                  <a:t>单击此处添加文本单击此处添加文本单击此处添加文本单击此处添加文本</a:t>
                </a:r>
                <a:endParaRPr lang="en-US" dirty="0"/>
              </a:p>
            </p:txBody>
          </p:sp>
          <p:sp>
            <p:nvSpPr>
              <p:cNvPr id="13" name="矩形 12">
                <a:extLst>
                  <a:ext uri="{FF2B5EF4-FFF2-40B4-BE49-F238E27FC236}">
                    <a16:creationId xmlns:a16="http://schemas.microsoft.com/office/drawing/2014/main" id="{B61F41EC-96D8-52E1-2716-5BF113AF2323}"/>
                  </a:ext>
                </a:extLst>
              </p:cNvPr>
              <p:cNvSpPr>
                <a:spLocks/>
              </p:cNvSpPr>
              <p:nvPr/>
            </p:nvSpPr>
            <p:spPr>
              <a:xfrm flipH="1">
                <a:off x="6245000" y="4959411"/>
                <a:ext cx="3467992" cy="869889"/>
              </a:xfrm>
              <a:prstGeom prst="rect">
                <a:avLst/>
              </a:prstGeom>
            </p:spPr>
            <p:txBody>
              <a:bodyPr wrap="square" lIns="91440" tIns="45720" rIns="91440" bIns="45720" anchor="ctr" anchorCtr="0">
                <a:normAutofit/>
              </a:bodyPr>
              <a:lstStyle/>
              <a:p>
                <a:r>
                  <a:rPr lang="zh-CN" altLang="en-US" b="1" dirty="0"/>
                  <a:t>单击添加小标题</a:t>
                </a:r>
                <a:endParaRPr lang="en-US" dirty="0"/>
              </a:p>
            </p:txBody>
          </p:sp>
        </p:grpSp>
      </p:grpSp>
      <p:sp>
        <p:nvSpPr>
          <p:cNvPr id="2" name="标题 1">
            <a:extLst>
              <a:ext uri="{FF2B5EF4-FFF2-40B4-BE49-F238E27FC236}">
                <a16:creationId xmlns:a16="http://schemas.microsoft.com/office/drawing/2014/main" id="{2F5F5546-C7DB-9B81-ABC6-6A480517C487}"/>
              </a:ext>
            </a:extLst>
          </p:cNvPr>
          <p:cNvSpPr>
            <a:spLocks noGrp="1"/>
          </p:cNvSpPr>
          <p:nvPr>
            <p:ph type="title"/>
          </p:nvPr>
        </p:nvSpPr>
        <p:spPr/>
        <p:txBody>
          <a:bodyPr/>
          <a:lstStyle/>
          <a:p>
            <a:r>
              <a:rPr lang="zh-CN" altLang="en-US" dirty="0"/>
              <a:t>物联网应用</a:t>
            </a:r>
          </a:p>
        </p:txBody>
      </p:sp>
    </p:spTree>
    <p:extLst>
      <p:ext uri="{BB962C8B-B14F-4D97-AF65-F5344CB8AC3E}">
        <p14:creationId xmlns:p14="http://schemas.microsoft.com/office/powerpoint/2010/main" val="2104625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云计算应用</a:t>
            </a:r>
            <a:endParaRPr lang="en-US" dirty="0"/>
          </a:p>
        </p:txBody>
      </p:sp>
      <p:grpSp>
        <p:nvGrpSpPr>
          <p:cNvPr id="4" name="组合 3">
            <a:extLst>
              <a:ext uri="{FF2B5EF4-FFF2-40B4-BE49-F238E27FC236}">
                <a16:creationId xmlns:a16="http://schemas.microsoft.com/office/drawing/2014/main" id="{10B85266-C14E-34A9-8574-1AE393297A66}"/>
              </a:ext>
            </a:extLst>
          </p:cNvPr>
          <p:cNvGrpSpPr/>
          <p:nvPr/>
        </p:nvGrpSpPr>
        <p:grpSpPr>
          <a:xfrm>
            <a:off x="858317" y="1439581"/>
            <a:ext cx="10660583" cy="4527788"/>
            <a:chOff x="-106883" y="1439581"/>
            <a:chExt cx="10660583" cy="4527788"/>
          </a:xfrm>
        </p:grpSpPr>
        <p:sp>
          <p:nvSpPr>
            <p:cNvPr id="15" name="文本框 14">
              <a:extLst>
                <a:ext uri="{FF2B5EF4-FFF2-40B4-BE49-F238E27FC236}">
                  <a16:creationId xmlns:a16="http://schemas.microsoft.com/office/drawing/2014/main" id="{EA4EA9B2-A2A2-FA6F-438E-41E2334A4171}"/>
                </a:ext>
              </a:extLst>
            </p:cNvPr>
            <p:cNvSpPr txBox="1"/>
            <p:nvPr/>
          </p:nvSpPr>
          <p:spPr>
            <a:xfrm>
              <a:off x="-21158" y="1439581"/>
              <a:ext cx="5762625" cy="579720"/>
            </a:xfrm>
            <a:prstGeom prst="rect">
              <a:avLst/>
            </a:prstGeom>
            <a:noFill/>
          </p:spPr>
          <p:txBody>
            <a:bodyPr vert="horz" wrap="square" rtlCol="0" anchor="t" anchorCtr="0">
              <a:normAutofit/>
            </a:bodyPr>
            <a:lstStyle/>
            <a:p>
              <a:r>
                <a:rPr lang="zh-CN" altLang="en-US" sz="2400" b="1" dirty="0"/>
                <a:t>云计算如何实现行业数据处理</a:t>
              </a:r>
              <a:endParaRPr lang="en-US" dirty="0"/>
            </a:p>
          </p:txBody>
        </p:sp>
        <p:grpSp>
          <p:nvGrpSpPr>
            <p:cNvPr id="1078" name="组合 1077">
              <a:extLst>
                <a:ext uri="{FF2B5EF4-FFF2-40B4-BE49-F238E27FC236}">
                  <a16:creationId xmlns:a16="http://schemas.microsoft.com/office/drawing/2014/main" id="{ACF41B22-DEAC-E6D6-B61B-7BAD515A7990}"/>
                </a:ext>
              </a:extLst>
            </p:cNvPr>
            <p:cNvGrpSpPr/>
            <p:nvPr/>
          </p:nvGrpSpPr>
          <p:grpSpPr>
            <a:xfrm>
              <a:off x="6339324" y="1866157"/>
              <a:ext cx="4214376" cy="1138508"/>
              <a:chOff x="6339324" y="1866157"/>
              <a:chExt cx="4214376" cy="1138508"/>
            </a:xfrm>
          </p:grpSpPr>
          <p:sp>
            <p:nvSpPr>
              <p:cNvPr id="930" name="任意多边形: 形状 929">
                <a:extLst>
                  <a:ext uri="{FF2B5EF4-FFF2-40B4-BE49-F238E27FC236}">
                    <a16:creationId xmlns:a16="http://schemas.microsoft.com/office/drawing/2014/main" id="{2A0AF6A0-5D5E-1783-09A1-0C1F31E24D1A}"/>
                  </a:ext>
                </a:extLst>
              </p:cNvPr>
              <p:cNvSpPr/>
              <p:nvPr/>
            </p:nvSpPr>
            <p:spPr bwMode="auto">
              <a:xfrm>
                <a:off x="6339324" y="1925427"/>
                <a:ext cx="327454" cy="245588"/>
              </a:xfrm>
              <a:custGeom>
                <a:avLst/>
                <a:gdLst>
                  <a:gd name="connsiteX0" fmla="*/ 505433 w 533400"/>
                  <a:gd name="connsiteY0" fmla="*/ 621 h 400050"/>
                  <a:gd name="connsiteX1" fmla="*/ 534008 w 533400"/>
                  <a:gd name="connsiteY1" fmla="*/ 29196 h 400050"/>
                  <a:gd name="connsiteX2" fmla="*/ 534008 w 533400"/>
                  <a:gd name="connsiteY2" fmla="*/ 372096 h 400050"/>
                  <a:gd name="connsiteX3" fmla="*/ 505433 w 533400"/>
                  <a:gd name="connsiteY3" fmla="*/ 400671 h 400050"/>
                  <a:gd name="connsiteX4" fmla="*/ 29183 w 533400"/>
                  <a:gd name="connsiteY4" fmla="*/ 400671 h 400050"/>
                  <a:gd name="connsiteX5" fmla="*/ 608 w 533400"/>
                  <a:gd name="connsiteY5" fmla="*/ 372096 h 400050"/>
                  <a:gd name="connsiteX6" fmla="*/ 608 w 533400"/>
                  <a:gd name="connsiteY6" fmla="*/ 29196 h 400050"/>
                  <a:gd name="connsiteX7" fmla="*/ 29183 w 533400"/>
                  <a:gd name="connsiteY7" fmla="*/ 621 h 400050"/>
                  <a:gd name="connsiteX8" fmla="*/ 505433 w 533400"/>
                  <a:gd name="connsiteY8" fmla="*/ 621 h 400050"/>
                  <a:gd name="connsiteX9" fmla="*/ 391419 w 533400"/>
                  <a:gd name="connsiteY9" fmla="*/ 198646 h 400050"/>
                  <a:gd name="connsiteX10" fmla="*/ 351414 w 533400"/>
                  <a:gd name="connsiteY10" fmla="*/ 204170 h 400050"/>
                  <a:gd name="connsiteX11" fmla="*/ 351414 w 533400"/>
                  <a:gd name="connsiteY11" fmla="*/ 204170 h 400050"/>
                  <a:gd name="connsiteX12" fmla="*/ 267118 w 533400"/>
                  <a:gd name="connsiteY12" fmla="*/ 315613 h 400050"/>
                  <a:gd name="connsiteX13" fmla="*/ 264641 w 533400"/>
                  <a:gd name="connsiteY13" fmla="*/ 318470 h 400050"/>
                  <a:gd name="connsiteX14" fmla="*/ 224255 w 533400"/>
                  <a:gd name="connsiteY14" fmla="*/ 318756 h 400050"/>
                  <a:gd name="connsiteX15" fmla="*/ 224255 w 533400"/>
                  <a:gd name="connsiteY15" fmla="*/ 318756 h 400050"/>
                  <a:gd name="connsiteX16" fmla="*/ 162152 w 533400"/>
                  <a:gd name="connsiteY16" fmla="*/ 257415 h 400050"/>
                  <a:gd name="connsiteX17" fmla="*/ 160247 w 533400"/>
                  <a:gd name="connsiteY17" fmla="*/ 255701 h 400050"/>
                  <a:gd name="connsiteX18" fmla="*/ 120052 w 533400"/>
                  <a:gd name="connsiteY18" fmla="*/ 259606 h 400050"/>
                  <a:gd name="connsiteX19" fmla="*/ 120052 w 533400"/>
                  <a:gd name="connsiteY19" fmla="*/ 259606 h 400050"/>
                  <a:gd name="connsiteX20" fmla="*/ 32517 w 533400"/>
                  <a:gd name="connsiteY20" fmla="*/ 366095 h 400050"/>
                  <a:gd name="connsiteX21" fmla="*/ 30326 w 533400"/>
                  <a:gd name="connsiteY21" fmla="*/ 372096 h 400050"/>
                  <a:gd name="connsiteX22" fmla="*/ 39851 w 533400"/>
                  <a:gd name="connsiteY22" fmla="*/ 381621 h 400050"/>
                  <a:gd name="connsiteX23" fmla="*/ 39851 w 533400"/>
                  <a:gd name="connsiteY23" fmla="*/ 381621 h 400050"/>
                  <a:gd name="connsiteX24" fmla="*/ 497242 w 533400"/>
                  <a:gd name="connsiteY24" fmla="*/ 381621 h 400050"/>
                  <a:gd name="connsiteX25" fmla="*/ 502480 w 533400"/>
                  <a:gd name="connsiteY25" fmla="*/ 380002 h 400050"/>
                  <a:gd name="connsiteX26" fmla="*/ 505147 w 533400"/>
                  <a:gd name="connsiteY26" fmla="*/ 366762 h 400050"/>
                  <a:gd name="connsiteX27" fmla="*/ 505147 w 533400"/>
                  <a:gd name="connsiteY27" fmla="*/ 366762 h 400050"/>
                  <a:gd name="connsiteX28" fmla="*/ 397991 w 533400"/>
                  <a:gd name="connsiteY28" fmla="*/ 205504 h 400050"/>
                  <a:gd name="connsiteX29" fmla="*/ 391419 w 533400"/>
                  <a:gd name="connsiteY29" fmla="*/ 198646 h 400050"/>
                  <a:gd name="connsiteX30" fmla="*/ 95858 w 533400"/>
                  <a:gd name="connsiteY30" fmla="*/ 57771 h 400050"/>
                  <a:gd name="connsiteX31" fmla="*/ 57758 w 533400"/>
                  <a:gd name="connsiteY31" fmla="*/ 95871 h 400050"/>
                  <a:gd name="connsiteX32" fmla="*/ 95858 w 533400"/>
                  <a:gd name="connsiteY32" fmla="*/ 133971 h 400050"/>
                  <a:gd name="connsiteX33" fmla="*/ 133958 w 533400"/>
                  <a:gd name="connsiteY33" fmla="*/ 95871 h 400050"/>
                  <a:gd name="connsiteX34" fmla="*/ 95858 w 533400"/>
                  <a:gd name="connsiteY34" fmla="*/ 57771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3400" h="400050">
                    <a:moveTo>
                      <a:pt x="505433" y="621"/>
                    </a:moveTo>
                    <a:cubicBezTo>
                      <a:pt x="521245" y="621"/>
                      <a:pt x="534008" y="13385"/>
                      <a:pt x="534008" y="29196"/>
                    </a:cubicBezTo>
                    <a:lnTo>
                      <a:pt x="534008" y="372096"/>
                    </a:lnTo>
                    <a:cubicBezTo>
                      <a:pt x="534008" y="387907"/>
                      <a:pt x="521245" y="400671"/>
                      <a:pt x="505433" y="400671"/>
                    </a:cubicBezTo>
                    <a:lnTo>
                      <a:pt x="29183" y="400671"/>
                    </a:lnTo>
                    <a:cubicBezTo>
                      <a:pt x="13371" y="400671"/>
                      <a:pt x="608" y="387907"/>
                      <a:pt x="608" y="372096"/>
                    </a:cubicBezTo>
                    <a:lnTo>
                      <a:pt x="608" y="29196"/>
                    </a:lnTo>
                    <a:cubicBezTo>
                      <a:pt x="608" y="13385"/>
                      <a:pt x="13371" y="621"/>
                      <a:pt x="29183" y="621"/>
                    </a:cubicBezTo>
                    <a:lnTo>
                      <a:pt x="505433" y="621"/>
                    </a:lnTo>
                    <a:close/>
                    <a:moveTo>
                      <a:pt x="391419" y="198646"/>
                    </a:moveTo>
                    <a:cubicBezTo>
                      <a:pt x="378846" y="189121"/>
                      <a:pt x="360939" y="191597"/>
                      <a:pt x="351414" y="204170"/>
                    </a:cubicBezTo>
                    <a:lnTo>
                      <a:pt x="351414" y="204170"/>
                    </a:lnTo>
                    <a:lnTo>
                      <a:pt x="267118" y="315613"/>
                    </a:lnTo>
                    <a:cubicBezTo>
                      <a:pt x="266355" y="316660"/>
                      <a:pt x="265498" y="317518"/>
                      <a:pt x="264641" y="318470"/>
                    </a:cubicBezTo>
                    <a:cubicBezTo>
                      <a:pt x="253592" y="329710"/>
                      <a:pt x="235495" y="329805"/>
                      <a:pt x="224255" y="318756"/>
                    </a:cubicBezTo>
                    <a:lnTo>
                      <a:pt x="224255" y="318756"/>
                    </a:lnTo>
                    <a:lnTo>
                      <a:pt x="162152" y="257415"/>
                    </a:lnTo>
                    <a:cubicBezTo>
                      <a:pt x="161485" y="256844"/>
                      <a:pt x="160914" y="256177"/>
                      <a:pt x="160247" y="255701"/>
                    </a:cubicBezTo>
                    <a:cubicBezTo>
                      <a:pt x="148055" y="245699"/>
                      <a:pt x="130053" y="247414"/>
                      <a:pt x="120052" y="259606"/>
                    </a:cubicBezTo>
                    <a:lnTo>
                      <a:pt x="120052" y="259606"/>
                    </a:lnTo>
                    <a:lnTo>
                      <a:pt x="32517" y="366095"/>
                    </a:lnTo>
                    <a:cubicBezTo>
                      <a:pt x="31088" y="367810"/>
                      <a:pt x="30326" y="369905"/>
                      <a:pt x="30326" y="372096"/>
                    </a:cubicBezTo>
                    <a:cubicBezTo>
                      <a:pt x="30326" y="377335"/>
                      <a:pt x="34612" y="381621"/>
                      <a:pt x="39851" y="381621"/>
                    </a:cubicBezTo>
                    <a:lnTo>
                      <a:pt x="39851" y="381621"/>
                    </a:lnTo>
                    <a:lnTo>
                      <a:pt x="497242" y="381621"/>
                    </a:lnTo>
                    <a:cubicBezTo>
                      <a:pt x="499146" y="381621"/>
                      <a:pt x="500956" y="381050"/>
                      <a:pt x="502480" y="380002"/>
                    </a:cubicBezTo>
                    <a:cubicBezTo>
                      <a:pt x="506862" y="377049"/>
                      <a:pt x="508005" y="371144"/>
                      <a:pt x="505147" y="366762"/>
                    </a:cubicBezTo>
                    <a:lnTo>
                      <a:pt x="505147" y="366762"/>
                    </a:lnTo>
                    <a:lnTo>
                      <a:pt x="397991" y="205504"/>
                    </a:lnTo>
                    <a:cubicBezTo>
                      <a:pt x="396181" y="202932"/>
                      <a:pt x="393990" y="200551"/>
                      <a:pt x="391419" y="198646"/>
                    </a:cubicBezTo>
                    <a:close/>
                    <a:moveTo>
                      <a:pt x="95858" y="57771"/>
                    </a:moveTo>
                    <a:cubicBezTo>
                      <a:pt x="74808" y="57771"/>
                      <a:pt x="57758" y="74821"/>
                      <a:pt x="57758" y="95871"/>
                    </a:cubicBezTo>
                    <a:cubicBezTo>
                      <a:pt x="57758" y="116921"/>
                      <a:pt x="74808" y="133971"/>
                      <a:pt x="95858" y="133971"/>
                    </a:cubicBezTo>
                    <a:cubicBezTo>
                      <a:pt x="116908" y="133971"/>
                      <a:pt x="133958" y="116921"/>
                      <a:pt x="133958" y="95871"/>
                    </a:cubicBezTo>
                    <a:cubicBezTo>
                      <a:pt x="133958" y="74821"/>
                      <a:pt x="116908" y="57771"/>
                      <a:pt x="95858" y="57771"/>
                    </a:cubicBezTo>
                    <a:close/>
                  </a:path>
                </a:pathLst>
              </a:custGeom>
              <a:solidFill>
                <a:schemeClr val="accent1"/>
              </a:solidFill>
              <a:ln>
                <a:noFill/>
              </a:ln>
            </p:spPr>
            <p:txBody>
              <a:bodyPr/>
              <a:lstStyle/>
              <a:p>
                <a:endParaRPr lang="zh-CN" altLang="en-US"/>
              </a:p>
            </p:txBody>
          </p:sp>
          <p:sp>
            <p:nvSpPr>
              <p:cNvPr id="931" name="文本框 930">
                <a:extLst>
                  <a:ext uri="{FF2B5EF4-FFF2-40B4-BE49-F238E27FC236}">
                    <a16:creationId xmlns:a16="http://schemas.microsoft.com/office/drawing/2014/main" id="{4C8FA20F-3010-65CC-9E3A-60F1BE578B8F}"/>
                  </a:ext>
                </a:extLst>
              </p:cNvPr>
              <p:cNvSpPr txBox="1"/>
              <p:nvPr/>
            </p:nvSpPr>
            <p:spPr>
              <a:xfrm>
                <a:off x="6811110" y="2229748"/>
                <a:ext cx="3742590" cy="774917"/>
              </a:xfrm>
              <a:prstGeom prst="rect">
                <a:avLst/>
              </a:prstGeom>
              <a:noFill/>
            </p:spPr>
            <p:txBody>
              <a:bodyPr wrap="square" rtlCol="0" anchor="t" anchorCtr="0">
                <a:normAutofit/>
              </a:bodyPr>
              <a:lstStyle/>
              <a:p>
                <a:pPr defTabSz="913765">
                  <a:lnSpc>
                    <a:spcPct val="120000"/>
                  </a:lnSpc>
                  <a:buSzPct val="25000"/>
                  <a:defRPr/>
                </a:pPr>
                <a:r>
                  <a:rPr kumimoji="0" lang="zh-CN" altLang="en-US" sz="1200" i="0" u="none" strike="noStrike" kern="1200" cap="none" spc="0" normalizeH="0" baseline="0" noProof="0" dirty="0">
                    <a:ln>
                      <a:noFill/>
                    </a:ln>
                    <a:effectLst/>
                    <a:uLnTx/>
                    <a:uFillTx/>
                  </a:rPr>
                  <a:t>单击此处添加文本单击此处添加文本单击此处添加文本单击此处添加文本</a:t>
                </a:r>
                <a:endParaRPr lang="en-US" dirty="0"/>
              </a:p>
            </p:txBody>
          </p:sp>
          <p:sp>
            <p:nvSpPr>
              <p:cNvPr id="932" name="文本框 931">
                <a:extLst>
                  <a:ext uri="{FF2B5EF4-FFF2-40B4-BE49-F238E27FC236}">
                    <a16:creationId xmlns:a16="http://schemas.microsoft.com/office/drawing/2014/main" id="{6F13E839-CC07-5DC5-F529-A1A7AFC6F6FA}"/>
                  </a:ext>
                </a:extLst>
              </p:cNvPr>
              <p:cNvSpPr txBox="1"/>
              <p:nvPr/>
            </p:nvSpPr>
            <p:spPr>
              <a:xfrm>
                <a:off x="6811110" y="1866157"/>
                <a:ext cx="3742590" cy="363591"/>
              </a:xfrm>
              <a:prstGeom prst="rect">
                <a:avLst/>
              </a:prstGeom>
              <a:noFill/>
            </p:spPr>
            <p:txBody>
              <a:bodyPr wrap="square" anchor="b" anchorCtr="0">
                <a:normAutofit lnSpcReduction="10000"/>
              </a:bodyPr>
              <a:lstStyle/>
              <a:p>
                <a:r>
                  <a:rPr lang="zh-CN" altLang="en-US" b="1" dirty="0"/>
                  <a:t>单击添加小标题</a:t>
                </a:r>
                <a:endParaRPr lang="en-US" dirty="0"/>
              </a:p>
            </p:txBody>
          </p:sp>
        </p:grpSp>
        <p:grpSp>
          <p:nvGrpSpPr>
            <p:cNvPr id="1079" name="组合 1078">
              <a:extLst>
                <a:ext uri="{FF2B5EF4-FFF2-40B4-BE49-F238E27FC236}">
                  <a16:creationId xmlns:a16="http://schemas.microsoft.com/office/drawing/2014/main" id="{F05D434A-FE24-1BFC-A1ED-91DDD9C0A27B}"/>
                </a:ext>
              </a:extLst>
            </p:cNvPr>
            <p:cNvGrpSpPr/>
            <p:nvPr/>
          </p:nvGrpSpPr>
          <p:grpSpPr>
            <a:xfrm>
              <a:off x="6340070" y="3342742"/>
              <a:ext cx="4213630" cy="1138508"/>
              <a:chOff x="6340070" y="3342742"/>
              <a:chExt cx="4213630" cy="1138508"/>
            </a:xfrm>
          </p:grpSpPr>
          <p:sp>
            <p:nvSpPr>
              <p:cNvPr id="255" name="任意多边形: 形状 254">
                <a:extLst>
                  <a:ext uri="{FF2B5EF4-FFF2-40B4-BE49-F238E27FC236}">
                    <a16:creationId xmlns:a16="http://schemas.microsoft.com/office/drawing/2014/main" id="{6F8B72E2-2C4D-2DA9-9968-8765A82E7F87}"/>
                  </a:ext>
                </a:extLst>
              </p:cNvPr>
              <p:cNvSpPr/>
              <p:nvPr/>
            </p:nvSpPr>
            <p:spPr bwMode="auto">
              <a:xfrm>
                <a:off x="6340070" y="3388544"/>
                <a:ext cx="326708" cy="271986"/>
              </a:xfrm>
              <a:custGeom>
                <a:avLst/>
                <a:gdLst>
                  <a:gd name="connsiteX0" fmla="*/ 483573 w 526297"/>
                  <a:gd name="connsiteY0" fmla="*/ 133971 h 438150"/>
                  <a:gd name="connsiteX1" fmla="*/ 527674 w 526297"/>
                  <a:gd name="connsiteY1" fmla="*/ 178072 h 438150"/>
                  <a:gd name="connsiteX2" fmla="*/ 527579 w 526297"/>
                  <a:gd name="connsiteY2" fmla="*/ 181501 h 438150"/>
                  <a:gd name="connsiteX3" fmla="*/ 514244 w 526297"/>
                  <a:gd name="connsiteY3" fmla="*/ 355237 h 438150"/>
                  <a:gd name="connsiteX4" fmla="*/ 485764 w 526297"/>
                  <a:gd name="connsiteY4" fmla="*/ 381621 h 438150"/>
                  <a:gd name="connsiteX5" fmla="*/ 454998 w 526297"/>
                  <a:gd name="connsiteY5" fmla="*/ 381621 h 438150"/>
                  <a:gd name="connsiteX6" fmla="*/ 454998 w 526297"/>
                  <a:gd name="connsiteY6" fmla="*/ 438771 h 438150"/>
                  <a:gd name="connsiteX7" fmla="*/ 435948 w 526297"/>
                  <a:gd name="connsiteY7" fmla="*/ 438771 h 438150"/>
                  <a:gd name="connsiteX8" fmla="*/ 435948 w 526297"/>
                  <a:gd name="connsiteY8" fmla="*/ 381621 h 438150"/>
                  <a:gd name="connsiteX9" fmla="*/ 93048 w 526297"/>
                  <a:gd name="connsiteY9" fmla="*/ 381621 h 438150"/>
                  <a:gd name="connsiteX10" fmla="*/ 93048 w 526297"/>
                  <a:gd name="connsiteY10" fmla="*/ 438771 h 438150"/>
                  <a:gd name="connsiteX11" fmla="*/ 73998 w 526297"/>
                  <a:gd name="connsiteY11" fmla="*/ 438771 h 438150"/>
                  <a:gd name="connsiteX12" fmla="*/ 73998 w 526297"/>
                  <a:gd name="connsiteY12" fmla="*/ 381621 h 438150"/>
                  <a:gd name="connsiteX13" fmla="*/ 43328 w 526297"/>
                  <a:gd name="connsiteY13" fmla="*/ 381621 h 438150"/>
                  <a:gd name="connsiteX14" fmla="*/ 14848 w 526297"/>
                  <a:gd name="connsiteY14" fmla="*/ 355237 h 438150"/>
                  <a:gd name="connsiteX15" fmla="*/ 1513 w 526297"/>
                  <a:gd name="connsiteY15" fmla="*/ 181501 h 438150"/>
                  <a:gd name="connsiteX16" fmla="*/ 42089 w 526297"/>
                  <a:gd name="connsiteY16" fmla="*/ 134162 h 438150"/>
                  <a:gd name="connsiteX17" fmla="*/ 45518 w 526297"/>
                  <a:gd name="connsiteY17" fmla="*/ 134066 h 438150"/>
                  <a:gd name="connsiteX18" fmla="*/ 101906 w 526297"/>
                  <a:gd name="connsiteY18" fmla="*/ 180834 h 438150"/>
                  <a:gd name="connsiteX19" fmla="*/ 121623 w 526297"/>
                  <a:gd name="connsiteY19" fmla="*/ 286371 h 438150"/>
                  <a:gd name="connsiteX20" fmla="*/ 407373 w 526297"/>
                  <a:gd name="connsiteY20" fmla="*/ 286371 h 438150"/>
                  <a:gd name="connsiteX21" fmla="*/ 427185 w 526297"/>
                  <a:gd name="connsiteY21" fmla="*/ 180739 h 438150"/>
                  <a:gd name="connsiteX22" fmla="*/ 483573 w 526297"/>
                  <a:gd name="connsiteY22" fmla="*/ 133971 h 438150"/>
                  <a:gd name="connsiteX23" fmla="*/ 416898 w 526297"/>
                  <a:gd name="connsiteY23" fmla="*/ 621 h 438150"/>
                  <a:gd name="connsiteX24" fmla="*/ 483573 w 526297"/>
                  <a:gd name="connsiteY24" fmla="*/ 67296 h 438150"/>
                  <a:gd name="connsiteX25" fmla="*/ 483573 w 526297"/>
                  <a:gd name="connsiteY25" fmla="*/ 115397 h 438150"/>
                  <a:gd name="connsiteX26" fmla="*/ 476429 w 526297"/>
                  <a:gd name="connsiteY26" fmla="*/ 114921 h 438150"/>
                  <a:gd name="connsiteX27" fmla="*/ 412040 w 526297"/>
                  <a:gd name="connsiteY27" fmla="*/ 166451 h 438150"/>
                  <a:gd name="connsiteX28" fmla="*/ 411564 w 526297"/>
                  <a:gd name="connsiteY28" fmla="*/ 168737 h 438150"/>
                  <a:gd name="connsiteX29" fmla="*/ 393086 w 526297"/>
                  <a:gd name="connsiteY29" fmla="*/ 267321 h 438150"/>
                  <a:gd name="connsiteX30" fmla="*/ 135911 w 526297"/>
                  <a:gd name="connsiteY30" fmla="*/ 267321 h 438150"/>
                  <a:gd name="connsiteX31" fmla="*/ 117432 w 526297"/>
                  <a:gd name="connsiteY31" fmla="*/ 168737 h 438150"/>
                  <a:gd name="connsiteX32" fmla="*/ 52567 w 526297"/>
                  <a:gd name="connsiteY32" fmla="*/ 114921 h 438150"/>
                  <a:gd name="connsiteX33" fmla="*/ 54948 w 526297"/>
                  <a:gd name="connsiteY33" fmla="*/ 67296 h 438150"/>
                  <a:gd name="connsiteX34" fmla="*/ 121623 w 526297"/>
                  <a:gd name="connsiteY34" fmla="*/ 621 h 438150"/>
                  <a:gd name="connsiteX35" fmla="*/ 416898 w 526297"/>
                  <a:gd name="connsiteY35" fmla="*/ 62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26297" h="438150">
                    <a:moveTo>
                      <a:pt x="483573" y="133971"/>
                    </a:moveTo>
                    <a:cubicBezTo>
                      <a:pt x="507957" y="133971"/>
                      <a:pt x="527674" y="153688"/>
                      <a:pt x="527674" y="178072"/>
                    </a:cubicBezTo>
                    <a:cubicBezTo>
                      <a:pt x="527674" y="179215"/>
                      <a:pt x="527674" y="180358"/>
                      <a:pt x="527579" y="181501"/>
                    </a:cubicBezTo>
                    <a:lnTo>
                      <a:pt x="514244" y="355237"/>
                    </a:lnTo>
                    <a:cubicBezTo>
                      <a:pt x="513101" y="370096"/>
                      <a:pt x="500718" y="381621"/>
                      <a:pt x="485764" y="381621"/>
                    </a:cubicBezTo>
                    <a:lnTo>
                      <a:pt x="454998" y="381621"/>
                    </a:lnTo>
                    <a:lnTo>
                      <a:pt x="454998" y="438771"/>
                    </a:lnTo>
                    <a:lnTo>
                      <a:pt x="435948" y="438771"/>
                    </a:lnTo>
                    <a:lnTo>
                      <a:pt x="435948" y="381621"/>
                    </a:lnTo>
                    <a:lnTo>
                      <a:pt x="93048" y="381621"/>
                    </a:lnTo>
                    <a:lnTo>
                      <a:pt x="93048" y="438771"/>
                    </a:lnTo>
                    <a:lnTo>
                      <a:pt x="73998" y="438771"/>
                    </a:lnTo>
                    <a:lnTo>
                      <a:pt x="73998" y="381621"/>
                    </a:lnTo>
                    <a:lnTo>
                      <a:pt x="43328" y="381621"/>
                    </a:lnTo>
                    <a:cubicBezTo>
                      <a:pt x="28373" y="381621"/>
                      <a:pt x="15991" y="370096"/>
                      <a:pt x="14848" y="355237"/>
                    </a:cubicBezTo>
                    <a:lnTo>
                      <a:pt x="1513" y="181501"/>
                    </a:lnTo>
                    <a:cubicBezTo>
                      <a:pt x="-392" y="157212"/>
                      <a:pt x="17801" y="135971"/>
                      <a:pt x="42089" y="134162"/>
                    </a:cubicBezTo>
                    <a:cubicBezTo>
                      <a:pt x="43232" y="134066"/>
                      <a:pt x="44375" y="134066"/>
                      <a:pt x="45518" y="134066"/>
                    </a:cubicBezTo>
                    <a:cubicBezTo>
                      <a:pt x="73141" y="134066"/>
                      <a:pt x="96858" y="153688"/>
                      <a:pt x="101906" y="180834"/>
                    </a:cubicBezTo>
                    <a:lnTo>
                      <a:pt x="121623" y="286371"/>
                    </a:lnTo>
                    <a:lnTo>
                      <a:pt x="407373" y="286371"/>
                    </a:lnTo>
                    <a:lnTo>
                      <a:pt x="427185" y="180739"/>
                    </a:lnTo>
                    <a:cubicBezTo>
                      <a:pt x="432233" y="153592"/>
                      <a:pt x="455951" y="133971"/>
                      <a:pt x="483573" y="133971"/>
                    </a:cubicBezTo>
                    <a:close/>
                    <a:moveTo>
                      <a:pt x="416898" y="621"/>
                    </a:moveTo>
                    <a:cubicBezTo>
                      <a:pt x="453760" y="621"/>
                      <a:pt x="483573" y="30434"/>
                      <a:pt x="483573" y="67296"/>
                    </a:cubicBezTo>
                    <a:lnTo>
                      <a:pt x="483573" y="115397"/>
                    </a:lnTo>
                    <a:cubicBezTo>
                      <a:pt x="481192" y="115112"/>
                      <a:pt x="478811" y="114921"/>
                      <a:pt x="476429" y="114921"/>
                    </a:cubicBezTo>
                    <a:cubicBezTo>
                      <a:pt x="445473" y="114921"/>
                      <a:pt x="418803" y="136448"/>
                      <a:pt x="412040" y="166451"/>
                    </a:cubicBezTo>
                    <a:lnTo>
                      <a:pt x="411564" y="168737"/>
                    </a:lnTo>
                    <a:lnTo>
                      <a:pt x="393086" y="267321"/>
                    </a:lnTo>
                    <a:lnTo>
                      <a:pt x="135911" y="267321"/>
                    </a:lnTo>
                    <a:lnTo>
                      <a:pt x="117432" y="168737"/>
                    </a:lnTo>
                    <a:cubicBezTo>
                      <a:pt x="111622" y="137495"/>
                      <a:pt x="84285" y="114921"/>
                      <a:pt x="52567" y="114921"/>
                    </a:cubicBezTo>
                    <a:lnTo>
                      <a:pt x="54948" y="67296"/>
                    </a:lnTo>
                    <a:cubicBezTo>
                      <a:pt x="54948" y="30434"/>
                      <a:pt x="84761" y="621"/>
                      <a:pt x="121623" y="621"/>
                    </a:cubicBezTo>
                    <a:lnTo>
                      <a:pt x="416898" y="621"/>
                    </a:lnTo>
                    <a:close/>
                  </a:path>
                </a:pathLst>
              </a:custGeom>
              <a:solidFill>
                <a:schemeClr val="accent2"/>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928" name="文本框 927">
                <a:extLst>
                  <a:ext uri="{FF2B5EF4-FFF2-40B4-BE49-F238E27FC236}">
                    <a16:creationId xmlns:a16="http://schemas.microsoft.com/office/drawing/2014/main" id="{C6589EA0-2449-58F1-AF07-17BD7D1619D7}"/>
                  </a:ext>
                </a:extLst>
              </p:cNvPr>
              <p:cNvSpPr txBox="1"/>
              <p:nvPr/>
            </p:nvSpPr>
            <p:spPr>
              <a:xfrm>
                <a:off x="6811110" y="3706333"/>
                <a:ext cx="3742590" cy="774917"/>
              </a:xfrm>
              <a:prstGeom prst="rect">
                <a:avLst/>
              </a:prstGeom>
              <a:noFill/>
            </p:spPr>
            <p:txBody>
              <a:bodyPr wrap="square" rtlCol="0" anchor="t" anchorCtr="0">
                <a:normAutofit/>
              </a:bodyPr>
              <a:lstStyle/>
              <a:p>
                <a:pPr defTabSz="913765">
                  <a:lnSpc>
                    <a:spcPct val="120000"/>
                  </a:lnSpc>
                  <a:buSzPct val="25000"/>
                  <a:defRPr/>
                </a:pPr>
                <a:r>
                  <a:rPr kumimoji="0" lang="zh-CN" altLang="en-US" sz="1200" i="0" u="none" strike="noStrike" kern="1200" cap="none" spc="0" normalizeH="0" baseline="0" noProof="0" dirty="0">
                    <a:ln>
                      <a:noFill/>
                    </a:ln>
                    <a:effectLst/>
                    <a:uLnTx/>
                    <a:uFillTx/>
                  </a:rPr>
                  <a:t>单击此处添加文本单击此处添加文本单击此处添加文本单击此处添加文本</a:t>
                </a:r>
                <a:endParaRPr lang="en-US" dirty="0"/>
              </a:p>
            </p:txBody>
          </p:sp>
          <p:sp>
            <p:nvSpPr>
              <p:cNvPr id="929" name="文本框 928">
                <a:extLst>
                  <a:ext uri="{FF2B5EF4-FFF2-40B4-BE49-F238E27FC236}">
                    <a16:creationId xmlns:a16="http://schemas.microsoft.com/office/drawing/2014/main" id="{F71A9F72-5D71-89F1-D94C-6793C6A962ED}"/>
                  </a:ext>
                </a:extLst>
              </p:cNvPr>
              <p:cNvSpPr txBox="1"/>
              <p:nvPr/>
            </p:nvSpPr>
            <p:spPr>
              <a:xfrm>
                <a:off x="6811110" y="3342742"/>
                <a:ext cx="3742590" cy="363591"/>
              </a:xfrm>
              <a:prstGeom prst="rect">
                <a:avLst/>
              </a:prstGeom>
              <a:noFill/>
            </p:spPr>
            <p:txBody>
              <a:bodyPr wrap="square" anchor="b" anchorCtr="0">
                <a:normAutofit lnSpcReduction="10000"/>
              </a:bodyPr>
              <a:lstStyle/>
              <a:p>
                <a:r>
                  <a:rPr lang="zh-CN" altLang="en-US" b="1" dirty="0"/>
                  <a:t>单击添加小标题</a:t>
                </a:r>
                <a:endParaRPr lang="en-US" dirty="0"/>
              </a:p>
            </p:txBody>
          </p:sp>
        </p:grpSp>
        <p:grpSp>
          <p:nvGrpSpPr>
            <p:cNvPr id="1080" name="组合 1079">
              <a:extLst>
                <a:ext uri="{FF2B5EF4-FFF2-40B4-BE49-F238E27FC236}">
                  <a16:creationId xmlns:a16="http://schemas.microsoft.com/office/drawing/2014/main" id="{21D04865-E8F2-A27E-947F-E228ED1E2547}"/>
                </a:ext>
              </a:extLst>
            </p:cNvPr>
            <p:cNvGrpSpPr/>
            <p:nvPr/>
          </p:nvGrpSpPr>
          <p:grpSpPr>
            <a:xfrm>
              <a:off x="6340070" y="4828861"/>
              <a:ext cx="4213630" cy="1138508"/>
              <a:chOff x="6340070" y="4828861"/>
              <a:chExt cx="4213630" cy="1138508"/>
            </a:xfrm>
          </p:grpSpPr>
          <p:sp>
            <p:nvSpPr>
              <p:cNvPr id="245" name="任意多边形: 形状 244">
                <a:extLst>
                  <a:ext uri="{FF2B5EF4-FFF2-40B4-BE49-F238E27FC236}">
                    <a16:creationId xmlns:a16="http://schemas.microsoft.com/office/drawing/2014/main" id="{A2DBB4EA-5CD7-5D82-4AAC-76F3D69C7B3A}"/>
                  </a:ext>
                </a:extLst>
              </p:cNvPr>
              <p:cNvSpPr/>
              <p:nvPr/>
            </p:nvSpPr>
            <p:spPr bwMode="auto">
              <a:xfrm>
                <a:off x="6340070" y="4835926"/>
                <a:ext cx="327734" cy="298470"/>
              </a:xfrm>
              <a:custGeom>
                <a:avLst/>
                <a:gdLst>
                  <a:gd name="connsiteX0" fmla="*/ 125329 w 533400"/>
                  <a:gd name="connsiteY0" fmla="*/ 229221 h 485775"/>
                  <a:gd name="connsiteX1" fmla="*/ 125329 w 533400"/>
                  <a:gd name="connsiteY1" fmla="*/ 276846 h 485775"/>
                  <a:gd name="connsiteX2" fmla="*/ 144379 w 533400"/>
                  <a:gd name="connsiteY2" fmla="*/ 276846 h 485775"/>
                  <a:gd name="connsiteX3" fmla="*/ 144379 w 533400"/>
                  <a:gd name="connsiteY3" fmla="*/ 229221 h 485775"/>
                  <a:gd name="connsiteX4" fmla="*/ 392029 w 533400"/>
                  <a:gd name="connsiteY4" fmla="*/ 229221 h 485775"/>
                  <a:gd name="connsiteX5" fmla="*/ 392029 w 533400"/>
                  <a:gd name="connsiteY5" fmla="*/ 276846 h 485775"/>
                  <a:gd name="connsiteX6" fmla="*/ 411079 w 533400"/>
                  <a:gd name="connsiteY6" fmla="*/ 276846 h 485775"/>
                  <a:gd name="connsiteX7" fmla="*/ 411079 w 533400"/>
                  <a:gd name="connsiteY7" fmla="*/ 229221 h 485775"/>
                  <a:gd name="connsiteX8" fmla="*/ 534904 w 533400"/>
                  <a:gd name="connsiteY8" fmla="*/ 229221 h 485775"/>
                  <a:gd name="connsiteX9" fmla="*/ 534904 w 533400"/>
                  <a:gd name="connsiteY9" fmla="*/ 457821 h 485775"/>
                  <a:gd name="connsiteX10" fmla="*/ 506329 w 533400"/>
                  <a:gd name="connsiteY10" fmla="*/ 486396 h 485775"/>
                  <a:gd name="connsiteX11" fmla="*/ 30079 w 533400"/>
                  <a:gd name="connsiteY11" fmla="*/ 486396 h 485775"/>
                  <a:gd name="connsiteX12" fmla="*/ 1504 w 533400"/>
                  <a:gd name="connsiteY12" fmla="*/ 457821 h 485775"/>
                  <a:gd name="connsiteX13" fmla="*/ 1504 w 533400"/>
                  <a:gd name="connsiteY13" fmla="*/ 229221 h 485775"/>
                  <a:gd name="connsiteX14" fmla="*/ 125329 w 533400"/>
                  <a:gd name="connsiteY14" fmla="*/ 229221 h 485775"/>
                  <a:gd name="connsiteX15" fmla="*/ 372979 w 533400"/>
                  <a:gd name="connsiteY15" fmla="*/ 621 h 485775"/>
                  <a:gd name="connsiteX16" fmla="*/ 411079 w 533400"/>
                  <a:gd name="connsiteY16" fmla="*/ 36816 h 485775"/>
                  <a:gd name="connsiteX17" fmla="*/ 411079 w 533400"/>
                  <a:gd name="connsiteY17" fmla="*/ 38721 h 485775"/>
                  <a:gd name="connsiteX18" fmla="*/ 411079 w 533400"/>
                  <a:gd name="connsiteY18" fmla="*/ 114921 h 485775"/>
                  <a:gd name="connsiteX19" fmla="*/ 506329 w 533400"/>
                  <a:gd name="connsiteY19" fmla="*/ 114921 h 485775"/>
                  <a:gd name="connsiteX20" fmla="*/ 534904 w 533400"/>
                  <a:gd name="connsiteY20" fmla="*/ 143496 h 485775"/>
                  <a:gd name="connsiteX21" fmla="*/ 534904 w 533400"/>
                  <a:gd name="connsiteY21" fmla="*/ 210171 h 485775"/>
                  <a:gd name="connsiteX22" fmla="*/ 1504 w 533400"/>
                  <a:gd name="connsiteY22" fmla="*/ 210171 h 485775"/>
                  <a:gd name="connsiteX23" fmla="*/ 1504 w 533400"/>
                  <a:gd name="connsiteY23" fmla="*/ 143496 h 485775"/>
                  <a:gd name="connsiteX24" fmla="*/ 30079 w 533400"/>
                  <a:gd name="connsiteY24" fmla="*/ 114921 h 485775"/>
                  <a:gd name="connsiteX25" fmla="*/ 125329 w 533400"/>
                  <a:gd name="connsiteY25" fmla="*/ 114921 h 485775"/>
                  <a:gd name="connsiteX26" fmla="*/ 125329 w 533400"/>
                  <a:gd name="connsiteY26" fmla="*/ 38721 h 485775"/>
                  <a:gd name="connsiteX27" fmla="*/ 161524 w 533400"/>
                  <a:gd name="connsiteY27" fmla="*/ 621 h 485775"/>
                  <a:gd name="connsiteX28" fmla="*/ 163429 w 533400"/>
                  <a:gd name="connsiteY28" fmla="*/ 621 h 485775"/>
                  <a:gd name="connsiteX29" fmla="*/ 372979 w 533400"/>
                  <a:gd name="connsiteY29" fmla="*/ 621 h 485775"/>
                  <a:gd name="connsiteX30" fmla="*/ 372979 w 533400"/>
                  <a:gd name="connsiteY30" fmla="*/ 19671 h 485775"/>
                  <a:gd name="connsiteX31" fmla="*/ 163429 w 533400"/>
                  <a:gd name="connsiteY31" fmla="*/ 19671 h 485775"/>
                  <a:gd name="connsiteX32" fmla="*/ 144474 w 533400"/>
                  <a:gd name="connsiteY32" fmla="*/ 37292 h 485775"/>
                  <a:gd name="connsiteX33" fmla="*/ 144379 w 533400"/>
                  <a:gd name="connsiteY33" fmla="*/ 38721 h 485775"/>
                  <a:gd name="connsiteX34" fmla="*/ 144379 w 533400"/>
                  <a:gd name="connsiteY34" fmla="*/ 114921 h 485775"/>
                  <a:gd name="connsiteX35" fmla="*/ 392029 w 533400"/>
                  <a:gd name="connsiteY35" fmla="*/ 114921 h 485775"/>
                  <a:gd name="connsiteX36" fmla="*/ 392029 w 533400"/>
                  <a:gd name="connsiteY36" fmla="*/ 38721 h 485775"/>
                  <a:gd name="connsiteX37" fmla="*/ 375836 w 533400"/>
                  <a:gd name="connsiteY37" fmla="*/ 19862 h 485775"/>
                  <a:gd name="connsiteX38" fmla="*/ 374408 w 533400"/>
                  <a:gd name="connsiteY38" fmla="*/ 19671 h 485775"/>
                  <a:gd name="connsiteX39" fmla="*/ 372979 w 533400"/>
                  <a:gd name="connsiteY39" fmla="*/ 1967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33400" h="485775">
                    <a:moveTo>
                      <a:pt x="125329" y="229221"/>
                    </a:moveTo>
                    <a:lnTo>
                      <a:pt x="125329" y="276846"/>
                    </a:lnTo>
                    <a:lnTo>
                      <a:pt x="144379" y="276846"/>
                    </a:lnTo>
                    <a:lnTo>
                      <a:pt x="144379" y="229221"/>
                    </a:lnTo>
                    <a:lnTo>
                      <a:pt x="392029" y="229221"/>
                    </a:lnTo>
                    <a:lnTo>
                      <a:pt x="392029" y="276846"/>
                    </a:lnTo>
                    <a:lnTo>
                      <a:pt x="411079" y="276846"/>
                    </a:lnTo>
                    <a:lnTo>
                      <a:pt x="411079" y="229221"/>
                    </a:lnTo>
                    <a:lnTo>
                      <a:pt x="534904" y="229221"/>
                    </a:lnTo>
                    <a:lnTo>
                      <a:pt x="534904" y="457821"/>
                    </a:lnTo>
                    <a:cubicBezTo>
                      <a:pt x="534904" y="473632"/>
                      <a:pt x="522141" y="486396"/>
                      <a:pt x="506329" y="486396"/>
                    </a:cubicBezTo>
                    <a:lnTo>
                      <a:pt x="30079" y="486396"/>
                    </a:lnTo>
                    <a:cubicBezTo>
                      <a:pt x="14267" y="486396"/>
                      <a:pt x="1504" y="473632"/>
                      <a:pt x="1504" y="457821"/>
                    </a:cubicBezTo>
                    <a:lnTo>
                      <a:pt x="1504" y="229221"/>
                    </a:lnTo>
                    <a:lnTo>
                      <a:pt x="125329" y="229221"/>
                    </a:lnTo>
                    <a:close/>
                    <a:moveTo>
                      <a:pt x="372979" y="621"/>
                    </a:moveTo>
                    <a:cubicBezTo>
                      <a:pt x="393363" y="621"/>
                      <a:pt x="410031" y="16623"/>
                      <a:pt x="411079" y="36816"/>
                    </a:cubicBezTo>
                    <a:lnTo>
                      <a:pt x="411079" y="38721"/>
                    </a:lnTo>
                    <a:lnTo>
                      <a:pt x="411079" y="114921"/>
                    </a:lnTo>
                    <a:lnTo>
                      <a:pt x="506329" y="114921"/>
                    </a:lnTo>
                    <a:cubicBezTo>
                      <a:pt x="522141" y="114921"/>
                      <a:pt x="534904" y="127685"/>
                      <a:pt x="534904" y="143496"/>
                    </a:cubicBezTo>
                    <a:lnTo>
                      <a:pt x="534904" y="210171"/>
                    </a:lnTo>
                    <a:lnTo>
                      <a:pt x="1504" y="210171"/>
                    </a:lnTo>
                    <a:lnTo>
                      <a:pt x="1504" y="143496"/>
                    </a:lnTo>
                    <a:cubicBezTo>
                      <a:pt x="1504" y="127685"/>
                      <a:pt x="14267" y="114921"/>
                      <a:pt x="30079" y="114921"/>
                    </a:cubicBezTo>
                    <a:lnTo>
                      <a:pt x="125329" y="114921"/>
                    </a:lnTo>
                    <a:lnTo>
                      <a:pt x="125329" y="38721"/>
                    </a:lnTo>
                    <a:cubicBezTo>
                      <a:pt x="125329" y="18337"/>
                      <a:pt x="141331" y="1669"/>
                      <a:pt x="161524" y="621"/>
                    </a:cubicBezTo>
                    <a:lnTo>
                      <a:pt x="163429" y="621"/>
                    </a:lnTo>
                    <a:lnTo>
                      <a:pt x="372979" y="621"/>
                    </a:lnTo>
                    <a:close/>
                    <a:moveTo>
                      <a:pt x="372979" y="19671"/>
                    </a:moveTo>
                    <a:lnTo>
                      <a:pt x="163429" y="19671"/>
                    </a:lnTo>
                    <a:cubicBezTo>
                      <a:pt x="153428" y="19671"/>
                      <a:pt x="145141" y="27482"/>
                      <a:pt x="144474" y="37292"/>
                    </a:cubicBezTo>
                    <a:lnTo>
                      <a:pt x="144379" y="38721"/>
                    </a:lnTo>
                    <a:lnTo>
                      <a:pt x="144379" y="114921"/>
                    </a:lnTo>
                    <a:lnTo>
                      <a:pt x="392029" y="114921"/>
                    </a:lnTo>
                    <a:lnTo>
                      <a:pt x="392029" y="38721"/>
                    </a:lnTo>
                    <a:cubicBezTo>
                      <a:pt x="392029" y="29196"/>
                      <a:pt x="384981" y="21290"/>
                      <a:pt x="375836" y="19862"/>
                    </a:cubicBezTo>
                    <a:lnTo>
                      <a:pt x="374408" y="19671"/>
                    </a:lnTo>
                    <a:lnTo>
                      <a:pt x="372979" y="19671"/>
                    </a:lnTo>
                    <a:close/>
                  </a:path>
                </a:pathLst>
              </a:custGeom>
              <a:solidFill>
                <a:schemeClr val="accent1"/>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246" name="文本框 245">
                <a:extLst>
                  <a:ext uri="{FF2B5EF4-FFF2-40B4-BE49-F238E27FC236}">
                    <a16:creationId xmlns:a16="http://schemas.microsoft.com/office/drawing/2014/main" id="{73ECE7FD-048A-D870-8ABE-17359F202568}"/>
                  </a:ext>
                </a:extLst>
              </p:cNvPr>
              <p:cNvSpPr txBox="1"/>
              <p:nvPr/>
            </p:nvSpPr>
            <p:spPr>
              <a:xfrm>
                <a:off x="6811110" y="5192452"/>
                <a:ext cx="3742590" cy="774917"/>
              </a:xfrm>
              <a:prstGeom prst="rect">
                <a:avLst/>
              </a:prstGeom>
              <a:noFill/>
            </p:spPr>
            <p:txBody>
              <a:bodyPr wrap="square" rtlCol="0" anchor="t" anchorCtr="0">
                <a:normAutofit/>
              </a:bodyPr>
              <a:lstStyle/>
              <a:p>
                <a:pPr defTabSz="913765">
                  <a:lnSpc>
                    <a:spcPct val="120000"/>
                  </a:lnSpc>
                  <a:buSzPct val="25000"/>
                  <a:defRPr/>
                </a:pPr>
                <a:r>
                  <a:rPr kumimoji="0" lang="zh-CN" altLang="en-US" sz="1200" i="0" u="none" strike="noStrike" kern="1200" cap="none" spc="0" normalizeH="0" baseline="0" noProof="0" dirty="0">
                    <a:ln>
                      <a:noFill/>
                    </a:ln>
                    <a:effectLst/>
                    <a:uLnTx/>
                    <a:uFillTx/>
                  </a:rPr>
                  <a:t>单击此处添加文本单击此处添加文本单击此处添加文本单击此处添加文本</a:t>
                </a:r>
                <a:endParaRPr lang="en-US" dirty="0"/>
              </a:p>
            </p:txBody>
          </p:sp>
          <p:sp>
            <p:nvSpPr>
              <p:cNvPr id="254" name="文本框 253">
                <a:extLst>
                  <a:ext uri="{FF2B5EF4-FFF2-40B4-BE49-F238E27FC236}">
                    <a16:creationId xmlns:a16="http://schemas.microsoft.com/office/drawing/2014/main" id="{602E6F94-21BF-1A11-7B54-D10F144CEDB1}"/>
                  </a:ext>
                </a:extLst>
              </p:cNvPr>
              <p:cNvSpPr txBox="1"/>
              <p:nvPr/>
            </p:nvSpPr>
            <p:spPr>
              <a:xfrm>
                <a:off x="6811110" y="4828861"/>
                <a:ext cx="3742590" cy="363591"/>
              </a:xfrm>
              <a:prstGeom prst="rect">
                <a:avLst/>
              </a:prstGeom>
              <a:noFill/>
            </p:spPr>
            <p:txBody>
              <a:bodyPr wrap="square" anchor="b" anchorCtr="0">
                <a:normAutofit lnSpcReduction="10000"/>
              </a:bodyPr>
              <a:lstStyle/>
              <a:p>
                <a:r>
                  <a:rPr lang="zh-CN" altLang="en-US" b="1" dirty="0"/>
                  <a:t>单击添加小标题</a:t>
                </a:r>
                <a:endParaRPr lang="en-US" dirty="0"/>
              </a:p>
            </p:txBody>
          </p:sp>
        </p:grpSp>
        <p:sp>
          <p:nvSpPr>
            <p:cNvPr id="3" name="矩形: 圆角 2">
              <a:extLst>
                <a:ext uri="{FF2B5EF4-FFF2-40B4-BE49-F238E27FC236}">
                  <a16:creationId xmlns:a16="http://schemas.microsoft.com/office/drawing/2014/main" id="{FA4ADBA0-4FB3-8485-27B1-CFEF8E4109C5}"/>
                </a:ext>
              </a:extLst>
            </p:cNvPr>
            <p:cNvSpPr/>
            <p:nvPr/>
          </p:nvSpPr>
          <p:spPr>
            <a:xfrm>
              <a:off x="-106883" y="2260373"/>
              <a:ext cx="5762625" cy="3158046"/>
            </a:xfrm>
            <a:prstGeom prst="roundRect">
              <a:avLst>
                <a:gd name="adj" fmla="val 8351"/>
              </a:avLst>
            </a:prstGeom>
            <a:blipFill>
              <a:blip r:embed="rId2" cstate="screen">
                <a:extLst>
                  <a:ext uri="{28A0092B-C50C-407E-A947-70E740481C1C}">
                    <a14:useLocalDpi xmlns:a14="http://schemas.microsoft.com/office/drawing/2010/main"/>
                  </a:ext>
                </a:extLst>
              </a:blip>
              <a:srcRect/>
              <a:stretch>
                <a:fillRect/>
              </a:stretch>
            </a:blipFill>
            <a:ln w="38100">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grpSp>
    </p:spTree>
    <p:extLst>
      <p:ext uri="{BB962C8B-B14F-4D97-AF65-F5344CB8AC3E}">
        <p14:creationId xmlns:p14="http://schemas.microsoft.com/office/powerpoint/2010/main" val="1777462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697F9024-0EE6-A9A9-F286-49D3AF4439CD}"/>
              </a:ext>
            </a:extLst>
          </p:cNvPr>
          <p:cNvGrpSpPr/>
          <p:nvPr/>
        </p:nvGrpSpPr>
        <p:grpSpPr>
          <a:xfrm>
            <a:off x="669925" y="1169861"/>
            <a:ext cx="10850563" cy="5002338"/>
            <a:chOff x="669925" y="1169861"/>
            <a:chExt cx="10850563" cy="5002338"/>
          </a:xfrm>
        </p:grpSpPr>
        <p:cxnSp>
          <p:nvCxnSpPr>
            <p:cNvPr id="4" name="直接连接符 3">
              <a:extLst>
                <a:ext uri="{FF2B5EF4-FFF2-40B4-BE49-F238E27FC236}">
                  <a16:creationId xmlns:a16="http://schemas.microsoft.com/office/drawing/2014/main" id="{3F1D909C-7BA3-A6CE-24DE-CD0D45CB302F}"/>
                </a:ext>
              </a:extLst>
            </p:cNvPr>
            <p:cNvCxnSpPr/>
            <p:nvPr/>
          </p:nvCxnSpPr>
          <p:spPr>
            <a:xfrm flipV="1">
              <a:off x="6951014" y="2064190"/>
              <a:ext cx="4569474" cy="645"/>
            </a:xfrm>
            <a:prstGeom prst="line">
              <a:avLst/>
            </a:prstGeom>
            <a:ln w="12700" cap="rnd">
              <a:solidFill>
                <a:schemeClr val="tx2">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313CF743-ED69-8DE4-5642-38F0EE358807}"/>
                </a:ext>
              </a:extLst>
            </p:cNvPr>
            <p:cNvCxnSpPr>
              <a:cxnSpLocks/>
            </p:cNvCxnSpPr>
            <p:nvPr/>
          </p:nvCxnSpPr>
          <p:spPr>
            <a:xfrm>
              <a:off x="7257143" y="4028792"/>
              <a:ext cx="4261751" cy="0"/>
            </a:xfrm>
            <a:prstGeom prst="line">
              <a:avLst/>
            </a:prstGeom>
            <a:ln w="12700" cap="rnd">
              <a:solidFill>
                <a:schemeClr val="tx2">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52D6C12C-43B6-8CDB-93A2-89AD5562E799}"/>
                </a:ext>
              </a:extLst>
            </p:cNvPr>
            <p:cNvCxnSpPr/>
            <p:nvPr/>
          </p:nvCxnSpPr>
          <p:spPr>
            <a:xfrm flipH="1" flipV="1">
              <a:off x="669925" y="2824681"/>
              <a:ext cx="3724828" cy="0"/>
            </a:xfrm>
            <a:prstGeom prst="line">
              <a:avLst/>
            </a:prstGeom>
            <a:ln w="12700" cap="rnd">
              <a:solidFill>
                <a:schemeClr val="tx2">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C9E2D550-5EA3-6961-0587-3064DEC657CC}"/>
                </a:ext>
              </a:extLst>
            </p:cNvPr>
            <p:cNvCxnSpPr/>
            <p:nvPr/>
          </p:nvCxnSpPr>
          <p:spPr>
            <a:xfrm>
              <a:off x="6483148" y="5012065"/>
              <a:ext cx="5037340" cy="0"/>
            </a:xfrm>
            <a:prstGeom prst="line">
              <a:avLst/>
            </a:prstGeom>
            <a:ln w="12700" cap="rnd">
              <a:solidFill>
                <a:schemeClr val="tx2">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48C9DFA4-395D-C9BE-8166-48CC376555C3}"/>
                </a:ext>
              </a:extLst>
            </p:cNvPr>
            <p:cNvCxnSpPr/>
            <p:nvPr/>
          </p:nvCxnSpPr>
          <p:spPr>
            <a:xfrm>
              <a:off x="7126933" y="3058623"/>
              <a:ext cx="4391961" cy="0"/>
            </a:xfrm>
            <a:prstGeom prst="line">
              <a:avLst/>
            </a:prstGeom>
            <a:ln w="12700" cap="rnd">
              <a:solidFill>
                <a:schemeClr val="tx2">
                  <a:alpha val="50000"/>
                </a:schemeClr>
              </a:solidFill>
              <a:round/>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C1B31479-47FF-51C6-2DC5-020FE1E0075B}"/>
                </a:ext>
              </a:extLst>
            </p:cNvPr>
            <p:cNvGrpSpPr/>
            <p:nvPr/>
          </p:nvGrpSpPr>
          <p:grpSpPr>
            <a:xfrm>
              <a:off x="673100" y="1535976"/>
              <a:ext cx="5837087" cy="4610824"/>
              <a:chOff x="673100" y="1535976"/>
              <a:chExt cx="5837087" cy="4610824"/>
            </a:xfrm>
          </p:grpSpPr>
          <p:sp>
            <p:nvSpPr>
              <p:cNvPr id="27" name="矩形 26">
                <a:extLst>
                  <a:ext uri="{FF2B5EF4-FFF2-40B4-BE49-F238E27FC236}">
                    <a16:creationId xmlns:a16="http://schemas.microsoft.com/office/drawing/2014/main" id="{B23CAA05-5577-C5AE-9A54-9C06549D97F5}"/>
                  </a:ext>
                </a:extLst>
              </p:cNvPr>
              <p:cNvSpPr/>
              <p:nvPr/>
            </p:nvSpPr>
            <p:spPr bwMode="auto">
              <a:xfrm>
                <a:off x="673100" y="2265778"/>
                <a:ext cx="3554456" cy="481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1200" dirty="0"/>
                  <a:t>单击此处添加文本单击此处添加文本单击此处添加文本单击此处添加文本</a:t>
                </a:r>
                <a:endParaRPr lang="en-US" dirty="0"/>
              </a:p>
            </p:txBody>
          </p:sp>
          <p:sp>
            <p:nvSpPr>
              <p:cNvPr id="28" name="文本框 27">
                <a:extLst>
                  <a:ext uri="{FF2B5EF4-FFF2-40B4-BE49-F238E27FC236}">
                    <a16:creationId xmlns:a16="http://schemas.microsoft.com/office/drawing/2014/main" id="{F6E4C85D-D775-B694-4179-D2FDB8C1B9A0}"/>
                  </a:ext>
                </a:extLst>
              </p:cNvPr>
              <p:cNvSpPr txBox="1"/>
              <p:nvPr/>
            </p:nvSpPr>
            <p:spPr bwMode="auto">
              <a:xfrm>
                <a:off x="673100" y="1896656"/>
                <a:ext cx="3554456" cy="369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b="1" dirty="0"/>
                  <a:t>单击添加小标题</a:t>
                </a:r>
                <a:endParaRPr lang="en-US" dirty="0"/>
              </a:p>
            </p:txBody>
          </p:sp>
          <p:sp>
            <p:nvSpPr>
              <p:cNvPr id="29" name="任意多边形: 形状 28">
                <a:extLst>
                  <a:ext uri="{FF2B5EF4-FFF2-40B4-BE49-F238E27FC236}">
                    <a16:creationId xmlns:a16="http://schemas.microsoft.com/office/drawing/2014/main" id="{E150D683-F548-7DC3-59E1-EBAE8D4A9EEF}"/>
                  </a:ext>
                </a:extLst>
              </p:cNvPr>
              <p:cNvSpPr/>
              <p:nvPr/>
            </p:nvSpPr>
            <p:spPr bwMode="auto">
              <a:xfrm>
                <a:off x="4394753" y="1535976"/>
                <a:ext cx="1321290" cy="1400020"/>
              </a:xfrm>
              <a:custGeom>
                <a:avLst/>
                <a:gdLst>
                  <a:gd name="T0" fmla="*/ 134 w 150"/>
                  <a:gd name="T1" fmla="*/ 55 h 159"/>
                  <a:gd name="T2" fmla="*/ 136 w 150"/>
                  <a:gd name="T3" fmla="*/ 55 h 159"/>
                  <a:gd name="T4" fmla="*/ 147 w 150"/>
                  <a:gd name="T5" fmla="*/ 34 h 159"/>
                  <a:gd name="T6" fmla="*/ 127 w 150"/>
                  <a:gd name="T7" fmla="*/ 23 h 159"/>
                  <a:gd name="T8" fmla="*/ 125 w 150"/>
                  <a:gd name="T9" fmla="*/ 23 h 159"/>
                  <a:gd name="T10" fmla="*/ 124 w 150"/>
                  <a:gd name="T11" fmla="*/ 21 h 159"/>
                  <a:gd name="T12" fmla="*/ 118 w 150"/>
                  <a:gd name="T13" fmla="*/ 0 h 159"/>
                  <a:gd name="T14" fmla="*/ 56 w 150"/>
                  <a:gd name="T15" fmla="*/ 36 h 159"/>
                  <a:gd name="T16" fmla="*/ 0 w 150"/>
                  <a:gd name="T17" fmla="*/ 147 h 159"/>
                  <a:gd name="T18" fmla="*/ 95 w 150"/>
                  <a:gd name="T19" fmla="*/ 159 h 159"/>
                  <a:gd name="T20" fmla="*/ 131 w 150"/>
                  <a:gd name="T21" fmla="*/ 91 h 159"/>
                  <a:gd name="T22" fmla="*/ 142 w 150"/>
                  <a:gd name="T23" fmla="*/ 83 h 159"/>
                  <a:gd name="T24" fmla="*/ 134 w 150"/>
                  <a:gd name="T25" fmla="*/ 5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0" h="159">
                    <a:moveTo>
                      <a:pt x="134" y="55"/>
                    </a:moveTo>
                    <a:cubicBezTo>
                      <a:pt x="136" y="55"/>
                      <a:pt x="136" y="55"/>
                      <a:pt x="136" y="55"/>
                    </a:cubicBezTo>
                    <a:cubicBezTo>
                      <a:pt x="145" y="52"/>
                      <a:pt x="150" y="43"/>
                      <a:pt x="147" y="34"/>
                    </a:cubicBezTo>
                    <a:cubicBezTo>
                      <a:pt x="145" y="25"/>
                      <a:pt x="136" y="20"/>
                      <a:pt x="127" y="23"/>
                    </a:cubicBezTo>
                    <a:cubicBezTo>
                      <a:pt x="125" y="23"/>
                      <a:pt x="125" y="23"/>
                      <a:pt x="125" y="23"/>
                    </a:cubicBezTo>
                    <a:cubicBezTo>
                      <a:pt x="124" y="21"/>
                      <a:pt x="124" y="21"/>
                      <a:pt x="124" y="21"/>
                    </a:cubicBezTo>
                    <a:cubicBezTo>
                      <a:pt x="118" y="0"/>
                      <a:pt x="118" y="0"/>
                      <a:pt x="118" y="0"/>
                    </a:cubicBezTo>
                    <a:cubicBezTo>
                      <a:pt x="95" y="8"/>
                      <a:pt x="74" y="20"/>
                      <a:pt x="56" y="36"/>
                    </a:cubicBezTo>
                    <a:cubicBezTo>
                      <a:pt x="21" y="66"/>
                      <a:pt x="2" y="103"/>
                      <a:pt x="0" y="147"/>
                    </a:cubicBezTo>
                    <a:cubicBezTo>
                      <a:pt x="95" y="159"/>
                      <a:pt x="95" y="159"/>
                      <a:pt x="95" y="159"/>
                    </a:cubicBezTo>
                    <a:cubicBezTo>
                      <a:pt x="101" y="128"/>
                      <a:pt x="113" y="106"/>
                      <a:pt x="131" y="91"/>
                    </a:cubicBezTo>
                    <a:cubicBezTo>
                      <a:pt x="134" y="88"/>
                      <a:pt x="138" y="85"/>
                      <a:pt x="142" y="83"/>
                    </a:cubicBezTo>
                    <a:lnTo>
                      <a:pt x="134" y="55"/>
                    </a:lnTo>
                    <a:close/>
                  </a:path>
                </a:pathLst>
              </a:custGeom>
              <a:solidFill>
                <a:schemeClr val="accent1"/>
              </a:solidFill>
              <a:ln>
                <a:noFill/>
              </a:ln>
            </p:spPr>
            <p:txBody>
              <a:bodyPr vert="horz" wrap="square" lIns="91440" tIns="45720" rIns="91440" bIns="45720" numCol="1" anchor="ctr"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sz="2400" b="1" dirty="0">
                    <a:solidFill>
                      <a:srgbClr val="FFFFFF"/>
                    </a:solidFill>
                  </a:rPr>
                  <a:t>1</a:t>
                </a:r>
                <a:endParaRPr lang="id-ID" sz="2400" b="1" dirty="0">
                  <a:solidFill>
                    <a:srgbClr val="FFFFFF"/>
                  </a:solidFill>
                </a:endParaRPr>
              </a:p>
            </p:txBody>
          </p:sp>
          <p:sp>
            <p:nvSpPr>
              <p:cNvPr id="30" name="矩形: 圆角 29">
                <a:extLst>
                  <a:ext uri="{FF2B5EF4-FFF2-40B4-BE49-F238E27FC236}">
                    <a16:creationId xmlns:a16="http://schemas.microsoft.com/office/drawing/2014/main" id="{8654DB85-4477-79AE-FDDD-0CF7A73DE1CF}"/>
                  </a:ext>
                </a:extLst>
              </p:cNvPr>
              <p:cNvSpPr/>
              <p:nvPr/>
            </p:nvSpPr>
            <p:spPr bwMode="auto">
              <a:xfrm>
                <a:off x="5654429" y="5328695"/>
                <a:ext cx="855758" cy="818105"/>
              </a:xfrm>
              <a:prstGeom prst="roundRect">
                <a:avLst/>
              </a:prstGeom>
              <a:solidFill>
                <a:schemeClr val="accent1">
                  <a:alpha val="15000"/>
                </a:schemeClr>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id-ID"/>
              </a:p>
            </p:txBody>
          </p:sp>
          <p:sp>
            <p:nvSpPr>
              <p:cNvPr id="31" name="任意多边形: 形状 30">
                <a:extLst>
                  <a:ext uri="{FF2B5EF4-FFF2-40B4-BE49-F238E27FC236}">
                    <a16:creationId xmlns:a16="http://schemas.microsoft.com/office/drawing/2014/main" id="{3B7B1A9B-BF74-2EF2-7E80-5D9B18AA1F04}"/>
                  </a:ext>
                </a:extLst>
              </p:cNvPr>
              <p:cNvSpPr/>
              <p:nvPr/>
            </p:nvSpPr>
            <p:spPr>
              <a:xfrm>
                <a:off x="5895572" y="5533935"/>
                <a:ext cx="373472" cy="407624"/>
              </a:xfrm>
              <a:custGeom>
                <a:avLst/>
                <a:gdLst>
                  <a:gd name="connsiteX0" fmla="*/ 243589 w 557114"/>
                  <a:gd name="connsiteY0" fmla="*/ 355438 h 608062"/>
                  <a:gd name="connsiteX1" fmla="*/ 277656 w 557114"/>
                  <a:gd name="connsiteY1" fmla="*/ 355438 h 608062"/>
                  <a:gd name="connsiteX2" fmla="*/ 277940 w 557114"/>
                  <a:gd name="connsiteY2" fmla="*/ 355438 h 608062"/>
                  <a:gd name="connsiteX3" fmla="*/ 278604 w 557114"/>
                  <a:gd name="connsiteY3" fmla="*/ 355438 h 608062"/>
                  <a:gd name="connsiteX4" fmla="*/ 279174 w 557114"/>
                  <a:gd name="connsiteY4" fmla="*/ 355438 h 608062"/>
                  <a:gd name="connsiteX5" fmla="*/ 279458 w 557114"/>
                  <a:gd name="connsiteY5" fmla="*/ 355438 h 608062"/>
                  <a:gd name="connsiteX6" fmla="*/ 279553 w 557114"/>
                  <a:gd name="connsiteY6" fmla="*/ 355438 h 608062"/>
                  <a:gd name="connsiteX7" fmla="*/ 313620 w 557114"/>
                  <a:gd name="connsiteY7" fmla="*/ 355438 h 608062"/>
                  <a:gd name="connsiteX8" fmla="*/ 324438 w 557114"/>
                  <a:gd name="connsiteY8" fmla="*/ 375432 h 608062"/>
                  <a:gd name="connsiteX9" fmla="*/ 298152 w 557114"/>
                  <a:gd name="connsiteY9" fmla="*/ 430202 h 608062"/>
                  <a:gd name="connsiteX10" fmla="*/ 301948 w 557114"/>
                  <a:gd name="connsiteY10" fmla="*/ 510272 h 608062"/>
                  <a:gd name="connsiteX11" fmla="*/ 356891 w 557114"/>
                  <a:gd name="connsiteY11" fmla="*/ 389172 h 608062"/>
                  <a:gd name="connsiteX12" fmla="*/ 356986 w 557114"/>
                  <a:gd name="connsiteY12" fmla="*/ 389172 h 608062"/>
                  <a:gd name="connsiteX13" fmla="*/ 376628 w 557114"/>
                  <a:gd name="connsiteY13" fmla="*/ 375337 h 608062"/>
                  <a:gd name="connsiteX14" fmla="*/ 383556 w 557114"/>
                  <a:gd name="connsiteY14" fmla="*/ 376474 h 608062"/>
                  <a:gd name="connsiteX15" fmla="*/ 383745 w 557114"/>
                  <a:gd name="connsiteY15" fmla="*/ 376569 h 608062"/>
                  <a:gd name="connsiteX16" fmla="*/ 518588 w 557114"/>
                  <a:gd name="connsiteY16" fmla="*/ 438920 h 608062"/>
                  <a:gd name="connsiteX17" fmla="*/ 557114 w 557114"/>
                  <a:gd name="connsiteY17" fmla="*/ 482224 h 608062"/>
                  <a:gd name="connsiteX18" fmla="*/ 557114 w 557114"/>
                  <a:gd name="connsiteY18" fmla="*/ 608062 h 608062"/>
                  <a:gd name="connsiteX19" fmla="*/ 279743 w 557114"/>
                  <a:gd name="connsiteY19" fmla="*/ 608062 h 608062"/>
                  <a:gd name="connsiteX20" fmla="*/ 279458 w 557114"/>
                  <a:gd name="connsiteY20" fmla="*/ 608062 h 608062"/>
                  <a:gd name="connsiteX21" fmla="*/ 279364 w 557114"/>
                  <a:gd name="connsiteY21" fmla="*/ 608062 h 608062"/>
                  <a:gd name="connsiteX22" fmla="*/ 279174 w 557114"/>
                  <a:gd name="connsiteY22" fmla="*/ 608062 h 608062"/>
                  <a:gd name="connsiteX23" fmla="*/ 278984 w 557114"/>
                  <a:gd name="connsiteY23" fmla="*/ 608062 h 608062"/>
                  <a:gd name="connsiteX24" fmla="*/ 278604 w 557114"/>
                  <a:gd name="connsiteY24" fmla="*/ 608062 h 608062"/>
                  <a:gd name="connsiteX25" fmla="*/ 278130 w 557114"/>
                  <a:gd name="connsiteY25" fmla="*/ 608062 h 608062"/>
                  <a:gd name="connsiteX26" fmla="*/ 277940 w 557114"/>
                  <a:gd name="connsiteY26" fmla="*/ 608062 h 608062"/>
                  <a:gd name="connsiteX27" fmla="*/ 277845 w 557114"/>
                  <a:gd name="connsiteY27" fmla="*/ 608062 h 608062"/>
                  <a:gd name="connsiteX28" fmla="*/ 277750 w 557114"/>
                  <a:gd name="connsiteY28" fmla="*/ 608062 h 608062"/>
                  <a:gd name="connsiteX29" fmla="*/ 277656 w 557114"/>
                  <a:gd name="connsiteY29" fmla="*/ 608062 h 608062"/>
                  <a:gd name="connsiteX30" fmla="*/ 277371 w 557114"/>
                  <a:gd name="connsiteY30" fmla="*/ 608062 h 608062"/>
                  <a:gd name="connsiteX31" fmla="*/ 0 w 557114"/>
                  <a:gd name="connsiteY31" fmla="*/ 608062 h 608062"/>
                  <a:gd name="connsiteX32" fmla="*/ 0 w 557114"/>
                  <a:gd name="connsiteY32" fmla="*/ 482224 h 608062"/>
                  <a:gd name="connsiteX33" fmla="*/ 38621 w 557114"/>
                  <a:gd name="connsiteY33" fmla="*/ 438920 h 608062"/>
                  <a:gd name="connsiteX34" fmla="*/ 173464 w 557114"/>
                  <a:gd name="connsiteY34" fmla="*/ 376569 h 608062"/>
                  <a:gd name="connsiteX35" fmla="*/ 173558 w 557114"/>
                  <a:gd name="connsiteY35" fmla="*/ 376474 h 608062"/>
                  <a:gd name="connsiteX36" fmla="*/ 180486 w 557114"/>
                  <a:gd name="connsiteY36" fmla="*/ 375337 h 608062"/>
                  <a:gd name="connsiteX37" fmla="*/ 200223 w 557114"/>
                  <a:gd name="connsiteY37" fmla="*/ 389172 h 608062"/>
                  <a:gd name="connsiteX38" fmla="*/ 255166 w 557114"/>
                  <a:gd name="connsiteY38" fmla="*/ 510272 h 608062"/>
                  <a:gd name="connsiteX39" fmla="*/ 258962 w 557114"/>
                  <a:gd name="connsiteY39" fmla="*/ 430202 h 608062"/>
                  <a:gd name="connsiteX40" fmla="*/ 232676 w 557114"/>
                  <a:gd name="connsiteY40" fmla="*/ 375432 h 608062"/>
                  <a:gd name="connsiteX41" fmla="*/ 243589 w 557114"/>
                  <a:gd name="connsiteY41" fmla="*/ 355438 h 608062"/>
                  <a:gd name="connsiteX42" fmla="*/ 276250 w 557114"/>
                  <a:gd name="connsiteY42" fmla="*/ 0 h 608062"/>
                  <a:gd name="connsiteX43" fmla="*/ 277674 w 557114"/>
                  <a:gd name="connsiteY43" fmla="*/ 0 h 608062"/>
                  <a:gd name="connsiteX44" fmla="*/ 277863 w 557114"/>
                  <a:gd name="connsiteY44" fmla="*/ 0 h 608062"/>
                  <a:gd name="connsiteX45" fmla="*/ 277958 w 557114"/>
                  <a:gd name="connsiteY45" fmla="*/ 0 h 608062"/>
                  <a:gd name="connsiteX46" fmla="*/ 279382 w 557114"/>
                  <a:gd name="connsiteY46" fmla="*/ 0 h 608062"/>
                  <a:gd name="connsiteX47" fmla="*/ 402570 w 557114"/>
                  <a:gd name="connsiteY47" fmla="*/ 104895 h 608062"/>
                  <a:gd name="connsiteX48" fmla="*/ 394693 w 557114"/>
                  <a:gd name="connsiteY48" fmla="*/ 159001 h 608062"/>
                  <a:gd name="connsiteX49" fmla="*/ 405892 w 557114"/>
                  <a:gd name="connsiteY49" fmla="*/ 184774 h 608062"/>
                  <a:gd name="connsiteX50" fmla="*/ 377040 w 557114"/>
                  <a:gd name="connsiteY50" fmla="*/ 236890 h 608062"/>
                  <a:gd name="connsiteX51" fmla="*/ 315731 w 557114"/>
                  <a:gd name="connsiteY51" fmla="*/ 311274 h 608062"/>
                  <a:gd name="connsiteX52" fmla="*/ 277958 w 557114"/>
                  <a:gd name="connsiteY52" fmla="*/ 319707 h 608062"/>
                  <a:gd name="connsiteX53" fmla="*/ 277958 w 557114"/>
                  <a:gd name="connsiteY53" fmla="*/ 319802 h 608062"/>
                  <a:gd name="connsiteX54" fmla="*/ 277863 w 557114"/>
                  <a:gd name="connsiteY54" fmla="*/ 319802 h 608062"/>
                  <a:gd name="connsiteX55" fmla="*/ 277674 w 557114"/>
                  <a:gd name="connsiteY55" fmla="*/ 319802 h 608062"/>
                  <a:gd name="connsiteX56" fmla="*/ 277674 w 557114"/>
                  <a:gd name="connsiteY56" fmla="*/ 319707 h 608062"/>
                  <a:gd name="connsiteX57" fmla="*/ 239901 w 557114"/>
                  <a:gd name="connsiteY57" fmla="*/ 311274 h 608062"/>
                  <a:gd name="connsiteX58" fmla="*/ 178592 w 557114"/>
                  <a:gd name="connsiteY58" fmla="*/ 236890 h 608062"/>
                  <a:gd name="connsiteX59" fmla="*/ 149740 w 557114"/>
                  <a:gd name="connsiteY59" fmla="*/ 184774 h 608062"/>
                  <a:gd name="connsiteX60" fmla="*/ 161034 w 557114"/>
                  <a:gd name="connsiteY60" fmla="*/ 159001 h 608062"/>
                  <a:gd name="connsiteX61" fmla="*/ 153062 w 557114"/>
                  <a:gd name="connsiteY61" fmla="*/ 104895 h 608062"/>
                  <a:gd name="connsiteX62" fmla="*/ 276250 w 557114"/>
                  <a:gd name="connsiteY62" fmla="*/ 0 h 608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557114" h="608062">
                    <a:moveTo>
                      <a:pt x="243589" y="355438"/>
                    </a:moveTo>
                    <a:lnTo>
                      <a:pt x="277656" y="355438"/>
                    </a:lnTo>
                    <a:lnTo>
                      <a:pt x="277940" y="355438"/>
                    </a:lnTo>
                    <a:lnTo>
                      <a:pt x="278604" y="355438"/>
                    </a:lnTo>
                    <a:lnTo>
                      <a:pt x="279174" y="355438"/>
                    </a:lnTo>
                    <a:lnTo>
                      <a:pt x="279458" y="355438"/>
                    </a:lnTo>
                    <a:lnTo>
                      <a:pt x="279553" y="355438"/>
                    </a:lnTo>
                    <a:lnTo>
                      <a:pt x="313620" y="355438"/>
                    </a:lnTo>
                    <a:cubicBezTo>
                      <a:pt x="325007" y="355438"/>
                      <a:pt x="330511" y="364630"/>
                      <a:pt x="324438" y="375432"/>
                    </a:cubicBezTo>
                    <a:cubicBezTo>
                      <a:pt x="321781" y="379980"/>
                      <a:pt x="298152" y="430202"/>
                      <a:pt x="298152" y="430202"/>
                    </a:cubicBezTo>
                    <a:lnTo>
                      <a:pt x="301948" y="510272"/>
                    </a:lnTo>
                    <a:cubicBezTo>
                      <a:pt x="317700" y="481655"/>
                      <a:pt x="343131" y="422432"/>
                      <a:pt x="356891" y="389172"/>
                    </a:cubicBezTo>
                    <a:cubicBezTo>
                      <a:pt x="356891" y="389172"/>
                      <a:pt x="356891" y="389172"/>
                      <a:pt x="356986" y="389172"/>
                    </a:cubicBezTo>
                    <a:cubicBezTo>
                      <a:pt x="359832" y="381117"/>
                      <a:pt x="367519" y="375337"/>
                      <a:pt x="376628" y="375337"/>
                    </a:cubicBezTo>
                    <a:cubicBezTo>
                      <a:pt x="379096" y="375337"/>
                      <a:pt x="381373" y="375716"/>
                      <a:pt x="383556" y="376474"/>
                    </a:cubicBezTo>
                    <a:cubicBezTo>
                      <a:pt x="383650" y="376474"/>
                      <a:pt x="383650" y="376474"/>
                      <a:pt x="383745" y="376569"/>
                    </a:cubicBezTo>
                    <a:cubicBezTo>
                      <a:pt x="387446" y="377706"/>
                      <a:pt x="464973" y="411724"/>
                      <a:pt x="518588" y="438920"/>
                    </a:cubicBezTo>
                    <a:cubicBezTo>
                      <a:pt x="542595" y="451049"/>
                      <a:pt x="557114" y="466305"/>
                      <a:pt x="557114" y="482224"/>
                    </a:cubicBezTo>
                    <a:lnTo>
                      <a:pt x="557114" y="608062"/>
                    </a:lnTo>
                    <a:lnTo>
                      <a:pt x="279743" y="608062"/>
                    </a:lnTo>
                    <a:lnTo>
                      <a:pt x="279458" y="608062"/>
                    </a:lnTo>
                    <a:lnTo>
                      <a:pt x="279364" y="608062"/>
                    </a:lnTo>
                    <a:lnTo>
                      <a:pt x="279174" y="608062"/>
                    </a:lnTo>
                    <a:lnTo>
                      <a:pt x="278984" y="608062"/>
                    </a:lnTo>
                    <a:lnTo>
                      <a:pt x="278604" y="608062"/>
                    </a:lnTo>
                    <a:lnTo>
                      <a:pt x="278130" y="608062"/>
                    </a:lnTo>
                    <a:lnTo>
                      <a:pt x="277940" y="608062"/>
                    </a:lnTo>
                    <a:lnTo>
                      <a:pt x="277845" y="608062"/>
                    </a:lnTo>
                    <a:lnTo>
                      <a:pt x="277750" y="608062"/>
                    </a:lnTo>
                    <a:lnTo>
                      <a:pt x="277656" y="608062"/>
                    </a:lnTo>
                    <a:lnTo>
                      <a:pt x="277371" y="608062"/>
                    </a:lnTo>
                    <a:lnTo>
                      <a:pt x="0" y="608062"/>
                    </a:lnTo>
                    <a:lnTo>
                      <a:pt x="0" y="482224"/>
                    </a:lnTo>
                    <a:cubicBezTo>
                      <a:pt x="0" y="466305"/>
                      <a:pt x="14519" y="451049"/>
                      <a:pt x="38621" y="438920"/>
                    </a:cubicBezTo>
                    <a:cubicBezTo>
                      <a:pt x="92141" y="411724"/>
                      <a:pt x="169668" y="377706"/>
                      <a:pt x="173464" y="376569"/>
                    </a:cubicBezTo>
                    <a:cubicBezTo>
                      <a:pt x="173464" y="376474"/>
                      <a:pt x="173464" y="376474"/>
                      <a:pt x="173558" y="376474"/>
                    </a:cubicBezTo>
                    <a:cubicBezTo>
                      <a:pt x="175741" y="375716"/>
                      <a:pt x="178018" y="375337"/>
                      <a:pt x="180486" y="375337"/>
                    </a:cubicBezTo>
                    <a:cubicBezTo>
                      <a:pt x="189595" y="375337"/>
                      <a:pt x="197282" y="381117"/>
                      <a:pt x="200223" y="389172"/>
                    </a:cubicBezTo>
                    <a:cubicBezTo>
                      <a:pt x="214078" y="422432"/>
                      <a:pt x="239414" y="481655"/>
                      <a:pt x="255166" y="510272"/>
                    </a:cubicBezTo>
                    <a:lnTo>
                      <a:pt x="258962" y="430202"/>
                    </a:lnTo>
                    <a:cubicBezTo>
                      <a:pt x="258962" y="430202"/>
                      <a:pt x="235333" y="379980"/>
                      <a:pt x="232676" y="375432"/>
                    </a:cubicBezTo>
                    <a:cubicBezTo>
                      <a:pt x="226603" y="364630"/>
                      <a:pt x="232107" y="355438"/>
                      <a:pt x="243589" y="355438"/>
                    </a:cubicBezTo>
                    <a:close/>
                    <a:moveTo>
                      <a:pt x="276250" y="0"/>
                    </a:moveTo>
                    <a:cubicBezTo>
                      <a:pt x="276725" y="0"/>
                      <a:pt x="277199" y="0"/>
                      <a:pt x="277674" y="0"/>
                    </a:cubicBezTo>
                    <a:cubicBezTo>
                      <a:pt x="277769" y="0"/>
                      <a:pt x="277769" y="0"/>
                      <a:pt x="277863" y="0"/>
                    </a:cubicBezTo>
                    <a:cubicBezTo>
                      <a:pt x="277863" y="0"/>
                      <a:pt x="277863" y="0"/>
                      <a:pt x="277958" y="0"/>
                    </a:cubicBezTo>
                    <a:cubicBezTo>
                      <a:pt x="278433" y="0"/>
                      <a:pt x="278907" y="0"/>
                      <a:pt x="279382" y="0"/>
                    </a:cubicBezTo>
                    <a:cubicBezTo>
                      <a:pt x="385487" y="0"/>
                      <a:pt x="405417" y="75615"/>
                      <a:pt x="402570" y="104895"/>
                    </a:cubicBezTo>
                    <a:cubicBezTo>
                      <a:pt x="400387" y="128395"/>
                      <a:pt x="394693" y="159001"/>
                      <a:pt x="394693" y="159001"/>
                    </a:cubicBezTo>
                    <a:cubicBezTo>
                      <a:pt x="394693" y="159001"/>
                      <a:pt x="405892" y="164118"/>
                      <a:pt x="405892" y="184774"/>
                    </a:cubicBezTo>
                    <a:cubicBezTo>
                      <a:pt x="402001" y="236511"/>
                      <a:pt x="381311" y="214149"/>
                      <a:pt x="377040" y="236890"/>
                    </a:cubicBezTo>
                    <a:cubicBezTo>
                      <a:pt x="370017" y="274603"/>
                      <a:pt x="336610" y="301893"/>
                      <a:pt x="315731" y="311274"/>
                    </a:cubicBezTo>
                    <a:cubicBezTo>
                      <a:pt x="303583" y="316770"/>
                      <a:pt x="291055" y="319518"/>
                      <a:pt x="277958" y="319707"/>
                    </a:cubicBezTo>
                    <a:lnTo>
                      <a:pt x="277958" y="319802"/>
                    </a:lnTo>
                    <a:cubicBezTo>
                      <a:pt x="277863" y="319802"/>
                      <a:pt x="277863" y="319802"/>
                      <a:pt x="277863" y="319802"/>
                    </a:cubicBezTo>
                    <a:cubicBezTo>
                      <a:pt x="277769" y="319802"/>
                      <a:pt x="277769" y="319802"/>
                      <a:pt x="277674" y="319802"/>
                    </a:cubicBezTo>
                    <a:lnTo>
                      <a:pt x="277674" y="319707"/>
                    </a:lnTo>
                    <a:cubicBezTo>
                      <a:pt x="264577" y="319518"/>
                      <a:pt x="252049" y="316770"/>
                      <a:pt x="239901" y="311274"/>
                    </a:cubicBezTo>
                    <a:cubicBezTo>
                      <a:pt x="219022" y="301893"/>
                      <a:pt x="185615" y="274603"/>
                      <a:pt x="178592" y="236890"/>
                    </a:cubicBezTo>
                    <a:cubicBezTo>
                      <a:pt x="174321" y="214149"/>
                      <a:pt x="153631" y="236511"/>
                      <a:pt x="149740" y="184774"/>
                    </a:cubicBezTo>
                    <a:cubicBezTo>
                      <a:pt x="149740" y="164118"/>
                      <a:pt x="161034" y="159001"/>
                      <a:pt x="161034" y="159001"/>
                    </a:cubicBezTo>
                    <a:cubicBezTo>
                      <a:pt x="161034" y="159001"/>
                      <a:pt x="155245" y="128395"/>
                      <a:pt x="153062" y="104895"/>
                    </a:cubicBezTo>
                    <a:cubicBezTo>
                      <a:pt x="150215" y="75615"/>
                      <a:pt x="170145" y="0"/>
                      <a:pt x="27625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a:p>
            </p:txBody>
          </p:sp>
        </p:grpSp>
        <p:grpSp>
          <p:nvGrpSpPr>
            <p:cNvPr id="10" name="组合 9">
              <a:extLst>
                <a:ext uri="{FF2B5EF4-FFF2-40B4-BE49-F238E27FC236}">
                  <a16:creationId xmlns:a16="http://schemas.microsoft.com/office/drawing/2014/main" id="{F0823923-DA4B-3FE4-C5AE-3D98AC873AE3}"/>
                </a:ext>
              </a:extLst>
            </p:cNvPr>
            <p:cNvGrpSpPr/>
            <p:nvPr/>
          </p:nvGrpSpPr>
          <p:grpSpPr>
            <a:xfrm>
              <a:off x="5469585" y="1169861"/>
              <a:ext cx="6049309" cy="1079818"/>
              <a:chOff x="5469585" y="1169861"/>
              <a:chExt cx="6049309" cy="1079818"/>
            </a:xfrm>
          </p:grpSpPr>
          <p:sp>
            <p:nvSpPr>
              <p:cNvPr id="24" name="矩形 23">
                <a:extLst>
                  <a:ext uri="{FF2B5EF4-FFF2-40B4-BE49-F238E27FC236}">
                    <a16:creationId xmlns:a16="http://schemas.microsoft.com/office/drawing/2014/main" id="{E82AD207-00A2-7667-F614-BF20D28A72D8}"/>
                  </a:ext>
                </a:extLst>
              </p:cNvPr>
              <p:cNvSpPr/>
              <p:nvPr/>
            </p:nvSpPr>
            <p:spPr bwMode="auto">
              <a:xfrm>
                <a:off x="7964438" y="1538983"/>
                <a:ext cx="3554456" cy="481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1200" dirty="0"/>
                  <a:t>单击此处添加文本单击此处添加文本单击此处添加文本单击此处添加文本</a:t>
                </a:r>
                <a:endParaRPr lang="en-US" dirty="0"/>
              </a:p>
            </p:txBody>
          </p:sp>
          <p:sp>
            <p:nvSpPr>
              <p:cNvPr id="25" name="文本框 24">
                <a:extLst>
                  <a:ext uri="{FF2B5EF4-FFF2-40B4-BE49-F238E27FC236}">
                    <a16:creationId xmlns:a16="http://schemas.microsoft.com/office/drawing/2014/main" id="{1891DA95-32C2-2C30-1BF1-76B48279EDED}"/>
                  </a:ext>
                </a:extLst>
              </p:cNvPr>
              <p:cNvSpPr txBox="1"/>
              <p:nvPr/>
            </p:nvSpPr>
            <p:spPr bwMode="auto">
              <a:xfrm>
                <a:off x="7964438" y="1169861"/>
                <a:ext cx="3554456" cy="369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b="1" dirty="0"/>
                  <a:t>单击添加小标题</a:t>
                </a:r>
                <a:endParaRPr lang="en-US" dirty="0"/>
              </a:p>
            </p:txBody>
          </p:sp>
          <p:sp>
            <p:nvSpPr>
              <p:cNvPr id="26" name="任意多边形: 形状 25">
                <a:extLst>
                  <a:ext uri="{FF2B5EF4-FFF2-40B4-BE49-F238E27FC236}">
                    <a16:creationId xmlns:a16="http://schemas.microsoft.com/office/drawing/2014/main" id="{A1FA9721-47ED-61B8-D737-2E92FB717230}"/>
                  </a:ext>
                </a:extLst>
              </p:cNvPr>
              <p:cNvSpPr/>
              <p:nvPr/>
            </p:nvSpPr>
            <p:spPr bwMode="auto">
              <a:xfrm>
                <a:off x="5469585" y="1448689"/>
                <a:ext cx="1622517" cy="800990"/>
              </a:xfrm>
              <a:custGeom>
                <a:avLst/>
                <a:gdLst>
                  <a:gd name="T0" fmla="*/ 6 w 184"/>
                  <a:gd name="T1" fmla="*/ 29 h 91"/>
                  <a:gd name="T2" fmla="*/ 29 w 184"/>
                  <a:gd name="T3" fmla="*/ 43 h 91"/>
                  <a:gd name="T4" fmla="*/ 17 w 184"/>
                  <a:gd name="T5" fmla="*/ 68 h 91"/>
                  <a:gd name="T6" fmla="*/ 23 w 184"/>
                  <a:gd name="T7" fmla="*/ 91 h 91"/>
                  <a:gd name="T8" fmla="*/ 75 w 184"/>
                  <a:gd name="T9" fmla="*/ 78 h 91"/>
                  <a:gd name="T10" fmla="*/ 124 w 184"/>
                  <a:gd name="T11" fmla="*/ 89 h 91"/>
                  <a:gd name="T12" fmla="*/ 143 w 184"/>
                  <a:gd name="T13" fmla="*/ 69 h 91"/>
                  <a:gd name="T14" fmla="*/ 145 w 184"/>
                  <a:gd name="T15" fmla="*/ 70 h 91"/>
                  <a:gd name="T16" fmla="*/ 157 w 184"/>
                  <a:gd name="T17" fmla="*/ 75 h 91"/>
                  <a:gd name="T18" fmla="*/ 168 w 184"/>
                  <a:gd name="T19" fmla="*/ 70 h 91"/>
                  <a:gd name="T20" fmla="*/ 173 w 184"/>
                  <a:gd name="T21" fmla="*/ 58 h 91"/>
                  <a:gd name="T22" fmla="*/ 168 w 184"/>
                  <a:gd name="T23" fmla="*/ 46 h 91"/>
                  <a:gd name="T24" fmla="*/ 166 w 184"/>
                  <a:gd name="T25" fmla="*/ 45 h 91"/>
                  <a:gd name="T26" fmla="*/ 168 w 184"/>
                  <a:gd name="T27" fmla="*/ 43 h 91"/>
                  <a:gd name="T28" fmla="*/ 184 w 184"/>
                  <a:gd name="T29" fmla="*/ 26 h 91"/>
                  <a:gd name="T30" fmla="*/ 70 w 184"/>
                  <a:gd name="T31" fmla="*/ 0 h 91"/>
                  <a:gd name="T32" fmla="*/ 0 w 184"/>
                  <a:gd name="T33" fmla="*/ 9 h 91"/>
                  <a:gd name="T34" fmla="*/ 6 w 184"/>
                  <a:gd name="T35" fmla="*/ 29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84" h="91">
                    <a:moveTo>
                      <a:pt x="6" y="29"/>
                    </a:moveTo>
                    <a:cubicBezTo>
                      <a:pt x="16" y="27"/>
                      <a:pt x="26" y="33"/>
                      <a:pt x="29" y="43"/>
                    </a:cubicBezTo>
                    <a:cubicBezTo>
                      <a:pt x="32" y="53"/>
                      <a:pt x="27" y="64"/>
                      <a:pt x="17" y="68"/>
                    </a:cubicBezTo>
                    <a:cubicBezTo>
                      <a:pt x="23" y="91"/>
                      <a:pt x="23" y="91"/>
                      <a:pt x="23" y="91"/>
                    </a:cubicBezTo>
                    <a:cubicBezTo>
                      <a:pt x="38" y="82"/>
                      <a:pt x="55" y="78"/>
                      <a:pt x="75" y="78"/>
                    </a:cubicBezTo>
                    <a:cubicBezTo>
                      <a:pt x="94" y="78"/>
                      <a:pt x="110" y="82"/>
                      <a:pt x="124" y="89"/>
                    </a:cubicBezTo>
                    <a:cubicBezTo>
                      <a:pt x="143" y="69"/>
                      <a:pt x="143" y="69"/>
                      <a:pt x="143" y="69"/>
                    </a:cubicBezTo>
                    <a:cubicBezTo>
                      <a:pt x="145" y="70"/>
                      <a:pt x="145" y="70"/>
                      <a:pt x="145" y="70"/>
                    </a:cubicBezTo>
                    <a:cubicBezTo>
                      <a:pt x="148" y="73"/>
                      <a:pt x="152" y="75"/>
                      <a:pt x="157" y="75"/>
                    </a:cubicBezTo>
                    <a:cubicBezTo>
                      <a:pt x="161" y="75"/>
                      <a:pt x="165" y="73"/>
                      <a:pt x="168" y="70"/>
                    </a:cubicBezTo>
                    <a:cubicBezTo>
                      <a:pt x="171" y="67"/>
                      <a:pt x="173" y="62"/>
                      <a:pt x="173" y="58"/>
                    </a:cubicBezTo>
                    <a:cubicBezTo>
                      <a:pt x="173" y="54"/>
                      <a:pt x="171" y="49"/>
                      <a:pt x="168" y="46"/>
                    </a:cubicBezTo>
                    <a:cubicBezTo>
                      <a:pt x="166" y="45"/>
                      <a:pt x="166" y="45"/>
                      <a:pt x="166" y="45"/>
                    </a:cubicBezTo>
                    <a:cubicBezTo>
                      <a:pt x="168" y="43"/>
                      <a:pt x="168" y="43"/>
                      <a:pt x="168" y="43"/>
                    </a:cubicBezTo>
                    <a:cubicBezTo>
                      <a:pt x="184" y="26"/>
                      <a:pt x="184" y="26"/>
                      <a:pt x="184" y="26"/>
                    </a:cubicBezTo>
                    <a:cubicBezTo>
                      <a:pt x="153" y="9"/>
                      <a:pt x="115" y="0"/>
                      <a:pt x="70" y="0"/>
                    </a:cubicBezTo>
                    <a:cubicBezTo>
                      <a:pt x="45" y="0"/>
                      <a:pt x="21" y="3"/>
                      <a:pt x="0" y="9"/>
                    </a:cubicBezTo>
                    <a:lnTo>
                      <a:pt x="6" y="29"/>
                    </a:lnTo>
                    <a:close/>
                  </a:path>
                </a:pathLst>
              </a:custGeom>
              <a:solidFill>
                <a:schemeClr val="accent1">
                  <a:alpha val="15000"/>
                </a:schemeClr>
              </a:solidFill>
              <a:ln>
                <a:noFill/>
              </a:ln>
            </p:spPr>
            <p:txBody>
              <a:bodyPr vert="horz" wrap="square" lIns="91440" tIns="45720" rIns="91440" bIns="45720" numCol="1" anchor="ctr"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sz="2400" b="1" dirty="0"/>
                  <a:t>2</a:t>
                </a:r>
                <a:endParaRPr lang="id-ID" sz="2400" b="1" dirty="0"/>
              </a:p>
            </p:txBody>
          </p:sp>
        </p:grpSp>
        <p:grpSp>
          <p:nvGrpSpPr>
            <p:cNvPr id="11" name="组合 10">
              <a:extLst>
                <a:ext uri="{FF2B5EF4-FFF2-40B4-BE49-F238E27FC236}">
                  <a16:creationId xmlns:a16="http://schemas.microsoft.com/office/drawing/2014/main" id="{4D1F767F-E0E2-8090-7DE5-4578C3E984F7}"/>
                </a:ext>
              </a:extLst>
            </p:cNvPr>
            <p:cNvGrpSpPr/>
            <p:nvPr/>
          </p:nvGrpSpPr>
          <p:grpSpPr>
            <a:xfrm>
              <a:off x="6588917" y="1695147"/>
              <a:ext cx="4929977" cy="1574595"/>
              <a:chOff x="6588917" y="1695147"/>
              <a:chExt cx="4929977" cy="1574595"/>
            </a:xfrm>
          </p:grpSpPr>
          <p:sp>
            <p:nvSpPr>
              <p:cNvPr id="21" name="矩形 20">
                <a:extLst>
                  <a:ext uri="{FF2B5EF4-FFF2-40B4-BE49-F238E27FC236}">
                    <a16:creationId xmlns:a16="http://schemas.microsoft.com/office/drawing/2014/main" id="{3FAB16EB-4DC6-604F-1CF7-7F9ADEB66769}"/>
                  </a:ext>
                </a:extLst>
              </p:cNvPr>
              <p:cNvSpPr/>
              <p:nvPr/>
            </p:nvSpPr>
            <p:spPr bwMode="auto">
              <a:xfrm>
                <a:off x="7964438" y="2532771"/>
                <a:ext cx="3554456" cy="481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1200" dirty="0"/>
                  <a:t>单击此处添加文本单击此处添加文本单击此处添加文本单击此处添加文本</a:t>
                </a:r>
                <a:endParaRPr lang="en-US" dirty="0"/>
              </a:p>
            </p:txBody>
          </p:sp>
          <p:sp>
            <p:nvSpPr>
              <p:cNvPr id="22" name="文本框 21">
                <a:extLst>
                  <a:ext uri="{FF2B5EF4-FFF2-40B4-BE49-F238E27FC236}">
                    <a16:creationId xmlns:a16="http://schemas.microsoft.com/office/drawing/2014/main" id="{D05A1F58-A34E-E836-F9BF-0C4DEAC98FA2}"/>
                  </a:ext>
                </a:extLst>
              </p:cNvPr>
              <p:cNvSpPr txBox="1"/>
              <p:nvPr/>
            </p:nvSpPr>
            <p:spPr bwMode="auto">
              <a:xfrm>
                <a:off x="7964438" y="2163649"/>
                <a:ext cx="3554456" cy="369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b="1" dirty="0"/>
                  <a:t>单击添加小标题</a:t>
                </a:r>
                <a:endParaRPr lang="en-US" dirty="0"/>
              </a:p>
            </p:txBody>
          </p:sp>
          <p:sp>
            <p:nvSpPr>
              <p:cNvPr id="23" name="任意多边形: 形状 22">
                <a:extLst>
                  <a:ext uri="{FF2B5EF4-FFF2-40B4-BE49-F238E27FC236}">
                    <a16:creationId xmlns:a16="http://schemas.microsoft.com/office/drawing/2014/main" id="{7353DADA-7E03-9FD7-B45D-8295F19A593C}"/>
                  </a:ext>
                </a:extLst>
              </p:cNvPr>
              <p:cNvSpPr/>
              <p:nvPr/>
            </p:nvSpPr>
            <p:spPr bwMode="auto">
              <a:xfrm>
                <a:off x="6588917" y="1695147"/>
                <a:ext cx="1208330" cy="1574595"/>
              </a:xfrm>
              <a:custGeom>
                <a:avLst/>
                <a:gdLst>
                  <a:gd name="T0" fmla="*/ 45 w 137"/>
                  <a:gd name="T1" fmla="*/ 17 h 179"/>
                  <a:gd name="T2" fmla="*/ 50 w 137"/>
                  <a:gd name="T3" fmla="*/ 30 h 179"/>
                  <a:gd name="T4" fmla="*/ 44 w 137"/>
                  <a:gd name="T5" fmla="*/ 45 h 179"/>
                  <a:gd name="T6" fmla="*/ 30 w 137"/>
                  <a:gd name="T7" fmla="*/ 51 h 179"/>
                  <a:gd name="T8" fmla="*/ 16 w 137"/>
                  <a:gd name="T9" fmla="*/ 46 h 179"/>
                  <a:gd name="T10" fmla="*/ 0 w 137"/>
                  <a:gd name="T11" fmla="*/ 63 h 179"/>
                  <a:gd name="T12" fmla="*/ 13 w 137"/>
                  <a:gd name="T13" fmla="*/ 72 h 179"/>
                  <a:gd name="T14" fmla="*/ 37 w 137"/>
                  <a:gd name="T15" fmla="*/ 123 h 179"/>
                  <a:gd name="T16" fmla="*/ 32 w 137"/>
                  <a:gd name="T17" fmla="*/ 146 h 179"/>
                  <a:gd name="T18" fmla="*/ 61 w 137"/>
                  <a:gd name="T19" fmla="*/ 155 h 179"/>
                  <a:gd name="T20" fmla="*/ 60 w 137"/>
                  <a:gd name="T21" fmla="*/ 157 h 179"/>
                  <a:gd name="T22" fmla="*/ 62 w 137"/>
                  <a:gd name="T23" fmla="*/ 170 h 179"/>
                  <a:gd name="T24" fmla="*/ 72 w 137"/>
                  <a:gd name="T25" fmla="*/ 178 h 179"/>
                  <a:gd name="T26" fmla="*/ 84 w 137"/>
                  <a:gd name="T27" fmla="*/ 176 h 179"/>
                  <a:gd name="T28" fmla="*/ 92 w 137"/>
                  <a:gd name="T29" fmla="*/ 167 h 179"/>
                  <a:gd name="T30" fmla="*/ 93 w 137"/>
                  <a:gd name="T31" fmla="*/ 165 h 179"/>
                  <a:gd name="T32" fmla="*/ 95 w 137"/>
                  <a:gd name="T33" fmla="*/ 165 h 179"/>
                  <a:gd name="T34" fmla="*/ 127 w 137"/>
                  <a:gd name="T35" fmla="*/ 175 h 179"/>
                  <a:gd name="T36" fmla="*/ 137 w 137"/>
                  <a:gd name="T37" fmla="*/ 126 h 179"/>
                  <a:gd name="T38" fmla="*/ 85 w 137"/>
                  <a:gd name="T39" fmla="*/ 18 h 179"/>
                  <a:gd name="T40" fmla="*/ 61 w 137"/>
                  <a:gd name="T41" fmla="*/ 0 h 179"/>
                  <a:gd name="T42" fmla="*/ 45 w 137"/>
                  <a:gd name="T43" fmla="*/ 17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7" h="179">
                    <a:moveTo>
                      <a:pt x="45" y="17"/>
                    </a:moveTo>
                    <a:cubicBezTo>
                      <a:pt x="48" y="21"/>
                      <a:pt x="50" y="25"/>
                      <a:pt x="50" y="30"/>
                    </a:cubicBezTo>
                    <a:cubicBezTo>
                      <a:pt x="50" y="35"/>
                      <a:pt x="48" y="41"/>
                      <a:pt x="44" y="45"/>
                    </a:cubicBezTo>
                    <a:cubicBezTo>
                      <a:pt x="40" y="49"/>
                      <a:pt x="35" y="51"/>
                      <a:pt x="30" y="51"/>
                    </a:cubicBezTo>
                    <a:cubicBezTo>
                      <a:pt x="25" y="51"/>
                      <a:pt x="20" y="49"/>
                      <a:pt x="16" y="46"/>
                    </a:cubicBezTo>
                    <a:cubicBezTo>
                      <a:pt x="0" y="63"/>
                      <a:pt x="0" y="63"/>
                      <a:pt x="0" y="63"/>
                    </a:cubicBezTo>
                    <a:cubicBezTo>
                      <a:pt x="5" y="66"/>
                      <a:pt x="9" y="68"/>
                      <a:pt x="13" y="72"/>
                    </a:cubicBezTo>
                    <a:cubicBezTo>
                      <a:pt x="29" y="86"/>
                      <a:pt x="37" y="103"/>
                      <a:pt x="37" y="123"/>
                    </a:cubicBezTo>
                    <a:cubicBezTo>
                      <a:pt x="37" y="132"/>
                      <a:pt x="35" y="139"/>
                      <a:pt x="32" y="146"/>
                    </a:cubicBezTo>
                    <a:cubicBezTo>
                      <a:pt x="61" y="155"/>
                      <a:pt x="61" y="155"/>
                      <a:pt x="61" y="155"/>
                    </a:cubicBezTo>
                    <a:cubicBezTo>
                      <a:pt x="60" y="157"/>
                      <a:pt x="60" y="157"/>
                      <a:pt x="60" y="157"/>
                    </a:cubicBezTo>
                    <a:cubicBezTo>
                      <a:pt x="59" y="161"/>
                      <a:pt x="60" y="166"/>
                      <a:pt x="62" y="170"/>
                    </a:cubicBezTo>
                    <a:cubicBezTo>
                      <a:pt x="64" y="174"/>
                      <a:pt x="67" y="176"/>
                      <a:pt x="72" y="178"/>
                    </a:cubicBezTo>
                    <a:cubicBezTo>
                      <a:pt x="76" y="179"/>
                      <a:pt x="80" y="179"/>
                      <a:pt x="84" y="176"/>
                    </a:cubicBezTo>
                    <a:cubicBezTo>
                      <a:pt x="88" y="174"/>
                      <a:pt x="91" y="171"/>
                      <a:pt x="92" y="167"/>
                    </a:cubicBezTo>
                    <a:cubicBezTo>
                      <a:pt x="93" y="165"/>
                      <a:pt x="93" y="165"/>
                      <a:pt x="93" y="165"/>
                    </a:cubicBezTo>
                    <a:cubicBezTo>
                      <a:pt x="95" y="165"/>
                      <a:pt x="95" y="165"/>
                      <a:pt x="95" y="165"/>
                    </a:cubicBezTo>
                    <a:cubicBezTo>
                      <a:pt x="127" y="175"/>
                      <a:pt x="127" y="175"/>
                      <a:pt x="127" y="175"/>
                    </a:cubicBezTo>
                    <a:cubicBezTo>
                      <a:pt x="134" y="159"/>
                      <a:pt x="137" y="143"/>
                      <a:pt x="137" y="126"/>
                    </a:cubicBezTo>
                    <a:cubicBezTo>
                      <a:pt x="137" y="85"/>
                      <a:pt x="120" y="49"/>
                      <a:pt x="85" y="18"/>
                    </a:cubicBezTo>
                    <a:cubicBezTo>
                      <a:pt x="77" y="12"/>
                      <a:pt x="69" y="6"/>
                      <a:pt x="61" y="0"/>
                    </a:cubicBezTo>
                    <a:lnTo>
                      <a:pt x="45" y="17"/>
                    </a:lnTo>
                    <a:close/>
                  </a:path>
                </a:pathLst>
              </a:custGeom>
              <a:solidFill>
                <a:schemeClr val="accent1"/>
              </a:solidFill>
              <a:ln>
                <a:noFill/>
              </a:ln>
            </p:spPr>
            <p:txBody>
              <a:bodyPr vert="horz" wrap="square" lIns="91440" tIns="45720" rIns="91440" bIns="45720" numCol="1" anchor="ctr"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sz="2400" b="1" dirty="0">
                    <a:solidFill>
                      <a:srgbClr val="FFFFFF"/>
                    </a:solidFill>
                  </a:rPr>
                  <a:t>3</a:t>
                </a:r>
                <a:endParaRPr lang="id-ID" sz="2400" b="1" dirty="0">
                  <a:solidFill>
                    <a:srgbClr val="FFFFFF"/>
                  </a:solidFill>
                </a:endParaRPr>
              </a:p>
            </p:txBody>
          </p:sp>
        </p:grpSp>
        <p:grpSp>
          <p:nvGrpSpPr>
            <p:cNvPr id="12" name="组合 11">
              <a:extLst>
                <a:ext uri="{FF2B5EF4-FFF2-40B4-BE49-F238E27FC236}">
                  <a16:creationId xmlns:a16="http://schemas.microsoft.com/office/drawing/2014/main" id="{BC1D973A-1F6C-EDFA-4056-0FA9CA20C0DE}"/>
                </a:ext>
              </a:extLst>
            </p:cNvPr>
            <p:cNvGrpSpPr/>
            <p:nvPr/>
          </p:nvGrpSpPr>
          <p:grpSpPr>
            <a:xfrm>
              <a:off x="6174730" y="3014726"/>
              <a:ext cx="5344164" cy="1091947"/>
              <a:chOff x="6174730" y="3014726"/>
              <a:chExt cx="5344164" cy="1091947"/>
            </a:xfrm>
          </p:grpSpPr>
          <p:sp>
            <p:nvSpPr>
              <p:cNvPr id="18" name="矩形 17">
                <a:extLst>
                  <a:ext uri="{FF2B5EF4-FFF2-40B4-BE49-F238E27FC236}">
                    <a16:creationId xmlns:a16="http://schemas.microsoft.com/office/drawing/2014/main" id="{E7160BA2-D1EA-B01F-30A0-9893B91D220A}"/>
                  </a:ext>
                </a:extLst>
              </p:cNvPr>
              <p:cNvSpPr/>
              <p:nvPr/>
            </p:nvSpPr>
            <p:spPr bwMode="auto">
              <a:xfrm>
                <a:off x="7964438" y="3502940"/>
                <a:ext cx="3554456" cy="481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1200" dirty="0"/>
                  <a:t>单击此处添加文本单击此处添加文本单击此处添加文本单击此处添加文本</a:t>
                </a:r>
                <a:endParaRPr lang="en-US" dirty="0"/>
              </a:p>
            </p:txBody>
          </p:sp>
          <p:sp>
            <p:nvSpPr>
              <p:cNvPr id="19" name="文本框 18">
                <a:extLst>
                  <a:ext uri="{FF2B5EF4-FFF2-40B4-BE49-F238E27FC236}">
                    <a16:creationId xmlns:a16="http://schemas.microsoft.com/office/drawing/2014/main" id="{68EFC057-B7E5-F6ED-0E52-949B8AAEF044}"/>
                  </a:ext>
                </a:extLst>
              </p:cNvPr>
              <p:cNvSpPr txBox="1"/>
              <p:nvPr/>
            </p:nvSpPr>
            <p:spPr bwMode="auto">
              <a:xfrm>
                <a:off x="7964438" y="3133818"/>
                <a:ext cx="3554456" cy="369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b="1" dirty="0"/>
                  <a:t>单击添加小标题</a:t>
                </a:r>
                <a:endParaRPr lang="en-US" dirty="0"/>
              </a:p>
            </p:txBody>
          </p:sp>
          <p:sp>
            <p:nvSpPr>
              <p:cNvPr id="20" name="任意多边形: 形状 19">
                <a:extLst>
                  <a:ext uri="{FF2B5EF4-FFF2-40B4-BE49-F238E27FC236}">
                    <a16:creationId xmlns:a16="http://schemas.microsoft.com/office/drawing/2014/main" id="{7B25F8E9-63CB-FD4B-421F-CA377E57D684}"/>
                  </a:ext>
                </a:extLst>
              </p:cNvPr>
              <p:cNvSpPr/>
              <p:nvPr/>
            </p:nvSpPr>
            <p:spPr bwMode="auto">
              <a:xfrm>
                <a:off x="6174730" y="3014726"/>
                <a:ext cx="1516403" cy="1091947"/>
              </a:xfrm>
              <a:custGeom>
                <a:avLst/>
                <a:gdLst>
                  <a:gd name="T0" fmla="*/ 142 w 172"/>
                  <a:gd name="T1" fmla="*/ 20 h 124"/>
                  <a:gd name="T2" fmla="*/ 133 w 172"/>
                  <a:gd name="T3" fmla="*/ 30 h 124"/>
                  <a:gd name="T4" fmla="*/ 123 w 172"/>
                  <a:gd name="T5" fmla="*/ 32 h 124"/>
                  <a:gd name="T6" fmla="*/ 117 w 172"/>
                  <a:gd name="T7" fmla="*/ 32 h 124"/>
                  <a:gd name="T8" fmla="*/ 105 w 172"/>
                  <a:gd name="T9" fmla="*/ 22 h 124"/>
                  <a:gd name="T10" fmla="*/ 103 w 172"/>
                  <a:gd name="T11" fmla="*/ 8 h 124"/>
                  <a:gd name="T12" fmla="*/ 78 w 172"/>
                  <a:gd name="T13" fmla="*/ 0 h 124"/>
                  <a:gd name="T14" fmla="*/ 70 w 172"/>
                  <a:gd name="T15" fmla="*/ 13 h 124"/>
                  <a:gd name="T16" fmla="*/ 16 w 172"/>
                  <a:gd name="T17" fmla="*/ 61 h 124"/>
                  <a:gd name="T18" fmla="*/ 0 w 172"/>
                  <a:gd name="T19" fmla="*/ 75 h 124"/>
                  <a:gd name="T20" fmla="*/ 26 w 172"/>
                  <a:gd name="T21" fmla="*/ 91 h 124"/>
                  <a:gd name="T22" fmla="*/ 25 w 172"/>
                  <a:gd name="T23" fmla="*/ 92 h 124"/>
                  <a:gd name="T24" fmla="*/ 23 w 172"/>
                  <a:gd name="T25" fmla="*/ 105 h 124"/>
                  <a:gd name="T26" fmla="*/ 31 w 172"/>
                  <a:gd name="T27" fmla="*/ 115 h 124"/>
                  <a:gd name="T28" fmla="*/ 43 w 172"/>
                  <a:gd name="T29" fmla="*/ 117 h 124"/>
                  <a:gd name="T30" fmla="*/ 54 w 172"/>
                  <a:gd name="T31" fmla="*/ 109 h 124"/>
                  <a:gd name="T32" fmla="*/ 55 w 172"/>
                  <a:gd name="T33" fmla="*/ 107 h 124"/>
                  <a:gd name="T34" fmla="*/ 56 w 172"/>
                  <a:gd name="T35" fmla="*/ 108 h 124"/>
                  <a:gd name="T36" fmla="*/ 83 w 172"/>
                  <a:gd name="T37" fmla="*/ 124 h 124"/>
                  <a:gd name="T38" fmla="*/ 165 w 172"/>
                  <a:gd name="T39" fmla="*/ 41 h 124"/>
                  <a:gd name="T40" fmla="*/ 172 w 172"/>
                  <a:gd name="T41" fmla="*/ 28 h 124"/>
                  <a:gd name="T42" fmla="*/ 142 w 172"/>
                  <a:gd name="T43" fmla="*/ 20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2" h="124">
                    <a:moveTo>
                      <a:pt x="142" y="20"/>
                    </a:moveTo>
                    <a:cubicBezTo>
                      <a:pt x="141" y="24"/>
                      <a:pt x="137" y="28"/>
                      <a:pt x="133" y="30"/>
                    </a:cubicBezTo>
                    <a:cubicBezTo>
                      <a:pt x="130" y="32"/>
                      <a:pt x="127" y="32"/>
                      <a:pt x="123" y="32"/>
                    </a:cubicBezTo>
                    <a:cubicBezTo>
                      <a:pt x="121" y="32"/>
                      <a:pt x="119" y="32"/>
                      <a:pt x="117" y="32"/>
                    </a:cubicBezTo>
                    <a:cubicBezTo>
                      <a:pt x="112" y="30"/>
                      <a:pt x="108" y="26"/>
                      <a:pt x="105" y="22"/>
                    </a:cubicBezTo>
                    <a:cubicBezTo>
                      <a:pt x="103" y="17"/>
                      <a:pt x="102" y="13"/>
                      <a:pt x="103" y="8"/>
                    </a:cubicBezTo>
                    <a:cubicBezTo>
                      <a:pt x="78" y="0"/>
                      <a:pt x="78" y="0"/>
                      <a:pt x="78" y="0"/>
                    </a:cubicBezTo>
                    <a:cubicBezTo>
                      <a:pt x="76" y="5"/>
                      <a:pt x="73" y="9"/>
                      <a:pt x="70" y="13"/>
                    </a:cubicBezTo>
                    <a:cubicBezTo>
                      <a:pt x="64" y="21"/>
                      <a:pt x="46" y="37"/>
                      <a:pt x="16" y="61"/>
                    </a:cubicBezTo>
                    <a:cubicBezTo>
                      <a:pt x="10" y="66"/>
                      <a:pt x="5" y="71"/>
                      <a:pt x="0" y="75"/>
                    </a:cubicBezTo>
                    <a:cubicBezTo>
                      <a:pt x="26" y="91"/>
                      <a:pt x="26" y="91"/>
                      <a:pt x="26" y="91"/>
                    </a:cubicBezTo>
                    <a:cubicBezTo>
                      <a:pt x="25" y="92"/>
                      <a:pt x="25" y="92"/>
                      <a:pt x="25" y="92"/>
                    </a:cubicBezTo>
                    <a:cubicBezTo>
                      <a:pt x="23" y="96"/>
                      <a:pt x="22" y="101"/>
                      <a:pt x="23" y="105"/>
                    </a:cubicBezTo>
                    <a:cubicBezTo>
                      <a:pt x="24" y="109"/>
                      <a:pt x="27" y="113"/>
                      <a:pt x="31" y="115"/>
                    </a:cubicBezTo>
                    <a:cubicBezTo>
                      <a:pt x="35" y="117"/>
                      <a:pt x="39" y="118"/>
                      <a:pt x="43" y="117"/>
                    </a:cubicBezTo>
                    <a:cubicBezTo>
                      <a:pt x="48" y="116"/>
                      <a:pt x="51" y="113"/>
                      <a:pt x="54" y="109"/>
                    </a:cubicBezTo>
                    <a:cubicBezTo>
                      <a:pt x="55" y="107"/>
                      <a:pt x="55" y="107"/>
                      <a:pt x="55" y="107"/>
                    </a:cubicBezTo>
                    <a:cubicBezTo>
                      <a:pt x="56" y="108"/>
                      <a:pt x="56" y="108"/>
                      <a:pt x="56" y="108"/>
                    </a:cubicBezTo>
                    <a:cubicBezTo>
                      <a:pt x="83" y="124"/>
                      <a:pt x="83" y="124"/>
                      <a:pt x="83" y="124"/>
                    </a:cubicBezTo>
                    <a:cubicBezTo>
                      <a:pt x="125" y="89"/>
                      <a:pt x="152" y="61"/>
                      <a:pt x="165" y="41"/>
                    </a:cubicBezTo>
                    <a:cubicBezTo>
                      <a:pt x="168" y="37"/>
                      <a:pt x="170" y="33"/>
                      <a:pt x="172" y="28"/>
                    </a:cubicBezTo>
                    <a:lnTo>
                      <a:pt x="142" y="20"/>
                    </a:lnTo>
                    <a:close/>
                  </a:path>
                </a:pathLst>
              </a:custGeom>
              <a:solidFill>
                <a:schemeClr val="accent1">
                  <a:alpha val="15000"/>
                </a:schemeClr>
              </a:solidFill>
              <a:ln>
                <a:noFill/>
              </a:ln>
            </p:spPr>
            <p:txBody>
              <a:bodyPr vert="horz" wrap="square" lIns="91440" tIns="45720" rIns="91440" bIns="45720" numCol="1" anchor="ctr"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sz="2400" b="1" dirty="0"/>
                  <a:t>4</a:t>
                </a:r>
                <a:endParaRPr lang="id-ID" sz="2400" b="1" dirty="0"/>
              </a:p>
            </p:txBody>
          </p:sp>
        </p:grpSp>
        <p:grpSp>
          <p:nvGrpSpPr>
            <p:cNvPr id="13" name="组合 12">
              <a:extLst>
                <a:ext uri="{FF2B5EF4-FFF2-40B4-BE49-F238E27FC236}">
                  <a16:creationId xmlns:a16="http://schemas.microsoft.com/office/drawing/2014/main" id="{A4CBEFAA-A175-7066-0B5A-A9DCA6BFAA38}"/>
                </a:ext>
              </a:extLst>
            </p:cNvPr>
            <p:cNvGrpSpPr/>
            <p:nvPr/>
          </p:nvGrpSpPr>
          <p:grpSpPr>
            <a:xfrm>
              <a:off x="5654429" y="3701044"/>
              <a:ext cx="5864465" cy="1311021"/>
              <a:chOff x="5654429" y="3701044"/>
              <a:chExt cx="5864465" cy="1311021"/>
            </a:xfrm>
          </p:grpSpPr>
          <p:sp>
            <p:nvSpPr>
              <p:cNvPr id="15" name="矩形 14">
                <a:extLst>
                  <a:ext uri="{FF2B5EF4-FFF2-40B4-BE49-F238E27FC236}">
                    <a16:creationId xmlns:a16="http://schemas.microsoft.com/office/drawing/2014/main" id="{E592D1F0-FE93-4268-11A1-6E6862E84DC7}"/>
                  </a:ext>
                </a:extLst>
              </p:cNvPr>
              <p:cNvSpPr/>
              <p:nvPr/>
            </p:nvSpPr>
            <p:spPr bwMode="auto">
              <a:xfrm>
                <a:off x="7964438" y="4486213"/>
                <a:ext cx="3554456" cy="481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1200" dirty="0"/>
                  <a:t>单击此处添加文本单击此处添加文本单击此处添加文本单击此处添加文本</a:t>
                </a:r>
                <a:endParaRPr lang="en-US" dirty="0"/>
              </a:p>
            </p:txBody>
          </p:sp>
          <p:sp>
            <p:nvSpPr>
              <p:cNvPr id="16" name="文本框 15">
                <a:extLst>
                  <a:ext uri="{FF2B5EF4-FFF2-40B4-BE49-F238E27FC236}">
                    <a16:creationId xmlns:a16="http://schemas.microsoft.com/office/drawing/2014/main" id="{7EE86E9C-4CFB-1B94-375F-192E3BFD4A39}"/>
                  </a:ext>
                </a:extLst>
              </p:cNvPr>
              <p:cNvSpPr txBox="1"/>
              <p:nvPr/>
            </p:nvSpPr>
            <p:spPr bwMode="auto">
              <a:xfrm>
                <a:off x="7964438" y="4117091"/>
                <a:ext cx="3554456" cy="369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eaLnBrk="1" hangingPunct="1">
                  <a:spcBef>
                    <a:spcPct val="0"/>
                  </a:spcBef>
                  <a:buFontTx/>
                  <a:buNone/>
                </a:pPr>
                <a:r>
                  <a:rPr lang="zh-CN" altLang="en-US" b="1" dirty="0"/>
                  <a:t>单击添加小标题</a:t>
                </a:r>
                <a:endParaRPr lang="en-US" dirty="0"/>
              </a:p>
            </p:txBody>
          </p:sp>
          <p:sp>
            <p:nvSpPr>
              <p:cNvPr id="17" name="任意多边形: 形状 16">
                <a:extLst>
                  <a:ext uri="{FF2B5EF4-FFF2-40B4-BE49-F238E27FC236}">
                    <a16:creationId xmlns:a16="http://schemas.microsoft.com/office/drawing/2014/main" id="{73B1AF22-E54D-8126-8FE2-AC4E2A24D688}"/>
                  </a:ext>
                </a:extLst>
              </p:cNvPr>
              <p:cNvSpPr/>
              <p:nvPr/>
            </p:nvSpPr>
            <p:spPr bwMode="auto">
              <a:xfrm>
                <a:off x="5654429" y="3701044"/>
                <a:ext cx="1225446" cy="1311021"/>
              </a:xfrm>
              <a:custGeom>
                <a:avLst/>
                <a:gdLst>
                  <a:gd name="T0" fmla="*/ 115 w 139"/>
                  <a:gd name="T1" fmla="*/ 35 h 149"/>
                  <a:gd name="T2" fmla="*/ 104 w 139"/>
                  <a:gd name="T3" fmla="*/ 43 h 149"/>
                  <a:gd name="T4" fmla="*/ 88 w 139"/>
                  <a:gd name="T5" fmla="*/ 40 h 149"/>
                  <a:gd name="T6" fmla="*/ 78 w 139"/>
                  <a:gd name="T7" fmla="*/ 28 h 149"/>
                  <a:gd name="T8" fmla="*/ 80 w 139"/>
                  <a:gd name="T9" fmla="*/ 14 h 149"/>
                  <a:gd name="T10" fmla="*/ 56 w 139"/>
                  <a:gd name="T11" fmla="*/ 0 h 149"/>
                  <a:gd name="T12" fmla="*/ 15 w 139"/>
                  <a:gd name="T13" fmla="*/ 49 h 149"/>
                  <a:gd name="T14" fmla="*/ 0 w 139"/>
                  <a:gd name="T15" fmla="*/ 124 h 149"/>
                  <a:gd name="T16" fmla="*/ 0 w 139"/>
                  <a:gd name="T17" fmla="*/ 149 h 149"/>
                  <a:gd name="T18" fmla="*/ 94 w 139"/>
                  <a:gd name="T19" fmla="*/ 149 h 149"/>
                  <a:gd name="T20" fmla="*/ 101 w 139"/>
                  <a:gd name="T21" fmla="*/ 90 h 149"/>
                  <a:gd name="T22" fmla="*/ 139 w 139"/>
                  <a:gd name="T23" fmla="*/ 48 h 149"/>
                  <a:gd name="T24" fmla="*/ 115 w 139"/>
                  <a:gd name="T25" fmla="*/ 35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9" h="149">
                    <a:moveTo>
                      <a:pt x="115" y="35"/>
                    </a:moveTo>
                    <a:cubicBezTo>
                      <a:pt x="112" y="39"/>
                      <a:pt x="108" y="41"/>
                      <a:pt x="104" y="43"/>
                    </a:cubicBezTo>
                    <a:cubicBezTo>
                      <a:pt x="98" y="44"/>
                      <a:pt x="93" y="43"/>
                      <a:pt x="88" y="40"/>
                    </a:cubicBezTo>
                    <a:cubicBezTo>
                      <a:pt x="83" y="38"/>
                      <a:pt x="80" y="33"/>
                      <a:pt x="78" y="28"/>
                    </a:cubicBezTo>
                    <a:cubicBezTo>
                      <a:pt x="77" y="23"/>
                      <a:pt x="78" y="18"/>
                      <a:pt x="80" y="14"/>
                    </a:cubicBezTo>
                    <a:cubicBezTo>
                      <a:pt x="56" y="0"/>
                      <a:pt x="56" y="0"/>
                      <a:pt x="56" y="0"/>
                    </a:cubicBezTo>
                    <a:cubicBezTo>
                      <a:pt x="36" y="18"/>
                      <a:pt x="22" y="34"/>
                      <a:pt x="15" y="49"/>
                    </a:cubicBezTo>
                    <a:cubicBezTo>
                      <a:pt x="5" y="69"/>
                      <a:pt x="0" y="94"/>
                      <a:pt x="0" y="124"/>
                    </a:cubicBezTo>
                    <a:cubicBezTo>
                      <a:pt x="0" y="127"/>
                      <a:pt x="0" y="135"/>
                      <a:pt x="0" y="149"/>
                    </a:cubicBezTo>
                    <a:cubicBezTo>
                      <a:pt x="94" y="149"/>
                      <a:pt x="94" y="149"/>
                      <a:pt x="94" y="149"/>
                    </a:cubicBezTo>
                    <a:cubicBezTo>
                      <a:pt x="93" y="120"/>
                      <a:pt x="96" y="101"/>
                      <a:pt x="101" y="90"/>
                    </a:cubicBezTo>
                    <a:cubicBezTo>
                      <a:pt x="106" y="79"/>
                      <a:pt x="119" y="65"/>
                      <a:pt x="139" y="48"/>
                    </a:cubicBezTo>
                    <a:lnTo>
                      <a:pt x="115" y="35"/>
                    </a:lnTo>
                    <a:close/>
                  </a:path>
                </a:pathLst>
              </a:custGeom>
              <a:solidFill>
                <a:schemeClr val="accent1"/>
              </a:solidFill>
              <a:ln>
                <a:noFill/>
              </a:ln>
            </p:spPr>
            <p:txBody>
              <a:bodyPr vert="horz" wrap="square" lIns="91440" tIns="45720" rIns="91440" bIns="45720" numCol="1" anchor="ctr"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sz="2400" b="1" dirty="0">
                    <a:solidFill>
                      <a:srgbClr val="FFFFFF"/>
                    </a:solidFill>
                  </a:rPr>
                  <a:t>5</a:t>
                </a:r>
                <a:endParaRPr lang="id-ID" sz="2400" b="1" dirty="0">
                  <a:solidFill>
                    <a:srgbClr val="FFFFFF"/>
                  </a:solidFill>
                </a:endParaRPr>
              </a:p>
            </p:txBody>
          </p:sp>
        </p:grpSp>
        <p:sp>
          <p:nvSpPr>
            <p:cNvPr id="14" name="文本框 13">
              <a:extLst>
                <a:ext uri="{FF2B5EF4-FFF2-40B4-BE49-F238E27FC236}">
                  <a16:creationId xmlns:a16="http://schemas.microsoft.com/office/drawing/2014/main" id="{BC9E0335-0718-2CBF-09A5-D8BC8357BD88}"/>
                </a:ext>
              </a:extLst>
            </p:cNvPr>
            <p:cNvSpPr txBox="1"/>
            <p:nvPr/>
          </p:nvSpPr>
          <p:spPr>
            <a:xfrm>
              <a:off x="669925" y="5228001"/>
              <a:ext cx="2505075" cy="944198"/>
            </a:xfrm>
            <a:prstGeom prst="rect">
              <a:avLst/>
            </a:prstGeom>
            <a:noFill/>
          </p:spPr>
          <p:txBody>
            <a:bodyPr vert="horz" wrap="square" rtlCol="0" anchor="t" anchorCtr="0">
              <a:normAutofit/>
            </a:bodyPr>
            <a:lstStyle/>
            <a:p>
              <a:r>
                <a:rPr lang="zh-CN" altLang="en-US" sz="2400" b="1" dirty="0"/>
                <a:t>大数据如何助力行业决策制定</a:t>
              </a:r>
            </a:p>
          </p:txBody>
        </p:sp>
      </p:grpSp>
      <p:sp>
        <p:nvSpPr>
          <p:cNvPr id="2" name="标题 1">
            <a:extLst>
              <a:ext uri="{FF2B5EF4-FFF2-40B4-BE49-F238E27FC236}">
                <a16:creationId xmlns:a16="http://schemas.microsoft.com/office/drawing/2014/main" id="{9CDBA59F-7B88-C0AF-5492-605AEC9B3545}"/>
              </a:ext>
            </a:extLst>
          </p:cNvPr>
          <p:cNvSpPr>
            <a:spLocks noGrp="1"/>
          </p:cNvSpPr>
          <p:nvPr>
            <p:ph type="title"/>
          </p:nvPr>
        </p:nvSpPr>
        <p:spPr/>
        <p:txBody>
          <a:bodyPr/>
          <a:lstStyle/>
          <a:p>
            <a:r>
              <a:rPr lang="zh-CN" altLang="en-US"/>
              <a:t>大数据应用</a:t>
            </a:r>
          </a:p>
        </p:txBody>
      </p:sp>
    </p:spTree>
    <p:extLst>
      <p:ext uri="{BB962C8B-B14F-4D97-AF65-F5344CB8AC3E}">
        <p14:creationId xmlns:p14="http://schemas.microsoft.com/office/powerpoint/2010/main" val="3015433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hasCustomPrompt="1"/>
          </p:nvPr>
        </p:nvSpPr>
        <p:spPr/>
        <p:txBody>
          <a:bodyPr/>
          <a:lstStyle/>
          <a:p>
            <a:r>
              <a:rPr lang="zh-CN" altLang="en-US" dirty="0"/>
              <a:t>创新思维实践</a:t>
            </a:r>
            <a:endParaRPr lang="en-US" dirty="0"/>
          </a:p>
        </p:txBody>
      </p:sp>
      <p:sp>
        <p:nvSpPr>
          <p:cNvPr id="25" name="文本占位符 24"/>
          <p:cNvSpPr>
            <a:spLocks noGrp="1"/>
          </p:cNvSpPr>
          <p:nvPr>
            <p:ph type="body" sz="quarter" idx="1" hasCustomPrompt="1"/>
          </p:nvPr>
        </p:nvSpPr>
        <p:spPr/>
        <p:txBody>
          <a:bodyPr/>
          <a:lstStyle/>
          <a:p>
            <a:r>
              <a:rPr lang="zh-CN" altLang="en-US" dirty="0"/>
              <a:t>分享创新思维在行业中的实践案例</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a:extLst>
              <a:ext uri="{FF2B5EF4-FFF2-40B4-BE49-F238E27FC236}">
                <a16:creationId xmlns:a16="http://schemas.microsoft.com/office/drawing/2014/main" id="{03CE0C92-1988-EDAE-1B74-AD5013AFBAF5}"/>
              </a:ext>
            </a:extLst>
          </p:cNvPr>
          <p:cNvGrpSpPr/>
          <p:nvPr/>
        </p:nvGrpSpPr>
        <p:grpSpPr>
          <a:xfrm>
            <a:off x="638820" y="1508728"/>
            <a:ext cx="10638255" cy="4676808"/>
            <a:chOff x="638820" y="1508728"/>
            <a:chExt cx="10638255" cy="4676808"/>
          </a:xfrm>
        </p:grpSpPr>
        <p:cxnSp>
          <p:nvCxnSpPr>
            <p:cNvPr id="4" name="直接连接符 3">
              <a:extLst>
                <a:ext uri="{FF2B5EF4-FFF2-40B4-BE49-F238E27FC236}">
                  <a16:creationId xmlns:a16="http://schemas.microsoft.com/office/drawing/2014/main" id="{814711D2-4156-975D-1873-C38722664EEE}"/>
                </a:ext>
              </a:extLst>
            </p:cNvPr>
            <p:cNvCxnSpPr>
              <a:cxnSpLocks/>
              <a:stCxn id="26" idx="6"/>
              <a:endCxn id="23" idx="2"/>
            </p:cNvCxnSpPr>
            <p:nvPr/>
          </p:nvCxnSpPr>
          <p:spPr>
            <a:xfrm flipV="1">
              <a:off x="2077638" y="4403952"/>
              <a:ext cx="1395676" cy="792088"/>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7C6A5E94-C50C-2EE4-BAF0-916E53FD0138}"/>
                </a:ext>
              </a:extLst>
            </p:cNvPr>
            <p:cNvCxnSpPr>
              <a:cxnSpLocks/>
              <a:stCxn id="23" idx="6"/>
              <a:endCxn id="20" idx="2"/>
            </p:cNvCxnSpPr>
            <p:nvPr/>
          </p:nvCxnSpPr>
          <p:spPr>
            <a:xfrm>
              <a:off x="4433372" y="4403952"/>
              <a:ext cx="1158077" cy="415558"/>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9B9D1FA0-25F1-EF22-3D7E-D5B5BBFB3C1E}"/>
                </a:ext>
              </a:extLst>
            </p:cNvPr>
            <p:cNvCxnSpPr>
              <a:cxnSpLocks/>
              <a:stCxn id="20" idx="6"/>
              <a:endCxn id="17" idx="3"/>
            </p:cNvCxnSpPr>
            <p:nvPr/>
          </p:nvCxnSpPr>
          <p:spPr>
            <a:xfrm flipV="1">
              <a:off x="6551507" y="4263355"/>
              <a:ext cx="1412787" cy="556155"/>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a:extLst>
                <a:ext uri="{FF2B5EF4-FFF2-40B4-BE49-F238E27FC236}">
                  <a16:creationId xmlns:a16="http://schemas.microsoft.com/office/drawing/2014/main" id="{E6067882-DA00-1088-A542-44336188973E}"/>
                </a:ext>
              </a:extLst>
            </p:cNvPr>
            <p:cNvCxnSpPr>
              <a:cxnSpLocks/>
              <a:stCxn id="17" idx="6"/>
            </p:cNvCxnSpPr>
            <p:nvPr/>
          </p:nvCxnSpPr>
          <p:spPr>
            <a:xfrm flipV="1">
              <a:off x="8783755" y="3276997"/>
              <a:ext cx="1272190" cy="646926"/>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grpSp>
          <p:nvGrpSpPr>
            <p:cNvPr id="8" name="组合 7">
              <a:extLst>
                <a:ext uri="{FF2B5EF4-FFF2-40B4-BE49-F238E27FC236}">
                  <a16:creationId xmlns:a16="http://schemas.microsoft.com/office/drawing/2014/main" id="{E8F8C914-E06F-72A6-F769-4B6A6CE05F3E}"/>
                </a:ext>
              </a:extLst>
            </p:cNvPr>
            <p:cNvGrpSpPr/>
            <p:nvPr/>
          </p:nvGrpSpPr>
          <p:grpSpPr>
            <a:xfrm>
              <a:off x="638820" y="3319367"/>
              <a:ext cx="1917579" cy="2356702"/>
              <a:chOff x="638820" y="3319367"/>
              <a:chExt cx="1917579" cy="2356702"/>
            </a:xfrm>
          </p:grpSpPr>
          <p:sp>
            <p:nvSpPr>
              <p:cNvPr id="26" name="椭圆 25">
                <a:extLst>
                  <a:ext uri="{FF2B5EF4-FFF2-40B4-BE49-F238E27FC236}">
                    <a16:creationId xmlns:a16="http://schemas.microsoft.com/office/drawing/2014/main" id="{3C021E80-4681-8DCE-B567-E075EA00D136}"/>
                  </a:ext>
                </a:extLst>
              </p:cNvPr>
              <p:cNvSpPr/>
              <p:nvPr/>
            </p:nvSpPr>
            <p:spPr>
              <a:xfrm>
                <a:off x="1117580" y="4716011"/>
                <a:ext cx="960058" cy="960058"/>
              </a:xfrm>
              <a:prstGeom prst="ellipse">
                <a:avLst/>
              </a:prstGeom>
              <a:ln w="889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en-US" altLang="zh-CN" sz="2400" b="1">
                    <a:solidFill>
                      <a:srgbClr val="FFFFFF"/>
                    </a:solidFill>
                  </a:rPr>
                  <a:t>01</a:t>
                </a:r>
                <a:endParaRPr lang="zh-CN" altLang="en-US" sz="2400" b="1" dirty="0">
                  <a:solidFill>
                    <a:srgbClr val="FFFFFF"/>
                  </a:solidFill>
                </a:endParaRPr>
              </a:p>
            </p:txBody>
          </p:sp>
          <p:sp>
            <p:nvSpPr>
              <p:cNvPr id="27" name="矩形 26">
                <a:extLst>
                  <a:ext uri="{FF2B5EF4-FFF2-40B4-BE49-F238E27FC236}">
                    <a16:creationId xmlns:a16="http://schemas.microsoft.com/office/drawing/2014/main" id="{CC8BDA92-EB0E-A0ED-9806-2DFD646B62D4}"/>
                  </a:ext>
                </a:extLst>
              </p:cNvPr>
              <p:cNvSpPr/>
              <p:nvPr/>
            </p:nvSpPr>
            <p:spPr bwMode="auto">
              <a:xfrm>
                <a:off x="638820" y="3960069"/>
                <a:ext cx="1917579" cy="64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1">
                <a:normAutofit fontScale="92500" lnSpcReduction="10000"/>
              </a:bodyPr>
              <a:lstStyle/>
              <a:p>
                <a:pPr algn="ctr">
                  <a:lnSpc>
                    <a:spcPct val="120000"/>
                  </a:lnSpc>
                  <a:spcBef>
                    <a:spcPct val="0"/>
                  </a:spcBef>
                </a:pPr>
                <a:r>
                  <a:rPr lang="zh-CN" altLang="en-US" sz="1200" dirty="0"/>
                  <a:t>单击此处添加文本单击此处添加文本单击此处添加文本单击此处添加文本</a:t>
                </a:r>
                <a:endParaRPr lang="en-US" dirty="0"/>
              </a:p>
            </p:txBody>
          </p:sp>
          <p:sp>
            <p:nvSpPr>
              <p:cNvPr id="28" name="文本框 27">
                <a:extLst>
                  <a:ext uri="{FF2B5EF4-FFF2-40B4-BE49-F238E27FC236}">
                    <a16:creationId xmlns:a16="http://schemas.microsoft.com/office/drawing/2014/main" id="{CD8CA152-4FD0-0581-2AA6-83AFAE9A8C17}"/>
                  </a:ext>
                </a:extLst>
              </p:cNvPr>
              <p:cNvSpPr txBox="1"/>
              <p:nvPr/>
            </p:nvSpPr>
            <p:spPr bwMode="auto">
              <a:xfrm>
                <a:off x="660400" y="3319367"/>
                <a:ext cx="1895999" cy="64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chorCtr="1">
                <a:normAutofit/>
              </a:bodyPr>
              <a:lstStyle/>
              <a:p>
                <a:pPr marL="0" marR="0" lvl="0" indent="0" algn="ctr" defTabSz="914377" rtl="0" eaLnBrk="1" fontAlgn="auto" latinLnBrk="0" hangingPunct="1">
                  <a:spcBef>
                    <a:spcPct val="0"/>
                  </a:spcBef>
                  <a:spcAft>
                    <a:spcPts val="0"/>
                  </a:spcAft>
                  <a:buClrTx/>
                  <a:buSzTx/>
                  <a:buFontTx/>
                  <a:buNone/>
                  <a:tabLst/>
                  <a:defRPr/>
                </a:pPr>
                <a:r>
                  <a:rPr kumimoji="0" lang="zh-CN" altLang="en-US" b="1" i="0" u="none" strike="noStrike" kern="1200" cap="none" spc="0" normalizeH="0" baseline="0" noProof="0" dirty="0">
                    <a:ln>
                      <a:noFill/>
                    </a:ln>
                    <a:effectLst/>
                    <a:uLnTx/>
                    <a:uFillTx/>
                  </a:rPr>
                  <a:t>单击添加小标题</a:t>
                </a:r>
                <a:endParaRPr lang="en-US" dirty="0"/>
              </a:p>
            </p:txBody>
          </p:sp>
        </p:grpSp>
        <p:grpSp>
          <p:nvGrpSpPr>
            <p:cNvPr id="9" name="组合 8">
              <a:extLst>
                <a:ext uri="{FF2B5EF4-FFF2-40B4-BE49-F238E27FC236}">
                  <a16:creationId xmlns:a16="http://schemas.microsoft.com/office/drawing/2014/main" id="{F31704BC-11F0-A34F-3D02-8D731E141D38}"/>
                </a:ext>
              </a:extLst>
            </p:cNvPr>
            <p:cNvGrpSpPr/>
            <p:nvPr/>
          </p:nvGrpSpPr>
          <p:grpSpPr>
            <a:xfrm>
              <a:off x="2989275" y="3923923"/>
              <a:ext cx="1917579" cy="2261613"/>
              <a:chOff x="2989275" y="3923923"/>
              <a:chExt cx="1917579" cy="2261613"/>
            </a:xfrm>
          </p:grpSpPr>
          <p:sp>
            <p:nvSpPr>
              <p:cNvPr id="23" name="椭圆 22">
                <a:extLst>
                  <a:ext uri="{FF2B5EF4-FFF2-40B4-BE49-F238E27FC236}">
                    <a16:creationId xmlns:a16="http://schemas.microsoft.com/office/drawing/2014/main" id="{AF5C99EE-E213-6382-026A-656FFAFFE88C}"/>
                  </a:ext>
                </a:extLst>
              </p:cNvPr>
              <p:cNvSpPr/>
              <p:nvPr/>
            </p:nvSpPr>
            <p:spPr>
              <a:xfrm>
                <a:off x="3473314" y="3923923"/>
                <a:ext cx="960058" cy="960058"/>
              </a:xfrm>
              <a:prstGeom prst="ellipse">
                <a:avLst/>
              </a:prstGeom>
              <a:solidFill>
                <a:schemeClr val="accent2"/>
              </a:solidFill>
              <a:ln w="889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en-US" altLang="zh-CN" sz="2400" b="1">
                    <a:solidFill>
                      <a:srgbClr val="FFFFFF"/>
                    </a:solidFill>
                  </a:rPr>
                  <a:t>02</a:t>
                </a:r>
                <a:endParaRPr lang="zh-CN" altLang="en-US" sz="2400" b="1" dirty="0">
                  <a:solidFill>
                    <a:srgbClr val="FFFFFF"/>
                  </a:solidFill>
                </a:endParaRPr>
              </a:p>
            </p:txBody>
          </p:sp>
          <p:sp>
            <p:nvSpPr>
              <p:cNvPr id="24" name="矩形 23">
                <a:extLst>
                  <a:ext uri="{FF2B5EF4-FFF2-40B4-BE49-F238E27FC236}">
                    <a16:creationId xmlns:a16="http://schemas.microsoft.com/office/drawing/2014/main" id="{3DD9B05D-961D-AD2A-21CB-E493CAE26032}"/>
                  </a:ext>
                </a:extLst>
              </p:cNvPr>
              <p:cNvSpPr/>
              <p:nvPr/>
            </p:nvSpPr>
            <p:spPr bwMode="auto">
              <a:xfrm>
                <a:off x="2989275" y="5544834"/>
                <a:ext cx="1917579" cy="64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1">
                <a:normAutofit fontScale="92500" lnSpcReduction="10000"/>
              </a:bodyPr>
              <a:lstStyle/>
              <a:p>
                <a:pPr algn="ctr">
                  <a:lnSpc>
                    <a:spcPct val="120000"/>
                  </a:lnSpc>
                  <a:spcBef>
                    <a:spcPct val="0"/>
                  </a:spcBef>
                </a:pPr>
                <a:r>
                  <a:rPr lang="zh-CN" altLang="en-US" sz="1200" dirty="0"/>
                  <a:t>单击此处添加文本单击此处添加文本单击此处添加文本单击此处添加文本</a:t>
                </a:r>
                <a:endParaRPr lang="en-US" dirty="0"/>
              </a:p>
            </p:txBody>
          </p:sp>
          <p:sp>
            <p:nvSpPr>
              <p:cNvPr id="25" name="文本框 24">
                <a:extLst>
                  <a:ext uri="{FF2B5EF4-FFF2-40B4-BE49-F238E27FC236}">
                    <a16:creationId xmlns:a16="http://schemas.microsoft.com/office/drawing/2014/main" id="{86731480-2B75-73A9-465B-59627B13B4F6}"/>
                  </a:ext>
                </a:extLst>
              </p:cNvPr>
              <p:cNvSpPr txBox="1"/>
              <p:nvPr/>
            </p:nvSpPr>
            <p:spPr bwMode="auto">
              <a:xfrm>
                <a:off x="2989275" y="4904132"/>
                <a:ext cx="1917579" cy="64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chorCtr="1">
                <a:normAutofit/>
              </a:bodyPr>
              <a:lstStyle/>
              <a:p>
                <a:pPr marL="0" marR="0" lvl="0" indent="0" algn="ctr" defTabSz="914377" rtl="0" eaLnBrk="1" fontAlgn="auto" latinLnBrk="0" hangingPunct="1">
                  <a:spcBef>
                    <a:spcPct val="0"/>
                  </a:spcBef>
                  <a:spcAft>
                    <a:spcPts val="0"/>
                  </a:spcAft>
                  <a:buClrTx/>
                  <a:buSzTx/>
                  <a:buFontTx/>
                  <a:buNone/>
                  <a:tabLst/>
                  <a:defRPr/>
                </a:pPr>
                <a:r>
                  <a:rPr kumimoji="0" lang="zh-CN" altLang="en-US" b="1" i="0" u="none" strike="noStrike" kern="1200" cap="none" spc="0" normalizeH="0" baseline="0" noProof="0" dirty="0">
                    <a:ln>
                      <a:noFill/>
                    </a:ln>
                    <a:effectLst/>
                    <a:uLnTx/>
                    <a:uFillTx/>
                  </a:rPr>
                  <a:t>单击添加小标题</a:t>
                </a:r>
                <a:endParaRPr lang="en-US" dirty="0"/>
              </a:p>
            </p:txBody>
          </p:sp>
        </p:grpSp>
        <p:grpSp>
          <p:nvGrpSpPr>
            <p:cNvPr id="10" name="组合 9">
              <a:extLst>
                <a:ext uri="{FF2B5EF4-FFF2-40B4-BE49-F238E27FC236}">
                  <a16:creationId xmlns:a16="http://schemas.microsoft.com/office/drawing/2014/main" id="{F77BCEF2-DA09-4C10-35FD-3E73677693CF}"/>
                </a:ext>
              </a:extLst>
            </p:cNvPr>
            <p:cNvGrpSpPr/>
            <p:nvPr/>
          </p:nvGrpSpPr>
          <p:grpSpPr>
            <a:xfrm>
              <a:off x="5137210" y="2956646"/>
              <a:ext cx="1917579" cy="2342893"/>
              <a:chOff x="5137210" y="2956646"/>
              <a:chExt cx="1917579" cy="2342893"/>
            </a:xfrm>
          </p:grpSpPr>
          <p:sp>
            <p:nvSpPr>
              <p:cNvPr id="20" name="椭圆 19">
                <a:extLst>
                  <a:ext uri="{FF2B5EF4-FFF2-40B4-BE49-F238E27FC236}">
                    <a16:creationId xmlns:a16="http://schemas.microsoft.com/office/drawing/2014/main" id="{EB0A05FE-AB44-637D-2718-1D7BB748F75B}"/>
                  </a:ext>
                </a:extLst>
              </p:cNvPr>
              <p:cNvSpPr/>
              <p:nvPr/>
            </p:nvSpPr>
            <p:spPr>
              <a:xfrm>
                <a:off x="5591449" y="4339481"/>
                <a:ext cx="960058" cy="960058"/>
              </a:xfrm>
              <a:prstGeom prst="ellipse">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en-US" altLang="zh-CN" sz="2400" b="1">
                    <a:solidFill>
                      <a:srgbClr val="FFFFFF"/>
                    </a:solidFill>
                  </a:rPr>
                  <a:t>03</a:t>
                </a:r>
                <a:endParaRPr lang="zh-CN" altLang="en-US" sz="2400" b="1" dirty="0">
                  <a:solidFill>
                    <a:srgbClr val="FFFFFF"/>
                  </a:solidFill>
                </a:endParaRPr>
              </a:p>
            </p:txBody>
          </p:sp>
          <p:sp>
            <p:nvSpPr>
              <p:cNvPr id="21" name="矩形 20">
                <a:extLst>
                  <a:ext uri="{FF2B5EF4-FFF2-40B4-BE49-F238E27FC236}">
                    <a16:creationId xmlns:a16="http://schemas.microsoft.com/office/drawing/2014/main" id="{5C6BE6F0-DF9D-B672-A376-D6E4970739F1}"/>
                  </a:ext>
                </a:extLst>
              </p:cNvPr>
              <p:cNvSpPr/>
              <p:nvPr/>
            </p:nvSpPr>
            <p:spPr bwMode="auto">
              <a:xfrm>
                <a:off x="5137210" y="3597348"/>
                <a:ext cx="1917579" cy="64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1">
                <a:normAutofit fontScale="92500" lnSpcReduction="10000"/>
              </a:bodyPr>
              <a:lstStyle/>
              <a:p>
                <a:pPr algn="ctr">
                  <a:lnSpc>
                    <a:spcPct val="120000"/>
                  </a:lnSpc>
                  <a:spcBef>
                    <a:spcPct val="0"/>
                  </a:spcBef>
                </a:pPr>
                <a:r>
                  <a:rPr lang="zh-CN" altLang="en-US" sz="1200" dirty="0"/>
                  <a:t>单击此处添加文本单击此处添加文本单击此处添加文本单击此处添加文本</a:t>
                </a:r>
                <a:endParaRPr lang="en-US" dirty="0"/>
              </a:p>
            </p:txBody>
          </p:sp>
          <p:sp>
            <p:nvSpPr>
              <p:cNvPr id="22" name="文本框 21">
                <a:extLst>
                  <a:ext uri="{FF2B5EF4-FFF2-40B4-BE49-F238E27FC236}">
                    <a16:creationId xmlns:a16="http://schemas.microsoft.com/office/drawing/2014/main" id="{314F84D8-0745-F74C-7120-E6D7C72B1E5B}"/>
                  </a:ext>
                </a:extLst>
              </p:cNvPr>
              <p:cNvSpPr txBox="1"/>
              <p:nvPr/>
            </p:nvSpPr>
            <p:spPr bwMode="auto">
              <a:xfrm>
                <a:off x="5137210" y="2956646"/>
                <a:ext cx="1917579" cy="64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chorCtr="1">
                <a:normAutofit/>
              </a:bodyPr>
              <a:lstStyle/>
              <a:p>
                <a:pPr marL="0" marR="0" lvl="0" indent="0" algn="ctr" defTabSz="914377" rtl="0" eaLnBrk="1" fontAlgn="auto" latinLnBrk="0" hangingPunct="1">
                  <a:spcBef>
                    <a:spcPct val="0"/>
                  </a:spcBef>
                  <a:spcAft>
                    <a:spcPts val="0"/>
                  </a:spcAft>
                  <a:buClrTx/>
                  <a:buSzTx/>
                  <a:buFontTx/>
                  <a:buNone/>
                  <a:tabLst/>
                  <a:defRPr/>
                </a:pPr>
                <a:r>
                  <a:rPr kumimoji="0" lang="zh-CN" altLang="en-US" b="1" i="0" u="none" strike="noStrike" kern="1200" cap="none" spc="0" normalizeH="0" baseline="0" noProof="0" dirty="0">
                    <a:ln>
                      <a:noFill/>
                    </a:ln>
                    <a:effectLst/>
                    <a:uLnTx/>
                    <a:uFillTx/>
                  </a:rPr>
                  <a:t>单击添加小标题</a:t>
                </a:r>
                <a:endParaRPr lang="en-US" dirty="0"/>
              </a:p>
            </p:txBody>
          </p:sp>
        </p:grpSp>
        <p:grpSp>
          <p:nvGrpSpPr>
            <p:cNvPr id="11" name="组合 10">
              <a:extLst>
                <a:ext uri="{FF2B5EF4-FFF2-40B4-BE49-F238E27FC236}">
                  <a16:creationId xmlns:a16="http://schemas.microsoft.com/office/drawing/2014/main" id="{5DB428B9-62B2-861F-7B6E-6E60BFECAF0B}"/>
                </a:ext>
              </a:extLst>
            </p:cNvPr>
            <p:cNvGrpSpPr/>
            <p:nvPr/>
          </p:nvGrpSpPr>
          <p:grpSpPr>
            <a:xfrm>
              <a:off x="7344936" y="3443894"/>
              <a:ext cx="1917579" cy="2230102"/>
              <a:chOff x="7344936" y="3443894"/>
              <a:chExt cx="1917579" cy="2230102"/>
            </a:xfrm>
          </p:grpSpPr>
          <p:sp>
            <p:nvSpPr>
              <p:cNvPr id="17" name="椭圆 16">
                <a:extLst>
                  <a:ext uri="{FF2B5EF4-FFF2-40B4-BE49-F238E27FC236}">
                    <a16:creationId xmlns:a16="http://schemas.microsoft.com/office/drawing/2014/main" id="{B52F13DD-3174-8726-2410-2AA832CF062B}"/>
                  </a:ext>
                </a:extLst>
              </p:cNvPr>
              <p:cNvSpPr/>
              <p:nvPr/>
            </p:nvSpPr>
            <p:spPr>
              <a:xfrm>
                <a:off x="7823697" y="3443894"/>
                <a:ext cx="960058" cy="960058"/>
              </a:xfrm>
              <a:prstGeom prst="ellipse">
                <a:avLst/>
              </a:prstGeom>
              <a:solidFill>
                <a:schemeClr val="accent2"/>
              </a:solidFill>
              <a:ln w="889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en-US" altLang="zh-CN" sz="2400" b="1">
                    <a:solidFill>
                      <a:srgbClr val="FFFFFF"/>
                    </a:solidFill>
                  </a:rPr>
                  <a:t>04</a:t>
                </a:r>
                <a:endParaRPr lang="zh-CN" altLang="en-US" sz="2400" b="1" dirty="0">
                  <a:solidFill>
                    <a:srgbClr val="FFFFFF"/>
                  </a:solidFill>
                </a:endParaRPr>
              </a:p>
            </p:txBody>
          </p:sp>
          <p:sp>
            <p:nvSpPr>
              <p:cNvPr id="18" name="矩形 17">
                <a:extLst>
                  <a:ext uri="{FF2B5EF4-FFF2-40B4-BE49-F238E27FC236}">
                    <a16:creationId xmlns:a16="http://schemas.microsoft.com/office/drawing/2014/main" id="{25B8B347-9B37-0121-ED0B-1CA03B54F02B}"/>
                  </a:ext>
                </a:extLst>
              </p:cNvPr>
              <p:cNvSpPr/>
              <p:nvPr/>
            </p:nvSpPr>
            <p:spPr bwMode="auto">
              <a:xfrm>
                <a:off x="7344936" y="5033294"/>
                <a:ext cx="1917579" cy="64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1">
                <a:normAutofit fontScale="92500" lnSpcReduction="10000"/>
              </a:bodyPr>
              <a:lstStyle/>
              <a:p>
                <a:pPr algn="ctr">
                  <a:lnSpc>
                    <a:spcPct val="120000"/>
                  </a:lnSpc>
                  <a:spcBef>
                    <a:spcPct val="0"/>
                  </a:spcBef>
                </a:pPr>
                <a:r>
                  <a:rPr lang="zh-CN" altLang="en-US" sz="1200" dirty="0"/>
                  <a:t>单击此处添加文本单击此处添加文本单击此处添加文本单击此处添加文本</a:t>
                </a:r>
                <a:endParaRPr lang="en-US" dirty="0"/>
              </a:p>
            </p:txBody>
          </p:sp>
          <p:sp>
            <p:nvSpPr>
              <p:cNvPr id="19" name="文本框 18">
                <a:extLst>
                  <a:ext uri="{FF2B5EF4-FFF2-40B4-BE49-F238E27FC236}">
                    <a16:creationId xmlns:a16="http://schemas.microsoft.com/office/drawing/2014/main" id="{4E474BE5-65F9-7F74-DD4C-EB09D24A7116}"/>
                  </a:ext>
                </a:extLst>
              </p:cNvPr>
              <p:cNvSpPr txBox="1"/>
              <p:nvPr/>
            </p:nvSpPr>
            <p:spPr bwMode="auto">
              <a:xfrm>
                <a:off x="7344936" y="4392592"/>
                <a:ext cx="1917579" cy="64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chorCtr="1">
                <a:normAutofit/>
              </a:bodyPr>
              <a:lstStyle/>
              <a:p>
                <a:pPr marL="0" marR="0" lvl="0" indent="0" algn="ctr" defTabSz="914377" rtl="0" eaLnBrk="1" fontAlgn="auto" latinLnBrk="0" hangingPunct="1">
                  <a:spcBef>
                    <a:spcPct val="0"/>
                  </a:spcBef>
                  <a:spcAft>
                    <a:spcPts val="0"/>
                  </a:spcAft>
                  <a:buClrTx/>
                  <a:buSzTx/>
                  <a:buFontTx/>
                  <a:buNone/>
                  <a:tabLst/>
                  <a:defRPr/>
                </a:pPr>
                <a:r>
                  <a:rPr kumimoji="0" lang="zh-CN" altLang="en-US" b="1" i="0" u="none" strike="noStrike" kern="1200" cap="none" spc="0" normalizeH="0" baseline="0" noProof="0" dirty="0">
                    <a:ln>
                      <a:noFill/>
                    </a:ln>
                    <a:effectLst/>
                    <a:uLnTx/>
                    <a:uFillTx/>
                  </a:rPr>
                  <a:t>单击添加小标题</a:t>
                </a:r>
                <a:endParaRPr lang="en-US" dirty="0"/>
              </a:p>
            </p:txBody>
          </p:sp>
        </p:grpSp>
        <p:grpSp>
          <p:nvGrpSpPr>
            <p:cNvPr id="12" name="组合 11">
              <a:extLst>
                <a:ext uri="{FF2B5EF4-FFF2-40B4-BE49-F238E27FC236}">
                  <a16:creationId xmlns:a16="http://schemas.microsoft.com/office/drawing/2014/main" id="{0DA5063F-7435-A58F-36D2-26DD1748646A}"/>
                </a:ext>
              </a:extLst>
            </p:cNvPr>
            <p:cNvGrpSpPr/>
            <p:nvPr/>
          </p:nvGrpSpPr>
          <p:grpSpPr>
            <a:xfrm>
              <a:off x="9359496" y="1537191"/>
              <a:ext cx="1917579" cy="2217672"/>
              <a:chOff x="9601321" y="938117"/>
              <a:chExt cx="1917579" cy="2217672"/>
            </a:xfrm>
          </p:grpSpPr>
          <p:sp>
            <p:nvSpPr>
              <p:cNvPr id="14" name="椭圆 13">
                <a:extLst>
                  <a:ext uri="{FF2B5EF4-FFF2-40B4-BE49-F238E27FC236}">
                    <a16:creationId xmlns:a16="http://schemas.microsoft.com/office/drawing/2014/main" id="{16AF0F6E-ECFC-701A-735D-92894EA78303}"/>
                  </a:ext>
                </a:extLst>
              </p:cNvPr>
              <p:cNvSpPr/>
              <p:nvPr/>
            </p:nvSpPr>
            <p:spPr>
              <a:xfrm>
                <a:off x="10080082" y="2195731"/>
                <a:ext cx="960058" cy="960058"/>
              </a:xfrm>
              <a:prstGeom prst="ellipse">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rmAutofit/>
              </a:bodyPr>
              <a:lstStyle/>
              <a:p>
                <a:pPr algn="ctr"/>
                <a:r>
                  <a:rPr lang="en-US" altLang="zh-CN" sz="2400" b="1" dirty="0">
                    <a:solidFill>
                      <a:srgbClr val="FFFFFF"/>
                    </a:solidFill>
                  </a:rPr>
                  <a:t>05</a:t>
                </a:r>
                <a:endParaRPr lang="zh-CN" altLang="en-US" sz="2400" b="1" dirty="0">
                  <a:solidFill>
                    <a:srgbClr val="FFFFFF"/>
                  </a:solidFill>
                </a:endParaRPr>
              </a:p>
            </p:txBody>
          </p:sp>
          <p:sp>
            <p:nvSpPr>
              <p:cNvPr id="15" name="矩形 14">
                <a:extLst>
                  <a:ext uri="{FF2B5EF4-FFF2-40B4-BE49-F238E27FC236}">
                    <a16:creationId xmlns:a16="http://schemas.microsoft.com/office/drawing/2014/main" id="{93854BF6-8503-98F4-9CC9-3BD309FE20F5}"/>
                  </a:ext>
                </a:extLst>
              </p:cNvPr>
              <p:cNvSpPr/>
              <p:nvPr/>
            </p:nvSpPr>
            <p:spPr bwMode="auto">
              <a:xfrm>
                <a:off x="9601321" y="1578819"/>
                <a:ext cx="1917579" cy="64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t" anchorCtr="1">
                <a:normAutofit fontScale="92500" lnSpcReduction="10000"/>
              </a:bodyPr>
              <a:lstStyle/>
              <a:p>
                <a:pPr algn="ctr">
                  <a:lnSpc>
                    <a:spcPct val="120000"/>
                  </a:lnSpc>
                  <a:spcBef>
                    <a:spcPct val="0"/>
                  </a:spcBef>
                </a:pPr>
                <a:r>
                  <a:rPr lang="zh-CN" altLang="en-US" sz="1200" dirty="0"/>
                  <a:t>单击此处添加文本单击此处添加文本单击此处添加文本单击此处添加文本</a:t>
                </a:r>
                <a:endParaRPr lang="en-US" dirty="0"/>
              </a:p>
            </p:txBody>
          </p:sp>
          <p:sp>
            <p:nvSpPr>
              <p:cNvPr id="16" name="文本框 15">
                <a:extLst>
                  <a:ext uri="{FF2B5EF4-FFF2-40B4-BE49-F238E27FC236}">
                    <a16:creationId xmlns:a16="http://schemas.microsoft.com/office/drawing/2014/main" id="{2CBE1704-C28E-1A0E-8019-9D9A8634D987}"/>
                  </a:ext>
                </a:extLst>
              </p:cNvPr>
              <p:cNvSpPr txBox="1"/>
              <p:nvPr/>
            </p:nvSpPr>
            <p:spPr bwMode="auto">
              <a:xfrm>
                <a:off x="9601321" y="938117"/>
                <a:ext cx="1917579" cy="640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nchor="b" anchorCtr="1">
                <a:normAutofit/>
              </a:bodyPr>
              <a:lstStyle/>
              <a:p>
                <a:pPr marL="0" marR="0" lvl="0" indent="0" algn="ctr" defTabSz="914377" rtl="0" eaLnBrk="1" fontAlgn="auto" latinLnBrk="0" hangingPunct="1">
                  <a:spcBef>
                    <a:spcPct val="0"/>
                  </a:spcBef>
                  <a:spcAft>
                    <a:spcPts val="0"/>
                  </a:spcAft>
                  <a:buClrTx/>
                  <a:buSzTx/>
                  <a:buFontTx/>
                  <a:buNone/>
                  <a:tabLst/>
                  <a:defRPr/>
                </a:pPr>
                <a:r>
                  <a:rPr kumimoji="0" lang="zh-CN" altLang="en-US" b="1" i="0" u="none" strike="noStrike" kern="1200" cap="none" spc="0" normalizeH="0" baseline="0" noProof="0" dirty="0">
                    <a:ln>
                      <a:noFill/>
                    </a:ln>
                    <a:effectLst/>
                    <a:uLnTx/>
                    <a:uFillTx/>
                  </a:rPr>
                  <a:t>单击添加小标题</a:t>
                </a:r>
                <a:endParaRPr lang="en-US" dirty="0"/>
              </a:p>
            </p:txBody>
          </p:sp>
        </p:grpSp>
        <p:sp>
          <p:nvSpPr>
            <p:cNvPr id="13" name="文本框 12">
              <a:extLst>
                <a:ext uri="{FF2B5EF4-FFF2-40B4-BE49-F238E27FC236}">
                  <a16:creationId xmlns:a16="http://schemas.microsoft.com/office/drawing/2014/main" id="{A42B76A8-6AF5-5792-4C19-E69B1FBB284C}"/>
                </a:ext>
              </a:extLst>
            </p:cNvPr>
            <p:cNvSpPr txBox="1"/>
            <p:nvPr/>
          </p:nvSpPr>
          <p:spPr>
            <a:xfrm>
              <a:off x="673102" y="1508728"/>
              <a:ext cx="3760270" cy="1026740"/>
            </a:xfrm>
            <a:prstGeom prst="rect">
              <a:avLst/>
            </a:prstGeom>
            <a:noFill/>
            <a:ln>
              <a:noFill/>
            </a:ln>
          </p:spPr>
          <p:txBody>
            <a:bodyPr wrap="square" lIns="90000" tIns="46800" rIns="90000" bIns="46800" anchor="t" anchorCtr="0">
              <a:normAutofit/>
            </a:bodyPr>
            <a:lstStyle/>
            <a:p>
              <a:pPr>
                <a:buSzPct val="25000"/>
              </a:pPr>
              <a:r>
                <a:rPr lang="zh-CN" altLang="en-US" sz="2400" b="1"/>
                <a:t>分析不同行业创新的模式和方法</a:t>
              </a:r>
              <a:endParaRPr lang="en-US" sz="2400" b="1" dirty="0"/>
            </a:p>
          </p:txBody>
        </p:sp>
      </p:grpSp>
      <p:sp>
        <p:nvSpPr>
          <p:cNvPr id="2" name="标题 1">
            <a:extLst>
              <a:ext uri="{FF2B5EF4-FFF2-40B4-BE49-F238E27FC236}">
                <a16:creationId xmlns:a16="http://schemas.microsoft.com/office/drawing/2014/main" id="{22784CDB-459E-3B34-F0A1-9E4974ACBD84}"/>
              </a:ext>
            </a:extLst>
          </p:cNvPr>
          <p:cNvSpPr>
            <a:spLocks noGrp="1"/>
          </p:cNvSpPr>
          <p:nvPr>
            <p:ph type="title"/>
          </p:nvPr>
        </p:nvSpPr>
        <p:spPr/>
        <p:txBody>
          <a:bodyPr/>
          <a:lstStyle/>
          <a:p>
            <a:r>
              <a:rPr lang="zh-CN" altLang="en-US"/>
              <a:t>创新模式探索</a:t>
            </a:r>
          </a:p>
        </p:txBody>
      </p:sp>
    </p:spTree>
    <p:extLst>
      <p:ext uri="{BB962C8B-B14F-4D97-AF65-F5344CB8AC3E}">
        <p14:creationId xmlns:p14="http://schemas.microsoft.com/office/powerpoint/2010/main" val="2778397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7D2C9B06-676D-CAE8-3031-44056B64D190}"/>
              </a:ext>
            </a:extLst>
          </p:cNvPr>
          <p:cNvGrpSpPr/>
          <p:nvPr/>
        </p:nvGrpSpPr>
        <p:grpSpPr>
          <a:xfrm>
            <a:off x="660399" y="1130300"/>
            <a:ext cx="10858501" cy="5003800"/>
            <a:chOff x="660399" y="1130300"/>
            <a:chExt cx="10858501" cy="5003800"/>
          </a:xfrm>
        </p:grpSpPr>
        <p:sp>
          <p:nvSpPr>
            <p:cNvPr id="4" name="文本框 3">
              <a:extLst>
                <a:ext uri="{FF2B5EF4-FFF2-40B4-BE49-F238E27FC236}">
                  <a16:creationId xmlns:a16="http://schemas.microsoft.com/office/drawing/2014/main" id="{7C65FD8F-A5DD-06B8-890A-AF3DCBA9C1BB}"/>
                </a:ext>
              </a:extLst>
            </p:cNvPr>
            <p:cNvSpPr txBox="1"/>
            <p:nvPr/>
          </p:nvSpPr>
          <p:spPr>
            <a:xfrm>
              <a:off x="660399" y="1130300"/>
              <a:ext cx="10858500" cy="602703"/>
            </a:xfrm>
            <a:prstGeom prst="rect">
              <a:avLst/>
            </a:prstGeom>
            <a:noFill/>
          </p:spPr>
          <p:txBody>
            <a:bodyPr vert="horz" wrap="square" rtlCol="0" anchor="t">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pPr>
              <a:r>
                <a:rPr lang="zh-CN" altLang="en-US" sz="2400" b="1"/>
                <a:t>探讨如何将创新成果转化为实际效益</a:t>
              </a:r>
              <a:endParaRPr lang="zh-CN" altLang="en-US" sz="2400" b="1" dirty="0"/>
            </a:p>
          </p:txBody>
        </p:sp>
        <p:grpSp>
          <p:nvGrpSpPr>
            <p:cNvPr id="5" name="组合 4">
              <a:extLst>
                <a:ext uri="{FF2B5EF4-FFF2-40B4-BE49-F238E27FC236}">
                  <a16:creationId xmlns:a16="http://schemas.microsoft.com/office/drawing/2014/main" id="{6502857F-8277-9340-9399-5ECDE0A989FD}"/>
                </a:ext>
              </a:extLst>
            </p:cNvPr>
            <p:cNvGrpSpPr/>
            <p:nvPr/>
          </p:nvGrpSpPr>
          <p:grpSpPr>
            <a:xfrm>
              <a:off x="1157493" y="1689710"/>
              <a:ext cx="9578100" cy="4444390"/>
              <a:chOff x="1157493" y="1689710"/>
              <a:chExt cx="9578100" cy="4444390"/>
            </a:xfrm>
          </p:grpSpPr>
          <p:sp>
            <p:nvSpPr>
              <p:cNvPr id="26" name="任意多边形: 形状 25">
                <a:extLst>
                  <a:ext uri="{FF2B5EF4-FFF2-40B4-BE49-F238E27FC236}">
                    <a16:creationId xmlns:a16="http://schemas.microsoft.com/office/drawing/2014/main" id="{DA42ECC7-ABD2-CEFB-C306-4D4D51AB55D1}"/>
                  </a:ext>
                </a:extLst>
              </p:cNvPr>
              <p:cNvSpPr/>
              <p:nvPr/>
            </p:nvSpPr>
            <p:spPr>
              <a:xfrm rot="14400000">
                <a:off x="8390617" y="3789123"/>
                <a:ext cx="4444390" cy="245563"/>
              </a:xfrm>
              <a:custGeom>
                <a:avLst/>
                <a:gdLst>
                  <a:gd name="connsiteX0" fmla="*/ 4195073 w 4195073"/>
                  <a:gd name="connsiteY0" fmla="*/ 0 h 212450"/>
                  <a:gd name="connsiteX1" fmla="*/ 3886739 w 4195073"/>
                  <a:gd name="connsiteY1" fmla="*/ 212450 h 212450"/>
                  <a:gd name="connsiteX2" fmla="*/ 3886739 w 4195073"/>
                  <a:gd name="connsiteY2" fmla="*/ 99664 h 212450"/>
                  <a:gd name="connsiteX3" fmla="*/ 0 w 4195073"/>
                  <a:gd name="connsiteY3" fmla="*/ 99664 h 212450"/>
                  <a:gd name="connsiteX4" fmla="*/ 0 w 4195073"/>
                  <a:gd name="connsiteY4" fmla="*/ 0 h 21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5073" h="212450">
                    <a:moveTo>
                      <a:pt x="4195073" y="0"/>
                    </a:moveTo>
                    <a:lnTo>
                      <a:pt x="3886739" y="212450"/>
                    </a:lnTo>
                    <a:lnTo>
                      <a:pt x="3886739" y="99664"/>
                    </a:lnTo>
                    <a:lnTo>
                      <a:pt x="0" y="99664"/>
                    </a:lnTo>
                    <a:lnTo>
                      <a:pt x="0" y="0"/>
                    </a:lnTo>
                    <a:close/>
                  </a:path>
                </a:pathLst>
              </a:custGeom>
              <a:solidFill>
                <a:schemeClr val="accent1">
                  <a:alpha val="15000"/>
                </a:schemeClr>
              </a:solidFill>
              <a:ln>
                <a:noFill/>
              </a:ln>
            </p:spPr>
            <p:style>
              <a:lnRef idx="1">
                <a:schemeClr val="accent6"/>
              </a:lnRef>
              <a:fillRef idx="3">
                <a:schemeClr val="accent6"/>
              </a:fillRef>
              <a:effectRef idx="2">
                <a:schemeClr val="accent6"/>
              </a:effectRef>
              <a:fontRef idx="minor">
                <a:schemeClr val="lt1"/>
              </a:fontRef>
            </p:style>
            <p:txBody>
              <a:bodyPr wrap="square" lIns="91440" tIns="45720" rIns="91440" bIns="45720" anchor="ctr">
                <a:normAutofit fontScale="62500" lnSpcReduction="20000"/>
              </a:bodyPr>
              <a:lstStyle/>
              <a:p>
                <a:pPr algn="ctr"/>
                <a:endParaRPr/>
              </a:p>
            </p:txBody>
          </p:sp>
          <p:sp>
            <p:nvSpPr>
              <p:cNvPr id="27" name="矩形 26">
                <a:extLst>
                  <a:ext uri="{FF2B5EF4-FFF2-40B4-BE49-F238E27FC236}">
                    <a16:creationId xmlns:a16="http://schemas.microsoft.com/office/drawing/2014/main" id="{B0ACBD1B-CEFC-BA44-FD91-3B2575C5722C}"/>
                  </a:ext>
                </a:extLst>
              </p:cNvPr>
              <p:cNvSpPr/>
              <p:nvPr/>
            </p:nvSpPr>
            <p:spPr>
              <a:xfrm>
                <a:off x="1157493" y="2090187"/>
                <a:ext cx="8159751" cy="755919"/>
              </a:xfrm>
              <a:prstGeom prst="rect">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nSpc>
                    <a:spcPct val="120000"/>
                  </a:lnSpc>
                </a:pPr>
                <a:r>
                  <a:rPr lang="zh-CN" altLang="en-US" sz="1200" dirty="0">
                    <a:solidFill>
                      <a:schemeClr val="tx1"/>
                    </a:solidFill>
                  </a:rPr>
                  <a:t>单击此处添加文本单击此处添加文本单击此处添加文本单击此处添加文本</a:t>
                </a:r>
                <a:endParaRPr lang="en-US" dirty="0"/>
              </a:p>
            </p:txBody>
          </p:sp>
          <p:sp>
            <p:nvSpPr>
              <p:cNvPr id="28" name="任意多边形: 形状 27">
                <a:extLst>
                  <a:ext uri="{FF2B5EF4-FFF2-40B4-BE49-F238E27FC236}">
                    <a16:creationId xmlns:a16="http://schemas.microsoft.com/office/drawing/2014/main" id="{AF02B749-1B17-DAB1-5F62-DCE68B82DEF7}"/>
                  </a:ext>
                </a:extLst>
              </p:cNvPr>
              <p:cNvSpPr/>
              <p:nvPr/>
            </p:nvSpPr>
            <p:spPr bwMode="auto">
              <a:xfrm>
                <a:off x="8866751" y="2066796"/>
                <a:ext cx="884602" cy="767207"/>
              </a:xfrm>
              <a:custGeom>
                <a:avLst/>
                <a:gdLst>
                  <a:gd name="connsiteX0" fmla="*/ 349282 w 695278"/>
                  <a:gd name="connsiteY0" fmla="*/ 0 h 603008"/>
                  <a:gd name="connsiteX1" fmla="*/ 355860 w 695278"/>
                  <a:gd name="connsiteY1" fmla="*/ 5198 h 603008"/>
                  <a:gd name="connsiteX2" fmla="*/ 386296 w 695278"/>
                  <a:gd name="connsiteY2" fmla="*/ 66663 h 603008"/>
                  <a:gd name="connsiteX3" fmla="*/ 695278 w 695278"/>
                  <a:gd name="connsiteY3" fmla="*/ 603008 h 603008"/>
                  <a:gd name="connsiteX4" fmla="*/ 467851 w 695278"/>
                  <a:gd name="connsiteY4" fmla="*/ 603008 h 603008"/>
                  <a:gd name="connsiteX5" fmla="*/ 467851 w 695278"/>
                  <a:gd name="connsiteY5" fmla="*/ 603007 h 603008"/>
                  <a:gd name="connsiteX6" fmla="*/ 227428 w 695278"/>
                  <a:gd name="connsiteY6" fmla="*/ 603007 h 603008"/>
                  <a:gd name="connsiteX7" fmla="*/ 227427 w 695278"/>
                  <a:gd name="connsiteY7" fmla="*/ 603007 h 603008"/>
                  <a:gd name="connsiteX8" fmla="*/ 227427 w 695278"/>
                  <a:gd name="connsiteY8" fmla="*/ 603008 h 603008"/>
                  <a:gd name="connsiteX9" fmla="*/ 0 w 695278"/>
                  <a:gd name="connsiteY9" fmla="*/ 603008 h 603008"/>
                  <a:gd name="connsiteX10" fmla="*/ 323433 w 695278"/>
                  <a:gd name="connsiteY10" fmla="*/ 43687 h 603008"/>
                  <a:gd name="connsiteX11" fmla="*/ 342704 w 695278"/>
                  <a:gd name="connsiteY11" fmla="*/ 5198 h 603008"/>
                  <a:gd name="connsiteX12" fmla="*/ 347641 w 695278"/>
                  <a:gd name="connsiteY12" fmla="*/ 1297 h 603008"/>
                  <a:gd name="connsiteX13" fmla="*/ 348289 w 695278"/>
                  <a:gd name="connsiteY13" fmla="*/ 1 h 603008"/>
                  <a:gd name="connsiteX14" fmla="*/ 348570 w 695278"/>
                  <a:gd name="connsiteY14" fmla="*/ 563 h 603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5278" h="603008">
                    <a:moveTo>
                      <a:pt x="349282" y="0"/>
                    </a:moveTo>
                    <a:lnTo>
                      <a:pt x="355860" y="5198"/>
                    </a:lnTo>
                    <a:lnTo>
                      <a:pt x="386296" y="66663"/>
                    </a:lnTo>
                    <a:lnTo>
                      <a:pt x="695278" y="603008"/>
                    </a:lnTo>
                    <a:lnTo>
                      <a:pt x="467851" y="603008"/>
                    </a:lnTo>
                    <a:lnTo>
                      <a:pt x="467851" y="603007"/>
                    </a:lnTo>
                    <a:lnTo>
                      <a:pt x="227428" y="603007"/>
                    </a:lnTo>
                    <a:lnTo>
                      <a:pt x="227427" y="603007"/>
                    </a:lnTo>
                    <a:lnTo>
                      <a:pt x="227427" y="603008"/>
                    </a:lnTo>
                    <a:lnTo>
                      <a:pt x="0" y="603008"/>
                    </a:lnTo>
                    <a:lnTo>
                      <a:pt x="323433" y="43687"/>
                    </a:lnTo>
                    <a:lnTo>
                      <a:pt x="342704" y="5198"/>
                    </a:lnTo>
                    <a:lnTo>
                      <a:pt x="347641" y="1297"/>
                    </a:lnTo>
                    <a:lnTo>
                      <a:pt x="348289" y="1"/>
                    </a:lnTo>
                    <a:lnTo>
                      <a:pt x="348570" y="563"/>
                    </a:lnTo>
                    <a:close/>
                  </a:path>
                </a:pathLst>
              </a:custGeom>
              <a:solidFill>
                <a:schemeClr val="accent3"/>
              </a:solidFill>
              <a:ln w="12700">
                <a:solidFill>
                  <a:schemeClr val="bg1"/>
                </a:solidFill>
                <a:headEnd/>
                <a:tailEnd/>
              </a:ln>
            </p:spPr>
            <p:style>
              <a:lnRef idx="1">
                <a:schemeClr val="accent2"/>
              </a:lnRef>
              <a:fillRef idx="3">
                <a:schemeClr val="accent2"/>
              </a:fillRef>
              <a:effectRef idx="2">
                <a:schemeClr val="accent2"/>
              </a:effectRef>
              <a:fontRef idx="minor">
                <a:schemeClr val="lt1"/>
              </a:fontRef>
            </p:style>
            <p:txBody>
              <a:bodyPr wrap="square" lIns="91440" tIns="45720" rIns="91440" bIns="45720" anchor="ctr">
                <a:normAutofit/>
              </a:bodyPr>
              <a:lstStyle/>
              <a:p>
                <a:pPr algn="ctr"/>
                <a:endParaRPr dirty="0"/>
              </a:p>
            </p:txBody>
          </p:sp>
          <p:sp>
            <p:nvSpPr>
              <p:cNvPr id="29" name="任意多边形: 形状 28">
                <a:extLst>
                  <a:ext uri="{FF2B5EF4-FFF2-40B4-BE49-F238E27FC236}">
                    <a16:creationId xmlns:a16="http://schemas.microsoft.com/office/drawing/2014/main" id="{5F1096A0-A874-1E3D-237B-78A1D53F05A1}"/>
                  </a:ext>
                </a:extLst>
              </p:cNvPr>
              <p:cNvSpPr/>
              <p:nvPr/>
            </p:nvSpPr>
            <p:spPr bwMode="auto">
              <a:xfrm>
                <a:off x="9147045" y="2406601"/>
                <a:ext cx="324015" cy="237585"/>
              </a:xfrm>
              <a:custGeom>
                <a:avLst/>
                <a:gdLst>
                  <a:gd name="connsiteX0" fmla="*/ 157431 w 605451"/>
                  <a:gd name="connsiteY0" fmla="*/ 316997 h 443951"/>
                  <a:gd name="connsiteX1" fmla="*/ 143730 w 605451"/>
                  <a:gd name="connsiteY1" fmla="*/ 330679 h 443951"/>
                  <a:gd name="connsiteX2" fmla="*/ 143730 w 605451"/>
                  <a:gd name="connsiteY2" fmla="*/ 381110 h 443951"/>
                  <a:gd name="connsiteX3" fmla="*/ 157431 w 605451"/>
                  <a:gd name="connsiteY3" fmla="*/ 394792 h 443951"/>
                  <a:gd name="connsiteX4" fmla="*/ 207772 w 605451"/>
                  <a:gd name="connsiteY4" fmla="*/ 394792 h 443951"/>
                  <a:gd name="connsiteX5" fmla="*/ 221632 w 605451"/>
                  <a:gd name="connsiteY5" fmla="*/ 381110 h 443951"/>
                  <a:gd name="connsiteX6" fmla="*/ 221632 w 605451"/>
                  <a:gd name="connsiteY6" fmla="*/ 330679 h 443951"/>
                  <a:gd name="connsiteX7" fmla="*/ 207772 w 605451"/>
                  <a:gd name="connsiteY7" fmla="*/ 316997 h 443951"/>
                  <a:gd name="connsiteX8" fmla="*/ 157431 w 605451"/>
                  <a:gd name="connsiteY8" fmla="*/ 209134 h 443951"/>
                  <a:gd name="connsiteX9" fmla="*/ 143730 w 605451"/>
                  <a:gd name="connsiteY9" fmla="*/ 222816 h 443951"/>
                  <a:gd name="connsiteX10" fmla="*/ 143730 w 605451"/>
                  <a:gd name="connsiteY10" fmla="*/ 273247 h 443951"/>
                  <a:gd name="connsiteX11" fmla="*/ 157431 w 605451"/>
                  <a:gd name="connsiteY11" fmla="*/ 286929 h 443951"/>
                  <a:gd name="connsiteX12" fmla="*/ 207772 w 605451"/>
                  <a:gd name="connsiteY12" fmla="*/ 286929 h 443951"/>
                  <a:gd name="connsiteX13" fmla="*/ 221632 w 605451"/>
                  <a:gd name="connsiteY13" fmla="*/ 273247 h 443951"/>
                  <a:gd name="connsiteX14" fmla="*/ 221632 w 605451"/>
                  <a:gd name="connsiteY14" fmla="*/ 222816 h 443951"/>
                  <a:gd name="connsiteX15" fmla="*/ 207772 w 605451"/>
                  <a:gd name="connsiteY15" fmla="*/ 209134 h 443951"/>
                  <a:gd name="connsiteX16" fmla="*/ 508758 w 605451"/>
                  <a:gd name="connsiteY16" fmla="*/ 82516 h 443951"/>
                  <a:gd name="connsiteX17" fmla="*/ 515769 w 605451"/>
                  <a:gd name="connsiteY17" fmla="*/ 85221 h 443951"/>
                  <a:gd name="connsiteX18" fmla="*/ 516088 w 605451"/>
                  <a:gd name="connsiteY18" fmla="*/ 92857 h 443951"/>
                  <a:gd name="connsiteX19" fmla="*/ 504775 w 605451"/>
                  <a:gd name="connsiteY19" fmla="*/ 192926 h 443951"/>
                  <a:gd name="connsiteX20" fmla="*/ 509236 w 605451"/>
                  <a:gd name="connsiteY20" fmla="*/ 203903 h 443951"/>
                  <a:gd name="connsiteX21" fmla="*/ 529950 w 605451"/>
                  <a:gd name="connsiteY21" fmla="*/ 268971 h 443951"/>
                  <a:gd name="connsiteX22" fmla="*/ 592568 w 605451"/>
                  <a:gd name="connsiteY22" fmla="*/ 215358 h 443951"/>
                  <a:gd name="connsiteX23" fmla="*/ 600854 w 605451"/>
                  <a:gd name="connsiteY23" fmla="*/ 216789 h 443951"/>
                  <a:gd name="connsiteX24" fmla="*/ 605315 w 605451"/>
                  <a:gd name="connsiteY24" fmla="*/ 221880 h 443951"/>
                  <a:gd name="connsiteX25" fmla="*/ 603244 w 605451"/>
                  <a:gd name="connsiteY25" fmla="*/ 228244 h 443951"/>
                  <a:gd name="connsiteX26" fmla="*/ 580618 w 605451"/>
                  <a:gd name="connsiteY26" fmla="*/ 308585 h 443951"/>
                  <a:gd name="connsiteX27" fmla="*/ 552097 w 605451"/>
                  <a:gd name="connsiteY27" fmla="*/ 415176 h 443951"/>
                  <a:gd name="connsiteX28" fmla="*/ 525807 w 605451"/>
                  <a:gd name="connsiteY28" fmla="*/ 441426 h 443951"/>
                  <a:gd name="connsiteX29" fmla="*/ 521983 w 605451"/>
                  <a:gd name="connsiteY29" fmla="*/ 442540 h 443951"/>
                  <a:gd name="connsiteX30" fmla="*/ 517840 w 605451"/>
                  <a:gd name="connsiteY30" fmla="*/ 441267 h 443951"/>
                  <a:gd name="connsiteX31" fmla="*/ 515291 w 605451"/>
                  <a:gd name="connsiteY31" fmla="*/ 433790 h 443951"/>
                  <a:gd name="connsiteX32" fmla="*/ 521186 w 605451"/>
                  <a:gd name="connsiteY32" fmla="*/ 396722 h 443951"/>
                  <a:gd name="connsiteX33" fmla="*/ 526285 w 605451"/>
                  <a:gd name="connsiteY33" fmla="*/ 363949 h 443951"/>
                  <a:gd name="connsiteX34" fmla="*/ 504775 w 605451"/>
                  <a:gd name="connsiteY34" fmla="*/ 394494 h 443951"/>
                  <a:gd name="connsiteX35" fmla="*/ 496330 w 605451"/>
                  <a:gd name="connsiteY35" fmla="*/ 397835 h 443951"/>
                  <a:gd name="connsiteX36" fmla="*/ 492028 w 605451"/>
                  <a:gd name="connsiteY36" fmla="*/ 389722 h 443951"/>
                  <a:gd name="connsiteX37" fmla="*/ 481671 w 605451"/>
                  <a:gd name="connsiteY37" fmla="*/ 343108 h 443951"/>
                  <a:gd name="connsiteX38" fmla="*/ 479122 w 605451"/>
                  <a:gd name="connsiteY38" fmla="*/ 336585 h 443951"/>
                  <a:gd name="connsiteX39" fmla="*/ 478803 w 605451"/>
                  <a:gd name="connsiteY39" fmla="*/ 286790 h 443951"/>
                  <a:gd name="connsiteX40" fmla="*/ 457930 w 605451"/>
                  <a:gd name="connsiteY40" fmla="*/ 337222 h 443951"/>
                  <a:gd name="connsiteX41" fmla="*/ 444865 w 605451"/>
                  <a:gd name="connsiteY41" fmla="*/ 376199 h 443951"/>
                  <a:gd name="connsiteX42" fmla="*/ 438332 w 605451"/>
                  <a:gd name="connsiteY42" fmla="*/ 378903 h 443951"/>
                  <a:gd name="connsiteX43" fmla="*/ 432755 w 605451"/>
                  <a:gd name="connsiteY43" fmla="*/ 374449 h 443951"/>
                  <a:gd name="connsiteX44" fmla="*/ 418734 w 605451"/>
                  <a:gd name="connsiteY44" fmla="*/ 359494 h 443951"/>
                  <a:gd name="connsiteX45" fmla="*/ 408696 w 605451"/>
                  <a:gd name="connsiteY45" fmla="*/ 352335 h 443951"/>
                  <a:gd name="connsiteX46" fmla="*/ 411086 w 605451"/>
                  <a:gd name="connsiteY46" fmla="*/ 426313 h 443951"/>
                  <a:gd name="connsiteX47" fmla="*/ 409811 w 605451"/>
                  <a:gd name="connsiteY47" fmla="*/ 432995 h 443951"/>
                  <a:gd name="connsiteX48" fmla="*/ 400729 w 605451"/>
                  <a:gd name="connsiteY48" fmla="*/ 434267 h 443951"/>
                  <a:gd name="connsiteX49" fmla="*/ 357868 w 605451"/>
                  <a:gd name="connsiteY49" fmla="*/ 183221 h 443951"/>
                  <a:gd name="connsiteX50" fmla="*/ 365994 w 605451"/>
                  <a:gd name="connsiteY50" fmla="*/ 180358 h 443951"/>
                  <a:gd name="connsiteX51" fmla="*/ 370615 w 605451"/>
                  <a:gd name="connsiteY51" fmla="*/ 187676 h 443951"/>
                  <a:gd name="connsiteX52" fmla="*/ 389416 w 605451"/>
                  <a:gd name="connsiteY52" fmla="*/ 224108 h 443951"/>
                  <a:gd name="connsiteX53" fmla="*/ 408696 w 605451"/>
                  <a:gd name="connsiteY53" fmla="*/ 237630 h 443951"/>
                  <a:gd name="connsiteX54" fmla="*/ 508758 w 605451"/>
                  <a:gd name="connsiteY54" fmla="*/ 82516 h 443951"/>
                  <a:gd name="connsiteX55" fmla="*/ 227686 w 605451"/>
                  <a:gd name="connsiteY55" fmla="*/ 77090 h 443951"/>
                  <a:gd name="connsiteX56" fmla="*/ 245688 w 605451"/>
                  <a:gd name="connsiteY56" fmla="*/ 77090 h 443951"/>
                  <a:gd name="connsiteX57" fmla="*/ 347487 w 605451"/>
                  <a:gd name="connsiteY57" fmla="*/ 164748 h 443951"/>
                  <a:gd name="connsiteX58" fmla="*/ 340478 w 605451"/>
                  <a:gd name="connsiteY58" fmla="*/ 172225 h 443951"/>
                  <a:gd name="connsiteX59" fmla="*/ 322157 w 605451"/>
                  <a:gd name="connsiteY59" fmla="*/ 210884 h 443951"/>
                  <a:gd name="connsiteX60" fmla="*/ 315785 w 605451"/>
                  <a:gd name="connsiteY60" fmla="*/ 209134 h 443951"/>
                  <a:gd name="connsiteX61" fmla="*/ 265442 w 605451"/>
                  <a:gd name="connsiteY61" fmla="*/ 209134 h 443951"/>
                  <a:gd name="connsiteX62" fmla="*/ 251583 w 605451"/>
                  <a:gd name="connsiteY62" fmla="*/ 222816 h 443951"/>
                  <a:gd name="connsiteX63" fmla="*/ 251583 w 605451"/>
                  <a:gd name="connsiteY63" fmla="*/ 273247 h 443951"/>
                  <a:gd name="connsiteX64" fmla="*/ 265442 w 605451"/>
                  <a:gd name="connsiteY64" fmla="*/ 286929 h 443951"/>
                  <a:gd name="connsiteX65" fmla="*/ 311324 w 605451"/>
                  <a:gd name="connsiteY65" fmla="*/ 286929 h 443951"/>
                  <a:gd name="connsiteX66" fmla="*/ 314192 w 605451"/>
                  <a:gd name="connsiteY66" fmla="*/ 316997 h 443951"/>
                  <a:gd name="connsiteX67" fmla="*/ 265442 w 605451"/>
                  <a:gd name="connsiteY67" fmla="*/ 316997 h 443951"/>
                  <a:gd name="connsiteX68" fmla="*/ 251583 w 605451"/>
                  <a:gd name="connsiteY68" fmla="*/ 330679 h 443951"/>
                  <a:gd name="connsiteX69" fmla="*/ 251583 w 605451"/>
                  <a:gd name="connsiteY69" fmla="*/ 381110 h 443951"/>
                  <a:gd name="connsiteX70" fmla="*/ 265442 w 605451"/>
                  <a:gd name="connsiteY70" fmla="*/ 394792 h 443951"/>
                  <a:gd name="connsiteX71" fmla="*/ 315785 w 605451"/>
                  <a:gd name="connsiteY71" fmla="*/ 394792 h 443951"/>
                  <a:gd name="connsiteX72" fmla="*/ 329485 w 605451"/>
                  <a:gd name="connsiteY72" fmla="*/ 381110 h 443951"/>
                  <a:gd name="connsiteX73" fmla="*/ 329485 w 605451"/>
                  <a:gd name="connsiteY73" fmla="*/ 372997 h 443951"/>
                  <a:gd name="connsiteX74" fmla="*/ 379349 w 605451"/>
                  <a:gd name="connsiteY74" fmla="*/ 443951 h 443951"/>
                  <a:gd name="connsiteX75" fmla="*/ 73952 w 605451"/>
                  <a:gd name="connsiteY75" fmla="*/ 443951 h 443951"/>
                  <a:gd name="connsiteX76" fmla="*/ 60252 w 605451"/>
                  <a:gd name="connsiteY76" fmla="*/ 430269 h 443951"/>
                  <a:gd name="connsiteX77" fmla="*/ 60252 w 605451"/>
                  <a:gd name="connsiteY77" fmla="*/ 227589 h 443951"/>
                  <a:gd name="connsiteX78" fmla="*/ 65031 w 605451"/>
                  <a:gd name="connsiteY78" fmla="*/ 217248 h 443951"/>
                  <a:gd name="connsiteX79" fmla="*/ 236592 w 605451"/>
                  <a:gd name="connsiteY79" fmla="*/ 0 h 443951"/>
                  <a:gd name="connsiteX80" fmla="*/ 250136 w 605451"/>
                  <a:gd name="connsiteY80" fmla="*/ 5011 h 443951"/>
                  <a:gd name="connsiteX81" fmla="*/ 412020 w 605451"/>
                  <a:gd name="connsiteY81" fmla="*/ 144047 h 443951"/>
                  <a:gd name="connsiteX82" fmla="*/ 396087 w 605451"/>
                  <a:gd name="connsiteY82" fmla="*/ 184771 h 443951"/>
                  <a:gd name="connsiteX83" fmla="*/ 390351 w 605451"/>
                  <a:gd name="connsiteY83" fmla="*/ 179840 h 443951"/>
                  <a:gd name="connsiteX84" fmla="*/ 372983 w 605451"/>
                  <a:gd name="connsiteY84" fmla="*/ 160909 h 443951"/>
                  <a:gd name="connsiteX85" fmla="*/ 366769 w 605451"/>
                  <a:gd name="connsiteY85" fmla="*/ 159637 h 443951"/>
                  <a:gd name="connsiteX86" fmla="*/ 236592 w 605451"/>
                  <a:gd name="connsiteY86" fmla="*/ 47963 h 443951"/>
                  <a:gd name="connsiteX87" fmla="*/ 34237 w 605451"/>
                  <a:gd name="connsiteY87" fmla="*/ 221678 h 443951"/>
                  <a:gd name="connsiteX88" fmla="*/ 20693 w 605451"/>
                  <a:gd name="connsiteY88" fmla="*/ 226609 h 443951"/>
                  <a:gd name="connsiteX89" fmla="*/ 4919 w 605451"/>
                  <a:gd name="connsiteY89" fmla="*/ 219450 h 443951"/>
                  <a:gd name="connsiteX90" fmla="*/ 7150 w 605451"/>
                  <a:gd name="connsiteY90" fmla="*/ 190339 h 443951"/>
                  <a:gd name="connsiteX91" fmla="*/ 223049 w 605451"/>
                  <a:gd name="connsiteY91" fmla="*/ 5011 h 443951"/>
                  <a:gd name="connsiteX92" fmla="*/ 236592 w 605451"/>
                  <a:gd name="connsiteY92" fmla="*/ 0 h 44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605451" h="443951">
                    <a:moveTo>
                      <a:pt x="157431" y="316997"/>
                    </a:moveTo>
                    <a:cubicBezTo>
                      <a:pt x="149784" y="316997"/>
                      <a:pt x="143730" y="323202"/>
                      <a:pt x="143730" y="330679"/>
                    </a:cubicBezTo>
                    <a:lnTo>
                      <a:pt x="143730" y="381110"/>
                    </a:lnTo>
                    <a:cubicBezTo>
                      <a:pt x="143730" y="388747"/>
                      <a:pt x="149784" y="394792"/>
                      <a:pt x="157431" y="394792"/>
                    </a:cubicBezTo>
                    <a:lnTo>
                      <a:pt x="207772" y="394792"/>
                    </a:lnTo>
                    <a:cubicBezTo>
                      <a:pt x="215419" y="394792"/>
                      <a:pt x="221632" y="388747"/>
                      <a:pt x="221632" y="381110"/>
                    </a:cubicBezTo>
                    <a:lnTo>
                      <a:pt x="221632" y="330679"/>
                    </a:lnTo>
                    <a:cubicBezTo>
                      <a:pt x="221632" y="323202"/>
                      <a:pt x="215419" y="316997"/>
                      <a:pt x="207772" y="316997"/>
                    </a:cubicBezTo>
                    <a:close/>
                    <a:moveTo>
                      <a:pt x="157431" y="209134"/>
                    </a:moveTo>
                    <a:cubicBezTo>
                      <a:pt x="149784" y="209134"/>
                      <a:pt x="143730" y="215339"/>
                      <a:pt x="143730" y="222816"/>
                    </a:cubicBezTo>
                    <a:lnTo>
                      <a:pt x="143730" y="273247"/>
                    </a:lnTo>
                    <a:cubicBezTo>
                      <a:pt x="143730" y="280884"/>
                      <a:pt x="149784" y="286929"/>
                      <a:pt x="157431" y="286929"/>
                    </a:cubicBezTo>
                    <a:lnTo>
                      <a:pt x="207772" y="286929"/>
                    </a:lnTo>
                    <a:cubicBezTo>
                      <a:pt x="215419" y="286929"/>
                      <a:pt x="221632" y="280884"/>
                      <a:pt x="221632" y="273247"/>
                    </a:cubicBezTo>
                    <a:lnTo>
                      <a:pt x="221632" y="222816"/>
                    </a:lnTo>
                    <a:cubicBezTo>
                      <a:pt x="221632" y="215339"/>
                      <a:pt x="215419" y="209134"/>
                      <a:pt x="207772" y="209134"/>
                    </a:cubicBezTo>
                    <a:close/>
                    <a:moveTo>
                      <a:pt x="508758" y="82516"/>
                    </a:moveTo>
                    <a:cubicBezTo>
                      <a:pt x="511467" y="81880"/>
                      <a:pt x="514176" y="82994"/>
                      <a:pt x="515769" y="85221"/>
                    </a:cubicBezTo>
                    <a:cubicBezTo>
                      <a:pt x="517362" y="87448"/>
                      <a:pt x="517522" y="90471"/>
                      <a:pt x="516088" y="92857"/>
                    </a:cubicBezTo>
                    <a:cubicBezTo>
                      <a:pt x="501907" y="116403"/>
                      <a:pt x="490275" y="156812"/>
                      <a:pt x="504775" y="192926"/>
                    </a:cubicBezTo>
                    <a:lnTo>
                      <a:pt x="509236" y="203903"/>
                    </a:lnTo>
                    <a:cubicBezTo>
                      <a:pt x="518956" y="228244"/>
                      <a:pt x="527400" y="248926"/>
                      <a:pt x="529950" y="268971"/>
                    </a:cubicBezTo>
                    <a:cubicBezTo>
                      <a:pt x="546680" y="242880"/>
                      <a:pt x="570580" y="215358"/>
                      <a:pt x="592568" y="215358"/>
                    </a:cubicBezTo>
                    <a:cubicBezTo>
                      <a:pt x="595436" y="215358"/>
                      <a:pt x="598304" y="215835"/>
                      <a:pt x="600854" y="216789"/>
                    </a:cubicBezTo>
                    <a:cubicBezTo>
                      <a:pt x="603244" y="217585"/>
                      <a:pt x="604837" y="219494"/>
                      <a:pt x="605315" y="221880"/>
                    </a:cubicBezTo>
                    <a:cubicBezTo>
                      <a:pt x="605793" y="224267"/>
                      <a:pt x="604997" y="226653"/>
                      <a:pt x="603244" y="228244"/>
                    </a:cubicBezTo>
                    <a:cubicBezTo>
                      <a:pt x="586673" y="243676"/>
                      <a:pt x="583646" y="275176"/>
                      <a:pt x="580618" y="308585"/>
                    </a:cubicBezTo>
                    <a:cubicBezTo>
                      <a:pt x="577113" y="344222"/>
                      <a:pt x="573448" y="384472"/>
                      <a:pt x="552097" y="415176"/>
                    </a:cubicBezTo>
                    <a:cubicBezTo>
                      <a:pt x="544768" y="425676"/>
                      <a:pt x="536004" y="434585"/>
                      <a:pt x="525807" y="441426"/>
                    </a:cubicBezTo>
                    <a:cubicBezTo>
                      <a:pt x="524532" y="442222"/>
                      <a:pt x="523258" y="442540"/>
                      <a:pt x="521983" y="442540"/>
                    </a:cubicBezTo>
                    <a:cubicBezTo>
                      <a:pt x="520549" y="442540"/>
                      <a:pt x="519115" y="442063"/>
                      <a:pt x="517840" y="441267"/>
                    </a:cubicBezTo>
                    <a:cubicBezTo>
                      <a:pt x="515450" y="439517"/>
                      <a:pt x="514494" y="436495"/>
                      <a:pt x="515291" y="433790"/>
                    </a:cubicBezTo>
                    <a:cubicBezTo>
                      <a:pt x="518796" y="422176"/>
                      <a:pt x="519912" y="409290"/>
                      <a:pt x="521186" y="396722"/>
                    </a:cubicBezTo>
                    <a:cubicBezTo>
                      <a:pt x="522302" y="385108"/>
                      <a:pt x="523258" y="373653"/>
                      <a:pt x="526285" y="363949"/>
                    </a:cubicBezTo>
                    <a:cubicBezTo>
                      <a:pt x="518956" y="370949"/>
                      <a:pt x="510989" y="382085"/>
                      <a:pt x="504775" y="394494"/>
                    </a:cubicBezTo>
                    <a:cubicBezTo>
                      <a:pt x="503181" y="397517"/>
                      <a:pt x="499517" y="398949"/>
                      <a:pt x="496330" y="397835"/>
                    </a:cubicBezTo>
                    <a:cubicBezTo>
                      <a:pt x="492984" y="396563"/>
                      <a:pt x="491072" y="393063"/>
                      <a:pt x="492028" y="389722"/>
                    </a:cubicBezTo>
                    <a:cubicBezTo>
                      <a:pt x="495215" y="376358"/>
                      <a:pt x="489479" y="362517"/>
                      <a:pt x="481671" y="343108"/>
                    </a:cubicBezTo>
                    <a:lnTo>
                      <a:pt x="479122" y="336585"/>
                    </a:lnTo>
                    <a:cubicBezTo>
                      <a:pt x="472270" y="319562"/>
                      <a:pt x="473864" y="301585"/>
                      <a:pt x="478803" y="286790"/>
                    </a:cubicBezTo>
                    <a:cubicBezTo>
                      <a:pt x="466375" y="296812"/>
                      <a:pt x="462073" y="317335"/>
                      <a:pt x="457930" y="337222"/>
                    </a:cubicBezTo>
                    <a:cubicBezTo>
                      <a:pt x="454744" y="352494"/>
                      <a:pt x="451716" y="366972"/>
                      <a:pt x="444865" y="376199"/>
                    </a:cubicBezTo>
                    <a:cubicBezTo>
                      <a:pt x="443271" y="378267"/>
                      <a:pt x="440881" y="379222"/>
                      <a:pt x="438332" y="378903"/>
                    </a:cubicBezTo>
                    <a:cubicBezTo>
                      <a:pt x="435783" y="378585"/>
                      <a:pt x="433711" y="376835"/>
                      <a:pt x="432755" y="374449"/>
                    </a:cubicBezTo>
                    <a:cubicBezTo>
                      <a:pt x="429728" y="365699"/>
                      <a:pt x="424629" y="362835"/>
                      <a:pt x="418734" y="359494"/>
                    </a:cubicBezTo>
                    <a:cubicBezTo>
                      <a:pt x="415388" y="357585"/>
                      <a:pt x="411723" y="355517"/>
                      <a:pt x="408696" y="352335"/>
                    </a:cubicBezTo>
                    <a:cubicBezTo>
                      <a:pt x="404234" y="378267"/>
                      <a:pt x="409174" y="413744"/>
                      <a:pt x="411086" y="426313"/>
                    </a:cubicBezTo>
                    <a:cubicBezTo>
                      <a:pt x="411404" y="428222"/>
                      <a:pt x="411086" y="431404"/>
                      <a:pt x="409811" y="432995"/>
                    </a:cubicBezTo>
                    <a:cubicBezTo>
                      <a:pt x="407580" y="435540"/>
                      <a:pt x="403756" y="436176"/>
                      <a:pt x="400729" y="434267"/>
                    </a:cubicBezTo>
                    <a:cubicBezTo>
                      <a:pt x="338110" y="394176"/>
                      <a:pt x="306243" y="265153"/>
                      <a:pt x="357868" y="183221"/>
                    </a:cubicBezTo>
                    <a:cubicBezTo>
                      <a:pt x="359621" y="180517"/>
                      <a:pt x="362967" y="179403"/>
                      <a:pt x="365994" y="180358"/>
                    </a:cubicBezTo>
                    <a:cubicBezTo>
                      <a:pt x="369021" y="181471"/>
                      <a:pt x="370933" y="184494"/>
                      <a:pt x="370615" y="187676"/>
                    </a:cubicBezTo>
                    <a:cubicBezTo>
                      <a:pt x="368065" y="211858"/>
                      <a:pt x="376191" y="216471"/>
                      <a:pt x="389416" y="224108"/>
                    </a:cubicBezTo>
                    <a:cubicBezTo>
                      <a:pt x="395471" y="227608"/>
                      <a:pt x="402322" y="231426"/>
                      <a:pt x="408696" y="237630"/>
                    </a:cubicBezTo>
                    <a:cubicBezTo>
                      <a:pt x="411245" y="165880"/>
                      <a:pt x="455381" y="94448"/>
                      <a:pt x="508758" y="82516"/>
                    </a:cubicBezTo>
                    <a:close/>
                    <a:moveTo>
                      <a:pt x="227686" y="77090"/>
                    </a:moveTo>
                    <a:cubicBezTo>
                      <a:pt x="232784" y="72635"/>
                      <a:pt x="240431" y="72635"/>
                      <a:pt x="245688" y="77090"/>
                    </a:cubicBezTo>
                    <a:lnTo>
                      <a:pt x="347487" y="164748"/>
                    </a:lnTo>
                    <a:cubicBezTo>
                      <a:pt x="344779" y="166816"/>
                      <a:pt x="342230" y="169203"/>
                      <a:pt x="340478" y="172225"/>
                    </a:cubicBezTo>
                    <a:cubicBezTo>
                      <a:pt x="332672" y="184475"/>
                      <a:pt x="326777" y="197362"/>
                      <a:pt x="322157" y="210884"/>
                    </a:cubicBezTo>
                    <a:cubicBezTo>
                      <a:pt x="320245" y="209930"/>
                      <a:pt x="318174" y="209134"/>
                      <a:pt x="315785" y="209134"/>
                    </a:cubicBezTo>
                    <a:lnTo>
                      <a:pt x="265442" y="209134"/>
                    </a:lnTo>
                    <a:cubicBezTo>
                      <a:pt x="257796" y="209134"/>
                      <a:pt x="251583" y="215339"/>
                      <a:pt x="251583" y="222816"/>
                    </a:cubicBezTo>
                    <a:lnTo>
                      <a:pt x="251583" y="273247"/>
                    </a:lnTo>
                    <a:cubicBezTo>
                      <a:pt x="251583" y="280884"/>
                      <a:pt x="257796" y="286929"/>
                      <a:pt x="265442" y="286929"/>
                    </a:cubicBezTo>
                    <a:lnTo>
                      <a:pt x="311324" y="286929"/>
                    </a:lnTo>
                    <a:cubicBezTo>
                      <a:pt x="311643" y="297111"/>
                      <a:pt x="312758" y="307134"/>
                      <a:pt x="314192" y="316997"/>
                    </a:cubicBezTo>
                    <a:lnTo>
                      <a:pt x="265442" y="316997"/>
                    </a:lnTo>
                    <a:cubicBezTo>
                      <a:pt x="257796" y="316997"/>
                      <a:pt x="251583" y="323202"/>
                      <a:pt x="251583" y="330679"/>
                    </a:cubicBezTo>
                    <a:lnTo>
                      <a:pt x="251583" y="381110"/>
                    </a:lnTo>
                    <a:cubicBezTo>
                      <a:pt x="251583" y="388747"/>
                      <a:pt x="257796" y="394792"/>
                      <a:pt x="265442" y="394792"/>
                    </a:cubicBezTo>
                    <a:lnTo>
                      <a:pt x="315785" y="394792"/>
                    </a:lnTo>
                    <a:cubicBezTo>
                      <a:pt x="323432" y="394792"/>
                      <a:pt x="329485" y="388747"/>
                      <a:pt x="329485" y="381110"/>
                    </a:cubicBezTo>
                    <a:lnTo>
                      <a:pt x="329485" y="372997"/>
                    </a:lnTo>
                    <a:cubicBezTo>
                      <a:pt x="341593" y="402269"/>
                      <a:pt x="358639" y="427247"/>
                      <a:pt x="379349" y="443951"/>
                    </a:cubicBezTo>
                    <a:lnTo>
                      <a:pt x="73952" y="443951"/>
                    </a:lnTo>
                    <a:cubicBezTo>
                      <a:pt x="66306" y="443951"/>
                      <a:pt x="60252" y="437906"/>
                      <a:pt x="60252" y="430269"/>
                    </a:cubicBezTo>
                    <a:lnTo>
                      <a:pt x="60252" y="227589"/>
                    </a:lnTo>
                    <a:cubicBezTo>
                      <a:pt x="60252" y="223611"/>
                      <a:pt x="62004" y="219793"/>
                      <a:pt x="65031" y="217248"/>
                    </a:cubicBezTo>
                    <a:close/>
                    <a:moveTo>
                      <a:pt x="236592" y="0"/>
                    </a:moveTo>
                    <a:cubicBezTo>
                      <a:pt x="241412" y="0"/>
                      <a:pt x="246232" y="1671"/>
                      <a:pt x="250136" y="5011"/>
                    </a:cubicBezTo>
                    <a:lnTo>
                      <a:pt x="412020" y="144047"/>
                    </a:lnTo>
                    <a:cubicBezTo>
                      <a:pt x="405488" y="156773"/>
                      <a:pt x="400229" y="170454"/>
                      <a:pt x="396087" y="184771"/>
                    </a:cubicBezTo>
                    <a:lnTo>
                      <a:pt x="390351" y="179840"/>
                    </a:lnTo>
                    <a:cubicBezTo>
                      <a:pt x="388120" y="171249"/>
                      <a:pt x="381747" y="163932"/>
                      <a:pt x="372983" y="160909"/>
                    </a:cubicBezTo>
                    <a:cubicBezTo>
                      <a:pt x="370912" y="160273"/>
                      <a:pt x="368840" y="159796"/>
                      <a:pt x="366769" y="159637"/>
                    </a:cubicBezTo>
                    <a:lnTo>
                      <a:pt x="236592" y="47963"/>
                    </a:lnTo>
                    <a:lnTo>
                      <a:pt x="34237" y="221678"/>
                    </a:lnTo>
                    <a:cubicBezTo>
                      <a:pt x="30253" y="225018"/>
                      <a:pt x="25473" y="226609"/>
                      <a:pt x="20693" y="226609"/>
                    </a:cubicBezTo>
                    <a:cubicBezTo>
                      <a:pt x="14798" y="226609"/>
                      <a:pt x="9062" y="224223"/>
                      <a:pt x="4919" y="219450"/>
                    </a:cubicBezTo>
                    <a:cubicBezTo>
                      <a:pt x="-2410" y="210860"/>
                      <a:pt x="-1454" y="197816"/>
                      <a:pt x="7150" y="190339"/>
                    </a:cubicBezTo>
                    <a:lnTo>
                      <a:pt x="223049" y="5011"/>
                    </a:lnTo>
                    <a:cubicBezTo>
                      <a:pt x="226952" y="1671"/>
                      <a:pt x="231772" y="0"/>
                      <a:pt x="236592" y="0"/>
                    </a:cubicBezTo>
                    <a:close/>
                  </a:path>
                </a:pathLst>
              </a:custGeom>
              <a:solidFill>
                <a:srgbClr val="FFFFFF"/>
              </a:solidFill>
              <a:ln>
                <a:noFill/>
              </a:ln>
            </p:spPr>
            <p:txBody>
              <a:bodyPr/>
              <a:lstStyle/>
              <a:p>
                <a:endParaRPr lang="zh-CN" altLang="en-US" dirty="0"/>
              </a:p>
            </p:txBody>
          </p:sp>
          <p:sp>
            <p:nvSpPr>
              <p:cNvPr id="30" name="矩形 29">
                <a:extLst>
                  <a:ext uri="{FF2B5EF4-FFF2-40B4-BE49-F238E27FC236}">
                    <a16:creationId xmlns:a16="http://schemas.microsoft.com/office/drawing/2014/main" id="{0C76E328-5065-B9A1-C854-2CD7BFBD29FF}"/>
                  </a:ext>
                </a:extLst>
              </p:cNvPr>
              <p:cNvSpPr/>
              <p:nvPr/>
            </p:nvSpPr>
            <p:spPr>
              <a:xfrm>
                <a:off x="6668633" y="2291028"/>
                <a:ext cx="2283673" cy="354237"/>
              </a:xfrm>
              <a:prstGeom prst="rect">
                <a:avLst/>
              </a:prstGeom>
            </p:spPr>
            <p:txBody>
              <a:bodyPr wrap="square" lIns="91440" tIns="45720" rIns="91440" bIns="45720" anchor="ctr">
                <a:normAutofit lnSpcReduction="10000"/>
              </a:bodyPr>
              <a:lstStyle/>
              <a:p>
                <a:pPr>
                  <a:spcBef>
                    <a:spcPct val="0"/>
                  </a:spcBef>
                </a:pPr>
                <a:r>
                  <a:rPr lang="zh-CN" altLang="en-US" b="1" dirty="0"/>
                  <a:t>单击添加小标题</a:t>
                </a:r>
                <a:endParaRPr lang="en-US" dirty="0"/>
              </a:p>
            </p:txBody>
          </p:sp>
        </p:grpSp>
        <p:grpSp>
          <p:nvGrpSpPr>
            <p:cNvPr id="6" name="组合 5">
              <a:extLst>
                <a:ext uri="{FF2B5EF4-FFF2-40B4-BE49-F238E27FC236}">
                  <a16:creationId xmlns:a16="http://schemas.microsoft.com/office/drawing/2014/main" id="{9F35743E-E1FB-15C6-AFE9-24E59B8E7F9D}"/>
                </a:ext>
              </a:extLst>
            </p:cNvPr>
            <p:cNvGrpSpPr/>
            <p:nvPr/>
          </p:nvGrpSpPr>
          <p:grpSpPr>
            <a:xfrm>
              <a:off x="1157493" y="2835567"/>
              <a:ext cx="9036987" cy="765553"/>
              <a:chOff x="1157493" y="2835567"/>
              <a:chExt cx="9036987" cy="765553"/>
            </a:xfrm>
          </p:grpSpPr>
          <p:sp>
            <p:nvSpPr>
              <p:cNvPr id="22" name="矩形 21">
                <a:extLst>
                  <a:ext uri="{FF2B5EF4-FFF2-40B4-BE49-F238E27FC236}">
                    <a16:creationId xmlns:a16="http://schemas.microsoft.com/office/drawing/2014/main" id="{52C203B1-E7AC-DA3D-CDCA-8E9CF5925777}"/>
                  </a:ext>
                </a:extLst>
              </p:cNvPr>
              <p:cNvSpPr/>
              <p:nvPr/>
            </p:nvSpPr>
            <p:spPr>
              <a:xfrm>
                <a:off x="1157493" y="2845198"/>
                <a:ext cx="8159751" cy="755919"/>
              </a:xfrm>
              <a:prstGeom prst="rect">
                <a:avLst/>
              </a:prstGeom>
              <a:solidFill>
                <a:schemeClr val="accent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nSpc>
                    <a:spcPct val="120000"/>
                  </a:lnSpc>
                </a:pPr>
                <a:r>
                  <a:rPr lang="zh-CN" altLang="en-US" sz="1200" dirty="0">
                    <a:solidFill>
                      <a:schemeClr val="tx1"/>
                    </a:solidFill>
                  </a:rPr>
                  <a:t>单击此处添加文本单击此处添加文本单击此处添加文本</a:t>
                </a:r>
                <a:endParaRPr lang="en-US" dirty="0"/>
              </a:p>
            </p:txBody>
          </p:sp>
          <p:sp>
            <p:nvSpPr>
              <p:cNvPr id="23" name="任意多边形: 形状 22">
                <a:extLst>
                  <a:ext uri="{FF2B5EF4-FFF2-40B4-BE49-F238E27FC236}">
                    <a16:creationId xmlns:a16="http://schemas.microsoft.com/office/drawing/2014/main" id="{1206B0DF-FD15-B88C-1B68-60507BE24751}"/>
                  </a:ext>
                </a:extLst>
              </p:cNvPr>
              <p:cNvSpPr/>
              <p:nvPr/>
            </p:nvSpPr>
            <p:spPr bwMode="auto">
              <a:xfrm>
                <a:off x="8423626" y="2835567"/>
                <a:ext cx="1770854" cy="765553"/>
              </a:xfrm>
              <a:custGeom>
                <a:avLst/>
                <a:gdLst>
                  <a:gd name="connsiteX0" fmla="*/ 348288 w 1391853"/>
                  <a:gd name="connsiteY0" fmla="*/ 0 h 601707"/>
                  <a:gd name="connsiteX1" fmla="*/ 527601 w 1391853"/>
                  <a:gd name="connsiteY1" fmla="*/ 0 h 601707"/>
                  <a:gd name="connsiteX2" fmla="*/ 575715 w 1391853"/>
                  <a:gd name="connsiteY2" fmla="*/ 0 h 601707"/>
                  <a:gd name="connsiteX3" fmla="*/ 816138 w 1391853"/>
                  <a:gd name="connsiteY3" fmla="*/ 0 h 601707"/>
                  <a:gd name="connsiteX4" fmla="*/ 896189 w 1391853"/>
                  <a:gd name="connsiteY4" fmla="*/ 0 h 601707"/>
                  <a:gd name="connsiteX5" fmla="*/ 1043565 w 1391853"/>
                  <a:gd name="connsiteY5" fmla="*/ 0 h 601707"/>
                  <a:gd name="connsiteX6" fmla="*/ 1391853 w 1391853"/>
                  <a:gd name="connsiteY6" fmla="*/ 601707 h 601707"/>
                  <a:gd name="connsiteX7" fmla="*/ 1075503 w 1391853"/>
                  <a:gd name="connsiteY7" fmla="*/ 601707 h 601707"/>
                  <a:gd name="connsiteX8" fmla="*/ 933100 w 1391853"/>
                  <a:gd name="connsiteY8" fmla="*/ 601707 h 601707"/>
                  <a:gd name="connsiteX9" fmla="*/ 458753 w 1391853"/>
                  <a:gd name="connsiteY9" fmla="*/ 601707 h 601707"/>
                  <a:gd name="connsiteX10" fmla="*/ 348287 w 1391853"/>
                  <a:gd name="connsiteY10" fmla="*/ 601707 h 601707"/>
                  <a:gd name="connsiteX11" fmla="*/ 0 w 1391853"/>
                  <a:gd name="connsiteY11" fmla="*/ 601707 h 601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91853" h="601707">
                    <a:moveTo>
                      <a:pt x="348288" y="0"/>
                    </a:moveTo>
                    <a:lnTo>
                      <a:pt x="527601" y="0"/>
                    </a:lnTo>
                    <a:lnTo>
                      <a:pt x="575715" y="0"/>
                    </a:lnTo>
                    <a:lnTo>
                      <a:pt x="816138" y="0"/>
                    </a:lnTo>
                    <a:lnTo>
                      <a:pt x="896189" y="0"/>
                    </a:lnTo>
                    <a:lnTo>
                      <a:pt x="1043565" y="0"/>
                    </a:lnTo>
                    <a:lnTo>
                      <a:pt x="1391853" y="601707"/>
                    </a:lnTo>
                    <a:lnTo>
                      <a:pt x="1075503" y="601707"/>
                    </a:lnTo>
                    <a:lnTo>
                      <a:pt x="933100" y="601707"/>
                    </a:lnTo>
                    <a:lnTo>
                      <a:pt x="458753" y="601707"/>
                    </a:lnTo>
                    <a:lnTo>
                      <a:pt x="348287" y="601707"/>
                    </a:lnTo>
                    <a:lnTo>
                      <a:pt x="0" y="601707"/>
                    </a:lnTo>
                    <a:close/>
                  </a:path>
                </a:pathLst>
              </a:custGeom>
              <a:solidFill>
                <a:schemeClr val="accent2"/>
              </a:solidFill>
              <a:ln w="12700">
                <a:solidFill>
                  <a:schemeClr val="bg1"/>
                </a:solidFill>
                <a:headEnd/>
                <a:tailEnd/>
              </a:ln>
            </p:spPr>
            <p:style>
              <a:lnRef idx="1">
                <a:schemeClr val="accent2"/>
              </a:lnRef>
              <a:fillRef idx="3">
                <a:schemeClr val="accent2"/>
              </a:fillRef>
              <a:effectRef idx="2">
                <a:schemeClr val="accent2"/>
              </a:effectRef>
              <a:fontRef idx="minor">
                <a:schemeClr val="lt1"/>
              </a:fontRef>
            </p:style>
            <p:txBody>
              <a:bodyPr wrap="square" lIns="91440" tIns="45720" rIns="91440" bIns="45720" anchor="ctr">
                <a:normAutofit/>
              </a:bodyPr>
              <a:lstStyle/>
              <a:p>
                <a:pPr algn="ctr"/>
                <a:endParaRPr/>
              </a:p>
            </p:txBody>
          </p:sp>
          <p:sp>
            <p:nvSpPr>
              <p:cNvPr id="24" name="任意多边形: 形状 23">
                <a:extLst>
                  <a:ext uri="{FF2B5EF4-FFF2-40B4-BE49-F238E27FC236}">
                    <a16:creationId xmlns:a16="http://schemas.microsoft.com/office/drawing/2014/main" id="{457179BB-F498-36DF-857E-D3E0080BBF3A}"/>
                  </a:ext>
                </a:extLst>
              </p:cNvPr>
              <p:cNvSpPr/>
              <p:nvPr/>
            </p:nvSpPr>
            <p:spPr bwMode="auto">
              <a:xfrm>
                <a:off x="9147045" y="3123942"/>
                <a:ext cx="324015" cy="246283"/>
              </a:xfrm>
              <a:custGeom>
                <a:avLst/>
                <a:gdLst>
                  <a:gd name="connsiteX0" fmla="*/ 255841 w 606548"/>
                  <a:gd name="connsiteY0" fmla="*/ 117428 h 461036"/>
                  <a:gd name="connsiteX1" fmla="*/ 268752 w 606548"/>
                  <a:gd name="connsiteY1" fmla="*/ 122585 h 461036"/>
                  <a:gd name="connsiteX2" fmla="*/ 455949 w 606548"/>
                  <a:gd name="connsiteY2" fmla="*/ 310184 h 461036"/>
                  <a:gd name="connsiteX3" fmla="*/ 461114 w 606548"/>
                  <a:gd name="connsiteY3" fmla="*/ 319209 h 461036"/>
                  <a:gd name="connsiteX4" fmla="*/ 461759 w 606548"/>
                  <a:gd name="connsiteY4" fmla="*/ 326945 h 461036"/>
                  <a:gd name="connsiteX5" fmla="*/ 461759 w 606548"/>
                  <a:gd name="connsiteY5" fmla="*/ 418488 h 461036"/>
                  <a:gd name="connsiteX6" fmla="*/ 419155 w 606548"/>
                  <a:gd name="connsiteY6" fmla="*/ 461036 h 461036"/>
                  <a:gd name="connsiteX7" fmla="*/ 327493 w 606548"/>
                  <a:gd name="connsiteY7" fmla="*/ 461036 h 461036"/>
                  <a:gd name="connsiteX8" fmla="*/ 295863 w 606548"/>
                  <a:gd name="connsiteY8" fmla="*/ 447498 h 461036"/>
                  <a:gd name="connsiteX9" fmla="*/ 284889 w 606548"/>
                  <a:gd name="connsiteY9" fmla="*/ 418488 h 461036"/>
                  <a:gd name="connsiteX10" fmla="*/ 284889 w 606548"/>
                  <a:gd name="connsiteY10" fmla="*/ 351442 h 461036"/>
                  <a:gd name="connsiteX11" fmla="*/ 255841 w 606548"/>
                  <a:gd name="connsiteY11" fmla="*/ 319854 h 461036"/>
                  <a:gd name="connsiteX12" fmla="*/ 227439 w 606548"/>
                  <a:gd name="connsiteY12" fmla="*/ 351442 h 461036"/>
                  <a:gd name="connsiteX13" fmla="*/ 227439 w 606548"/>
                  <a:gd name="connsiteY13" fmla="*/ 418488 h 461036"/>
                  <a:gd name="connsiteX14" fmla="*/ 215820 w 606548"/>
                  <a:gd name="connsiteY14" fmla="*/ 447498 h 461036"/>
                  <a:gd name="connsiteX15" fmla="*/ 184835 w 606548"/>
                  <a:gd name="connsiteY15" fmla="*/ 461036 h 461036"/>
                  <a:gd name="connsiteX16" fmla="*/ 93173 w 606548"/>
                  <a:gd name="connsiteY16" fmla="*/ 461036 h 461036"/>
                  <a:gd name="connsiteX17" fmla="*/ 50569 w 606548"/>
                  <a:gd name="connsiteY17" fmla="*/ 418488 h 461036"/>
                  <a:gd name="connsiteX18" fmla="*/ 50569 w 606548"/>
                  <a:gd name="connsiteY18" fmla="*/ 326945 h 461036"/>
                  <a:gd name="connsiteX19" fmla="*/ 51215 w 606548"/>
                  <a:gd name="connsiteY19" fmla="*/ 319209 h 461036"/>
                  <a:gd name="connsiteX20" fmla="*/ 55733 w 606548"/>
                  <a:gd name="connsiteY20" fmla="*/ 310184 h 461036"/>
                  <a:gd name="connsiteX21" fmla="*/ 243577 w 606548"/>
                  <a:gd name="connsiteY21" fmla="*/ 122585 h 461036"/>
                  <a:gd name="connsiteX22" fmla="*/ 255841 w 606548"/>
                  <a:gd name="connsiteY22" fmla="*/ 117428 h 461036"/>
                  <a:gd name="connsiteX23" fmla="*/ 390108 w 606548"/>
                  <a:gd name="connsiteY23" fmla="*/ 0 h 461036"/>
                  <a:gd name="connsiteX24" fmla="*/ 402375 w 606548"/>
                  <a:gd name="connsiteY24" fmla="*/ 5318 h 461036"/>
                  <a:gd name="connsiteX25" fmla="*/ 467581 w 606548"/>
                  <a:gd name="connsiteY25" fmla="*/ 69781 h 461036"/>
                  <a:gd name="connsiteX26" fmla="*/ 467581 w 606548"/>
                  <a:gd name="connsiteY26" fmla="*/ 41417 h 461036"/>
                  <a:gd name="connsiteX27" fmla="*/ 485013 w 606548"/>
                  <a:gd name="connsiteY27" fmla="*/ 23368 h 461036"/>
                  <a:gd name="connsiteX28" fmla="*/ 503090 w 606548"/>
                  <a:gd name="connsiteY28" fmla="*/ 41417 h 461036"/>
                  <a:gd name="connsiteX29" fmla="*/ 503090 w 606548"/>
                  <a:gd name="connsiteY29" fmla="*/ 105235 h 461036"/>
                  <a:gd name="connsiteX30" fmla="*/ 601222 w 606548"/>
                  <a:gd name="connsiteY30" fmla="*/ 203219 h 461036"/>
                  <a:gd name="connsiteX31" fmla="*/ 601222 w 606548"/>
                  <a:gd name="connsiteY31" fmla="*/ 228360 h 461036"/>
                  <a:gd name="connsiteX32" fmla="*/ 588956 w 606548"/>
                  <a:gd name="connsiteY32" fmla="*/ 233517 h 461036"/>
                  <a:gd name="connsiteX33" fmla="*/ 576044 w 606548"/>
                  <a:gd name="connsiteY33" fmla="*/ 228360 h 461036"/>
                  <a:gd name="connsiteX34" fmla="*/ 390108 w 606548"/>
                  <a:gd name="connsiteY34" fmla="*/ 42706 h 461036"/>
                  <a:gd name="connsiteX35" fmla="*/ 324902 w 606548"/>
                  <a:gd name="connsiteY35" fmla="*/ 107814 h 461036"/>
                  <a:gd name="connsiteX36" fmla="*/ 352663 w 606548"/>
                  <a:gd name="connsiteY36" fmla="*/ 135533 h 461036"/>
                  <a:gd name="connsiteX37" fmla="*/ 352663 w 606548"/>
                  <a:gd name="connsiteY37" fmla="*/ 92343 h 461036"/>
                  <a:gd name="connsiteX38" fmla="*/ 370095 w 606548"/>
                  <a:gd name="connsiteY38" fmla="*/ 74938 h 461036"/>
                  <a:gd name="connsiteX39" fmla="*/ 388172 w 606548"/>
                  <a:gd name="connsiteY39" fmla="*/ 92343 h 461036"/>
                  <a:gd name="connsiteX40" fmla="*/ 388172 w 606548"/>
                  <a:gd name="connsiteY40" fmla="*/ 170988 h 461036"/>
                  <a:gd name="connsiteX41" fmla="*/ 506964 w 606548"/>
                  <a:gd name="connsiteY41" fmla="*/ 289600 h 461036"/>
                  <a:gd name="connsiteX42" fmla="*/ 506964 w 606548"/>
                  <a:gd name="connsiteY42" fmla="*/ 314740 h 461036"/>
                  <a:gd name="connsiteX43" fmla="*/ 494051 w 606548"/>
                  <a:gd name="connsiteY43" fmla="*/ 319897 h 461036"/>
                  <a:gd name="connsiteX44" fmla="*/ 481785 w 606548"/>
                  <a:gd name="connsiteY44" fmla="*/ 314740 h 461036"/>
                  <a:gd name="connsiteX45" fmla="*/ 255822 w 606548"/>
                  <a:gd name="connsiteY45" fmla="*/ 89120 h 461036"/>
                  <a:gd name="connsiteX46" fmla="*/ 30504 w 606548"/>
                  <a:gd name="connsiteY46" fmla="*/ 314740 h 461036"/>
                  <a:gd name="connsiteX47" fmla="*/ 5326 w 606548"/>
                  <a:gd name="connsiteY47" fmla="*/ 314740 h 461036"/>
                  <a:gd name="connsiteX48" fmla="*/ 5326 w 606548"/>
                  <a:gd name="connsiteY48" fmla="*/ 289600 h 461036"/>
                  <a:gd name="connsiteX49" fmla="*/ 243555 w 606548"/>
                  <a:gd name="connsiteY49" fmla="*/ 51731 h 461036"/>
                  <a:gd name="connsiteX50" fmla="*/ 268734 w 606548"/>
                  <a:gd name="connsiteY50" fmla="*/ 51731 h 461036"/>
                  <a:gd name="connsiteX51" fmla="*/ 299723 w 606548"/>
                  <a:gd name="connsiteY51" fmla="*/ 82673 h 461036"/>
                  <a:gd name="connsiteX52" fmla="*/ 377842 w 606548"/>
                  <a:gd name="connsiteY52" fmla="*/ 5318 h 461036"/>
                  <a:gd name="connsiteX53" fmla="*/ 390108 w 606548"/>
                  <a:gd name="connsiteY53" fmla="*/ 0 h 461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606548" h="461036">
                    <a:moveTo>
                      <a:pt x="255841" y="117428"/>
                    </a:moveTo>
                    <a:cubicBezTo>
                      <a:pt x="261005" y="117428"/>
                      <a:pt x="265524" y="119362"/>
                      <a:pt x="268752" y="122585"/>
                    </a:cubicBezTo>
                    <a:lnTo>
                      <a:pt x="455949" y="310184"/>
                    </a:lnTo>
                    <a:cubicBezTo>
                      <a:pt x="458532" y="312118"/>
                      <a:pt x="460468" y="315341"/>
                      <a:pt x="461114" y="319209"/>
                    </a:cubicBezTo>
                    <a:cubicBezTo>
                      <a:pt x="461759" y="321788"/>
                      <a:pt x="461759" y="324366"/>
                      <a:pt x="461759" y="326945"/>
                    </a:cubicBezTo>
                    <a:lnTo>
                      <a:pt x="461759" y="418488"/>
                    </a:lnTo>
                    <a:cubicBezTo>
                      <a:pt x="461759" y="442341"/>
                      <a:pt x="442394" y="461036"/>
                      <a:pt x="419155" y="461036"/>
                    </a:cubicBezTo>
                    <a:lnTo>
                      <a:pt x="327493" y="461036"/>
                    </a:lnTo>
                    <a:cubicBezTo>
                      <a:pt x="315874" y="461036"/>
                      <a:pt x="304255" y="456523"/>
                      <a:pt x="295863" y="447498"/>
                    </a:cubicBezTo>
                    <a:cubicBezTo>
                      <a:pt x="288762" y="439762"/>
                      <a:pt x="284889" y="429447"/>
                      <a:pt x="284889" y="418488"/>
                    </a:cubicBezTo>
                    <a:lnTo>
                      <a:pt x="284889" y="351442"/>
                    </a:lnTo>
                    <a:cubicBezTo>
                      <a:pt x="284889" y="335326"/>
                      <a:pt x="271979" y="321788"/>
                      <a:pt x="255841" y="319854"/>
                    </a:cubicBezTo>
                    <a:cubicBezTo>
                      <a:pt x="239704" y="321788"/>
                      <a:pt x="227439" y="335326"/>
                      <a:pt x="227439" y="351442"/>
                    </a:cubicBezTo>
                    <a:lnTo>
                      <a:pt x="227439" y="418488"/>
                    </a:lnTo>
                    <a:cubicBezTo>
                      <a:pt x="227439" y="429447"/>
                      <a:pt x="223566" y="439762"/>
                      <a:pt x="215820" y="447498"/>
                    </a:cubicBezTo>
                    <a:cubicBezTo>
                      <a:pt x="208074" y="456523"/>
                      <a:pt x="196454" y="461036"/>
                      <a:pt x="184835" y="461036"/>
                    </a:cubicBezTo>
                    <a:lnTo>
                      <a:pt x="93173" y="461036"/>
                    </a:lnTo>
                    <a:cubicBezTo>
                      <a:pt x="69289" y="461036"/>
                      <a:pt x="50569" y="442341"/>
                      <a:pt x="50569" y="418488"/>
                    </a:cubicBezTo>
                    <a:lnTo>
                      <a:pt x="50569" y="326945"/>
                    </a:lnTo>
                    <a:cubicBezTo>
                      <a:pt x="50569" y="324366"/>
                      <a:pt x="50569" y="321788"/>
                      <a:pt x="51215" y="319209"/>
                    </a:cubicBezTo>
                    <a:cubicBezTo>
                      <a:pt x="51860" y="315341"/>
                      <a:pt x="53797" y="312118"/>
                      <a:pt x="55733" y="310184"/>
                    </a:cubicBezTo>
                    <a:lnTo>
                      <a:pt x="243577" y="122585"/>
                    </a:lnTo>
                    <a:cubicBezTo>
                      <a:pt x="246804" y="119362"/>
                      <a:pt x="251323" y="117428"/>
                      <a:pt x="255841" y="117428"/>
                    </a:cubicBezTo>
                    <a:close/>
                    <a:moveTo>
                      <a:pt x="390108" y="0"/>
                    </a:moveTo>
                    <a:cubicBezTo>
                      <a:pt x="394628" y="0"/>
                      <a:pt x="399147" y="1773"/>
                      <a:pt x="402375" y="5318"/>
                    </a:cubicBezTo>
                    <a:lnTo>
                      <a:pt x="467581" y="69781"/>
                    </a:lnTo>
                    <a:lnTo>
                      <a:pt x="467581" y="41417"/>
                    </a:lnTo>
                    <a:cubicBezTo>
                      <a:pt x="467581" y="31103"/>
                      <a:pt x="475329" y="23368"/>
                      <a:pt x="485013" y="23368"/>
                    </a:cubicBezTo>
                    <a:cubicBezTo>
                      <a:pt x="494697" y="23368"/>
                      <a:pt x="503090" y="31103"/>
                      <a:pt x="503090" y="41417"/>
                    </a:cubicBezTo>
                    <a:lnTo>
                      <a:pt x="503090" y="105235"/>
                    </a:lnTo>
                    <a:lnTo>
                      <a:pt x="601222" y="203219"/>
                    </a:lnTo>
                    <a:cubicBezTo>
                      <a:pt x="608324" y="210310"/>
                      <a:pt x="608324" y="221269"/>
                      <a:pt x="601222" y="228360"/>
                    </a:cubicBezTo>
                    <a:cubicBezTo>
                      <a:pt x="597994" y="231583"/>
                      <a:pt x="593475" y="233517"/>
                      <a:pt x="588956" y="233517"/>
                    </a:cubicBezTo>
                    <a:cubicBezTo>
                      <a:pt x="584437" y="233517"/>
                      <a:pt x="579917" y="231583"/>
                      <a:pt x="576044" y="228360"/>
                    </a:cubicBezTo>
                    <a:lnTo>
                      <a:pt x="390108" y="42706"/>
                    </a:lnTo>
                    <a:lnTo>
                      <a:pt x="324902" y="107814"/>
                    </a:lnTo>
                    <a:lnTo>
                      <a:pt x="352663" y="135533"/>
                    </a:lnTo>
                    <a:lnTo>
                      <a:pt x="352663" y="92343"/>
                    </a:lnTo>
                    <a:cubicBezTo>
                      <a:pt x="352663" y="82673"/>
                      <a:pt x="360410" y="74938"/>
                      <a:pt x="370095" y="74938"/>
                    </a:cubicBezTo>
                    <a:cubicBezTo>
                      <a:pt x="379779" y="74938"/>
                      <a:pt x="388172" y="82673"/>
                      <a:pt x="388172" y="92343"/>
                    </a:cubicBezTo>
                    <a:lnTo>
                      <a:pt x="388172" y="170988"/>
                    </a:lnTo>
                    <a:lnTo>
                      <a:pt x="506964" y="289600"/>
                    </a:lnTo>
                    <a:cubicBezTo>
                      <a:pt x="514065" y="296690"/>
                      <a:pt x="514065" y="307649"/>
                      <a:pt x="506964" y="314740"/>
                    </a:cubicBezTo>
                    <a:cubicBezTo>
                      <a:pt x="503090" y="317963"/>
                      <a:pt x="498571" y="319897"/>
                      <a:pt x="494051" y="319897"/>
                    </a:cubicBezTo>
                    <a:cubicBezTo>
                      <a:pt x="489532" y="319897"/>
                      <a:pt x="485013" y="317963"/>
                      <a:pt x="481785" y="314740"/>
                    </a:cubicBezTo>
                    <a:lnTo>
                      <a:pt x="255822" y="89120"/>
                    </a:lnTo>
                    <a:lnTo>
                      <a:pt x="30504" y="314740"/>
                    </a:lnTo>
                    <a:cubicBezTo>
                      <a:pt x="23403" y="321831"/>
                      <a:pt x="12427" y="321831"/>
                      <a:pt x="5326" y="314740"/>
                    </a:cubicBezTo>
                    <a:cubicBezTo>
                      <a:pt x="-1776" y="307649"/>
                      <a:pt x="-1776" y="296690"/>
                      <a:pt x="5326" y="289600"/>
                    </a:cubicBezTo>
                    <a:lnTo>
                      <a:pt x="243555" y="51731"/>
                    </a:lnTo>
                    <a:cubicBezTo>
                      <a:pt x="250657" y="44640"/>
                      <a:pt x="261632" y="44640"/>
                      <a:pt x="268734" y="51731"/>
                    </a:cubicBezTo>
                    <a:lnTo>
                      <a:pt x="299723" y="82673"/>
                    </a:lnTo>
                    <a:lnTo>
                      <a:pt x="377842" y="5318"/>
                    </a:lnTo>
                    <a:cubicBezTo>
                      <a:pt x="381070" y="1773"/>
                      <a:pt x="385589" y="0"/>
                      <a:pt x="390108" y="0"/>
                    </a:cubicBez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25" name="矩形 24">
                <a:extLst>
                  <a:ext uri="{FF2B5EF4-FFF2-40B4-BE49-F238E27FC236}">
                    <a16:creationId xmlns:a16="http://schemas.microsoft.com/office/drawing/2014/main" id="{279455C1-EF2B-2380-E0E1-F83048D45C24}"/>
                  </a:ext>
                </a:extLst>
              </p:cNvPr>
              <p:cNvSpPr/>
              <p:nvPr/>
            </p:nvSpPr>
            <p:spPr>
              <a:xfrm>
                <a:off x="6191168" y="3046039"/>
                <a:ext cx="2283673" cy="354237"/>
              </a:xfrm>
              <a:prstGeom prst="rect">
                <a:avLst/>
              </a:prstGeom>
            </p:spPr>
            <p:txBody>
              <a:bodyPr wrap="square" lIns="91440" tIns="45720" rIns="91440" bIns="45720" anchor="ctr">
                <a:normAutofit lnSpcReduction="10000"/>
              </a:bodyPr>
              <a:lstStyle/>
              <a:p>
                <a:pPr>
                  <a:spcBef>
                    <a:spcPct val="0"/>
                  </a:spcBef>
                </a:pPr>
                <a:r>
                  <a:rPr lang="zh-CN" altLang="en-US" b="1" dirty="0"/>
                  <a:t>单击添加小标题</a:t>
                </a:r>
                <a:endParaRPr lang="en-US" dirty="0"/>
              </a:p>
            </p:txBody>
          </p:sp>
        </p:grpSp>
        <p:grpSp>
          <p:nvGrpSpPr>
            <p:cNvPr id="7" name="组合 6">
              <a:extLst>
                <a:ext uri="{FF2B5EF4-FFF2-40B4-BE49-F238E27FC236}">
                  <a16:creationId xmlns:a16="http://schemas.microsoft.com/office/drawing/2014/main" id="{E0A7918D-E812-B164-DD36-2E4BA774A39A}"/>
                </a:ext>
              </a:extLst>
            </p:cNvPr>
            <p:cNvGrpSpPr/>
            <p:nvPr/>
          </p:nvGrpSpPr>
          <p:grpSpPr>
            <a:xfrm>
              <a:off x="1157493" y="3602682"/>
              <a:ext cx="9478460" cy="779605"/>
              <a:chOff x="1157493" y="3602682"/>
              <a:chExt cx="9478460" cy="779605"/>
            </a:xfrm>
          </p:grpSpPr>
          <p:sp>
            <p:nvSpPr>
              <p:cNvPr id="18" name="矩形 17">
                <a:extLst>
                  <a:ext uri="{FF2B5EF4-FFF2-40B4-BE49-F238E27FC236}">
                    <a16:creationId xmlns:a16="http://schemas.microsoft.com/office/drawing/2014/main" id="{DCD74CF2-05FD-34C0-5318-607335B9526B}"/>
                  </a:ext>
                </a:extLst>
              </p:cNvPr>
              <p:cNvSpPr/>
              <p:nvPr/>
            </p:nvSpPr>
            <p:spPr>
              <a:xfrm>
                <a:off x="1157493" y="3626368"/>
                <a:ext cx="8159751" cy="75591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nSpc>
                    <a:spcPct val="120000"/>
                  </a:lnSpc>
                </a:pPr>
                <a:r>
                  <a:rPr lang="zh-CN" altLang="en-US" sz="1200" dirty="0">
                    <a:solidFill>
                      <a:schemeClr val="tx1"/>
                    </a:solidFill>
                  </a:rPr>
                  <a:t>单击此处添加文本单击此处添加文本单击此处添加文本</a:t>
                </a:r>
                <a:endParaRPr lang="en-US" dirty="0"/>
              </a:p>
            </p:txBody>
          </p:sp>
          <p:sp>
            <p:nvSpPr>
              <p:cNvPr id="19" name="任意多边形: 形状 18">
                <a:extLst>
                  <a:ext uri="{FF2B5EF4-FFF2-40B4-BE49-F238E27FC236}">
                    <a16:creationId xmlns:a16="http://schemas.microsoft.com/office/drawing/2014/main" id="{813DE462-10F9-DBF5-3B69-7A81C5B78777}"/>
                  </a:ext>
                </a:extLst>
              </p:cNvPr>
              <p:cNvSpPr/>
              <p:nvPr/>
            </p:nvSpPr>
            <p:spPr bwMode="auto">
              <a:xfrm>
                <a:off x="7982153" y="3602682"/>
                <a:ext cx="2653800" cy="765553"/>
              </a:xfrm>
              <a:custGeom>
                <a:avLst/>
                <a:gdLst>
                  <a:gd name="connsiteX0" fmla="*/ 346988 w 2085829"/>
                  <a:gd name="connsiteY0" fmla="*/ 0 h 601707"/>
                  <a:gd name="connsiteX1" fmla="*/ 761790 w 2085829"/>
                  <a:gd name="connsiteY1" fmla="*/ 0 h 601707"/>
                  <a:gd name="connsiteX2" fmla="*/ 805741 w 2085829"/>
                  <a:gd name="connsiteY2" fmla="*/ 0 h 601707"/>
                  <a:gd name="connsiteX3" fmla="*/ 1280088 w 2085829"/>
                  <a:gd name="connsiteY3" fmla="*/ 0 h 601707"/>
                  <a:gd name="connsiteX4" fmla="*/ 1304153 w 2085829"/>
                  <a:gd name="connsiteY4" fmla="*/ 0 h 601707"/>
                  <a:gd name="connsiteX5" fmla="*/ 1738841 w 2085829"/>
                  <a:gd name="connsiteY5" fmla="*/ 0 h 601707"/>
                  <a:gd name="connsiteX6" fmla="*/ 2085829 w 2085829"/>
                  <a:gd name="connsiteY6" fmla="*/ 601707 h 601707"/>
                  <a:gd name="connsiteX7" fmla="*/ 1437886 w 2085829"/>
                  <a:gd name="connsiteY7" fmla="*/ 601707 h 601707"/>
                  <a:gd name="connsiteX8" fmla="*/ 1397050 w 2085829"/>
                  <a:gd name="connsiteY8" fmla="*/ 601707 h 601707"/>
                  <a:gd name="connsiteX9" fmla="*/ 688779 w 2085829"/>
                  <a:gd name="connsiteY9" fmla="*/ 601707 h 601707"/>
                  <a:gd name="connsiteX10" fmla="*/ 628057 w 2085829"/>
                  <a:gd name="connsiteY10" fmla="*/ 601707 h 601707"/>
                  <a:gd name="connsiteX11" fmla="*/ 0 w 2085829"/>
                  <a:gd name="connsiteY11" fmla="*/ 601707 h 601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85829" h="601707">
                    <a:moveTo>
                      <a:pt x="346988" y="0"/>
                    </a:moveTo>
                    <a:lnTo>
                      <a:pt x="761790" y="0"/>
                    </a:lnTo>
                    <a:lnTo>
                      <a:pt x="805741" y="0"/>
                    </a:lnTo>
                    <a:lnTo>
                      <a:pt x="1280088" y="0"/>
                    </a:lnTo>
                    <a:lnTo>
                      <a:pt x="1304153" y="0"/>
                    </a:lnTo>
                    <a:lnTo>
                      <a:pt x="1738841" y="0"/>
                    </a:lnTo>
                    <a:lnTo>
                      <a:pt x="2085829" y="601707"/>
                    </a:lnTo>
                    <a:lnTo>
                      <a:pt x="1437886" y="601707"/>
                    </a:lnTo>
                    <a:lnTo>
                      <a:pt x="1397050" y="601707"/>
                    </a:lnTo>
                    <a:lnTo>
                      <a:pt x="688779" y="601707"/>
                    </a:lnTo>
                    <a:lnTo>
                      <a:pt x="628057" y="601707"/>
                    </a:lnTo>
                    <a:lnTo>
                      <a:pt x="0" y="601707"/>
                    </a:lnTo>
                    <a:close/>
                  </a:path>
                </a:pathLst>
              </a:custGeom>
              <a:solidFill>
                <a:schemeClr val="accent3"/>
              </a:solidFill>
              <a:ln w="12700">
                <a:solidFill>
                  <a:schemeClr val="bg1"/>
                </a:solidFill>
                <a:headEnd/>
                <a:tailEnd/>
              </a:ln>
            </p:spPr>
            <p:style>
              <a:lnRef idx="1">
                <a:schemeClr val="accent2"/>
              </a:lnRef>
              <a:fillRef idx="3">
                <a:schemeClr val="accent2"/>
              </a:fillRef>
              <a:effectRef idx="2">
                <a:schemeClr val="accent2"/>
              </a:effectRef>
              <a:fontRef idx="minor">
                <a:schemeClr val="lt1"/>
              </a:fontRef>
            </p:style>
            <p:txBody>
              <a:bodyPr wrap="square" lIns="91440" tIns="45720" rIns="91440" bIns="45720" anchor="ctr">
                <a:normAutofit/>
              </a:bodyPr>
              <a:lstStyle/>
              <a:p>
                <a:pPr algn="ctr"/>
                <a:endParaRPr/>
              </a:p>
            </p:txBody>
          </p:sp>
          <p:sp>
            <p:nvSpPr>
              <p:cNvPr id="20" name="任意多边形: 形状 19">
                <a:extLst>
                  <a:ext uri="{FF2B5EF4-FFF2-40B4-BE49-F238E27FC236}">
                    <a16:creationId xmlns:a16="http://schemas.microsoft.com/office/drawing/2014/main" id="{C4A930AF-00B5-775E-A6E6-35A93C2538DD}"/>
                  </a:ext>
                </a:extLst>
              </p:cNvPr>
              <p:cNvSpPr/>
              <p:nvPr/>
            </p:nvSpPr>
            <p:spPr bwMode="auto">
              <a:xfrm>
                <a:off x="9147045" y="3842322"/>
                <a:ext cx="324015" cy="286274"/>
              </a:xfrm>
              <a:custGeom>
                <a:avLst/>
                <a:gdLst>
                  <a:gd name="T0" fmla="*/ 6561 w 6827"/>
                  <a:gd name="T1" fmla="*/ 2897 h 6041"/>
                  <a:gd name="T2" fmla="*/ 6827 w 6827"/>
                  <a:gd name="T3" fmla="*/ 2540 h 6041"/>
                  <a:gd name="T4" fmla="*/ 3413 w 6827"/>
                  <a:gd name="T5" fmla="*/ 0 h 6041"/>
                  <a:gd name="T6" fmla="*/ 0 w 6827"/>
                  <a:gd name="T7" fmla="*/ 2540 h 6041"/>
                  <a:gd name="T8" fmla="*/ 266 w 6827"/>
                  <a:gd name="T9" fmla="*/ 2897 h 6041"/>
                  <a:gd name="T10" fmla="*/ 886 w 6827"/>
                  <a:gd name="T11" fmla="*/ 2435 h 6041"/>
                  <a:gd name="T12" fmla="*/ 886 w 6827"/>
                  <a:gd name="T13" fmla="*/ 5278 h 6041"/>
                  <a:gd name="T14" fmla="*/ 540 w 6827"/>
                  <a:gd name="T15" fmla="*/ 5278 h 6041"/>
                  <a:gd name="T16" fmla="*/ 540 w 6827"/>
                  <a:gd name="T17" fmla="*/ 6041 h 6041"/>
                  <a:gd name="T18" fmla="*/ 6287 w 6827"/>
                  <a:gd name="T19" fmla="*/ 6041 h 6041"/>
                  <a:gd name="T20" fmla="*/ 6287 w 6827"/>
                  <a:gd name="T21" fmla="*/ 5278 h 6041"/>
                  <a:gd name="T22" fmla="*/ 5940 w 6827"/>
                  <a:gd name="T23" fmla="*/ 5278 h 6041"/>
                  <a:gd name="T24" fmla="*/ 5940 w 6827"/>
                  <a:gd name="T25" fmla="*/ 2435 h 6041"/>
                  <a:gd name="T26" fmla="*/ 6561 w 6827"/>
                  <a:gd name="T27" fmla="*/ 2897 h 6041"/>
                  <a:gd name="T28" fmla="*/ 2326 w 6827"/>
                  <a:gd name="T29" fmla="*/ 5278 h 6041"/>
                  <a:gd name="T30" fmla="*/ 1621 w 6827"/>
                  <a:gd name="T31" fmla="*/ 5278 h 6041"/>
                  <a:gd name="T32" fmla="*/ 1621 w 6827"/>
                  <a:gd name="T33" fmla="*/ 2434 h 6041"/>
                  <a:gd name="T34" fmla="*/ 2326 w 6827"/>
                  <a:gd name="T35" fmla="*/ 2434 h 6041"/>
                  <a:gd name="T36" fmla="*/ 2326 w 6827"/>
                  <a:gd name="T37" fmla="*/ 5278 h 6041"/>
                  <a:gd name="T38" fmla="*/ 3766 w 6827"/>
                  <a:gd name="T39" fmla="*/ 5278 h 6041"/>
                  <a:gd name="T40" fmla="*/ 3061 w 6827"/>
                  <a:gd name="T41" fmla="*/ 5278 h 6041"/>
                  <a:gd name="T42" fmla="*/ 3061 w 6827"/>
                  <a:gd name="T43" fmla="*/ 2434 h 6041"/>
                  <a:gd name="T44" fmla="*/ 3766 w 6827"/>
                  <a:gd name="T45" fmla="*/ 2434 h 6041"/>
                  <a:gd name="T46" fmla="*/ 3766 w 6827"/>
                  <a:gd name="T47" fmla="*/ 5278 h 6041"/>
                  <a:gd name="T48" fmla="*/ 5206 w 6827"/>
                  <a:gd name="T49" fmla="*/ 5278 h 6041"/>
                  <a:gd name="T50" fmla="*/ 4501 w 6827"/>
                  <a:gd name="T51" fmla="*/ 5278 h 6041"/>
                  <a:gd name="T52" fmla="*/ 4501 w 6827"/>
                  <a:gd name="T53" fmla="*/ 2434 h 6041"/>
                  <a:gd name="T54" fmla="*/ 5206 w 6827"/>
                  <a:gd name="T55" fmla="*/ 2434 h 6041"/>
                  <a:gd name="T56" fmla="*/ 5206 w 6827"/>
                  <a:gd name="T57" fmla="*/ 5278 h 60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827" h="6041">
                    <a:moveTo>
                      <a:pt x="6561" y="2897"/>
                    </a:moveTo>
                    <a:lnTo>
                      <a:pt x="6827" y="2540"/>
                    </a:lnTo>
                    <a:lnTo>
                      <a:pt x="3413" y="0"/>
                    </a:lnTo>
                    <a:lnTo>
                      <a:pt x="0" y="2540"/>
                    </a:lnTo>
                    <a:lnTo>
                      <a:pt x="266" y="2897"/>
                    </a:lnTo>
                    <a:lnTo>
                      <a:pt x="886" y="2435"/>
                    </a:lnTo>
                    <a:lnTo>
                      <a:pt x="886" y="5278"/>
                    </a:lnTo>
                    <a:lnTo>
                      <a:pt x="540" y="5278"/>
                    </a:lnTo>
                    <a:lnTo>
                      <a:pt x="540" y="6041"/>
                    </a:lnTo>
                    <a:lnTo>
                      <a:pt x="6287" y="6041"/>
                    </a:lnTo>
                    <a:lnTo>
                      <a:pt x="6287" y="5278"/>
                    </a:lnTo>
                    <a:lnTo>
                      <a:pt x="5940" y="5278"/>
                    </a:lnTo>
                    <a:lnTo>
                      <a:pt x="5940" y="2435"/>
                    </a:lnTo>
                    <a:lnTo>
                      <a:pt x="6561" y="2897"/>
                    </a:lnTo>
                    <a:close/>
                    <a:moveTo>
                      <a:pt x="2326" y="5278"/>
                    </a:moveTo>
                    <a:lnTo>
                      <a:pt x="1621" y="5278"/>
                    </a:lnTo>
                    <a:lnTo>
                      <a:pt x="1621" y="2434"/>
                    </a:lnTo>
                    <a:lnTo>
                      <a:pt x="2326" y="2434"/>
                    </a:lnTo>
                    <a:lnTo>
                      <a:pt x="2326" y="5278"/>
                    </a:lnTo>
                    <a:close/>
                    <a:moveTo>
                      <a:pt x="3766" y="5278"/>
                    </a:moveTo>
                    <a:lnTo>
                      <a:pt x="3061" y="5278"/>
                    </a:lnTo>
                    <a:lnTo>
                      <a:pt x="3061" y="2434"/>
                    </a:lnTo>
                    <a:lnTo>
                      <a:pt x="3766" y="2434"/>
                    </a:lnTo>
                    <a:lnTo>
                      <a:pt x="3766" y="5278"/>
                    </a:lnTo>
                    <a:close/>
                    <a:moveTo>
                      <a:pt x="5206" y="5278"/>
                    </a:moveTo>
                    <a:lnTo>
                      <a:pt x="4501" y="5278"/>
                    </a:lnTo>
                    <a:lnTo>
                      <a:pt x="4501" y="2434"/>
                    </a:lnTo>
                    <a:lnTo>
                      <a:pt x="5206" y="2434"/>
                    </a:lnTo>
                    <a:lnTo>
                      <a:pt x="5206" y="5278"/>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21" name="矩形 20">
                <a:extLst>
                  <a:ext uri="{FF2B5EF4-FFF2-40B4-BE49-F238E27FC236}">
                    <a16:creationId xmlns:a16="http://schemas.microsoft.com/office/drawing/2014/main" id="{2FA70875-5F62-5DBD-18E7-6E6FBB91D03E}"/>
                  </a:ext>
                </a:extLst>
              </p:cNvPr>
              <p:cNvSpPr/>
              <p:nvPr/>
            </p:nvSpPr>
            <p:spPr>
              <a:xfrm>
                <a:off x="5767973" y="3827209"/>
                <a:ext cx="2283673" cy="354237"/>
              </a:xfrm>
              <a:prstGeom prst="rect">
                <a:avLst/>
              </a:prstGeom>
            </p:spPr>
            <p:txBody>
              <a:bodyPr wrap="square" lIns="91440" tIns="45720" rIns="91440" bIns="45720" anchor="ctr">
                <a:normAutofit lnSpcReduction="10000"/>
              </a:bodyPr>
              <a:lstStyle/>
              <a:p>
                <a:pPr>
                  <a:spcBef>
                    <a:spcPct val="0"/>
                  </a:spcBef>
                </a:pPr>
                <a:r>
                  <a:rPr lang="zh-CN" altLang="en-US" b="1" dirty="0"/>
                  <a:t>单击添加小标题</a:t>
                </a:r>
                <a:endParaRPr lang="en-US" dirty="0"/>
              </a:p>
            </p:txBody>
          </p:sp>
        </p:grpSp>
        <p:grpSp>
          <p:nvGrpSpPr>
            <p:cNvPr id="8" name="组合 7">
              <a:extLst>
                <a:ext uri="{FF2B5EF4-FFF2-40B4-BE49-F238E27FC236}">
                  <a16:creationId xmlns:a16="http://schemas.microsoft.com/office/drawing/2014/main" id="{11450C94-8233-D803-4A22-239D23A61291}"/>
                </a:ext>
              </a:extLst>
            </p:cNvPr>
            <p:cNvGrpSpPr/>
            <p:nvPr/>
          </p:nvGrpSpPr>
          <p:grpSpPr>
            <a:xfrm>
              <a:off x="1157493" y="4369798"/>
              <a:ext cx="9919935" cy="773361"/>
              <a:chOff x="1157493" y="4369798"/>
              <a:chExt cx="9919935" cy="773361"/>
            </a:xfrm>
          </p:grpSpPr>
          <p:sp>
            <p:nvSpPr>
              <p:cNvPr id="14" name="矩形 13">
                <a:extLst>
                  <a:ext uri="{FF2B5EF4-FFF2-40B4-BE49-F238E27FC236}">
                    <a16:creationId xmlns:a16="http://schemas.microsoft.com/office/drawing/2014/main" id="{0BB055FC-F810-F370-2FC9-F43BDDFEEBEC}"/>
                  </a:ext>
                </a:extLst>
              </p:cNvPr>
              <p:cNvSpPr/>
              <p:nvPr/>
            </p:nvSpPr>
            <p:spPr>
              <a:xfrm>
                <a:off x="1157493" y="4387240"/>
                <a:ext cx="8159751" cy="755919"/>
              </a:xfrm>
              <a:prstGeom prst="rect">
                <a:avLst/>
              </a:prstGeom>
              <a:solidFill>
                <a:schemeClr val="accent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nSpc>
                    <a:spcPct val="120000"/>
                  </a:lnSpc>
                </a:pPr>
                <a:r>
                  <a:rPr lang="zh-CN" altLang="en-US" sz="1200" dirty="0">
                    <a:solidFill>
                      <a:schemeClr val="tx1"/>
                    </a:solidFill>
                  </a:rPr>
                  <a:t>单击此处添加文本单击此处添加文本单击此处添加文本</a:t>
                </a:r>
                <a:endParaRPr lang="en-US" dirty="0"/>
              </a:p>
            </p:txBody>
          </p:sp>
          <p:sp>
            <p:nvSpPr>
              <p:cNvPr id="15" name="任意多边形: 形状 14">
                <a:extLst>
                  <a:ext uri="{FF2B5EF4-FFF2-40B4-BE49-F238E27FC236}">
                    <a16:creationId xmlns:a16="http://schemas.microsoft.com/office/drawing/2014/main" id="{994E79F0-D813-0CC4-7633-1085F6F2442F}"/>
                  </a:ext>
                </a:extLst>
              </p:cNvPr>
              <p:cNvSpPr/>
              <p:nvPr/>
            </p:nvSpPr>
            <p:spPr bwMode="auto">
              <a:xfrm>
                <a:off x="7540681" y="4369798"/>
                <a:ext cx="3536747" cy="765553"/>
              </a:xfrm>
              <a:custGeom>
                <a:avLst/>
                <a:gdLst>
                  <a:gd name="connsiteX0" fmla="*/ 346988 w 2779807"/>
                  <a:gd name="connsiteY0" fmla="*/ 0 h 601707"/>
                  <a:gd name="connsiteX1" fmla="*/ 921015 w 2779807"/>
                  <a:gd name="connsiteY1" fmla="*/ 0 h 601707"/>
                  <a:gd name="connsiteX2" fmla="*/ 1035767 w 2779807"/>
                  <a:gd name="connsiteY2" fmla="*/ 0 h 601707"/>
                  <a:gd name="connsiteX3" fmla="*/ 1744040 w 2779807"/>
                  <a:gd name="connsiteY3" fmla="*/ 0 h 601707"/>
                  <a:gd name="connsiteX4" fmla="*/ 1843696 w 2779807"/>
                  <a:gd name="connsiteY4" fmla="*/ 0 h 601707"/>
                  <a:gd name="connsiteX5" fmla="*/ 2432819 w 2779807"/>
                  <a:gd name="connsiteY5" fmla="*/ 0 h 601707"/>
                  <a:gd name="connsiteX6" fmla="*/ 2779807 w 2779807"/>
                  <a:gd name="connsiteY6" fmla="*/ 601707 h 601707"/>
                  <a:gd name="connsiteX7" fmla="*/ 1997758 w 2779807"/>
                  <a:gd name="connsiteY7" fmla="*/ 601707 h 601707"/>
                  <a:gd name="connsiteX8" fmla="*/ 1862302 w 2779807"/>
                  <a:gd name="connsiteY8" fmla="*/ 601707 h 601707"/>
                  <a:gd name="connsiteX9" fmla="*/ 917505 w 2779807"/>
                  <a:gd name="connsiteY9" fmla="*/ 601707 h 601707"/>
                  <a:gd name="connsiteX10" fmla="*/ 766953 w 2779807"/>
                  <a:gd name="connsiteY10" fmla="*/ 601707 h 601707"/>
                  <a:gd name="connsiteX11" fmla="*/ 0 w 2779807"/>
                  <a:gd name="connsiteY11" fmla="*/ 601707 h 601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79807" h="601707">
                    <a:moveTo>
                      <a:pt x="346988" y="0"/>
                    </a:moveTo>
                    <a:lnTo>
                      <a:pt x="921015" y="0"/>
                    </a:lnTo>
                    <a:lnTo>
                      <a:pt x="1035767" y="0"/>
                    </a:lnTo>
                    <a:lnTo>
                      <a:pt x="1744040" y="0"/>
                    </a:lnTo>
                    <a:lnTo>
                      <a:pt x="1843696" y="0"/>
                    </a:lnTo>
                    <a:lnTo>
                      <a:pt x="2432819" y="0"/>
                    </a:lnTo>
                    <a:lnTo>
                      <a:pt x="2779807" y="601707"/>
                    </a:lnTo>
                    <a:lnTo>
                      <a:pt x="1997758" y="601707"/>
                    </a:lnTo>
                    <a:lnTo>
                      <a:pt x="1862302" y="601707"/>
                    </a:lnTo>
                    <a:lnTo>
                      <a:pt x="917505" y="601707"/>
                    </a:lnTo>
                    <a:lnTo>
                      <a:pt x="766953" y="601707"/>
                    </a:lnTo>
                    <a:lnTo>
                      <a:pt x="0" y="601707"/>
                    </a:lnTo>
                    <a:close/>
                  </a:path>
                </a:pathLst>
              </a:custGeom>
              <a:solidFill>
                <a:schemeClr val="accent2"/>
              </a:solidFill>
              <a:ln w="12700">
                <a:solidFill>
                  <a:schemeClr val="bg1"/>
                </a:solidFill>
                <a:headEnd/>
                <a:tailEnd/>
              </a:ln>
            </p:spPr>
            <p:style>
              <a:lnRef idx="1">
                <a:schemeClr val="accent2"/>
              </a:lnRef>
              <a:fillRef idx="3">
                <a:schemeClr val="accent2"/>
              </a:fillRef>
              <a:effectRef idx="2">
                <a:schemeClr val="accent2"/>
              </a:effectRef>
              <a:fontRef idx="minor">
                <a:schemeClr val="lt1"/>
              </a:fontRef>
            </p:style>
            <p:txBody>
              <a:bodyPr wrap="square" lIns="91440" tIns="45720" rIns="91440" bIns="45720" anchor="ctr">
                <a:normAutofit/>
              </a:bodyPr>
              <a:lstStyle/>
              <a:p>
                <a:pPr algn="ctr"/>
                <a:endParaRPr/>
              </a:p>
            </p:txBody>
          </p:sp>
          <p:sp>
            <p:nvSpPr>
              <p:cNvPr id="16" name="任意多边形: 形状 15">
                <a:extLst>
                  <a:ext uri="{FF2B5EF4-FFF2-40B4-BE49-F238E27FC236}">
                    <a16:creationId xmlns:a16="http://schemas.microsoft.com/office/drawing/2014/main" id="{9786F01B-AC76-B567-FB83-AB16324D4476}"/>
                  </a:ext>
                </a:extLst>
              </p:cNvPr>
              <p:cNvSpPr/>
              <p:nvPr/>
            </p:nvSpPr>
            <p:spPr bwMode="auto">
              <a:xfrm>
                <a:off x="9147045" y="4622698"/>
                <a:ext cx="324014" cy="259752"/>
              </a:xfrm>
              <a:custGeom>
                <a:avLst/>
                <a:gdLst>
                  <a:gd name="connsiteX0" fmla="*/ 308702 w 608062"/>
                  <a:gd name="connsiteY0" fmla="*/ 341872 h 487466"/>
                  <a:gd name="connsiteX1" fmla="*/ 308702 w 608062"/>
                  <a:gd name="connsiteY1" fmla="*/ 409674 h 487466"/>
                  <a:gd name="connsiteX2" fmla="*/ 381336 w 608062"/>
                  <a:gd name="connsiteY2" fmla="*/ 409674 h 487466"/>
                  <a:gd name="connsiteX3" fmla="*/ 381336 w 608062"/>
                  <a:gd name="connsiteY3" fmla="*/ 341872 h 487466"/>
                  <a:gd name="connsiteX4" fmla="*/ 226655 w 608062"/>
                  <a:gd name="connsiteY4" fmla="*/ 341872 h 487466"/>
                  <a:gd name="connsiteX5" fmla="*/ 226655 w 608062"/>
                  <a:gd name="connsiteY5" fmla="*/ 409674 h 487466"/>
                  <a:gd name="connsiteX6" fmla="*/ 299290 w 608062"/>
                  <a:gd name="connsiteY6" fmla="*/ 409674 h 487466"/>
                  <a:gd name="connsiteX7" fmla="*/ 299290 w 608062"/>
                  <a:gd name="connsiteY7" fmla="*/ 341872 h 487466"/>
                  <a:gd name="connsiteX8" fmla="*/ 308702 w 608062"/>
                  <a:gd name="connsiteY8" fmla="*/ 265203 h 487466"/>
                  <a:gd name="connsiteX9" fmla="*/ 308702 w 608062"/>
                  <a:gd name="connsiteY9" fmla="*/ 333005 h 487466"/>
                  <a:gd name="connsiteX10" fmla="*/ 381336 w 608062"/>
                  <a:gd name="connsiteY10" fmla="*/ 333005 h 487466"/>
                  <a:gd name="connsiteX11" fmla="*/ 381336 w 608062"/>
                  <a:gd name="connsiteY11" fmla="*/ 265203 h 487466"/>
                  <a:gd name="connsiteX12" fmla="*/ 226655 w 608062"/>
                  <a:gd name="connsiteY12" fmla="*/ 265203 h 487466"/>
                  <a:gd name="connsiteX13" fmla="*/ 226655 w 608062"/>
                  <a:gd name="connsiteY13" fmla="*/ 333005 h 487466"/>
                  <a:gd name="connsiteX14" fmla="*/ 299290 w 608062"/>
                  <a:gd name="connsiteY14" fmla="*/ 333005 h 487466"/>
                  <a:gd name="connsiteX15" fmla="*/ 299290 w 608062"/>
                  <a:gd name="connsiteY15" fmla="*/ 265203 h 487466"/>
                  <a:gd name="connsiteX16" fmla="*/ 304025 w 608062"/>
                  <a:gd name="connsiteY16" fmla="*/ 121796 h 487466"/>
                  <a:gd name="connsiteX17" fmla="*/ 500026 w 608062"/>
                  <a:gd name="connsiteY17" fmla="*/ 283942 h 487466"/>
                  <a:gd name="connsiteX18" fmla="*/ 500026 w 608062"/>
                  <a:gd name="connsiteY18" fmla="*/ 431487 h 487466"/>
                  <a:gd name="connsiteX19" fmla="*/ 500026 w 608062"/>
                  <a:gd name="connsiteY19" fmla="*/ 482028 h 487466"/>
                  <a:gd name="connsiteX20" fmla="*/ 500026 w 608062"/>
                  <a:gd name="connsiteY20" fmla="*/ 487466 h 487466"/>
                  <a:gd name="connsiteX21" fmla="*/ 107965 w 608062"/>
                  <a:gd name="connsiteY21" fmla="*/ 487466 h 487466"/>
                  <a:gd name="connsiteX22" fmla="*/ 107965 w 608062"/>
                  <a:gd name="connsiteY22" fmla="*/ 481437 h 487466"/>
                  <a:gd name="connsiteX23" fmla="*/ 107965 w 608062"/>
                  <a:gd name="connsiteY23" fmla="*/ 431487 h 487466"/>
                  <a:gd name="connsiteX24" fmla="*/ 107965 w 608062"/>
                  <a:gd name="connsiteY24" fmla="*/ 283351 h 487466"/>
                  <a:gd name="connsiteX25" fmla="*/ 304061 w 608062"/>
                  <a:gd name="connsiteY25" fmla="*/ 0 h 487466"/>
                  <a:gd name="connsiteX26" fmla="*/ 608062 w 608062"/>
                  <a:gd name="connsiteY26" fmla="*/ 249643 h 487466"/>
                  <a:gd name="connsiteX27" fmla="*/ 574258 w 608062"/>
                  <a:gd name="connsiteY27" fmla="*/ 290659 h 487466"/>
                  <a:gd name="connsiteX28" fmla="*/ 304061 w 608062"/>
                  <a:gd name="connsiteY28" fmla="*/ 68794 h 487466"/>
                  <a:gd name="connsiteX29" fmla="*/ 33804 w 608062"/>
                  <a:gd name="connsiteY29" fmla="*/ 290659 h 487466"/>
                  <a:gd name="connsiteX30" fmla="*/ 0 w 608062"/>
                  <a:gd name="connsiteY30" fmla="*/ 249643 h 48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08062" h="487466">
                    <a:moveTo>
                      <a:pt x="308702" y="341872"/>
                    </a:moveTo>
                    <a:lnTo>
                      <a:pt x="308702" y="409674"/>
                    </a:lnTo>
                    <a:lnTo>
                      <a:pt x="381336" y="409674"/>
                    </a:lnTo>
                    <a:lnTo>
                      <a:pt x="381336" y="341872"/>
                    </a:lnTo>
                    <a:close/>
                    <a:moveTo>
                      <a:pt x="226655" y="341872"/>
                    </a:moveTo>
                    <a:lnTo>
                      <a:pt x="226655" y="409674"/>
                    </a:lnTo>
                    <a:lnTo>
                      <a:pt x="299290" y="409674"/>
                    </a:lnTo>
                    <a:lnTo>
                      <a:pt x="299290" y="341872"/>
                    </a:lnTo>
                    <a:close/>
                    <a:moveTo>
                      <a:pt x="308702" y="265203"/>
                    </a:moveTo>
                    <a:lnTo>
                      <a:pt x="308702" y="333005"/>
                    </a:lnTo>
                    <a:lnTo>
                      <a:pt x="381336" y="333005"/>
                    </a:lnTo>
                    <a:lnTo>
                      <a:pt x="381336" y="265203"/>
                    </a:lnTo>
                    <a:close/>
                    <a:moveTo>
                      <a:pt x="226655" y="265203"/>
                    </a:moveTo>
                    <a:lnTo>
                      <a:pt x="226655" y="333005"/>
                    </a:lnTo>
                    <a:lnTo>
                      <a:pt x="299290" y="333005"/>
                    </a:lnTo>
                    <a:lnTo>
                      <a:pt x="299290" y="265203"/>
                    </a:lnTo>
                    <a:close/>
                    <a:moveTo>
                      <a:pt x="304025" y="121796"/>
                    </a:moveTo>
                    <a:lnTo>
                      <a:pt x="500026" y="283942"/>
                    </a:lnTo>
                    <a:lnTo>
                      <a:pt x="500026" y="431487"/>
                    </a:lnTo>
                    <a:lnTo>
                      <a:pt x="500026" y="482028"/>
                    </a:lnTo>
                    <a:lnTo>
                      <a:pt x="500026" y="487466"/>
                    </a:lnTo>
                    <a:lnTo>
                      <a:pt x="107965" y="487466"/>
                    </a:lnTo>
                    <a:lnTo>
                      <a:pt x="107965" y="481437"/>
                    </a:lnTo>
                    <a:lnTo>
                      <a:pt x="107965" y="431487"/>
                    </a:lnTo>
                    <a:lnTo>
                      <a:pt x="107965" y="283351"/>
                    </a:lnTo>
                    <a:close/>
                    <a:moveTo>
                      <a:pt x="304061" y="0"/>
                    </a:moveTo>
                    <a:lnTo>
                      <a:pt x="608062" y="249643"/>
                    </a:lnTo>
                    <a:lnTo>
                      <a:pt x="574258" y="290659"/>
                    </a:lnTo>
                    <a:lnTo>
                      <a:pt x="304061" y="68794"/>
                    </a:lnTo>
                    <a:lnTo>
                      <a:pt x="33804" y="290659"/>
                    </a:lnTo>
                    <a:lnTo>
                      <a:pt x="0" y="249643"/>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7" name="矩形 16">
                <a:extLst>
                  <a:ext uri="{FF2B5EF4-FFF2-40B4-BE49-F238E27FC236}">
                    <a16:creationId xmlns:a16="http://schemas.microsoft.com/office/drawing/2014/main" id="{7ED24914-BD05-6818-1F04-BD53F37F0268}"/>
                  </a:ext>
                </a:extLst>
              </p:cNvPr>
              <p:cNvSpPr/>
              <p:nvPr/>
            </p:nvSpPr>
            <p:spPr>
              <a:xfrm>
                <a:off x="5340961" y="4588081"/>
                <a:ext cx="2283673" cy="354237"/>
              </a:xfrm>
              <a:prstGeom prst="rect">
                <a:avLst/>
              </a:prstGeom>
            </p:spPr>
            <p:txBody>
              <a:bodyPr wrap="square" lIns="91440" tIns="45720" rIns="91440" bIns="45720" anchor="ctr">
                <a:normAutofit lnSpcReduction="10000"/>
              </a:bodyPr>
              <a:lstStyle/>
              <a:p>
                <a:pPr>
                  <a:spcBef>
                    <a:spcPct val="0"/>
                  </a:spcBef>
                </a:pPr>
                <a:r>
                  <a:rPr lang="zh-CN" altLang="en-US" b="1" dirty="0"/>
                  <a:t>单击添加小标题</a:t>
                </a:r>
                <a:endParaRPr lang="en-US" dirty="0"/>
              </a:p>
            </p:txBody>
          </p:sp>
        </p:grpSp>
        <p:grpSp>
          <p:nvGrpSpPr>
            <p:cNvPr id="9" name="组合 8">
              <a:extLst>
                <a:ext uri="{FF2B5EF4-FFF2-40B4-BE49-F238E27FC236}">
                  <a16:creationId xmlns:a16="http://schemas.microsoft.com/office/drawing/2014/main" id="{536B495A-319B-7DE3-ED22-2A2D344BE33D}"/>
                </a:ext>
              </a:extLst>
            </p:cNvPr>
            <p:cNvGrpSpPr/>
            <p:nvPr/>
          </p:nvGrpSpPr>
          <p:grpSpPr>
            <a:xfrm>
              <a:off x="1157493" y="5136914"/>
              <a:ext cx="10361407" cy="767117"/>
              <a:chOff x="1157493" y="5136914"/>
              <a:chExt cx="10361407" cy="767117"/>
            </a:xfrm>
          </p:grpSpPr>
          <p:sp>
            <p:nvSpPr>
              <p:cNvPr id="10" name="矩形 9">
                <a:extLst>
                  <a:ext uri="{FF2B5EF4-FFF2-40B4-BE49-F238E27FC236}">
                    <a16:creationId xmlns:a16="http://schemas.microsoft.com/office/drawing/2014/main" id="{5E5275EB-AED3-E8D4-ADEA-4F58CA403C62}"/>
                  </a:ext>
                </a:extLst>
              </p:cNvPr>
              <p:cNvSpPr/>
              <p:nvPr/>
            </p:nvSpPr>
            <p:spPr>
              <a:xfrm>
                <a:off x="1157493" y="5148112"/>
                <a:ext cx="8159751" cy="755919"/>
              </a:xfrm>
              <a:prstGeom prst="rect">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nSpc>
                    <a:spcPct val="120000"/>
                  </a:lnSpc>
                </a:pPr>
                <a:r>
                  <a:rPr lang="zh-CN" altLang="en-US" sz="1200" dirty="0">
                    <a:solidFill>
                      <a:schemeClr val="tx1"/>
                    </a:solidFill>
                  </a:rPr>
                  <a:t>单击此处添加文本单击此处添加文本</a:t>
                </a:r>
                <a:endParaRPr lang="en-US" dirty="0"/>
              </a:p>
            </p:txBody>
          </p:sp>
          <p:sp>
            <p:nvSpPr>
              <p:cNvPr id="11" name="任意多边形: 形状 10">
                <a:extLst>
                  <a:ext uri="{FF2B5EF4-FFF2-40B4-BE49-F238E27FC236}">
                    <a16:creationId xmlns:a16="http://schemas.microsoft.com/office/drawing/2014/main" id="{6E9F9883-8D4E-FEDF-F35C-5197A54B4837}"/>
                  </a:ext>
                </a:extLst>
              </p:cNvPr>
              <p:cNvSpPr/>
              <p:nvPr/>
            </p:nvSpPr>
            <p:spPr bwMode="auto">
              <a:xfrm>
                <a:off x="7110610" y="5136914"/>
                <a:ext cx="4408290" cy="765553"/>
              </a:xfrm>
              <a:custGeom>
                <a:avLst/>
                <a:gdLst>
                  <a:gd name="connsiteX0" fmla="*/ 343490 w 3464820"/>
                  <a:gd name="connsiteY0" fmla="*/ 0 h 601707"/>
                  <a:gd name="connsiteX1" fmla="*/ 1146865 w 3464820"/>
                  <a:gd name="connsiteY1" fmla="*/ 0 h 601707"/>
                  <a:gd name="connsiteX2" fmla="*/ 1251746 w 3464820"/>
                  <a:gd name="connsiteY2" fmla="*/ 0 h 601707"/>
                  <a:gd name="connsiteX3" fmla="*/ 2200326 w 3464820"/>
                  <a:gd name="connsiteY3" fmla="*/ 0 h 601707"/>
                  <a:gd name="connsiteX4" fmla="*/ 2341984 w 3464820"/>
                  <a:gd name="connsiteY4" fmla="*/ 0 h 601707"/>
                  <a:gd name="connsiteX5" fmla="*/ 3117831 w 3464820"/>
                  <a:gd name="connsiteY5" fmla="*/ 0 h 601707"/>
                  <a:gd name="connsiteX6" fmla="*/ 3464820 w 3464820"/>
                  <a:gd name="connsiteY6" fmla="*/ 601707 h 601707"/>
                  <a:gd name="connsiteX7" fmla="*/ 2489936 w 3464820"/>
                  <a:gd name="connsiteY7" fmla="*/ 601707 h 601707"/>
                  <a:gd name="connsiteX8" fmla="*/ 2317288 w 3464820"/>
                  <a:gd name="connsiteY8" fmla="*/ 601707 h 601707"/>
                  <a:gd name="connsiteX9" fmla="*/ 1135963 w 3464820"/>
                  <a:gd name="connsiteY9" fmla="*/ 601707 h 601707"/>
                  <a:gd name="connsiteX10" fmla="*/ 998913 w 3464820"/>
                  <a:gd name="connsiteY10" fmla="*/ 601707 h 601707"/>
                  <a:gd name="connsiteX11" fmla="*/ 0 w 3464820"/>
                  <a:gd name="connsiteY11" fmla="*/ 601707 h 601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64820" h="601707">
                    <a:moveTo>
                      <a:pt x="343490" y="0"/>
                    </a:moveTo>
                    <a:lnTo>
                      <a:pt x="1146865" y="0"/>
                    </a:lnTo>
                    <a:lnTo>
                      <a:pt x="1251746" y="0"/>
                    </a:lnTo>
                    <a:lnTo>
                      <a:pt x="2200326" y="0"/>
                    </a:lnTo>
                    <a:lnTo>
                      <a:pt x="2341984" y="0"/>
                    </a:lnTo>
                    <a:lnTo>
                      <a:pt x="3117831" y="0"/>
                    </a:lnTo>
                    <a:lnTo>
                      <a:pt x="3464820" y="601707"/>
                    </a:lnTo>
                    <a:lnTo>
                      <a:pt x="2489936" y="601707"/>
                    </a:lnTo>
                    <a:lnTo>
                      <a:pt x="2317288" y="601707"/>
                    </a:lnTo>
                    <a:lnTo>
                      <a:pt x="1135963" y="601707"/>
                    </a:lnTo>
                    <a:lnTo>
                      <a:pt x="998913" y="601707"/>
                    </a:lnTo>
                    <a:lnTo>
                      <a:pt x="0" y="601707"/>
                    </a:lnTo>
                    <a:close/>
                  </a:path>
                </a:pathLst>
              </a:custGeom>
              <a:solidFill>
                <a:schemeClr val="accent1"/>
              </a:solidFill>
              <a:ln w="12700">
                <a:solidFill>
                  <a:schemeClr val="bg1"/>
                </a:solidFill>
                <a:headEnd/>
                <a:tailEnd/>
              </a:ln>
            </p:spPr>
            <p:style>
              <a:lnRef idx="1">
                <a:schemeClr val="accent2"/>
              </a:lnRef>
              <a:fillRef idx="3">
                <a:schemeClr val="accent2"/>
              </a:fillRef>
              <a:effectRef idx="2">
                <a:schemeClr val="accent2"/>
              </a:effectRef>
              <a:fontRef idx="minor">
                <a:schemeClr val="lt1"/>
              </a:fontRef>
            </p:style>
            <p:txBody>
              <a:bodyPr wrap="square" lIns="91440" tIns="45720" rIns="91440" bIns="45720" anchor="ctr">
                <a:normAutofit/>
              </a:bodyPr>
              <a:lstStyle/>
              <a:p>
                <a:pPr algn="ctr"/>
                <a:endParaRPr dirty="0"/>
              </a:p>
            </p:txBody>
          </p:sp>
          <p:sp>
            <p:nvSpPr>
              <p:cNvPr id="12" name="任意多边形: 形状 11">
                <a:extLst>
                  <a:ext uri="{FF2B5EF4-FFF2-40B4-BE49-F238E27FC236}">
                    <a16:creationId xmlns:a16="http://schemas.microsoft.com/office/drawing/2014/main" id="{DB4C41FE-BA30-2BCE-F412-6F3F812DD62D}"/>
                  </a:ext>
                </a:extLst>
              </p:cNvPr>
              <p:cNvSpPr/>
              <p:nvPr/>
            </p:nvSpPr>
            <p:spPr bwMode="auto">
              <a:xfrm>
                <a:off x="9147045" y="5371059"/>
                <a:ext cx="324015" cy="297261"/>
              </a:xfrm>
              <a:custGeom>
                <a:avLst/>
                <a:gdLst>
                  <a:gd name="connsiteX0" fmla="*/ 49325 w 607639"/>
                  <a:gd name="connsiteY0" fmla="*/ 377102 h 557467"/>
                  <a:gd name="connsiteX1" fmla="*/ 558314 w 607639"/>
                  <a:gd name="connsiteY1" fmla="*/ 377102 h 557467"/>
                  <a:gd name="connsiteX2" fmla="*/ 558314 w 607639"/>
                  <a:gd name="connsiteY2" fmla="*/ 557467 h 557467"/>
                  <a:gd name="connsiteX3" fmla="*/ 336616 w 607639"/>
                  <a:gd name="connsiteY3" fmla="*/ 557467 h 557467"/>
                  <a:gd name="connsiteX4" fmla="*/ 336616 w 607639"/>
                  <a:gd name="connsiteY4" fmla="*/ 491896 h 557467"/>
                  <a:gd name="connsiteX5" fmla="*/ 287399 w 607639"/>
                  <a:gd name="connsiteY5" fmla="*/ 491896 h 557467"/>
                  <a:gd name="connsiteX6" fmla="*/ 287399 w 607639"/>
                  <a:gd name="connsiteY6" fmla="*/ 557467 h 557467"/>
                  <a:gd name="connsiteX7" fmla="*/ 49325 w 607639"/>
                  <a:gd name="connsiteY7" fmla="*/ 557467 h 557467"/>
                  <a:gd name="connsiteX8" fmla="*/ 312053 w 607639"/>
                  <a:gd name="connsiteY8" fmla="*/ 180295 h 557467"/>
                  <a:gd name="connsiteX9" fmla="*/ 607639 w 607639"/>
                  <a:gd name="connsiteY9" fmla="*/ 278681 h 557467"/>
                  <a:gd name="connsiteX10" fmla="*/ 607639 w 607639"/>
                  <a:gd name="connsiteY10" fmla="*/ 327918 h 557467"/>
                  <a:gd name="connsiteX11" fmla="*/ 0 w 607639"/>
                  <a:gd name="connsiteY11" fmla="*/ 327918 h 557467"/>
                  <a:gd name="connsiteX12" fmla="*/ 0 w 607639"/>
                  <a:gd name="connsiteY12" fmla="*/ 278681 h 557467"/>
                  <a:gd name="connsiteX13" fmla="*/ 287413 w 607639"/>
                  <a:gd name="connsiteY13" fmla="*/ 0 h 557467"/>
                  <a:gd name="connsiteX14" fmla="*/ 426921 w 607639"/>
                  <a:gd name="connsiteY14" fmla="*/ 0 h 557467"/>
                  <a:gd name="connsiteX15" fmla="*/ 426921 w 607639"/>
                  <a:gd name="connsiteY15" fmla="*/ 98398 h 557467"/>
                  <a:gd name="connsiteX16" fmla="*/ 336614 w 607639"/>
                  <a:gd name="connsiteY16" fmla="*/ 98398 h 557467"/>
                  <a:gd name="connsiteX17" fmla="*/ 336614 w 607639"/>
                  <a:gd name="connsiteY17" fmla="*/ 147552 h 557467"/>
                  <a:gd name="connsiteX18" fmla="*/ 287413 w 607639"/>
                  <a:gd name="connsiteY18" fmla="*/ 147552 h 557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07639" h="557467">
                    <a:moveTo>
                      <a:pt x="49325" y="377102"/>
                    </a:moveTo>
                    <a:lnTo>
                      <a:pt x="558314" y="377102"/>
                    </a:lnTo>
                    <a:lnTo>
                      <a:pt x="558314" y="557467"/>
                    </a:lnTo>
                    <a:lnTo>
                      <a:pt x="336616" y="557467"/>
                    </a:lnTo>
                    <a:lnTo>
                      <a:pt x="336616" y="491896"/>
                    </a:lnTo>
                    <a:lnTo>
                      <a:pt x="287399" y="491896"/>
                    </a:lnTo>
                    <a:lnTo>
                      <a:pt x="287399" y="557467"/>
                    </a:lnTo>
                    <a:lnTo>
                      <a:pt x="49325" y="557467"/>
                    </a:lnTo>
                    <a:close/>
                    <a:moveTo>
                      <a:pt x="312053" y="180295"/>
                    </a:moveTo>
                    <a:lnTo>
                      <a:pt x="607639" y="278681"/>
                    </a:lnTo>
                    <a:lnTo>
                      <a:pt x="607639" y="327918"/>
                    </a:lnTo>
                    <a:lnTo>
                      <a:pt x="0" y="327918"/>
                    </a:lnTo>
                    <a:lnTo>
                      <a:pt x="0" y="278681"/>
                    </a:lnTo>
                    <a:close/>
                    <a:moveTo>
                      <a:pt x="287413" y="0"/>
                    </a:moveTo>
                    <a:lnTo>
                      <a:pt x="426921" y="0"/>
                    </a:lnTo>
                    <a:lnTo>
                      <a:pt x="426921" y="98398"/>
                    </a:lnTo>
                    <a:lnTo>
                      <a:pt x="336614" y="98398"/>
                    </a:lnTo>
                    <a:lnTo>
                      <a:pt x="336614" y="147552"/>
                    </a:lnTo>
                    <a:lnTo>
                      <a:pt x="287413" y="147552"/>
                    </a:lnTo>
                    <a:close/>
                  </a:path>
                </a:pathLst>
              </a:custGeom>
              <a:solidFill>
                <a:srgbClr val="FFFFFF"/>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13" name="矩形 12">
                <a:extLst>
                  <a:ext uri="{FF2B5EF4-FFF2-40B4-BE49-F238E27FC236}">
                    <a16:creationId xmlns:a16="http://schemas.microsoft.com/office/drawing/2014/main" id="{26C2D8D7-4AA1-BEA3-E69B-154FC3DDA00B}"/>
                  </a:ext>
                </a:extLst>
              </p:cNvPr>
              <p:cNvSpPr/>
              <p:nvPr/>
            </p:nvSpPr>
            <p:spPr>
              <a:xfrm>
                <a:off x="4865276" y="5348953"/>
                <a:ext cx="2283673" cy="354237"/>
              </a:xfrm>
              <a:prstGeom prst="rect">
                <a:avLst/>
              </a:prstGeom>
            </p:spPr>
            <p:txBody>
              <a:bodyPr wrap="square" lIns="91440" tIns="45720" rIns="91440" bIns="45720" anchor="ctr">
                <a:normAutofit lnSpcReduction="10000"/>
              </a:bodyPr>
              <a:lstStyle/>
              <a:p>
                <a:pPr>
                  <a:spcBef>
                    <a:spcPct val="0"/>
                  </a:spcBef>
                </a:pPr>
                <a:r>
                  <a:rPr lang="zh-CN" altLang="en-US" b="1" dirty="0"/>
                  <a:t>单击添加小标题</a:t>
                </a:r>
                <a:endParaRPr lang="en-US" dirty="0"/>
              </a:p>
            </p:txBody>
          </p:sp>
        </p:grpSp>
      </p:grpSp>
      <p:sp>
        <p:nvSpPr>
          <p:cNvPr id="2" name="标题 1">
            <a:extLst>
              <a:ext uri="{FF2B5EF4-FFF2-40B4-BE49-F238E27FC236}">
                <a16:creationId xmlns:a16="http://schemas.microsoft.com/office/drawing/2014/main" id="{77702CEA-5F29-C47C-91F2-0641AF6E93FF}"/>
              </a:ext>
            </a:extLst>
          </p:cNvPr>
          <p:cNvSpPr>
            <a:spLocks noGrp="1"/>
          </p:cNvSpPr>
          <p:nvPr>
            <p:ph type="title"/>
          </p:nvPr>
        </p:nvSpPr>
        <p:spPr/>
        <p:txBody>
          <a:bodyPr/>
          <a:lstStyle/>
          <a:p>
            <a:r>
              <a:rPr lang="zh-CN" altLang="en-US"/>
              <a:t>创新成果转化</a:t>
            </a:r>
          </a:p>
        </p:txBody>
      </p:sp>
    </p:spTree>
    <p:extLst>
      <p:ext uri="{BB962C8B-B14F-4D97-AF65-F5344CB8AC3E}">
        <p14:creationId xmlns:p14="http://schemas.microsoft.com/office/powerpoint/2010/main" val="3992638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90CC0922-D855-2D00-EAE3-C64CB76392F7}"/>
              </a:ext>
            </a:extLst>
          </p:cNvPr>
          <p:cNvGrpSpPr/>
          <p:nvPr/>
        </p:nvGrpSpPr>
        <p:grpSpPr>
          <a:xfrm>
            <a:off x="673098" y="1143364"/>
            <a:ext cx="10849623" cy="4990735"/>
            <a:chOff x="673098" y="1143364"/>
            <a:chExt cx="10849623" cy="4990735"/>
          </a:xfrm>
        </p:grpSpPr>
        <p:grpSp>
          <p:nvGrpSpPr>
            <p:cNvPr id="4" name="组合 3">
              <a:extLst>
                <a:ext uri="{FF2B5EF4-FFF2-40B4-BE49-F238E27FC236}">
                  <a16:creationId xmlns:a16="http://schemas.microsoft.com/office/drawing/2014/main" id="{C8F68F4D-A3D4-D461-C8F6-D88126324147}"/>
                </a:ext>
              </a:extLst>
            </p:cNvPr>
            <p:cNvGrpSpPr/>
            <p:nvPr/>
          </p:nvGrpSpPr>
          <p:grpSpPr>
            <a:xfrm>
              <a:off x="7174931" y="2083052"/>
              <a:ext cx="4343969" cy="3100122"/>
              <a:chOff x="7174931" y="2083052"/>
              <a:chExt cx="4343969" cy="3100122"/>
            </a:xfrm>
          </p:grpSpPr>
          <p:cxnSp>
            <p:nvCxnSpPr>
              <p:cNvPr id="22" name="直接连接符 21">
                <a:extLst>
                  <a:ext uri="{FF2B5EF4-FFF2-40B4-BE49-F238E27FC236}">
                    <a16:creationId xmlns:a16="http://schemas.microsoft.com/office/drawing/2014/main" id="{13211248-50E1-E855-64BA-40B50819B39D}"/>
                  </a:ext>
                </a:extLst>
              </p:cNvPr>
              <p:cNvCxnSpPr>
                <a:cxnSpLocks/>
              </p:cNvCxnSpPr>
              <p:nvPr/>
            </p:nvCxnSpPr>
            <p:spPr>
              <a:xfrm>
                <a:off x="7174931" y="2083052"/>
                <a:ext cx="4343969" cy="0"/>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E5FA6502-FD50-EF46-E36F-4E4F264F73CC}"/>
                  </a:ext>
                </a:extLst>
              </p:cNvPr>
              <p:cNvCxnSpPr>
                <a:cxnSpLocks/>
              </p:cNvCxnSpPr>
              <p:nvPr/>
            </p:nvCxnSpPr>
            <p:spPr>
              <a:xfrm>
                <a:off x="7174931" y="3111478"/>
                <a:ext cx="4341420" cy="0"/>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27FDE737-5D5E-0682-03ED-130BB4FFDE8D}"/>
                  </a:ext>
                </a:extLst>
              </p:cNvPr>
              <p:cNvCxnSpPr>
                <a:cxnSpLocks/>
              </p:cNvCxnSpPr>
              <p:nvPr/>
            </p:nvCxnSpPr>
            <p:spPr>
              <a:xfrm>
                <a:off x="7174931" y="4145813"/>
                <a:ext cx="4341420" cy="0"/>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B495D68-1038-3A03-F661-5176FA385A04}"/>
                  </a:ext>
                </a:extLst>
              </p:cNvPr>
              <p:cNvCxnSpPr>
                <a:cxnSpLocks/>
              </p:cNvCxnSpPr>
              <p:nvPr/>
            </p:nvCxnSpPr>
            <p:spPr>
              <a:xfrm>
                <a:off x="7174931" y="5183174"/>
                <a:ext cx="4343969" cy="0"/>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grpSp>
        <p:grpSp>
          <p:nvGrpSpPr>
            <p:cNvPr id="5" name="组合 4">
              <a:extLst>
                <a:ext uri="{FF2B5EF4-FFF2-40B4-BE49-F238E27FC236}">
                  <a16:creationId xmlns:a16="http://schemas.microsoft.com/office/drawing/2014/main" id="{6E289C39-F66F-4243-35CC-746F99B1FB45}"/>
                </a:ext>
              </a:extLst>
            </p:cNvPr>
            <p:cNvGrpSpPr/>
            <p:nvPr/>
          </p:nvGrpSpPr>
          <p:grpSpPr>
            <a:xfrm>
              <a:off x="673098" y="1253306"/>
              <a:ext cx="10849623" cy="4880793"/>
              <a:chOff x="673098" y="1253306"/>
              <a:chExt cx="10849623" cy="4880793"/>
            </a:xfrm>
          </p:grpSpPr>
          <p:sp>
            <p:nvSpPr>
              <p:cNvPr id="19" name="矩形: 圆角 18">
                <a:extLst>
                  <a:ext uri="{FF2B5EF4-FFF2-40B4-BE49-F238E27FC236}">
                    <a16:creationId xmlns:a16="http://schemas.microsoft.com/office/drawing/2014/main" id="{BF84EFC9-B6E7-96B3-F8F7-F6DC83DF73AF}"/>
                  </a:ext>
                </a:extLst>
              </p:cNvPr>
              <p:cNvSpPr/>
              <p:nvPr/>
            </p:nvSpPr>
            <p:spPr>
              <a:xfrm>
                <a:off x="5055326" y="1253306"/>
                <a:ext cx="2046208" cy="620306"/>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1" forceAA="0" compatLnSpc="1">
                <a:prstTxWarp prst="textNoShape">
                  <a:avLst/>
                </a:prstTxWarp>
                <a:normAutofit/>
              </a:bodyPr>
              <a:lstStyle/>
              <a:p>
                <a:pPr algn="ctr"/>
                <a:r>
                  <a:rPr lang="zh-CN" altLang="en-US" b="1" dirty="0">
                    <a:solidFill>
                      <a:srgbClr val="FFFFFF"/>
                    </a:solidFill>
                  </a:rPr>
                  <a:t>单击添加小标题</a:t>
                </a:r>
                <a:endParaRPr lang="en-US" dirty="0"/>
              </a:p>
            </p:txBody>
          </p:sp>
          <p:sp>
            <p:nvSpPr>
              <p:cNvPr id="20" name="矩形 19">
                <a:extLst>
                  <a:ext uri="{FF2B5EF4-FFF2-40B4-BE49-F238E27FC236}">
                    <a16:creationId xmlns:a16="http://schemas.microsoft.com/office/drawing/2014/main" id="{92A70E5B-B2D1-5331-B7D0-398ABD24BF92}"/>
                  </a:ext>
                </a:extLst>
              </p:cNvPr>
              <p:cNvSpPr/>
              <p:nvPr/>
            </p:nvSpPr>
            <p:spPr bwMode="auto">
              <a:xfrm>
                <a:off x="7101534" y="1253307"/>
                <a:ext cx="4421187" cy="62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1200" dirty="0"/>
                  <a:t>单击此处添加文本单击此处添加文本单击此处添加文本单击此处添加文本</a:t>
                </a:r>
                <a:endParaRPr lang="en-US" dirty="0"/>
              </a:p>
            </p:txBody>
          </p:sp>
          <p:sp>
            <p:nvSpPr>
              <p:cNvPr id="21" name="矩形: 圆角 20">
                <a:extLst>
                  <a:ext uri="{FF2B5EF4-FFF2-40B4-BE49-F238E27FC236}">
                    <a16:creationId xmlns:a16="http://schemas.microsoft.com/office/drawing/2014/main" id="{3B7E7671-A05D-2EB5-34A8-511B5B38D0ED}"/>
                  </a:ext>
                </a:extLst>
              </p:cNvPr>
              <p:cNvSpPr/>
              <p:nvPr/>
            </p:nvSpPr>
            <p:spPr>
              <a:xfrm>
                <a:off x="673098" y="2468880"/>
                <a:ext cx="4017965" cy="3665219"/>
              </a:xfrm>
              <a:prstGeom prst="roundRect">
                <a:avLst>
                  <a:gd name="adj" fmla="val 8351"/>
                </a:avLst>
              </a:prstGeom>
              <a:blipFill>
                <a:blip r:embed="rId2" cstate="screen">
                  <a:extLst>
                    <a:ext uri="{28A0092B-C50C-407E-A947-70E740481C1C}">
                      <a14:useLocalDpi xmlns:a14="http://schemas.microsoft.com/office/drawing/2010/main"/>
                    </a:ext>
                  </a:extLst>
                </a:blip>
                <a:srcRect/>
                <a:stretch>
                  <a:fillRect/>
                </a:stretch>
              </a:blipFill>
              <a:ln w="38100">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grpSp>
        <p:grpSp>
          <p:nvGrpSpPr>
            <p:cNvPr id="6" name="组合 5">
              <a:extLst>
                <a:ext uri="{FF2B5EF4-FFF2-40B4-BE49-F238E27FC236}">
                  <a16:creationId xmlns:a16="http://schemas.microsoft.com/office/drawing/2014/main" id="{EB52D55C-F1CC-A701-0066-5A3F827DE328}"/>
                </a:ext>
              </a:extLst>
            </p:cNvPr>
            <p:cNvGrpSpPr/>
            <p:nvPr/>
          </p:nvGrpSpPr>
          <p:grpSpPr>
            <a:xfrm>
              <a:off x="5054052" y="2281732"/>
              <a:ext cx="6467395" cy="620308"/>
              <a:chOff x="5054052" y="2281732"/>
              <a:chExt cx="6467395" cy="620308"/>
            </a:xfrm>
          </p:grpSpPr>
          <p:sp>
            <p:nvSpPr>
              <p:cNvPr id="17" name="矩形: 圆角 16">
                <a:extLst>
                  <a:ext uri="{FF2B5EF4-FFF2-40B4-BE49-F238E27FC236}">
                    <a16:creationId xmlns:a16="http://schemas.microsoft.com/office/drawing/2014/main" id="{5FA95166-9D08-896D-88A2-0240B5E05336}"/>
                  </a:ext>
                </a:extLst>
              </p:cNvPr>
              <p:cNvSpPr/>
              <p:nvPr/>
            </p:nvSpPr>
            <p:spPr>
              <a:xfrm>
                <a:off x="5054052" y="2281732"/>
                <a:ext cx="2046208" cy="620306"/>
              </a:xfrm>
              <a:prstGeom prst="round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1" forceAA="0" compatLnSpc="1">
                <a:prstTxWarp prst="textNoShape">
                  <a:avLst/>
                </a:prstTxWarp>
                <a:normAutofit/>
              </a:bodyPr>
              <a:lstStyle/>
              <a:p>
                <a:pPr algn="ctr"/>
                <a:r>
                  <a:rPr lang="zh-CN" altLang="en-US" b="1" dirty="0">
                    <a:solidFill>
                      <a:srgbClr val="FFFFFF"/>
                    </a:solidFill>
                  </a:rPr>
                  <a:t>单击添加小标题</a:t>
                </a:r>
                <a:endParaRPr lang="en-US" dirty="0"/>
              </a:p>
            </p:txBody>
          </p:sp>
          <p:sp>
            <p:nvSpPr>
              <p:cNvPr id="18" name="矩形 17">
                <a:extLst>
                  <a:ext uri="{FF2B5EF4-FFF2-40B4-BE49-F238E27FC236}">
                    <a16:creationId xmlns:a16="http://schemas.microsoft.com/office/drawing/2014/main" id="{6171BD28-C169-7820-CB7A-2396133A19EB}"/>
                  </a:ext>
                </a:extLst>
              </p:cNvPr>
              <p:cNvSpPr/>
              <p:nvPr/>
            </p:nvSpPr>
            <p:spPr bwMode="auto">
              <a:xfrm>
                <a:off x="7101534" y="2281733"/>
                <a:ext cx="4419913" cy="62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1200" dirty="0"/>
                  <a:t>单击此处添加文本单击此处添加文本单击此处添加文本单击此处添加文本</a:t>
                </a:r>
                <a:endParaRPr lang="en-US" dirty="0"/>
              </a:p>
            </p:txBody>
          </p:sp>
        </p:grpSp>
        <p:grpSp>
          <p:nvGrpSpPr>
            <p:cNvPr id="7" name="组合 6">
              <a:extLst>
                <a:ext uri="{FF2B5EF4-FFF2-40B4-BE49-F238E27FC236}">
                  <a16:creationId xmlns:a16="http://schemas.microsoft.com/office/drawing/2014/main" id="{1FF5267C-2335-E238-5595-DDFC375599FE}"/>
                </a:ext>
              </a:extLst>
            </p:cNvPr>
            <p:cNvGrpSpPr/>
            <p:nvPr/>
          </p:nvGrpSpPr>
          <p:grpSpPr>
            <a:xfrm>
              <a:off x="5052778" y="3316067"/>
              <a:ext cx="6467395" cy="620308"/>
              <a:chOff x="5052778" y="3316067"/>
              <a:chExt cx="6467395" cy="620308"/>
            </a:xfrm>
          </p:grpSpPr>
          <p:sp>
            <p:nvSpPr>
              <p:cNvPr id="15" name="矩形: 圆角 14">
                <a:extLst>
                  <a:ext uri="{FF2B5EF4-FFF2-40B4-BE49-F238E27FC236}">
                    <a16:creationId xmlns:a16="http://schemas.microsoft.com/office/drawing/2014/main" id="{AD12A1B5-B5B8-6A8B-8D08-A09495749057}"/>
                  </a:ext>
                </a:extLst>
              </p:cNvPr>
              <p:cNvSpPr/>
              <p:nvPr/>
            </p:nvSpPr>
            <p:spPr>
              <a:xfrm>
                <a:off x="5052778" y="3316067"/>
                <a:ext cx="2046208" cy="620306"/>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1" forceAA="0" compatLnSpc="1">
                <a:prstTxWarp prst="textNoShape">
                  <a:avLst/>
                </a:prstTxWarp>
                <a:normAutofit/>
              </a:bodyPr>
              <a:lstStyle/>
              <a:p>
                <a:pPr algn="ctr"/>
                <a:r>
                  <a:rPr lang="zh-CN" altLang="en-US" b="1" dirty="0">
                    <a:solidFill>
                      <a:srgbClr val="FFFFFF"/>
                    </a:solidFill>
                  </a:rPr>
                  <a:t>单击添加小标题</a:t>
                </a:r>
                <a:endParaRPr lang="en-US" dirty="0"/>
              </a:p>
            </p:txBody>
          </p:sp>
          <p:sp>
            <p:nvSpPr>
              <p:cNvPr id="16" name="矩形 15">
                <a:extLst>
                  <a:ext uri="{FF2B5EF4-FFF2-40B4-BE49-F238E27FC236}">
                    <a16:creationId xmlns:a16="http://schemas.microsoft.com/office/drawing/2014/main" id="{2D10ED98-16FC-9B5D-8142-035E5281CA70}"/>
                  </a:ext>
                </a:extLst>
              </p:cNvPr>
              <p:cNvSpPr/>
              <p:nvPr/>
            </p:nvSpPr>
            <p:spPr bwMode="auto">
              <a:xfrm>
                <a:off x="7101534" y="3316068"/>
                <a:ext cx="4418639" cy="62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1200" dirty="0"/>
                  <a:t>单击此处添加文本单击此处添加文本单击此处添加文本单击此处添加文本</a:t>
                </a:r>
                <a:endParaRPr lang="en-US" dirty="0"/>
              </a:p>
            </p:txBody>
          </p:sp>
        </p:grpSp>
        <p:grpSp>
          <p:nvGrpSpPr>
            <p:cNvPr id="8" name="组合 7">
              <a:extLst>
                <a:ext uri="{FF2B5EF4-FFF2-40B4-BE49-F238E27FC236}">
                  <a16:creationId xmlns:a16="http://schemas.microsoft.com/office/drawing/2014/main" id="{9A078C30-9279-292D-C5AD-CF2557CEBE42}"/>
                </a:ext>
              </a:extLst>
            </p:cNvPr>
            <p:cNvGrpSpPr/>
            <p:nvPr/>
          </p:nvGrpSpPr>
          <p:grpSpPr>
            <a:xfrm>
              <a:off x="5051504" y="4353428"/>
              <a:ext cx="6467395" cy="620308"/>
              <a:chOff x="5051504" y="4353428"/>
              <a:chExt cx="6467395" cy="620308"/>
            </a:xfrm>
          </p:grpSpPr>
          <p:sp>
            <p:nvSpPr>
              <p:cNvPr id="13" name="矩形: 圆角 12">
                <a:extLst>
                  <a:ext uri="{FF2B5EF4-FFF2-40B4-BE49-F238E27FC236}">
                    <a16:creationId xmlns:a16="http://schemas.microsoft.com/office/drawing/2014/main" id="{E1356E01-0907-A2E5-C8C5-E66CCA61142F}"/>
                  </a:ext>
                </a:extLst>
              </p:cNvPr>
              <p:cNvSpPr/>
              <p:nvPr/>
            </p:nvSpPr>
            <p:spPr>
              <a:xfrm>
                <a:off x="5051504" y="4353428"/>
                <a:ext cx="2046208" cy="620306"/>
              </a:xfrm>
              <a:prstGeom prst="roundRect">
                <a:avLst/>
              </a:pr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1" forceAA="0" compatLnSpc="1">
                <a:prstTxWarp prst="textNoShape">
                  <a:avLst/>
                </a:prstTxWarp>
                <a:normAutofit/>
              </a:bodyPr>
              <a:lstStyle/>
              <a:p>
                <a:pPr algn="ctr"/>
                <a:r>
                  <a:rPr lang="zh-CN" altLang="en-US" b="1" dirty="0">
                    <a:solidFill>
                      <a:srgbClr val="FFFFFF"/>
                    </a:solidFill>
                  </a:rPr>
                  <a:t>单击添加小标题</a:t>
                </a:r>
                <a:endParaRPr lang="en-US" dirty="0"/>
              </a:p>
            </p:txBody>
          </p:sp>
          <p:sp>
            <p:nvSpPr>
              <p:cNvPr id="14" name="矩形 13">
                <a:extLst>
                  <a:ext uri="{FF2B5EF4-FFF2-40B4-BE49-F238E27FC236}">
                    <a16:creationId xmlns:a16="http://schemas.microsoft.com/office/drawing/2014/main" id="{EC5C65FA-DA91-17B7-C130-105B7D442CB1}"/>
                  </a:ext>
                </a:extLst>
              </p:cNvPr>
              <p:cNvSpPr/>
              <p:nvPr/>
            </p:nvSpPr>
            <p:spPr bwMode="auto">
              <a:xfrm>
                <a:off x="7101534" y="4353429"/>
                <a:ext cx="4417365" cy="62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1200" dirty="0"/>
                  <a:t>单击此处添加文本单击此处添加文本单击此处添加文本单击此处添加文本</a:t>
                </a:r>
                <a:endParaRPr lang="en-US" dirty="0"/>
              </a:p>
            </p:txBody>
          </p:sp>
        </p:grpSp>
        <p:grpSp>
          <p:nvGrpSpPr>
            <p:cNvPr id="9" name="组合 8">
              <a:extLst>
                <a:ext uri="{FF2B5EF4-FFF2-40B4-BE49-F238E27FC236}">
                  <a16:creationId xmlns:a16="http://schemas.microsoft.com/office/drawing/2014/main" id="{8AF3E4EA-3D2C-E07D-074D-7BDFB0E19118}"/>
                </a:ext>
              </a:extLst>
            </p:cNvPr>
            <p:cNvGrpSpPr/>
            <p:nvPr/>
          </p:nvGrpSpPr>
          <p:grpSpPr>
            <a:xfrm>
              <a:off x="5050230" y="5390786"/>
              <a:ext cx="6467395" cy="620308"/>
              <a:chOff x="5050230" y="5390786"/>
              <a:chExt cx="6467395" cy="620308"/>
            </a:xfrm>
          </p:grpSpPr>
          <p:sp>
            <p:nvSpPr>
              <p:cNvPr id="11" name="矩形: 圆角 10">
                <a:extLst>
                  <a:ext uri="{FF2B5EF4-FFF2-40B4-BE49-F238E27FC236}">
                    <a16:creationId xmlns:a16="http://schemas.microsoft.com/office/drawing/2014/main" id="{056D0081-2C1C-B29B-378D-6D4FF3E1D02F}"/>
                  </a:ext>
                </a:extLst>
              </p:cNvPr>
              <p:cNvSpPr/>
              <p:nvPr/>
            </p:nvSpPr>
            <p:spPr>
              <a:xfrm>
                <a:off x="5050230" y="5390786"/>
                <a:ext cx="2046208" cy="620306"/>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1" forceAA="0" compatLnSpc="1">
                <a:prstTxWarp prst="textNoShape">
                  <a:avLst/>
                </a:prstTxWarp>
                <a:normAutofit/>
              </a:bodyPr>
              <a:lstStyle/>
              <a:p>
                <a:pPr algn="ctr"/>
                <a:r>
                  <a:rPr lang="zh-CN" altLang="en-US" b="1" dirty="0">
                    <a:solidFill>
                      <a:srgbClr val="FFFFFF"/>
                    </a:solidFill>
                  </a:rPr>
                  <a:t>单击添加小标题</a:t>
                </a:r>
                <a:endParaRPr lang="en-US" dirty="0"/>
              </a:p>
            </p:txBody>
          </p:sp>
          <p:sp>
            <p:nvSpPr>
              <p:cNvPr id="12" name="矩形 11">
                <a:extLst>
                  <a:ext uri="{FF2B5EF4-FFF2-40B4-BE49-F238E27FC236}">
                    <a16:creationId xmlns:a16="http://schemas.microsoft.com/office/drawing/2014/main" id="{F14DAD1D-94E2-22DF-CAE6-31A7499E54AB}"/>
                  </a:ext>
                </a:extLst>
              </p:cNvPr>
              <p:cNvSpPr/>
              <p:nvPr/>
            </p:nvSpPr>
            <p:spPr bwMode="auto">
              <a:xfrm>
                <a:off x="7101534" y="5390787"/>
                <a:ext cx="4416091" cy="62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1200" dirty="0"/>
                  <a:t>单击此处添加文本单击此处添加文本单击此处添加文本单击此处添加文本</a:t>
                </a:r>
                <a:endParaRPr lang="en-US" dirty="0"/>
              </a:p>
            </p:txBody>
          </p:sp>
        </p:grpSp>
        <p:sp>
          <p:nvSpPr>
            <p:cNvPr id="10" name="文本框 9">
              <a:extLst>
                <a:ext uri="{FF2B5EF4-FFF2-40B4-BE49-F238E27FC236}">
                  <a16:creationId xmlns:a16="http://schemas.microsoft.com/office/drawing/2014/main" id="{154BE686-06A1-4D26-0A95-CFB221A61192}"/>
                </a:ext>
              </a:extLst>
            </p:cNvPr>
            <p:cNvSpPr txBox="1"/>
            <p:nvPr/>
          </p:nvSpPr>
          <p:spPr>
            <a:xfrm>
              <a:off x="673463" y="1143364"/>
              <a:ext cx="4140200" cy="1182594"/>
            </a:xfrm>
            <a:prstGeom prst="rect">
              <a:avLst/>
            </a:prstGeom>
            <a:noFill/>
          </p:spPr>
          <p:txBody>
            <a:bodyPr vert="horz" wrap="square" rtlCol="0" anchor="t" anchorCtr="0">
              <a:normAutofit/>
            </a:bodyPr>
            <a:lstStyle/>
            <a:p>
              <a:r>
                <a:rPr lang="zh-CN" altLang="en-US" sz="2400" b="1"/>
                <a:t>提出构建行业创新生态系统的思路</a:t>
              </a:r>
              <a:endParaRPr lang="zh-CN" altLang="en-US" sz="2400" b="1" dirty="0"/>
            </a:p>
          </p:txBody>
        </p:sp>
      </p:grpSp>
      <p:sp>
        <p:nvSpPr>
          <p:cNvPr id="2" name="标题 1">
            <a:extLst>
              <a:ext uri="{FF2B5EF4-FFF2-40B4-BE49-F238E27FC236}">
                <a16:creationId xmlns:a16="http://schemas.microsoft.com/office/drawing/2014/main" id="{A1EEBE6E-1330-B2CF-578B-2CC4DA48ABA2}"/>
              </a:ext>
            </a:extLst>
          </p:cNvPr>
          <p:cNvSpPr>
            <a:spLocks noGrp="1"/>
          </p:cNvSpPr>
          <p:nvPr>
            <p:ph type="title"/>
          </p:nvPr>
        </p:nvSpPr>
        <p:spPr/>
        <p:txBody>
          <a:bodyPr/>
          <a:lstStyle/>
          <a:p>
            <a:r>
              <a:rPr lang="zh-CN" altLang="en-US"/>
              <a:t>创新生态构建</a:t>
            </a:r>
          </a:p>
        </p:txBody>
      </p:sp>
    </p:spTree>
    <p:extLst>
      <p:ext uri="{BB962C8B-B14F-4D97-AF65-F5344CB8AC3E}">
        <p14:creationId xmlns:p14="http://schemas.microsoft.com/office/powerpoint/2010/main" val="755088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hasCustomPrompt="1"/>
          </p:nvPr>
        </p:nvSpPr>
        <p:spPr/>
        <p:txBody>
          <a:bodyPr/>
          <a:lstStyle/>
          <a:p>
            <a:r>
              <a:rPr lang="zh-CN" altLang="en-US" dirty="0"/>
              <a:t>科技成果前瞻</a:t>
            </a:r>
            <a:endParaRPr lang="en-US" dirty="0"/>
          </a:p>
        </p:txBody>
      </p:sp>
      <p:sp>
        <p:nvSpPr>
          <p:cNvPr id="25" name="文本占位符 24"/>
          <p:cNvSpPr>
            <a:spLocks noGrp="1"/>
          </p:cNvSpPr>
          <p:nvPr>
            <p:ph type="body" sz="quarter" idx="1" hasCustomPrompt="1"/>
          </p:nvPr>
        </p:nvSpPr>
        <p:spPr/>
        <p:txBody>
          <a:bodyPr/>
          <a:lstStyle/>
          <a:p>
            <a:r>
              <a:rPr lang="zh-CN" altLang="en-US" dirty="0"/>
              <a:t>展望未来行业发展的科技成果</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a:extLst>
              <a:ext uri="{FF2B5EF4-FFF2-40B4-BE49-F238E27FC236}">
                <a16:creationId xmlns:a16="http://schemas.microsoft.com/office/drawing/2014/main" id="{8E725BE6-7257-B736-683C-D264C86C5582}"/>
              </a:ext>
            </a:extLst>
          </p:cNvPr>
          <p:cNvGrpSpPr/>
          <p:nvPr/>
        </p:nvGrpSpPr>
        <p:grpSpPr>
          <a:xfrm>
            <a:off x="673100" y="1130300"/>
            <a:ext cx="10845800" cy="4944072"/>
            <a:chOff x="673100" y="1130300"/>
            <a:chExt cx="10845800" cy="4944072"/>
          </a:xfrm>
        </p:grpSpPr>
        <p:sp>
          <p:nvSpPr>
            <p:cNvPr id="3" name="矩形: 圆角 2">
              <a:extLst>
                <a:ext uri="{FF2B5EF4-FFF2-40B4-BE49-F238E27FC236}">
                  <a16:creationId xmlns:a16="http://schemas.microsoft.com/office/drawing/2014/main" id="{8B89FF77-DF5A-42E0-9EB7-16C8C3CC5ABF}"/>
                </a:ext>
              </a:extLst>
            </p:cNvPr>
            <p:cNvSpPr/>
            <p:nvPr/>
          </p:nvSpPr>
          <p:spPr>
            <a:xfrm>
              <a:off x="673612" y="1130300"/>
              <a:ext cx="10844778" cy="2401702"/>
            </a:xfrm>
            <a:prstGeom prst="roundRect">
              <a:avLst>
                <a:gd name="adj" fmla="val 11633"/>
              </a:avLst>
            </a:prstGeom>
            <a:blipFill>
              <a:blip r:embed="rId2" cstate="screen">
                <a:extLst>
                  <a:ext uri="{28A0092B-C50C-407E-A947-70E740481C1C}">
                    <a14:useLocalDpi xmlns:a14="http://schemas.microsoft.com/office/drawing/2010/main"/>
                  </a:ext>
                </a:extLst>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solidFill>
                  <a:schemeClr val="tx1"/>
                </a:solidFill>
              </a:endParaRPr>
            </a:p>
          </p:txBody>
        </p:sp>
        <p:sp>
          <p:nvSpPr>
            <p:cNvPr id="4" name="矩形: 圆角 3">
              <a:extLst>
                <a:ext uri="{FF2B5EF4-FFF2-40B4-BE49-F238E27FC236}">
                  <a16:creationId xmlns:a16="http://schemas.microsoft.com/office/drawing/2014/main" id="{00E33978-EACF-4942-9656-E78E0B92F58C}"/>
                </a:ext>
              </a:extLst>
            </p:cNvPr>
            <p:cNvSpPr/>
            <p:nvPr/>
          </p:nvSpPr>
          <p:spPr>
            <a:xfrm>
              <a:off x="673611" y="2857500"/>
              <a:ext cx="10844775" cy="674501"/>
            </a:xfrm>
            <a:prstGeom prst="roundRect">
              <a:avLst>
                <a:gd name="adj" fmla="val 12701"/>
              </a:avLst>
            </a:prstGeom>
            <a:solidFill>
              <a:schemeClr val="accent1">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chorCtr="0">
              <a:normAutofit/>
            </a:bodyPr>
            <a:lstStyle/>
            <a:p>
              <a:pPr lvl="0" algn="ctr" defTabSz="913765">
                <a:buSzPct val="25000"/>
                <a:defRPr/>
              </a:pPr>
              <a:r>
                <a:rPr lang="zh-CN" altLang="en-US" sz="2400" b="1" dirty="0">
                  <a:solidFill>
                    <a:srgbClr val="FFFFFF"/>
                  </a:solidFill>
                </a:rPr>
                <a:t>关注行业内前沿技术的发展动态</a:t>
              </a:r>
              <a:endParaRPr lang="en-US" dirty="0">
                <a:solidFill>
                  <a:srgbClr val="FFFFFF"/>
                </a:solidFill>
              </a:endParaRPr>
            </a:p>
          </p:txBody>
        </p:sp>
        <p:cxnSp>
          <p:nvCxnSpPr>
            <p:cNvPr id="13" name="直接连接符 12">
              <a:extLst>
                <a:ext uri="{FF2B5EF4-FFF2-40B4-BE49-F238E27FC236}">
                  <a16:creationId xmlns:a16="http://schemas.microsoft.com/office/drawing/2014/main" id="{B4574B54-8CE9-4FFB-8839-91633002A4ED}"/>
                </a:ext>
              </a:extLst>
            </p:cNvPr>
            <p:cNvCxnSpPr/>
            <p:nvPr/>
          </p:nvCxnSpPr>
          <p:spPr>
            <a:xfrm>
              <a:off x="3351129" y="5214796"/>
              <a:ext cx="0" cy="856400"/>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5F1AC81E-4273-4F86-B418-81E9657D762B}"/>
                </a:ext>
              </a:extLst>
            </p:cNvPr>
            <p:cNvCxnSpPr/>
            <p:nvPr/>
          </p:nvCxnSpPr>
          <p:spPr>
            <a:xfrm>
              <a:off x="6096002" y="5214796"/>
              <a:ext cx="0" cy="856400"/>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8F3CFA17-884D-4E6E-92F3-D318C13DAA20}"/>
                </a:ext>
              </a:extLst>
            </p:cNvPr>
            <p:cNvCxnSpPr/>
            <p:nvPr/>
          </p:nvCxnSpPr>
          <p:spPr>
            <a:xfrm>
              <a:off x="8840874" y="5214796"/>
              <a:ext cx="0" cy="856400"/>
            </a:xfrm>
            <a:prstGeom prst="line">
              <a:avLst/>
            </a:prstGeom>
            <a:ln w="3175">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grpSp>
          <p:nvGrpSpPr>
            <p:cNvPr id="28" name="组合 27">
              <a:extLst>
                <a:ext uri="{FF2B5EF4-FFF2-40B4-BE49-F238E27FC236}">
                  <a16:creationId xmlns:a16="http://schemas.microsoft.com/office/drawing/2014/main" id="{0DC70CE6-97A4-F7DF-1F39-4B934062344E}"/>
                </a:ext>
              </a:extLst>
            </p:cNvPr>
            <p:cNvGrpSpPr/>
            <p:nvPr/>
          </p:nvGrpSpPr>
          <p:grpSpPr>
            <a:xfrm>
              <a:off x="673100" y="3924515"/>
              <a:ext cx="2611182" cy="2149857"/>
              <a:chOff x="673100" y="3924515"/>
              <a:chExt cx="2611182" cy="2149857"/>
            </a:xfrm>
          </p:grpSpPr>
          <p:sp>
            <p:nvSpPr>
              <p:cNvPr id="26" name="文本框 25">
                <a:extLst>
                  <a:ext uri="{FF2B5EF4-FFF2-40B4-BE49-F238E27FC236}">
                    <a16:creationId xmlns:a16="http://schemas.microsoft.com/office/drawing/2014/main" id="{982D441D-907D-474E-B3C9-FBC206488142}"/>
                  </a:ext>
                </a:extLst>
              </p:cNvPr>
              <p:cNvSpPr txBox="1"/>
              <p:nvPr/>
            </p:nvSpPr>
            <p:spPr>
              <a:xfrm>
                <a:off x="673100" y="4751764"/>
                <a:ext cx="2611182" cy="392512"/>
              </a:xfrm>
              <a:prstGeom prst="rect">
                <a:avLst/>
              </a:prstGeom>
              <a:noFill/>
              <a:ln>
                <a:noFill/>
              </a:ln>
            </p:spPr>
            <p:txBody>
              <a:bodyPr wrap="square" lIns="91440" tIns="45720" rIns="91440" bIns="45720" anchor="b" anchorCtr="1">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3765" rtl="0" eaLnBrk="1" fontAlgn="auto" latinLnBrk="0" hangingPunct="1">
                  <a:spcBef>
                    <a:spcPts val="0"/>
                  </a:spcBef>
                  <a:spcAft>
                    <a:spcPts val="0"/>
                  </a:spcAft>
                  <a:buClrTx/>
                  <a:buSzPct val="25000"/>
                  <a:buFontTx/>
                  <a:buNone/>
                  <a:defRPr/>
                </a:pPr>
                <a:r>
                  <a:rPr kumimoji="0" lang="zh-CN" altLang="en-US" b="1" i="0" u="none" strike="noStrike" kern="1200" cap="none" spc="0" normalizeH="0" baseline="0" noProof="0" dirty="0">
                    <a:ln>
                      <a:noFill/>
                    </a:ln>
                    <a:effectLst/>
                    <a:uLnTx/>
                    <a:uFillTx/>
                  </a:rPr>
                  <a:t>单击添加小标题</a:t>
                </a:r>
                <a:endParaRPr lang="en-US" dirty="0"/>
              </a:p>
            </p:txBody>
          </p:sp>
          <p:sp>
            <p:nvSpPr>
              <p:cNvPr id="27" name="文本框 26">
                <a:extLst>
                  <a:ext uri="{FF2B5EF4-FFF2-40B4-BE49-F238E27FC236}">
                    <a16:creationId xmlns:a16="http://schemas.microsoft.com/office/drawing/2014/main" id="{B30681D8-558A-43D9-A013-9DF4E1877899}"/>
                  </a:ext>
                </a:extLst>
              </p:cNvPr>
              <p:cNvSpPr txBox="1"/>
              <p:nvPr/>
            </p:nvSpPr>
            <p:spPr>
              <a:xfrm>
                <a:off x="673100" y="5144276"/>
                <a:ext cx="2611182" cy="930096"/>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buSzPct val="25000"/>
                </a:pPr>
                <a:r>
                  <a:rPr lang="zh-CN" altLang="en-US" sz="1200" dirty="0"/>
                  <a:t>单击此处添加文本单击此处添加文本单击此处添加文本单击此处添加文本</a:t>
                </a:r>
                <a:endParaRPr lang="en-US" dirty="0"/>
              </a:p>
            </p:txBody>
          </p:sp>
          <p:sp>
            <p:nvSpPr>
              <p:cNvPr id="16" name="任意多边形: 形状 15">
                <a:extLst>
                  <a:ext uri="{FF2B5EF4-FFF2-40B4-BE49-F238E27FC236}">
                    <a16:creationId xmlns:a16="http://schemas.microsoft.com/office/drawing/2014/main" id="{9D8334E0-FAF8-4BDE-8006-2C6B98150125}"/>
                  </a:ext>
                </a:extLst>
              </p:cNvPr>
              <p:cNvSpPr/>
              <p:nvPr/>
            </p:nvSpPr>
            <p:spPr bwMode="auto">
              <a:xfrm>
                <a:off x="1759767" y="3924515"/>
                <a:ext cx="437848" cy="459162"/>
              </a:xfrm>
              <a:custGeom>
                <a:avLst/>
                <a:gdLst>
                  <a:gd name="connsiteX0" fmla="*/ 271981 w 578354"/>
                  <a:gd name="connsiteY0" fmla="*/ 340887 h 606510"/>
                  <a:gd name="connsiteX1" fmla="*/ 256365 w 578354"/>
                  <a:gd name="connsiteY1" fmla="*/ 346409 h 606510"/>
                  <a:gd name="connsiteX2" fmla="*/ 251051 w 578354"/>
                  <a:gd name="connsiteY2" fmla="*/ 352798 h 606510"/>
                  <a:gd name="connsiteX3" fmla="*/ 251051 w 578354"/>
                  <a:gd name="connsiteY3" fmla="*/ 368716 h 606510"/>
                  <a:gd name="connsiteX4" fmla="*/ 248665 w 578354"/>
                  <a:gd name="connsiteY4" fmla="*/ 370449 h 606510"/>
                  <a:gd name="connsiteX5" fmla="*/ 247038 w 578354"/>
                  <a:gd name="connsiteY5" fmla="*/ 375322 h 606510"/>
                  <a:gd name="connsiteX6" fmla="*/ 250509 w 578354"/>
                  <a:gd name="connsiteY6" fmla="*/ 409431 h 606510"/>
                  <a:gd name="connsiteX7" fmla="*/ 255172 w 578354"/>
                  <a:gd name="connsiteY7" fmla="*/ 414954 h 606510"/>
                  <a:gd name="connsiteX8" fmla="*/ 256907 w 578354"/>
                  <a:gd name="connsiteY8" fmla="*/ 415170 h 606510"/>
                  <a:gd name="connsiteX9" fmla="*/ 262004 w 578354"/>
                  <a:gd name="connsiteY9" fmla="*/ 412572 h 606510"/>
                  <a:gd name="connsiteX10" fmla="*/ 280114 w 578354"/>
                  <a:gd name="connsiteY10" fmla="*/ 388749 h 606510"/>
                  <a:gd name="connsiteX11" fmla="*/ 281307 w 578354"/>
                  <a:gd name="connsiteY11" fmla="*/ 384851 h 606510"/>
                  <a:gd name="connsiteX12" fmla="*/ 281307 w 578354"/>
                  <a:gd name="connsiteY12" fmla="*/ 346626 h 606510"/>
                  <a:gd name="connsiteX13" fmla="*/ 278270 w 578354"/>
                  <a:gd name="connsiteY13" fmla="*/ 341104 h 606510"/>
                  <a:gd name="connsiteX14" fmla="*/ 271981 w 578354"/>
                  <a:gd name="connsiteY14" fmla="*/ 340887 h 606510"/>
                  <a:gd name="connsiteX15" fmla="*/ 190755 w 578354"/>
                  <a:gd name="connsiteY15" fmla="*/ 340887 h 606510"/>
                  <a:gd name="connsiteX16" fmla="*/ 184357 w 578354"/>
                  <a:gd name="connsiteY16" fmla="*/ 341104 h 606510"/>
                  <a:gd name="connsiteX17" fmla="*/ 181321 w 578354"/>
                  <a:gd name="connsiteY17" fmla="*/ 346626 h 606510"/>
                  <a:gd name="connsiteX18" fmla="*/ 181212 w 578354"/>
                  <a:gd name="connsiteY18" fmla="*/ 384851 h 606510"/>
                  <a:gd name="connsiteX19" fmla="*/ 182513 w 578354"/>
                  <a:gd name="connsiteY19" fmla="*/ 388749 h 606510"/>
                  <a:gd name="connsiteX20" fmla="*/ 200624 w 578354"/>
                  <a:gd name="connsiteY20" fmla="*/ 412680 h 606510"/>
                  <a:gd name="connsiteX21" fmla="*/ 205721 w 578354"/>
                  <a:gd name="connsiteY21" fmla="*/ 415170 h 606510"/>
                  <a:gd name="connsiteX22" fmla="*/ 207456 w 578354"/>
                  <a:gd name="connsiteY22" fmla="*/ 414954 h 606510"/>
                  <a:gd name="connsiteX23" fmla="*/ 212119 w 578354"/>
                  <a:gd name="connsiteY23" fmla="*/ 409431 h 606510"/>
                  <a:gd name="connsiteX24" fmla="*/ 215589 w 578354"/>
                  <a:gd name="connsiteY24" fmla="*/ 375322 h 606510"/>
                  <a:gd name="connsiteX25" fmla="*/ 213963 w 578354"/>
                  <a:gd name="connsiteY25" fmla="*/ 370449 h 606510"/>
                  <a:gd name="connsiteX26" fmla="*/ 211577 w 578354"/>
                  <a:gd name="connsiteY26" fmla="*/ 368716 h 606510"/>
                  <a:gd name="connsiteX27" fmla="*/ 211577 w 578354"/>
                  <a:gd name="connsiteY27" fmla="*/ 352798 h 606510"/>
                  <a:gd name="connsiteX28" fmla="*/ 206263 w 578354"/>
                  <a:gd name="connsiteY28" fmla="*/ 346409 h 606510"/>
                  <a:gd name="connsiteX29" fmla="*/ 190755 w 578354"/>
                  <a:gd name="connsiteY29" fmla="*/ 340887 h 606510"/>
                  <a:gd name="connsiteX30" fmla="*/ 200624 w 578354"/>
                  <a:gd name="connsiteY30" fmla="*/ 168497 h 606510"/>
                  <a:gd name="connsiteX31" fmla="*/ 156161 w 578354"/>
                  <a:gd name="connsiteY31" fmla="*/ 180300 h 606510"/>
                  <a:gd name="connsiteX32" fmla="*/ 152583 w 578354"/>
                  <a:gd name="connsiteY32" fmla="*/ 186039 h 606510"/>
                  <a:gd name="connsiteX33" fmla="*/ 152583 w 578354"/>
                  <a:gd name="connsiteY33" fmla="*/ 197518 h 606510"/>
                  <a:gd name="connsiteX34" fmla="*/ 149980 w 578354"/>
                  <a:gd name="connsiteY34" fmla="*/ 197518 h 606510"/>
                  <a:gd name="connsiteX35" fmla="*/ 143473 w 578354"/>
                  <a:gd name="connsiteY35" fmla="*/ 203906 h 606510"/>
                  <a:gd name="connsiteX36" fmla="*/ 143473 w 578354"/>
                  <a:gd name="connsiteY36" fmla="*/ 214410 h 606510"/>
                  <a:gd name="connsiteX37" fmla="*/ 146401 w 578354"/>
                  <a:gd name="connsiteY37" fmla="*/ 219824 h 606510"/>
                  <a:gd name="connsiteX38" fmla="*/ 152691 w 578354"/>
                  <a:gd name="connsiteY38" fmla="*/ 223831 h 606510"/>
                  <a:gd name="connsiteX39" fmla="*/ 153016 w 578354"/>
                  <a:gd name="connsiteY39" fmla="*/ 226538 h 606510"/>
                  <a:gd name="connsiteX40" fmla="*/ 176007 w 578354"/>
                  <a:gd name="connsiteY40" fmla="*/ 279598 h 606510"/>
                  <a:gd name="connsiteX41" fmla="*/ 214071 w 578354"/>
                  <a:gd name="connsiteY41" fmla="*/ 312516 h 606510"/>
                  <a:gd name="connsiteX42" fmla="*/ 248557 w 578354"/>
                  <a:gd name="connsiteY42" fmla="*/ 312516 h 606510"/>
                  <a:gd name="connsiteX43" fmla="*/ 286621 w 578354"/>
                  <a:gd name="connsiteY43" fmla="*/ 279598 h 606510"/>
                  <a:gd name="connsiteX44" fmla="*/ 309611 w 578354"/>
                  <a:gd name="connsiteY44" fmla="*/ 226538 h 606510"/>
                  <a:gd name="connsiteX45" fmla="*/ 309936 w 578354"/>
                  <a:gd name="connsiteY45" fmla="*/ 223831 h 606510"/>
                  <a:gd name="connsiteX46" fmla="*/ 316226 w 578354"/>
                  <a:gd name="connsiteY46" fmla="*/ 219824 h 606510"/>
                  <a:gd name="connsiteX47" fmla="*/ 319154 w 578354"/>
                  <a:gd name="connsiteY47" fmla="*/ 214410 h 606510"/>
                  <a:gd name="connsiteX48" fmla="*/ 319154 w 578354"/>
                  <a:gd name="connsiteY48" fmla="*/ 203906 h 606510"/>
                  <a:gd name="connsiteX49" fmla="*/ 312756 w 578354"/>
                  <a:gd name="connsiteY49" fmla="*/ 197518 h 606510"/>
                  <a:gd name="connsiteX50" fmla="*/ 309177 w 578354"/>
                  <a:gd name="connsiteY50" fmla="*/ 197518 h 606510"/>
                  <a:gd name="connsiteX51" fmla="*/ 307117 w 578354"/>
                  <a:gd name="connsiteY51" fmla="*/ 195352 h 606510"/>
                  <a:gd name="connsiteX52" fmla="*/ 301044 w 578354"/>
                  <a:gd name="connsiteY52" fmla="*/ 194919 h 606510"/>
                  <a:gd name="connsiteX53" fmla="*/ 275668 w 578354"/>
                  <a:gd name="connsiteY53" fmla="*/ 200658 h 606510"/>
                  <a:gd name="connsiteX54" fmla="*/ 236302 w 578354"/>
                  <a:gd name="connsiteY54" fmla="*/ 182791 h 606510"/>
                  <a:gd name="connsiteX55" fmla="*/ 200624 w 578354"/>
                  <a:gd name="connsiteY55" fmla="*/ 168497 h 606510"/>
                  <a:gd name="connsiteX56" fmla="*/ 426321 w 578354"/>
                  <a:gd name="connsiteY56" fmla="*/ 71765 h 606510"/>
                  <a:gd name="connsiteX57" fmla="*/ 439012 w 578354"/>
                  <a:gd name="connsiteY57" fmla="*/ 84331 h 606510"/>
                  <a:gd name="connsiteX58" fmla="*/ 439012 w 578354"/>
                  <a:gd name="connsiteY58" fmla="*/ 99173 h 606510"/>
                  <a:gd name="connsiteX59" fmla="*/ 464721 w 578354"/>
                  <a:gd name="connsiteY59" fmla="*/ 112498 h 606510"/>
                  <a:gd name="connsiteX60" fmla="*/ 467758 w 578354"/>
                  <a:gd name="connsiteY60" fmla="*/ 124306 h 606510"/>
                  <a:gd name="connsiteX61" fmla="*/ 459297 w 578354"/>
                  <a:gd name="connsiteY61" fmla="*/ 133080 h 606510"/>
                  <a:gd name="connsiteX62" fmla="*/ 452789 w 578354"/>
                  <a:gd name="connsiteY62" fmla="*/ 135139 h 606510"/>
                  <a:gd name="connsiteX63" fmla="*/ 439555 w 578354"/>
                  <a:gd name="connsiteY63" fmla="*/ 131455 h 606510"/>
                  <a:gd name="connsiteX64" fmla="*/ 425019 w 578354"/>
                  <a:gd name="connsiteY64" fmla="*/ 125931 h 606510"/>
                  <a:gd name="connsiteX65" fmla="*/ 413738 w 578354"/>
                  <a:gd name="connsiteY65" fmla="*/ 132972 h 606510"/>
                  <a:gd name="connsiteX66" fmla="*/ 415582 w 578354"/>
                  <a:gd name="connsiteY66" fmla="*/ 137197 h 606510"/>
                  <a:gd name="connsiteX67" fmla="*/ 426429 w 578354"/>
                  <a:gd name="connsiteY67" fmla="*/ 140989 h 606510"/>
                  <a:gd name="connsiteX68" fmla="*/ 456043 w 578354"/>
                  <a:gd name="connsiteY68" fmla="*/ 149113 h 606510"/>
                  <a:gd name="connsiteX69" fmla="*/ 471230 w 578354"/>
                  <a:gd name="connsiteY69" fmla="*/ 161355 h 606510"/>
                  <a:gd name="connsiteX70" fmla="*/ 477304 w 578354"/>
                  <a:gd name="connsiteY70" fmla="*/ 181829 h 606510"/>
                  <a:gd name="connsiteX71" fmla="*/ 465480 w 578354"/>
                  <a:gd name="connsiteY71" fmla="*/ 209454 h 606510"/>
                  <a:gd name="connsiteX72" fmla="*/ 439012 w 578354"/>
                  <a:gd name="connsiteY72" fmla="*/ 222020 h 606510"/>
                  <a:gd name="connsiteX73" fmla="*/ 439012 w 578354"/>
                  <a:gd name="connsiteY73" fmla="*/ 242278 h 606510"/>
                  <a:gd name="connsiteX74" fmla="*/ 426321 w 578354"/>
                  <a:gd name="connsiteY74" fmla="*/ 254953 h 606510"/>
                  <a:gd name="connsiteX75" fmla="*/ 413738 w 578354"/>
                  <a:gd name="connsiteY75" fmla="*/ 242278 h 606510"/>
                  <a:gd name="connsiteX76" fmla="*/ 413738 w 578354"/>
                  <a:gd name="connsiteY76" fmla="*/ 222670 h 606510"/>
                  <a:gd name="connsiteX77" fmla="*/ 378158 w 578354"/>
                  <a:gd name="connsiteY77" fmla="*/ 202087 h 606510"/>
                  <a:gd name="connsiteX78" fmla="*/ 377073 w 578354"/>
                  <a:gd name="connsiteY78" fmla="*/ 190171 h 606510"/>
                  <a:gd name="connsiteX79" fmla="*/ 386402 w 578354"/>
                  <a:gd name="connsiteY79" fmla="*/ 182696 h 606510"/>
                  <a:gd name="connsiteX80" fmla="*/ 395948 w 578354"/>
                  <a:gd name="connsiteY80" fmla="*/ 180963 h 606510"/>
                  <a:gd name="connsiteX81" fmla="*/ 408531 w 578354"/>
                  <a:gd name="connsiteY81" fmla="*/ 186163 h 606510"/>
                  <a:gd name="connsiteX82" fmla="*/ 426646 w 578354"/>
                  <a:gd name="connsiteY82" fmla="*/ 193963 h 606510"/>
                  <a:gd name="connsiteX83" fmla="*/ 439555 w 578354"/>
                  <a:gd name="connsiteY83" fmla="*/ 187138 h 606510"/>
                  <a:gd name="connsiteX84" fmla="*/ 436626 w 578354"/>
                  <a:gd name="connsiteY84" fmla="*/ 181504 h 606510"/>
                  <a:gd name="connsiteX85" fmla="*/ 425778 w 578354"/>
                  <a:gd name="connsiteY85" fmla="*/ 177821 h 606510"/>
                  <a:gd name="connsiteX86" fmla="*/ 385534 w 578354"/>
                  <a:gd name="connsiteY86" fmla="*/ 161355 h 606510"/>
                  <a:gd name="connsiteX87" fmla="*/ 376964 w 578354"/>
                  <a:gd name="connsiteY87" fmla="*/ 138280 h 606510"/>
                  <a:gd name="connsiteX88" fmla="*/ 386402 w 578354"/>
                  <a:gd name="connsiteY88" fmla="*/ 112714 h 606510"/>
                  <a:gd name="connsiteX89" fmla="*/ 413738 w 578354"/>
                  <a:gd name="connsiteY89" fmla="*/ 98848 h 606510"/>
                  <a:gd name="connsiteX90" fmla="*/ 413738 w 578354"/>
                  <a:gd name="connsiteY90" fmla="*/ 84331 h 606510"/>
                  <a:gd name="connsiteX91" fmla="*/ 426321 w 578354"/>
                  <a:gd name="connsiteY91" fmla="*/ 71765 h 606510"/>
                  <a:gd name="connsiteX92" fmla="*/ 215047 w 578354"/>
                  <a:gd name="connsiteY92" fmla="*/ 46785 h 606510"/>
                  <a:gd name="connsiteX93" fmla="*/ 247581 w 578354"/>
                  <a:gd name="connsiteY93" fmla="*/ 46785 h 606510"/>
                  <a:gd name="connsiteX94" fmla="*/ 347675 w 578354"/>
                  <a:gd name="connsiteY94" fmla="*/ 146840 h 606510"/>
                  <a:gd name="connsiteX95" fmla="*/ 347675 w 578354"/>
                  <a:gd name="connsiteY95" fmla="*/ 178243 h 606510"/>
                  <a:gd name="connsiteX96" fmla="*/ 353423 w 578354"/>
                  <a:gd name="connsiteY96" fmla="*/ 196110 h 606510"/>
                  <a:gd name="connsiteX97" fmla="*/ 353423 w 578354"/>
                  <a:gd name="connsiteY97" fmla="*/ 218525 h 606510"/>
                  <a:gd name="connsiteX98" fmla="*/ 342362 w 578354"/>
                  <a:gd name="connsiteY98" fmla="*/ 242131 h 606510"/>
                  <a:gd name="connsiteX99" fmla="*/ 335963 w 578354"/>
                  <a:gd name="connsiteY99" fmla="*/ 259132 h 606510"/>
                  <a:gd name="connsiteX100" fmla="*/ 314383 w 578354"/>
                  <a:gd name="connsiteY100" fmla="*/ 299522 h 606510"/>
                  <a:gd name="connsiteX101" fmla="*/ 299743 w 578354"/>
                  <a:gd name="connsiteY101" fmla="*/ 318147 h 606510"/>
                  <a:gd name="connsiteX102" fmla="*/ 310587 w 578354"/>
                  <a:gd name="connsiteY102" fmla="*/ 331683 h 606510"/>
                  <a:gd name="connsiteX103" fmla="*/ 382052 w 578354"/>
                  <a:gd name="connsiteY103" fmla="*/ 353231 h 606510"/>
                  <a:gd name="connsiteX104" fmla="*/ 462627 w 578354"/>
                  <a:gd name="connsiteY104" fmla="*/ 587560 h 606510"/>
                  <a:gd name="connsiteX105" fmla="*/ 443758 w 578354"/>
                  <a:gd name="connsiteY105" fmla="*/ 606510 h 606510"/>
                  <a:gd name="connsiteX106" fmla="*/ 18978 w 578354"/>
                  <a:gd name="connsiteY106" fmla="*/ 606510 h 606510"/>
                  <a:gd name="connsiteX107" fmla="*/ 0 w 578354"/>
                  <a:gd name="connsiteY107" fmla="*/ 587560 h 606510"/>
                  <a:gd name="connsiteX108" fmla="*/ 217 w 578354"/>
                  <a:gd name="connsiteY108" fmla="*/ 584636 h 606510"/>
                  <a:gd name="connsiteX109" fmla="*/ 80575 w 578354"/>
                  <a:gd name="connsiteY109" fmla="*/ 353231 h 606510"/>
                  <a:gd name="connsiteX110" fmla="*/ 152040 w 578354"/>
                  <a:gd name="connsiteY110" fmla="*/ 331683 h 606510"/>
                  <a:gd name="connsiteX111" fmla="*/ 162885 w 578354"/>
                  <a:gd name="connsiteY111" fmla="*/ 318147 h 606510"/>
                  <a:gd name="connsiteX112" fmla="*/ 148353 w 578354"/>
                  <a:gd name="connsiteY112" fmla="*/ 299522 h 606510"/>
                  <a:gd name="connsiteX113" fmla="*/ 126664 w 578354"/>
                  <a:gd name="connsiteY113" fmla="*/ 259132 h 606510"/>
                  <a:gd name="connsiteX114" fmla="*/ 120266 w 578354"/>
                  <a:gd name="connsiteY114" fmla="*/ 242131 h 606510"/>
                  <a:gd name="connsiteX115" fmla="*/ 109205 w 578354"/>
                  <a:gd name="connsiteY115" fmla="*/ 218525 h 606510"/>
                  <a:gd name="connsiteX116" fmla="*/ 109205 w 578354"/>
                  <a:gd name="connsiteY116" fmla="*/ 196110 h 606510"/>
                  <a:gd name="connsiteX117" fmla="*/ 114952 w 578354"/>
                  <a:gd name="connsiteY117" fmla="*/ 178243 h 606510"/>
                  <a:gd name="connsiteX118" fmla="*/ 114952 w 578354"/>
                  <a:gd name="connsiteY118" fmla="*/ 146840 h 606510"/>
                  <a:gd name="connsiteX119" fmla="*/ 215047 w 578354"/>
                  <a:gd name="connsiteY119" fmla="*/ 46785 h 606510"/>
                  <a:gd name="connsiteX120" fmla="*/ 414825 w 578354"/>
                  <a:gd name="connsiteY120" fmla="*/ 0 h 606510"/>
                  <a:gd name="connsiteX121" fmla="*/ 578354 w 578354"/>
                  <a:gd name="connsiteY121" fmla="*/ 163305 h 606510"/>
                  <a:gd name="connsiteX122" fmla="*/ 414825 w 578354"/>
                  <a:gd name="connsiteY122" fmla="*/ 326718 h 606510"/>
                  <a:gd name="connsiteX123" fmla="*/ 344664 w 578354"/>
                  <a:gd name="connsiteY123" fmla="*/ 310907 h 606510"/>
                  <a:gd name="connsiteX124" fmla="*/ 360063 w 578354"/>
                  <a:gd name="connsiteY124" fmla="*/ 279719 h 606510"/>
                  <a:gd name="connsiteX125" fmla="*/ 414825 w 578354"/>
                  <a:gd name="connsiteY125" fmla="*/ 291956 h 606510"/>
                  <a:gd name="connsiteX126" fmla="*/ 543545 w 578354"/>
                  <a:gd name="connsiteY126" fmla="*/ 163305 h 606510"/>
                  <a:gd name="connsiteX127" fmla="*/ 414825 w 578354"/>
                  <a:gd name="connsiteY127" fmla="*/ 34762 h 606510"/>
                  <a:gd name="connsiteX128" fmla="*/ 338808 w 578354"/>
                  <a:gd name="connsiteY128" fmla="*/ 59561 h 606510"/>
                  <a:gd name="connsiteX129" fmla="*/ 311264 w 578354"/>
                  <a:gd name="connsiteY129" fmla="*/ 37036 h 606510"/>
                  <a:gd name="connsiteX130" fmla="*/ 414825 w 578354"/>
                  <a:gd name="connsiteY130" fmla="*/ 0 h 606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Lst>
                <a:rect l="l" t="t" r="r" b="b"/>
                <a:pathLst>
                  <a:path w="578354" h="606510">
                    <a:moveTo>
                      <a:pt x="271981" y="340887"/>
                    </a:moveTo>
                    <a:cubicBezTo>
                      <a:pt x="266667" y="343702"/>
                      <a:pt x="261461" y="345543"/>
                      <a:pt x="256365" y="346409"/>
                    </a:cubicBezTo>
                    <a:cubicBezTo>
                      <a:pt x="253328" y="346951"/>
                      <a:pt x="251051" y="349658"/>
                      <a:pt x="251051" y="352798"/>
                    </a:cubicBezTo>
                    <a:lnTo>
                      <a:pt x="251051" y="368716"/>
                    </a:lnTo>
                    <a:cubicBezTo>
                      <a:pt x="250183" y="369149"/>
                      <a:pt x="249316" y="369691"/>
                      <a:pt x="248665" y="370449"/>
                    </a:cubicBezTo>
                    <a:cubicBezTo>
                      <a:pt x="247472" y="371748"/>
                      <a:pt x="246821" y="373589"/>
                      <a:pt x="247038" y="375322"/>
                    </a:cubicBezTo>
                    <a:lnTo>
                      <a:pt x="250509" y="409431"/>
                    </a:lnTo>
                    <a:cubicBezTo>
                      <a:pt x="250834" y="412030"/>
                      <a:pt x="252677" y="414196"/>
                      <a:pt x="255172" y="414954"/>
                    </a:cubicBezTo>
                    <a:cubicBezTo>
                      <a:pt x="255822" y="415062"/>
                      <a:pt x="256365" y="415170"/>
                      <a:pt x="256907" y="415170"/>
                    </a:cubicBezTo>
                    <a:cubicBezTo>
                      <a:pt x="258859" y="415170"/>
                      <a:pt x="260811" y="414304"/>
                      <a:pt x="262004" y="412572"/>
                    </a:cubicBezTo>
                    <a:lnTo>
                      <a:pt x="280114" y="388749"/>
                    </a:lnTo>
                    <a:cubicBezTo>
                      <a:pt x="280873" y="387666"/>
                      <a:pt x="281307" y="386258"/>
                      <a:pt x="281307" y="384851"/>
                    </a:cubicBezTo>
                    <a:lnTo>
                      <a:pt x="281307" y="346626"/>
                    </a:lnTo>
                    <a:cubicBezTo>
                      <a:pt x="281307" y="344352"/>
                      <a:pt x="280222" y="342295"/>
                      <a:pt x="278270" y="341104"/>
                    </a:cubicBezTo>
                    <a:cubicBezTo>
                      <a:pt x="276318" y="339912"/>
                      <a:pt x="273933" y="339912"/>
                      <a:pt x="271981" y="340887"/>
                    </a:cubicBezTo>
                    <a:close/>
                    <a:moveTo>
                      <a:pt x="190755" y="340887"/>
                    </a:moveTo>
                    <a:cubicBezTo>
                      <a:pt x="188695" y="339912"/>
                      <a:pt x="186309" y="339912"/>
                      <a:pt x="184357" y="341104"/>
                    </a:cubicBezTo>
                    <a:cubicBezTo>
                      <a:pt x="182513" y="342295"/>
                      <a:pt x="181321" y="344352"/>
                      <a:pt x="181321" y="346626"/>
                    </a:cubicBezTo>
                    <a:lnTo>
                      <a:pt x="181212" y="384851"/>
                    </a:lnTo>
                    <a:cubicBezTo>
                      <a:pt x="181212" y="386258"/>
                      <a:pt x="181754" y="387666"/>
                      <a:pt x="182513" y="388749"/>
                    </a:cubicBezTo>
                    <a:lnTo>
                      <a:pt x="200624" y="412680"/>
                    </a:lnTo>
                    <a:cubicBezTo>
                      <a:pt x="201817" y="414304"/>
                      <a:pt x="203769" y="415170"/>
                      <a:pt x="205721" y="415170"/>
                    </a:cubicBezTo>
                    <a:cubicBezTo>
                      <a:pt x="206263" y="415170"/>
                      <a:pt x="206914" y="415062"/>
                      <a:pt x="207456" y="414954"/>
                    </a:cubicBezTo>
                    <a:cubicBezTo>
                      <a:pt x="209950" y="414196"/>
                      <a:pt x="211794" y="412030"/>
                      <a:pt x="212119" y="409431"/>
                    </a:cubicBezTo>
                    <a:lnTo>
                      <a:pt x="215589" y="375322"/>
                    </a:lnTo>
                    <a:cubicBezTo>
                      <a:pt x="215806" y="373589"/>
                      <a:pt x="215264" y="371748"/>
                      <a:pt x="213963" y="370449"/>
                    </a:cubicBezTo>
                    <a:cubicBezTo>
                      <a:pt x="213312" y="369691"/>
                      <a:pt x="212553" y="369149"/>
                      <a:pt x="211577" y="368716"/>
                    </a:cubicBezTo>
                    <a:lnTo>
                      <a:pt x="211577" y="352798"/>
                    </a:lnTo>
                    <a:cubicBezTo>
                      <a:pt x="211577" y="349658"/>
                      <a:pt x="209299" y="346951"/>
                      <a:pt x="206263" y="346409"/>
                    </a:cubicBezTo>
                    <a:cubicBezTo>
                      <a:pt x="201166" y="345543"/>
                      <a:pt x="195961" y="343702"/>
                      <a:pt x="190755" y="340887"/>
                    </a:cubicBezTo>
                    <a:close/>
                    <a:moveTo>
                      <a:pt x="200624" y="168497"/>
                    </a:moveTo>
                    <a:cubicBezTo>
                      <a:pt x="182513" y="168497"/>
                      <a:pt x="164945" y="175861"/>
                      <a:pt x="156161" y="180300"/>
                    </a:cubicBezTo>
                    <a:cubicBezTo>
                      <a:pt x="153884" y="181383"/>
                      <a:pt x="152583" y="183657"/>
                      <a:pt x="152583" y="186039"/>
                    </a:cubicBezTo>
                    <a:lnTo>
                      <a:pt x="152583" y="197518"/>
                    </a:lnTo>
                    <a:lnTo>
                      <a:pt x="149980" y="197518"/>
                    </a:lnTo>
                    <a:cubicBezTo>
                      <a:pt x="146401" y="197518"/>
                      <a:pt x="143473" y="200333"/>
                      <a:pt x="143473" y="203906"/>
                    </a:cubicBezTo>
                    <a:lnTo>
                      <a:pt x="143473" y="214410"/>
                    </a:lnTo>
                    <a:cubicBezTo>
                      <a:pt x="143473" y="216576"/>
                      <a:pt x="144666" y="218633"/>
                      <a:pt x="146401" y="219824"/>
                    </a:cubicBezTo>
                    <a:lnTo>
                      <a:pt x="152691" y="223831"/>
                    </a:lnTo>
                    <a:lnTo>
                      <a:pt x="153016" y="226538"/>
                    </a:lnTo>
                    <a:cubicBezTo>
                      <a:pt x="155077" y="241806"/>
                      <a:pt x="163644" y="261731"/>
                      <a:pt x="176007" y="279598"/>
                    </a:cubicBezTo>
                    <a:cubicBezTo>
                      <a:pt x="191731" y="302338"/>
                      <a:pt x="206480" y="312516"/>
                      <a:pt x="214071" y="312516"/>
                    </a:cubicBezTo>
                    <a:lnTo>
                      <a:pt x="248557" y="312516"/>
                    </a:lnTo>
                    <a:cubicBezTo>
                      <a:pt x="256148" y="312516"/>
                      <a:pt x="270896" y="302338"/>
                      <a:pt x="286621" y="279598"/>
                    </a:cubicBezTo>
                    <a:cubicBezTo>
                      <a:pt x="298984" y="261731"/>
                      <a:pt x="307551" y="241806"/>
                      <a:pt x="309611" y="226538"/>
                    </a:cubicBezTo>
                    <a:lnTo>
                      <a:pt x="309936" y="223831"/>
                    </a:lnTo>
                    <a:lnTo>
                      <a:pt x="316226" y="219824"/>
                    </a:lnTo>
                    <a:cubicBezTo>
                      <a:pt x="318070" y="218633"/>
                      <a:pt x="319154" y="216576"/>
                      <a:pt x="319154" y="214410"/>
                    </a:cubicBezTo>
                    <a:lnTo>
                      <a:pt x="319154" y="203906"/>
                    </a:lnTo>
                    <a:cubicBezTo>
                      <a:pt x="319154" y="200333"/>
                      <a:pt x="316226" y="197518"/>
                      <a:pt x="312756" y="197518"/>
                    </a:cubicBezTo>
                    <a:lnTo>
                      <a:pt x="309177" y="197518"/>
                    </a:lnTo>
                    <a:cubicBezTo>
                      <a:pt x="308744" y="196651"/>
                      <a:pt x="307984" y="195893"/>
                      <a:pt x="307117" y="195352"/>
                    </a:cubicBezTo>
                    <a:cubicBezTo>
                      <a:pt x="305382" y="194161"/>
                      <a:pt x="302996" y="193944"/>
                      <a:pt x="301044" y="194919"/>
                    </a:cubicBezTo>
                    <a:cubicBezTo>
                      <a:pt x="292477" y="198709"/>
                      <a:pt x="283910" y="200658"/>
                      <a:pt x="275668" y="200658"/>
                    </a:cubicBezTo>
                    <a:cubicBezTo>
                      <a:pt x="261028" y="200658"/>
                      <a:pt x="247797" y="194702"/>
                      <a:pt x="236302" y="182791"/>
                    </a:cubicBezTo>
                    <a:cubicBezTo>
                      <a:pt x="227193" y="173370"/>
                      <a:pt x="215155" y="168497"/>
                      <a:pt x="200624" y="168497"/>
                    </a:cubicBezTo>
                    <a:close/>
                    <a:moveTo>
                      <a:pt x="426321" y="71765"/>
                    </a:moveTo>
                    <a:cubicBezTo>
                      <a:pt x="433372" y="71765"/>
                      <a:pt x="439012" y="77398"/>
                      <a:pt x="439012" y="84331"/>
                    </a:cubicBezTo>
                    <a:lnTo>
                      <a:pt x="439012" y="99173"/>
                    </a:lnTo>
                    <a:cubicBezTo>
                      <a:pt x="449860" y="101231"/>
                      <a:pt x="458321" y="105564"/>
                      <a:pt x="464721" y="112498"/>
                    </a:cubicBezTo>
                    <a:cubicBezTo>
                      <a:pt x="467650" y="115639"/>
                      <a:pt x="468843" y="120081"/>
                      <a:pt x="467758" y="124306"/>
                    </a:cubicBezTo>
                    <a:cubicBezTo>
                      <a:pt x="466565" y="128531"/>
                      <a:pt x="463419" y="131780"/>
                      <a:pt x="459297" y="133080"/>
                    </a:cubicBezTo>
                    <a:lnTo>
                      <a:pt x="452789" y="135139"/>
                    </a:lnTo>
                    <a:cubicBezTo>
                      <a:pt x="448016" y="136655"/>
                      <a:pt x="442809" y="135247"/>
                      <a:pt x="439555" y="131455"/>
                    </a:cubicBezTo>
                    <a:cubicBezTo>
                      <a:pt x="436192" y="127772"/>
                      <a:pt x="431311" y="125931"/>
                      <a:pt x="425019" y="125931"/>
                    </a:cubicBezTo>
                    <a:cubicBezTo>
                      <a:pt x="419921" y="125931"/>
                      <a:pt x="413738" y="127122"/>
                      <a:pt x="413738" y="132972"/>
                    </a:cubicBezTo>
                    <a:cubicBezTo>
                      <a:pt x="413738" y="134597"/>
                      <a:pt x="414388" y="136005"/>
                      <a:pt x="415582" y="137197"/>
                    </a:cubicBezTo>
                    <a:cubicBezTo>
                      <a:pt x="416883" y="138389"/>
                      <a:pt x="420463" y="139689"/>
                      <a:pt x="426429" y="140989"/>
                    </a:cubicBezTo>
                    <a:cubicBezTo>
                      <a:pt x="440097" y="144022"/>
                      <a:pt x="450077" y="146730"/>
                      <a:pt x="456043" y="149113"/>
                    </a:cubicBezTo>
                    <a:cubicBezTo>
                      <a:pt x="462118" y="151497"/>
                      <a:pt x="467216" y="155613"/>
                      <a:pt x="471230" y="161355"/>
                    </a:cubicBezTo>
                    <a:cubicBezTo>
                      <a:pt x="475243" y="167096"/>
                      <a:pt x="477304" y="174030"/>
                      <a:pt x="477304" y="181829"/>
                    </a:cubicBezTo>
                    <a:cubicBezTo>
                      <a:pt x="477304" y="192771"/>
                      <a:pt x="473291" y="202087"/>
                      <a:pt x="465480" y="209454"/>
                    </a:cubicBezTo>
                    <a:cubicBezTo>
                      <a:pt x="458863" y="215737"/>
                      <a:pt x="449968" y="219962"/>
                      <a:pt x="439012" y="222020"/>
                    </a:cubicBezTo>
                    <a:lnTo>
                      <a:pt x="439012" y="242278"/>
                    </a:lnTo>
                    <a:cubicBezTo>
                      <a:pt x="439012" y="249320"/>
                      <a:pt x="433372" y="254953"/>
                      <a:pt x="426321" y="254953"/>
                    </a:cubicBezTo>
                    <a:cubicBezTo>
                      <a:pt x="419378" y="254953"/>
                      <a:pt x="413738" y="249320"/>
                      <a:pt x="413738" y="242278"/>
                    </a:cubicBezTo>
                    <a:lnTo>
                      <a:pt x="413738" y="222670"/>
                    </a:lnTo>
                    <a:cubicBezTo>
                      <a:pt x="397683" y="220504"/>
                      <a:pt x="385751" y="213571"/>
                      <a:pt x="378158" y="202087"/>
                    </a:cubicBezTo>
                    <a:cubicBezTo>
                      <a:pt x="375771" y="198512"/>
                      <a:pt x="375337" y="194071"/>
                      <a:pt x="377073" y="190171"/>
                    </a:cubicBezTo>
                    <a:cubicBezTo>
                      <a:pt x="378700" y="186271"/>
                      <a:pt x="382171" y="183454"/>
                      <a:pt x="386402" y="182696"/>
                    </a:cubicBezTo>
                    <a:lnTo>
                      <a:pt x="395948" y="180963"/>
                    </a:lnTo>
                    <a:cubicBezTo>
                      <a:pt x="400721" y="180096"/>
                      <a:pt x="405710" y="182046"/>
                      <a:pt x="408531" y="186163"/>
                    </a:cubicBezTo>
                    <a:cubicBezTo>
                      <a:pt x="412110" y="191254"/>
                      <a:pt x="418185" y="193963"/>
                      <a:pt x="426646" y="193963"/>
                    </a:cubicBezTo>
                    <a:cubicBezTo>
                      <a:pt x="439555" y="193963"/>
                      <a:pt x="439555" y="188763"/>
                      <a:pt x="439555" y="187138"/>
                    </a:cubicBezTo>
                    <a:cubicBezTo>
                      <a:pt x="439555" y="184646"/>
                      <a:pt x="438578" y="182913"/>
                      <a:pt x="436626" y="181504"/>
                    </a:cubicBezTo>
                    <a:cubicBezTo>
                      <a:pt x="434673" y="180096"/>
                      <a:pt x="430985" y="178905"/>
                      <a:pt x="425778" y="177821"/>
                    </a:cubicBezTo>
                    <a:cubicBezTo>
                      <a:pt x="404734" y="173488"/>
                      <a:pt x="391283" y="167963"/>
                      <a:pt x="385534" y="161355"/>
                    </a:cubicBezTo>
                    <a:cubicBezTo>
                      <a:pt x="379785" y="154530"/>
                      <a:pt x="376964" y="147055"/>
                      <a:pt x="376964" y="138280"/>
                    </a:cubicBezTo>
                    <a:cubicBezTo>
                      <a:pt x="376964" y="128639"/>
                      <a:pt x="380110" y="120081"/>
                      <a:pt x="386402" y="112714"/>
                    </a:cubicBezTo>
                    <a:cubicBezTo>
                      <a:pt x="392368" y="105564"/>
                      <a:pt x="401588" y="100906"/>
                      <a:pt x="413738" y="98848"/>
                    </a:cubicBezTo>
                    <a:lnTo>
                      <a:pt x="413738" y="84331"/>
                    </a:lnTo>
                    <a:cubicBezTo>
                      <a:pt x="413738" y="77398"/>
                      <a:pt x="419378" y="71765"/>
                      <a:pt x="426321" y="71765"/>
                    </a:cubicBezTo>
                    <a:close/>
                    <a:moveTo>
                      <a:pt x="215047" y="46785"/>
                    </a:moveTo>
                    <a:lnTo>
                      <a:pt x="247581" y="46785"/>
                    </a:lnTo>
                    <a:cubicBezTo>
                      <a:pt x="302779" y="46785"/>
                      <a:pt x="347675" y="91723"/>
                      <a:pt x="347675" y="146840"/>
                    </a:cubicBezTo>
                    <a:lnTo>
                      <a:pt x="347675" y="178243"/>
                    </a:lnTo>
                    <a:cubicBezTo>
                      <a:pt x="351471" y="183441"/>
                      <a:pt x="353423" y="189721"/>
                      <a:pt x="353423" y="196110"/>
                    </a:cubicBezTo>
                    <a:lnTo>
                      <a:pt x="353423" y="218525"/>
                    </a:lnTo>
                    <a:cubicBezTo>
                      <a:pt x="353423" y="227621"/>
                      <a:pt x="349302" y="236284"/>
                      <a:pt x="342362" y="242131"/>
                    </a:cubicBezTo>
                    <a:cubicBezTo>
                      <a:pt x="340626" y="247654"/>
                      <a:pt x="338458" y="253393"/>
                      <a:pt x="335963" y="259132"/>
                    </a:cubicBezTo>
                    <a:cubicBezTo>
                      <a:pt x="330758" y="272559"/>
                      <a:pt x="323275" y="286528"/>
                      <a:pt x="314383" y="299522"/>
                    </a:cubicBezTo>
                    <a:cubicBezTo>
                      <a:pt x="310587" y="305045"/>
                      <a:pt x="305599" y="311650"/>
                      <a:pt x="299743" y="318147"/>
                    </a:cubicBezTo>
                    <a:cubicBezTo>
                      <a:pt x="305056" y="321937"/>
                      <a:pt x="308852" y="326485"/>
                      <a:pt x="310587" y="331683"/>
                    </a:cubicBezTo>
                    <a:lnTo>
                      <a:pt x="382052" y="353231"/>
                    </a:lnTo>
                    <a:cubicBezTo>
                      <a:pt x="432263" y="367742"/>
                      <a:pt x="462627" y="578464"/>
                      <a:pt x="462627" y="587560"/>
                    </a:cubicBezTo>
                    <a:cubicBezTo>
                      <a:pt x="462627" y="598064"/>
                      <a:pt x="454169" y="606510"/>
                      <a:pt x="443758" y="606510"/>
                    </a:cubicBezTo>
                    <a:lnTo>
                      <a:pt x="18978" y="606510"/>
                    </a:lnTo>
                    <a:cubicBezTo>
                      <a:pt x="8459" y="606510"/>
                      <a:pt x="0" y="598064"/>
                      <a:pt x="0" y="587560"/>
                    </a:cubicBezTo>
                    <a:cubicBezTo>
                      <a:pt x="0" y="586586"/>
                      <a:pt x="109" y="585611"/>
                      <a:pt x="217" y="584636"/>
                    </a:cubicBezTo>
                    <a:cubicBezTo>
                      <a:pt x="217" y="584636"/>
                      <a:pt x="30365" y="367742"/>
                      <a:pt x="80575" y="353231"/>
                    </a:cubicBezTo>
                    <a:lnTo>
                      <a:pt x="152040" y="331683"/>
                    </a:lnTo>
                    <a:cubicBezTo>
                      <a:pt x="153775" y="326485"/>
                      <a:pt x="157571" y="321937"/>
                      <a:pt x="162885" y="318147"/>
                    </a:cubicBezTo>
                    <a:cubicBezTo>
                      <a:pt x="157029" y="311650"/>
                      <a:pt x="152040" y="305045"/>
                      <a:pt x="148353" y="299522"/>
                    </a:cubicBezTo>
                    <a:cubicBezTo>
                      <a:pt x="139352" y="286528"/>
                      <a:pt x="131870" y="272559"/>
                      <a:pt x="126664" y="259132"/>
                    </a:cubicBezTo>
                    <a:cubicBezTo>
                      <a:pt x="124170" y="253393"/>
                      <a:pt x="122001" y="247654"/>
                      <a:pt x="120266" y="242131"/>
                    </a:cubicBezTo>
                    <a:cubicBezTo>
                      <a:pt x="113325" y="236284"/>
                      <a:pt x="109205" y="227621"/>
                      <a:pt x="109205" y="218525"/>
                    </a:cubicBezTo>
                    <a:lnTo>
                      <a:pt x="109205" y="196110"/>
                    </a:lnTo>
                    <a:cubicBezTo>
                      <a:pt x="109205" y="189721"/>
                      <a:pt x="111265" y="183441"/>
                      <a:pt x="114952" y="178243"/>
                    </a:cubicBezTo>
                    <a:lnTo>
                      <a:pt x="114952" y="146840"/>
                    </a:lnTo>
                    <a:cubicBezTo>
                      <a:pt x="114952" y="91723"/>
                      <a:pt x="159848" y="46785"/>
                      <a:pt x="215047" y="46785"/>
                    </a:cubicBezTo>
                    <a:close/>
                    <a:moveTo>
                      <a:pt x="414825" y="0"/>
                    </a:moveTo>
                    <a:cubicBezTo>
                      <a:pt x="504940" y="0"/>
                      <a:pt x="578354" y="73314"/>
                      <a:pt x="578354" y="163305"/>
                    </a:cubicBezTo>
                    <a:cubicBezTo>
                      <a:pt x="578354" y="253404"/>
                      <a:pt x="504940" y="326718"/>
                      <a:pt x="414825" y="326718"/>
                    </a:cubicBezTo>
                    <a:cubicBezTo>
                      <a:pt x="389667" y="326718"/>
                      <a:pt x="365918" y="320979"/>
                      <a:pt x="344664" y="310907"/>
                    </a:cubicBezTo>
                    <a:cubicBezTo>
                      <a:pt x="350737" y="300620"/>
                      <a:pt x="355942" y="290115"/>
                      <a:pt x="360063" y="279719"/>
                    </a:cubicBezTo>
                    <a:cubicBezTo>
                      <a:pt x="376654" y="287516"/>
                      <a:pt x="395198" y="291956"/>
                      <a:pt x="414825" y="291956"/>
                    </a:cubicBezTo>
                    <a:cubicBezTo>
                      <a:pt x="485854" y="291956"/>
                      <a:pt x="543545" y="234236"/>
                      <a:pt x="543545" y="163305"/>
                    </a:cubicBezTo>
                    <a:cubicBezTo>
                      <a:pt x="543545" y="92482"/>
                      <a:pt x="485854" y="34762"/>
                      <a:pt x="414825" y="34762"/>
                    </a:cubicBezTo>
                    <a:cubicBezTo>
                      <a:pt x="386414" y="34762"/>
                      <a:pt x="360171" y="43967"/>
                      <a:pt x="338808" y="59561"/>
                    </a:cubicBezTo>
                    <a:cubicBezTo>
                      <a:pt x="330675" y="50897"/>
                      <a:pt x="321458" y="43317"/>
                      <a:pt x="311264" y="37036"/>
                    </a:cubicBezTo>
                    <a:cubicBezTo>
                      <a:pt x="339459" y="13861"/>
                      <a:pt x="375570" y="0"/>
                      <a:pt x="414825" y="0"/>
                    </a:cubicBezTo>
                    <a:close/>
                  </a:path>
                </a:pathLst>
              </a:custGeom>
              <a:solidFill>
                <a:schemeClr val="accent1"/>
              </a:solid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grpSp>
        <p:grpSp>
          <p:nvGrpSpPr>
            <p:cNvPr id="29" name="组合 28">
              <a:extLst>
                <a:ext uri="{FF2B5EF4-FFF2-40B4-BE49-F238E27FC236}">
                  <a16:creationId xmlns:a16="http://schemas.microsoft.com/office/drawing/2014/main" id="{F9727CDF-2CBA-056B-5E9A-FE70FD9E8DA8}"/>
                </a:ext>
              </a:extLst>
            </p:cNvPr>
            <p:cNvGrpSpPr/>
            <p:nvPr/>
          </p:nvGrpSpPr>
          <p:grpSpPr>
            <a:xfrm>
              <a:off x="3417973" y="3924514"/>
              <a:ext cx="2611182" cy="2149858"/>
              <a:chOff x="3417973" y="3924514"/>
              <a:chExt cx="2611182" cy="2149858"/>
            </a:xfrm>
          </p:grpSpPr>
          <p:sp>
            <p:nvSpPr>
              <p:cNvPr id="24" name="文本框 23">
                <a:extLst>
                  <a:ext uri="{FF2B5EF4-FFF2-40B4-BE49-F238E27FC236}">
                    <a16:creationId xmlns:a16="http://schemas.microsoft.com/office/drawing/2014/main" id="{9B84C892-3DAD-4C29-9E4F-A6D4D82F3E8F}"/>
                  </a:ext>
                </a:extLst>
              </p:cNvPr>
              <p:cNvSpPr txBox="1"/>
              <p:nvPr/>
            </p:nvSpPr>
            <p:spPr>
              <a:xfrm>
                <a:off x="3417973" y="4751764"/>
                <a:ext cx="2611182" cy="392512"/>
              </a:xfrm>
              <a:prstGeom prst="rect">
                <a:avLst/>
              </a:prstGeom>
              <a:noFill/>
              <a:ln>
                <a:noFill/>
              </a:ln>
            </p:spPr>
            <p:txBody>
              <a:bodyPr wrap="square" lIns="91440" tIns="45720" rIns="91440" bIns="45720" anchor="b" anchorCtr="1">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3765" rtl="0" eaLnBrk="1" fontAlgn="auto" latinLnBrk="0" hangingPunct="1">
                  <a:spcBef>
                    <a:spcPts val="0"/>
                  </a:spcBef>
                  <a:spcAft>
                    <a:spcPts val="0"/>
                  </a:spcAft>
                  <a:buClrTx/>
                  <a:buSzPct val="25000"/>
                  <a:buFontTx/>
                  <a:buNone/>
                  <a:defRPr/>
                </a:pPr>
                <a:r>
                  <a:rPr kumimoji="0" lang="zh-CN" altLang="en-US" b="1" i="0" u="none" strike="noStrike" kern="1200" cap="none" spc="0" normalizeH="0" baseline="0" noProof="0" dirty="0">
                    <a:ln>
                      <a:noFill/>
                    </a:ln>
                    <a:effectLst/>
                    <a:uLnTx/>
                    <a:uFillTx/>
                  </a:rPr>
                  <a:t>单击添加小标题</a:t>
                </a:r>
                <a:endParaRPr lang="en-US" dirty="0"/>
              </a:p>
            </p:txBody>
          </p:sp>
          <p:sp>
            <p:nvSpPr>
              <p:cNvPr id="25" name="文本框 24">
                <a:extLst>
                  <a:ext uri="{FF2B5EF4-FFF2-40B4-BE49-F238E27FC236}">
                    <a16:creationId xmlns:a16="http://schemas.microsoft.com/office/drawing/2014/main" id="{60109431-3DE5-4A05-98C0-37FB446DAE0E}"/>
                  </a:ext>
                </a:extLst>
              </p:cNvPr>
              <p:cNvSpPr txBox="1"/>
              <p:nvPr/>
            </p:nvSpPr>
            <p:spPr>
              <a:xfrm>
                <a:off x="3417973" y="5144276"/>
                <a:ext cx="2611182" cy="930096"/>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buSzPct val="25000"/>
                </a:pPr>
                <a:r>
                  <a:rPr lang="zh-CN" altLang="en-US" sz="1200" dirty="0"/>
                  <a:t>单击此处添加文本单击此处添加文本单击此处添加文本单击此处添加文本</a:t>
                </a:r>
                <a:endParaRPr lang="en-US" dirty="0"/>
              </a:p>
            </p:txBody>
          </p:sp>
          <p:sp>
            <p:nvSpPr>
              <p:cNvPr id="17" name="任意多边形: 形状 16">
                <a:extLst>
                  <a:ext uri="{FF2B5EF4-FFF2-40B4-BE49-F238E27FC236}">
                    <a16:creationId xmlns:a16="http://schemas.microsoft.com/office/drawing/2014/main" id="{1A9AFF1C-FB06-46D7-B3BF-E9F9172C5E9A}"/>
                  </a:ext>
                </a:extLst>
              </p:cNvPr>
              <p:cNvSpPr/>
              <p:nvPr/>
            </p:nvSpPr>
            <p:spPr bwMode="auto">
              <a:xfrm>
                <a:off x="4503357" y="3924514"/>
                <a:ext cx="454014" cy="459164"/>
              </a:xfrm>
              <a:custGeom>
                <a:avLst/>
                <a:gdLst>
                  <a:gd name="connsiteX0" fmla="*/ 532306 w 601689"/>
                  <a:gd name="connsiteY0" fmla="*/ 527189 h 608514"/>
                  <a:gd name="connsiteX1" fmla="*/ 511921 w 601689"/>
                  <a:gd name="connsiteY1" fmla="*/ 568271 h 608514"/>
                  <a:gd name="connsiteX2" fmla="*/ 557366 w 601689"/>
                  <a:gd name="connsiteY2" fmla="*/ 527189 h 608514"/>
                  <a:gd name="connsiteX3" fmla="*/ 484056 w 601689"/>
                  <a:gd name="connsiteY3" fmla="*/ 527189 h 608514"/>
                  <a:gd name="connsiteX4" fmla="*/ 484056 w 601689"/>
                  <a:gd name="connsiteY4" fmla="*/ 572006 h 608514"/>
                  <a:gd name="connsiteX5" fmla="*/ 512296 w 601689"/>
                  <a:gd name="connsiteY5" fmla="*/ 527189 h 608514"/>
                  <a:gd name="connsiteX6" fmla="*/ 436741 w 601689"/>
                  <a:gd name="connsiteY6" fmla="*/ 527189 h 608514"/>
                  <a:gd name="connsiteX7" fmla="*/ 464980 w 601689"/>
                  <a:gd name="connsiteY7" fmla="*/ 571913 h 608514"/>
                  <a:gd name="connsiteX8" fmla="*/ 464980 w 601689"/>
                  <a:gd name="connsiteY8" fmla="*/ 527189 h 608514"/>
                  <a:gd name="connsiteX9" fmla="*/ 391483 w 601689"/>
                  <a:gd name="connsiteY9" fmla="*/ 527189 h 608514"/>
                  <a:gd name="connsiteX10" fmla="*/ 436928 w 601689"/>
                  <a:gd name="connsiteY10" fmla="*/ 568271 h 608514"/>
                  <a:gd name="connsiteX11" fmla="*/ 416543 w 601689"/>
                  <a:gd name="connsiteY11" fmla="*/ 527189 h 608514"/>
                  <a:gd name="connsiteX12" fmla="*/ 536888 w 601689"/>
                  <a:gd name="connsiteY12" fmla="*/ 454453 h 608514"/>
                  <a:gd name="connsiteX13" fmla="*/ 539132 w 601689"/>
                  <a:gd name="connsiteY13" fmla="*/ 481344 h 608514"/>
                  <a:gd name="connsiteX14" fmla="*/ 536888 w 601689"/>
                  <a:gd name="connsiteY14" fmla="*/ 508234 h 608514"/>
                  <a:gd name="connsiteX15" fmla="*/ 565408 w 601689"/>
                  <a:gd name="connsiteY15" fmla="*/ 508234 h 608514"/>
                  <a:gd name="connsiteX16" fmla="*/ 569335 w 601689"/>
                  <a:gd name="connsiteY16" fmla="*/ 481344 h 608514"/>
                  <a:gd name="connsiteX17" fmla="*/ 565408 w 601689"/>
                  <a:gd name="connsiteY17" fmla="*/ 454453 h 608514"/>
                  <a:gd name="connsiteX18" fmla="*/ 484056 w 601689"/>
                  <a:gd name="connsiteY18" fmla="*/ 454453 h 608514"/>
                  <a:gd name="connsiteX19" fmla="*/ 484056 w 601689"/>
                  <a:gd name="connsiteY19" fmla="*/ 508234 h 608514"/>
                  <a:gd name="connsiteX20" fmla="*/ 517532 w 601689"/>
                  <a:gd name="connsiteY20" fmla="*/ 508234 h 608514"/>
                  <a:gd name="connsiteX21" fmla="*/ 520057 w 601689"/>
                  <a:gd name="connsiteY21" fmla="*/ 481344 h 608514"/>
                  <a:gd name="connsiteX22" fmla="*/ 517438 w 601689"/>
                  <a:gd name="connsiteY22" fmla="*/ 454453 h 608514"/>
                  <a:gd name="connsiteX23" fmla="*/ 431411 w 601689"/>
                  <a:gd name="connsiteY23" fmla="*/ 454360 h 608514"/>
                  <a:gd name="connsiteX24" fmla="*/ 428886 w 601689"/>
                  <a:gd name="connsiteY24" fmla="*/ 481250 h 608514"/>
                  <a:gd name="connsiteX25" fmla="*/ 431505 w 601689"/>
                  <a:gd name="connsiteY25" fmla="*/ 508141 h 608514"/>
                  <a:gd name="connsiteX26" fmla="*/ 464980 w 601689"/>
                  <a:gd name="connsiteY26" fmla="*/ 508141 h 608514"/>
                  <a:gd name="connsiteX27" fmla="*/ 464980 w 601689"/>
                  <a:gd name="connsiteY27" fmla="*/ 454360 h 608514"/>
                  <a:gd name="connsiteX28" fmla="*/ 383535 w 601689"/>
                  <a:gd name="connsiteY28" fmla="*/ 454360 h 608514"/>
                  <a:gd name="connsiteX29" fmla="*/ 379701 w 601689"/>
                  <a:gd name="connsiteY29" fmla="*/ 481250 h 608514"/>
                  <a:gd name="connsiteX30" fmla="*/ 383535 w 601689"/>
                  <a:gd name="connsiteY30" fmla="*/ 508141 h 608514"/>
                  <a:gd name="connsiteX31" fmla="*/ 412055 w 601689"/>
                  <a:gd name="connsiteY31" fmla="*/ 508141 h 608514"/>
                  <a:gd name="connsiteX32" fmla="*/ 409811 w 601689"/>
                  <a:gd name="connsiteY32" fmla="*/ 481250 h 608514"/>
                  <a:gd name="connsiteX33" fmla="*/ 412055 w 601689"/>
                  <a:gd name="connsiteY33" fmla="*/ 454360 h 608514"/>
                  <a:gd name="connsiteX34" fmla="*/ 511921 w 601689"/>
                  <a:gd name="connsiteY34" fmla="*/ 394323 h 608514"/>
                  <a:gd name="connsiteX35" fmla="*/ 532306 w 601689"/>
                  <a:gd name="connsiteY35" fmla="*/ 435406 h 608514"/>
                  <a:gd name="connsiteX36" fmla="*/ 557366 w 601689"/>
                  <a:gd name="connsiteY36" fmla="*/ 435406 h 608514"/>
                  <a:gd name="connsiteX37" fmla="*/ 511921 w 601689"/>
                  <a:gd name="connsiteY37" fmla="*/ 394323 h 608514"/>
                  <a:gd name="connsiteX38" fmla="*/ 436928 w 601689"/>
                  <a:gd name="connsiteY38" fmla="*/ 394323 h 608514"/>
                  <a:gd name="connsiteX39" fmla="*/ 391483 w 601689"/>
                  <a:gd name="connsiteY39" fmla="*/ 435406 h 608514"/>
                  <a:gd name="connsiteX40" fmla="*/ 416543 w 601689"/>
                  <a:gd name="connsiteY40" fmla="*/ 435406 h 608514"/>
                  <a:gd name="connsiteX41" fmla="*/ 436928 w 601689"/>
                  <a:gd name="connsiteY41" fmla="*/ 394323 h 608514"/>
                  <a:gd name="connsiteX42" fmla="*/ 484056 w 601689"/>
                  <a:gd name="connsiteY42" fmla="*/ 390775 h 608514"/>
                  <a:gd name="connsiteX43" fmla="*/ 484056 w 601689"/>
                  <a:gd name="connsiteY43" fmla="*/ 435406 h 608514"/>
                  <a:gd name="connsiteX44" fmla="*/ 512202 w 601689"/>
                  <a:gd name="connsiteY44" fmla="*/ 435406 h 608514"/>
                  <a:gd name="connsiteX45" fmla="*/ 484056 w 601689"/>
                  <a:gd name="connsiteY45" fmla="*/ 390775 h 608514"/>
                  <a:gd name="connsiteX46" fmla="*/ 464980 w 601689"/>
                  <a:gd name="connsiteY46" fmla="*/ 390588 h 608514"/>
                  <a:gd name="connsiteX47" fmla="*/ 436647 w 601689"/>
                  <a:gd name="connsiteY47" fmla="*/ 435406 h 608514"/>
                  <a:gd name="connsiteX48" fmla="*/ 464980 w 601689"/>
                  <a:gd name="connsiteY48" fmla="*/ 435406 h 608514"/>
                  <a:gd name="connsiteX49" fmla="*/ 474425 w 601689"/>
                  <a:gd name="connsiteY49" fmla="*/ 354267 h 608514"/>
                  <a:gd name="connsiteX50" fmla="*/ 601689 w 601689"/>
                  <a:gd name="connsiteY50" fmla="*/ 481344 h 608514"/>
                  <a:gd name="connsiteX51" fmla="*/ 474425 w 601689"/>
                  <a:gd name="connsiteY51" fmla="*/ 608514 h 608514"/>
                  <a:gd name="connsiteX52" fmla="*/ 347160 w 601689"/>
                  <a:gd name="connsiteY52" fmla="*/ 481344 h 608514"/>
                  <a:gd name="connsiteX53" fmla="*/ 474425 w 601689"/>
                  <a:gd name="connsiteY53" fmla="*/ 354267 h 608514"/>
                  <a:gd name="connsiteX54" fmla="*/ 156165 w 601689"/>
                  <a:gd name="connsiteY54" fmla="*/ 325829 h 608514"/>
                  <a:gd name="connsiteX55" fmla="*/ 194606 w 601689"/>
                  <a:gd name="connsiteY55" fmla="*/ 447523 h 608514"/>
                  <a:gd name="connsiteX56" fmla="*/ 201808 w 601689"/>
                  <a:gd name="connsiteY56" fmla="*/ 470405 h 608514"/>
                  <a:gd name="connsiteX57" fmla="*/ 201995 w 601689"/>
                  <a:gd name="connsiteY57" fmla="*/ 470031 h 608514"/>
                  <a:gd name="connsiteX58" fmla="*/ 208355 w 601689"/>
                  <a:gd name="connsiteY58" fmla="*/ 489457 h 608514"/>
                  <a:gd name="connsiteX59" fmla="*/ 228651 w 601689"/>
                  <a:gd name="connsiteY59" fmla="*/ 431926 h 608514"/>
                  <a:gd name="connsiteX60" fmla="*/ 242119 w 601689"/>
                  <a:gd name="connsiteY60" fmla="*/ 363187 h 608514"/>
                  <a:gd name="connsiteX61" fmla="*/ 255588 w 601689"/>
                  <a:gd name="connsiteY61" fmla="*/ 431926 h 608514"/>
                  <a:gd name="connsiteX62" fmla="*/ 275884 w 601689"/>
                  <a:gd name="connsiteY62" fmla="*/ 489457 h 608514"/>
                  <a:gd name="connsiteX63" fmla="*/ 282244 w 601689"/>
                  <a:gd name="connsiteY63" fmla="*/ 470031 h 608514"/>
                  <a:gd name="connsiteX64" fmla="*/ 282431 w 601689"/>
                  <a:gd name="connsiteY64" fmla="*/ 470405 h 608514"/>
                  <a:gd name="connsiteX65" fmla="*/ 289633 w 601689"/>
                  <a:gd name="connsiteY65" fmla="*/ 447523 h 608514"/>
                  <a:gd name="connsiteX66" fmla="*/ 328261 w 601689"/>
                  <a:gd name="connsiteY66" fmla="*/ 325829 h 608514"/>
                  <a:gd name="connsiteX67" fmla="*/ 381666 w 601689"/>
                  <a:gd name="connsiteY67" fmla="*/ 355622 h 608514"/>
                  <a:gd name="connsiteX68" fmla="*/ 317972 w 601689"/>
                  <a:gd name="connsiteY68" fmla="*/ 481332 h 608514"/>
                  <a:gd name="connsiteX69" fmla="*/ 342010 w 601689"/>
                  <a:gd name="connsiteY69" fmla="*/ 564454 h 608514"/>
                  <a:gd name="connsiteX70" fmla="*/ 242213 w 601689"/>
                  <a:gd name="connsiteY70" fmla="*/ 573513 h 608514"/>
                  <a:gd name="connsiteX71" fmla="*/ 5676 w 601689"/>
                  <a:gd name="connsiteY71" fmla="*/ 515982 h 608514"/>
                  <a:gd name="connsiteX72" fmla="*/ 438 w 601689"/>
                  <a:gd name="connsiteY72" fmla="*/ 465548 h 608514"/>
                  <a:gd name="connsiteX73" fmla="*/ 46081 w 601689"/>
                  <a:gd name="connsiteY73" fmla="*/ 375982 h 608514"/>
                  <a:gd name="connsiteX74" fmla="*/ 156165 w 601689"/>
                  <a:gd name="connsiteY74" fmla="*/ 325829 h 608514"/>
                  <a:gd name="connsiteX75" fmla="*/ 234643 w 601689"/>
                  <a:gd name="connsiteY75" fmla="*/ 435 h 608514"/>
                  <a:gd name="connsiteX76" fmla="*/ 296368 w 601689"/>
                  <a:gd name="connsiteY76" fmla="*/ 13508 h 608514"/>
                  <a:gd name="connsiteX77" fmla="*/ 326389 w 601689"/>
                  <a:gd name="connsiteY77" fmla="*/ 41334 h 608514"/>
                  <a:gd name="connsiteX78" fmla="*/ 359496 w 601689"/>
                  <a:gd name="connsiteY78" fmla="*/ 146104 h 608514"/>
                  <a:gd name="connsiteX79" fmla="*/ 355101 w 601689"/>
                  <a:gd name="connsiteY79" fmla="*/ 162165 h 608514"/>
                  <a:gd name="connsiteX80" fmla="*/ 365669 w 601689"/>
                  <a:gd name="connsiteY80" fmla="*/ 206052 h 608514"/>
                  <a:gd name="connsiteX81" fmla="*/ 344346 w 601689"/>
                  <a:gd name="connsiteY81" fmla="*/ 243029 h 608514"/>
                  <a:gd name="connsiteX82" fmla="*/ 269527 w 601689"/>
                  <a:gd name="connsiteY82" fmla="*/ 335286 h 608514"/>
                  <a:gd name="connsiteX83" fmla="*/ 214816 w 601689"/>
                  <a:gd name="connsiteY83" fmla="*/ 335473 h 608514"/>
                  <a:gd name="connsiteX84" fmla="*/ 140091 w 601689"/>
                  <a:gd name="connsiteY84" fmla="*/ 243029 h 608514"/>
                  <a:gd name="connsiteX85" fmla="*/ 118768 w 601689"/>
                  <a:gd name="connsiteY85" fmla="*/ 206052 h 608514"/>
                  <a:gd name="connsiteX86" fmla="*/ 129804 w 601689"/>
                  <a:gd name="connsiteY86" fmla="*/ 162165 h 608514"/>
                  <a:gd name="connsiteX87" fmla="*/ 125408 w 601689"/>
                  <a:gd name="connsiteY87" fmla="*/ 146104 h 608514"/>
                  <a:gd name="connsiteX88" fmla="*/ 125128 w 601689"/>
                  <a:gd name="connsiteY88" fmla="*/ 94653 h 608514"/>
                  <a:gd name="connsiteX89" fmla="*/ 155242 w 601689"/>
                  <a:gd name="connsiteY89" fmla="*/ 41988 h 608514"/>
                  <a:gd name="connsiteX90" fmla="*/ 183018 w 601689"/>
                  <a:gd name="connsiteY90" fmla="*/ 18924 h 608514"/>
                  <a:gd name="connsiteX91" fmla="*/ 210047 w 601689"/>
                  <a:gd name="connsiteY91" fmla="*/ 5104 h 608514"/>
                  <a:gd name="connsiteX92" fmla="*/ 234643 w 601689"/>
                  <a:gd name="connsiteY92" fmla="*/ 435 h 608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601689" h="608514">
                    <a:moveTo>
                      <a:pt x="532306" y="527189"/>
                    </a:moveTo>
                    <a:cubicBezTo>
                      <a:pt x="527163" y="543902"/>
                      <a:pt x="519683" y="557441"/>
                      <a:pt x="511921" y="568271"/>
                    </a:cubicBezTo>
                    <a:cubicBezTo>
                      <a:pt x="531278" y="559961"/>
                      <a:pt x="547268" y="545489"/>
                      <a:pt x="557366" y="527189"/>
                    </a:cubicBezTo>
                    <a:close/>
                    <a:moveTo>
                      <a:pt x="484056" y="527189"/>
                    </a:moveTo>
                    <a:lnTo>
                      <a:pt x="484056" y="572006"/>
                    </a:lnTo>
                    <a:cubicBezTo>
                      <a:pt x="493220" y="562763"/>
                      <a:pt x="504815" y="548103"/>
                      <a:pt x="512296" y="527189"/>
                    </a:cubicBezTo>
                    <a:close/>
                    <a:moveTo>
                      <a:pt x="436741" y="527189"/>
                    </a:moveTo>
                    <a:cubicBezTo>
                      <a:pt x="444222" y="547823"/>
                      <a:pt x="455723" y="562576"/>
                      <a:pt x="464980" y="571913"/>
                    </a:cubicBezTo>
                    <a:lnTo>
                      <a:pt x="464980" y="527189"/>
                    </a:lnTo>
                    <a:close/>
                    <a:moveTo>
                      <a:pt x="391483" y="527189"/>
                    </a:moveTo>
                    <a:cubicBezTo>
                      <a:pt x="401582" y="545489"/>
                      <a:pt x="417572" y="559961"/>
                      <a:pt x="436928" y="568271"/>
                    </a:cubicBezTo>
                    <a:cubicBezTo>
                      <a:pt x="429167" y="557441"/>
                      <a:pt x="421686" y="543902"/>
                      <a:pt x="416543" y="527189"/>
                    </a:cubicBezTo>
                    <a:close/>
                    <a:moveTo>
                      <a:pt x="536888" y="454453"/>
                    </a:moveTo>
                    <a:cubicBezTo>
                      <a:pt x="538291" y="462857"/>
                      <a:pt x="539132" y="471820"/>
                      <a:pt x="539132" y="481344"/>
                    </a:cubicBezTo>
                    <a:cubicBezTo>
                      <a:pt x="539132" y="490961"/>
                      <a:pt x="538291" y="499924"/>
                      <a:pt x="536888" y="508234"/>
                    </a:cubicBezTo>
                    <a:lnTo>
                      <a:pt x="565408" y="508234"/>
                    </a:lnTo>
                    <a:cubicBezTo>
                      <a:pt x="567933" y="499644"/>
                      <a:pt x="569335" y="490681"/>
                      <a:pt x="569335" y="481344"/>
                    </a:cubicBezTo>
                    <a:cubicBezTo>
                      <a:pt x="569335" y="472007"/>
                      <a:pt x="567933" y="462950"/>
                      <a:pt x="565408" y="454453"/>
                    </a:cubicBezTo>
                    <a:close/>
                    <a:moveTo>
                      <a:pt x="484056" y="454453"/>
                    </a:moveTo>
                    <a:lnTo>
                      <a:pt x="484056" y="508234"/>
                    </a:lnTo>
                    <a:lnTo>
                      <a:pt x="517532" y="508234"/>
                    </a:lnTo>
                    <a:cubicBezTo>
                      <a:pt x="519028" y="500018"/>
                      <a:pt x="520057" y="491054"/>
                      <a:pt x="520057" y="481344"/>
                    </a:cubicBezTo>
                    <a:cubicBezTo>
                      <a:pt x="520057" y="471633"/>
                      <a:pt x="519028" y="462670"/>
                      <a:pt x="517438" y="454453"/>
                    </a:cubicBezTo>
                    <a:close/>
                    <a:moveTo>
                      <a:pt x="431411" y="454360"/>
                    </a:moveTo>
                    <a:cubicBezTo>
                      <a:pt x="429915" y="462576"/>
                      <a:pt x="428886" y="471540"/>
                      <a:pt x="428886" y="481250"/>
                    </a:cubicBezTo>
                    <a:cubicBezTo>
                      <a:pt x="428886" y="490961"/>
                      <a:pt x="429915" y="499924"/>
                      <a:pt x="431505" y="508141"/>
                    </a:cubicBezTo>
                    <a:lnTo>
                      <a:pt x="464980" y="508141"/>
                    </a:lnTo>
                    <a:lnTo>
                      <a:pt x="464980" y="454360"/>
                    </a:lnTo>
                    <a:close/>
                    <a:moveTo>
                      <a:pt x="383535" y="454360"/>
                    </a:moveTo>
                    <a:cubicBezTo>
                      <a:pt x="381010" y="462950"/>
                      <a:pt x="379701" y="471913"/>
                      <a:pt x="379701" y="481250"/>
                    </a:cubicBezTo>
                    <a:cubicBezTo>
                      <a:pt x="379701" y="490587"/>
                      <a:pt x="381010" y="499644"/>
                      <a:pt x="383535" y="508141"/>
                    </a:cubicBezTo>
                    <a:lnTo>
                      <a:pt x="412055" y="508141"/>
                    </a:lnTo>
                    <a:cubicBezTo>
                      <a:pt x="410746" y="499831"/>
                      <a:pt x="409811" y="490868"/>
                      <a:pt x="409811" y="481250"/>
                    </a:cubicBezTo>
                    <a:cubicBezTo>
                      <a:pt x="409811" y="471633"/>
                      <a:pt x="410746" y="462670"/>
                      <a:pt x="412055" y="454360"/>
                    </a:cubicBezTo>
                    <a:close/>
                    <a:moveTo>
                      <a:pt x="511921" y="394323"/>
                    </a:moveTo>
                    <a:cubicBezTo>
                      <a:pt x="519683" y="405154"/>
                      <a:pt x="527163" y="418786"/>
                      <a:pt x="532306" y="435406"/>
                    </a:cubicBezTo>
                    <a:lnTo>
                      <a:pt x="557366" y="435406"/>
                    </a:lnTo>
                    <a:cubicBezTo>
                      <a:pt x="547268" y="417292"/>
                      <a:pt x="531278" y="402726"/>
                      <a:pt x="511921" y="394323"/>
                    </a:cubicBezTo>
                    <a:close/>
                    <a:moveTo>
                      <a:pt x="436928" y="394323"/>
                    </a:moveTo>
                    <a:cubicBezTo>
                      <a:pt x="417572" y="402726"/>
                      <a:pt x="401582" y="417292"/>
                      <a:pt x="391483" y="435406"/>
                    </a:cubicBezTo>
                    <a:lnTo>
                      <a:pt x="416543" y="435406"/>
                    </a:lnTo>
                    <a:cubicBezTo>
                      <a:pt x="421686" y="418786"/>
                      <a:pt x="429167" y="405154"/>
                      <a:pt x="436928" y="394323"/>
                    </a:cubicBezTo>
                    <a:close/>
                    <a:moveTo>
                      <a:pt x="484056" y="390775"/>
                    </a:moveTo>
                    <a:lnTo>
                      <a:pt x="484056" y="435406"/>
                    </a:lnTo>
                    <a:lnTo>
                      <a:pt x="512202" y="435406"/>
                    </a:lnTo>
                    <a:cubicBezTo>
                      <a:pt x="504721" y="414771"/>
                      <a:pt x="493220" y="400112"/>
                      <a:pt x="484056" y="390775"/>
                    </a:cubicBezTo>
                    <a:close/>
                    <a:moveTo>
                      <a:pt x="464980" y="390588"/>
                    </a:moveTo>
                    <a:cubicBezTo>
                      <a:pt x="455723" y="399832"/>
                      <a:pt x="444128" y="414491"/>
                      <a:pt x="436647" y="435406"/>
                    </a:cubicBezTo>
                    <a:lnTo>
                      <a:pt x="464980" y="435406"/>
                    </a:lnTo>
                    <a:close/>
                    <a:moveTo>
                      <a:pt x="474425" y="354267"/>
                    </a:moveTo>
                    <a:cubicBezTo>
                      <a:pt x="544649" y="354267"/>
                      <a:pt x="601689" y="411316"/>
                      <a:pt x="601689" y="481344"/>
                    </a:cubicBezTo>
                    <a:cubicBezTo>
                      <a:pt x="601689" y="551465"/>
                      <a:pt x="544649" y="608514"/>
                      <a:pt x="474425" y="608514"/>
                    </a:cubicBezTo>
                    <a:cubicBezTo>
                      <a:pt x="404200" y="608514"/>
                      <a:pt x="347160" y="551465"/>
                      <a:pt x="347160" y="481344"/>
                    </a:cubicBezTo>
                    <a:cubicBezTo>
                      <a:pt x="347160" y="411316"/>
                      <a:pt x="404200" y="354267"/>
                      <a:pt x="474425" y="354267"/>
                    </a:cubicBezTo>
                    <a:close/>
                    <a:moveTo>
                      <a:pt x="156165" y="325829"/>
                    </a:moveTo>
                    <a:lnTo>
                      <a:pt x="194606" y="447523"/>
                    </a:lnTo>
                    <a:lnTo>
                      <a:pt x="201808" y="470405"/>
                    </a:lnTo>
                    <a:lnTo>
                      <a:pt x="201995" y="470031"/>
                    </a:lnTo>
                    <a:lnTo>
                      <a:pt x="208355" y="489457"/>
                    </a:lnTo>
                    <a:lnTo>
                      <a:pt x="228651" y="431926"/>
                    </a:lnTo>
                    <a:cubicBezTo>
                      <a:pt x="178800" y="362440"/>
                      <a:pt x="238752" y="363094"/>
                      <a:pt x="242119" y="363187"/>
                    </a:cubicBezTo>
                    <a:cubicBezTo>
                      <a:pt x="245487" y="363094"/>
                      <a:pt x="305439" y="362347"/>
                      <a:pt x="255588" y="431926"/>
                    </a:cubicBezTo>
                    <a:lnTo>
                      <a:pt x="275884" y="489457"/>
                    </a:lnTo>
                    <a:lnTo>
                      <a:pt x="282244" y="470031"/>
                    </a:lnTo>
                    <a:lnTo>
                      <a:pt x="282431" y="470405"/>
                    </a:lnTo>
                    <a:lnTo>
                      <a:pt x="289633" y="447523"/>
                    </a:lnTo>
                    <a:lnTo>
                      <a:pt x="328261" y="325829"/>
                    </a:lnTo>
                    <a:cubicBezTo>
                      <a:pt x="328261" y="325829"/>
                      <a:pt x="349772" y="340866"/>
                      <a:pt x="381666" y="355622"/>
                    </a:cubicBezTo>
                    <a:cubicBezTo>
                      <a:pt x="343038" y="384108"/>
                      <a:pt x="317972" y="429778"/>
                      <a:pt x="317972" y="481332"/>
                    </a:cubicBezTo>
                    <a:cubicBezTo>
                      <a:pt x="317972" y="511872"/>
                      <a:pt x="326764" y="540358"/>
                      <a:pt x="342010" y="564454"/>
                    </a:cubicBezTo>
                    <a:cubicBezTo>
                      <a:pt x="312828" y="569871"/>
                      <a:pt x="279438" y="573513"/>
                      <a:pt x="242213" y="573513"/>
                    </a:cubicBezTo>
                    <a:cubicBezTo>
                      <a:pt x="94061" y="573420"/>
                      <a:pt x="5676" y="515982"/>
                      <a:pt x="5676" y="515982"/>
                    </a:cubicBezTo>
                    <a:cubicBezTo>
                      <a:pt x="3057" y="500665"/>
                      <a:pt x="438" y="465548"/>
                      <a:pt x="438" y="465548"/>
                    </a:cubicBezTo>
                    <a:cubicBezTo>
                      <a:pt x="-1433" y="439771"/>
                      <a:pt x="812" y="387470"/>
                      <a:pt x="46081" y="375982"/>
                    </a:cubicBezTo>
                    <a:cubicBezTo>
                      <a:pt x="106781" y="360572"/>
                      <a:pt x="156165" y="325829"/>
                      <a:pt x="156165" y="325829"/>
                    </a:cubicBezTo>
                    <a:close/>
                    <a:moveTo>
                      <a:pt x="234643" y="435"/>
                    </a:moveTo>
                    <a:cubicBezTo>
                      <a:pt x="261484" y="-1806"/>
                      <a:pt x="281779" y="4917"/>
                      <a:pt x="296368" y="13508"/>
                    </a:cubicBezTo>
                    <a:cubicBezTo>
                      <a:pt x="318159" y="25460"/>
                      <a:pt x="326389" y="41334"/>
                      <a:pt x="326389" y="41334"/>
                    </a:cubicBezTo>
                    <a:cubicBezTo>
                      <a:pt x="326389" y="41334"/>
                      <a:pt x="376331" y="44883"/>
                      <a:pt x="359496" y="146104"/>
                    </a:cubicBezTo>
                    <a:cubicBezTo>
                      <a:pt x="358468" y="151426"/>
                      <a:pt x="356971" y="156749"/>
                      <a:pt x="355101" y="162165"/>
                    </a:cubicBezTo>
                    <a:cubicBezTo>
                      <a:pt x="365108" y="161231"/>
                      <a:pt x="376798" y="167020"/>
                      <a:pt x="365669" y="206052"/>
                    </a:cubicBezTo>
                    <a:cubicBezTo>
                      <a:pt x="357626" y="234626"/>
                      <a:pt x="350144" y="242563"/>
                      <a:pt x="344346" y="243029"/>
                    </a:cubicBezTo>
                    <a:cubicBezTo>
                      <a:pt x="339108" y="276925"/>
                      <a:pt x="312080" y="319972"/>
                      <a:pt x="269527" y="335286"/>
                    </a:cubicBezTo>
                    <a:cubicBezTo>
                      <a:pt x="251945" y="341636"/>
                      <a:pt x="232492" y="341636"/>
                      <a:pt x="214816" y="335473"/>
                    </a:cubicBezTo>
                    <a:cubicBezTo>
                      <a:pt x="171515" y="320253"/>
                      <a:pt x="145329" y="277019"/>
                      <a:pt x="140091" y="243029"/>
                    </a:cubicBezTo>
                    <a:cubicBezTo>
                      <a:pt x="134386" y="242656"/>
                      <a:pt x="126904" y="234626"/>
                      <a:pt x="118768" y="206052"/>
                    </a:cubicBezTo>
                    <a:cubicBezTo>
                      <a:pt x="107732" y="167020"/>
                      <a:pt x="119423" y="161231"/>
                      <a:pt x="129804" y="162165"/>
                    </a:cubicBezTo>
                    <a:cubicBezTo>
                      <a:pt x="127746" y="156749"/>
                      <a:pt x="126437" y="151426"/>
                      <a:pt x="125408" y="146104"/>
                    </a:cubicBezTo>
                    <a:cubicBezTo>
                      <a:pt x="121761" y="127895"/>
                      <a:pt x="120919" y="110994"/>
                      <a:pt x="125128" y="94653"/>
                    </a:cubicBezTo>
                    <a:cubicBezTo>
                      <a:pt x="130271" y="72896"/>
                      <a:pt x="141962" y="55434"/>
                      <a:pt x="155242" y="41988"/>
                    </a:cubicBezTo>
                    <a:cubicBezTo>
                      <a:pt x="163566" y="33024"/>
                      <a:pt x="173011" y="25273"/>
                      <a:pt x="183018" y="18924"/>
                    </a:cubicBezTo>
                    <a:cubicBezTo>
                      <a:pt x="191248" y="13321"/>
                      <a:pt x="200227" y="8466"/>
                      <a:pt x="210047" y="5104"/>
                    </a:cubicBezTo>
                    <a:cubicBezTo>
                      <a:pt x="217809" y="2489"/>
                      <a:pt x="225945" y="809"/>
                      <a:pt x="234643" y="435"/>
                    </a:cubicBezTo>
                    <a:close/>
                  </a:path>
                </a:pathLst>
              </a:custGeom>
              <a:solidFill>
                <a:schemeClr val="accent2"/>
              </a:solid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grpSp>
        <p:grpSp>
          <p:nvGrpSpPr>
            <p:cNvPr id="30" name="组合 29">
              <a:extLst>
                <a:ext uri="{FF2B5EF4-FFF2-40B4-BE49-F238E27FC236}">
                  <a16:creationId xmlns:a16="http://schemas.microsoft.com/office/drawing/2014/main" id="{55872AA3-5971-7A23-4163-DA43DC9DCEC1}"/>
                </a:ext>
              </a:extLst>
            </p:cNvPr>
            <p:cNvGrpSpPr/>
            <p:nvPr/>
          </p:nvGrpSpPr>
          <p:grpSpPr>
            <a:xfrm>
              <a:off x="6162846" y="3924514"/>
              <a:ext cx="2611182" cy="2149858"/>
              <a:chOff x="6162846" y="3924514"/>
              <a:chExt cx="2611182" cy="2149858"/>
            </a:xfrm>
          </p:grpSpPr>
          <p:sp>
            <p:nvSpPr>
              <p:cNvPr id="22" name="文本框 21">
                <a:extLst>
                  <a:ext uri="{FF2B5EF4-FFF2-40B4-BE49-F238E27FC236}">
                    <a16:creationId xmlns:a16="http://schemas.microsoft.com/office/drawing/2014/main" id="{2F7A905F-B910-48F3-B71F-BB8124E6FB99}"/>
                  </a:ext>
                </a:extLst>
              </p:cNvPr>
              <p:cNvSpPr txBox="1"/>
              <p:nvPr/>
            </p:nvSpPr>
            <p:spPr>
              <a:xfrm>
                <a:off x="6162846" y="4751764"/>
                <a:ext cx="2611182" cy="392512"/>
              </a:xfrm>
              <a:prstGeom prst="rect">
                <a:avLst/>
              </a:prstGeom>
              <a:noFill/>
              <a:ln>
                <a:noFill/>
              </a:ln>
            </p:spPr>
            <p:txBody>
              <a:bodyPr wrap="square" lIns="91440" tIns="45720" rIns="91440" bIns="45720" anchor="b" anchorCtr="1">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3765" rtl="0" eaLnBrk="1" fontAlgn="auto" latinLnBrk="0" hangingPunct="1">
                  <a:spcBef>
                    <a:spcPts val="0"/>
                  </a:spcBef>
                  <a:spcAft>
                    <a:spcPts val="0"/>
                  </a:spcAft>
                  <a:buClrTx/>
                  <a:buSzPct val="25000"/>
                  <a:buFontTx/>
                  <a:buNone/>
                  <a:defRPr/>
                </a:pPr>
                <a:r>
                  <a:rPr kumimoji="0" lang="zh-CN" altLang="en-US" b="1" i="0" u="none" strike="noStrike" kern="1200" cap="none" spc="0" normalizeH="0" baseline="0" noProof="0" dirty="0">
                    <a:ln>
                      <a:noFill/>
                    </a:ln>
                    <a:effectLst/>
                    <a:uLnTx/>
                    <a:uFillTx/>
                  </a:rPr>
                  <a:t>单击添加小标题</a:t>
                </a:r>
                <a:endParaRPr lang="en-US" dirty="0"/>
              </a:p>
            </p:txBody>
          </p:sp>
          <p:sp>
            <p:nvSpPr>
              <p:cNvPr id="23" name="文本框 22">
                <a:extLst>
                  <a:ext uri="{FF2B5EF4-FFF2-40B4-BE49-F238E27FC236}">
                    <a16:creationId xmlns:a16="http://schemas.microsoft.com/office/drawing/2014/main" id="{19239B78-77A2-4325-A94C-E6D72C0B3FFA}"/>
                  </a:ext>
                </a:extLst>
              </p:cNvPr>
              <p:cNvSpPr txBox="1"/>
              <p:nvPr/>
            </p:nvSpPr>
            <p:spPr>
              <a:xfrm>
                <a:off x="6162846" y="5144276"/>
                <a:ext cx="2611182" cy="930096"/>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buSzPct val="25000"/>
                </a:pPr>
                <a:r>
                  <a:rPr lang="zh-CN" altLang="en-US" sz="1200" dirty="0"/>
                  <a:t>单击此处添加文本单击此处添加文本单击此处添加文本单击此处添加文本</a:t>
                </a:r>
                <a:endParaRPr lang="en-US" dirty="0"/>
              </a:p>
            </p:txBody>
          </p:sp>
          <p:sp>
            <p:nvSpPr>
              <p:cNvPr id="18" name="任意多边形: 形状 17">
                <a:extLst>
                  <a:ext uri="{FF2B5EF4-FFF2-40B4-BE49-F238E27FC236}">
                    <a16:creationId xmlns:a16="http://schemas.microsoft.com/office/drawing/2014/main" id="{FB806B13-9EEF-48F6-B669-11EFB69966CC}"/>
                  </a:ext>
                </a:extLst>
              </p:cNvPr>
              <p:cNvSpPr/>
              <p:nvPr/>
            </p:nvSpPr>
            <p:spPr bwMode="auto">
              <a:xfrm>
                <a:off x="7263113" y="3924514"/>
                <a:ext cx="414872" cy="459164"/>
              </a:xfrm>
              <a:custGeom>
                <a:avLst/>
                <a:gdLst>
                  <a:gd name="connsiteX0" fmla="*/ 502058 w 547470"/>
                  <a:gd name="connsiteY0" fmla="*/ 375608 h 605918"/>
                  <a:gd name="connsiteX1" fmla="*/ 537368 w 547470"/>
                  <a:gd name="connsiteY1" fmla="*/ 384725 h 605918"/>
                  <a:gd name="connsiteX2" fmla="*/ 541670 w 547470"/>
                  <a:gd name="connsiteY2" fmla="*/ 386780 h 605918"/>
                  <a:gd name="connsiteX3" fmla="*/ 546347 w 547470"/>
                  <a:gd name="connsiteY3" fmla="*/ 400134 h 605918"/>
                  <a:gd name="connsiteX4" fmla="*/ 538210 w 547470"/>
                  <a:gd name="connsiteY4" fmla="*/ 418812 h 605918"/>
                  <a:gd name="connsiteX5" fmla="*/ 526705 w 547470"/>
                  <a:gd name="connsiteY5" fmla="*/ 424508 h 605918"/>
                  <a:gd name="connsiteX6" fmla="*/ 503415 w 547470"/>
                  <a:gd name="connsiteY6" fmla="*/ 418812 h 605918"/>
                  <a:gd name="connsiteX7" fmla="*/ 454402 w 547470"/>
                  <a:gd name="connsiteY7" fmla="*/ 421707 h 605918"/>
                  <a:gd name="connsiteX8" fmla="*/ 426342 w 547470"/>
                  <a:gd name="connsiteY8" fmla="*/ 450844 h 605918"/>
                  <a:gd name="connsiteX9" fmla="*/ 426248 w 547470"/>
                  <a:gd name="connsiteY9" fmla="*/ 451311 h 605918"/>
                  <a:gd name="connsiteX10" fmla="*/ 474325 w 547470"/>
                  <a:gd name="connsiteY10" fmla="*/ 451311 h 605918"/>
                  <a:gd name="connsiteX11" fmla="*/ 481434 w 547470"/>
                  <a:gd name="connsiteY11" fmla="*/ 458408 h 605918"/>
                  <a:gd name="connsiteX12" fmla="*/ 481434 w 547470"/>
                  <a:gd name="connsiteY12" fmla="*/ 474191 h 605918"/>
                  <a:gd name="connsiteX13" fmla="*/ 474325 w 547470"/>
                  <a:gd name="connsiteY13" fmla="*/ 481288 h 605918"/>
                  <a:gd name="connsiteX14" fmla="*/ 419327 w 547470"/>
                  <a:gd name="connsiteY14" fmla="*/ 481288 h 605918"/>
                  <a:gd name="connsiteX15" fmla="*/ 419327 w 547470"/>
                  <a:gd name="connsiteY15" fmla="*/ 494176 h 605918"/>
                  <a:gd name="connsiteX16" fmla="*/ 474325 w 547470"/>
                  <a:gd name="connsiteY16" fmla="*/ 494176 h 605918"/>
                  <a:gd name="connsiteX17" fmla="*/ 481434 w 547470"/>
                  <a:gd name="connsiteY17" fmla="*/ 501273 h 605918"/>
                  <a:gd name="connsiteX18" fmla="*/ 481434 w 547470"/>
                  <a:gd name="connsiteY18" fmla="*/ 517056 h 605918"/>
                  <a:gd name="connsiteX19" fmla="*/ 474325 w 547470"/>
                  <a:gd name="connsiteY19" fmla="*/ 524153 h 605918"/>
                  <a:gd name="connsiteX20" fmla="*/ 424097 w 547470"/>
                  <a:gd name="connsiteY20" fmla="*/ 524153 h 605918"/>
                  <a:gd name="connsiteX21" fmla="*/ 458518 w 547470"/>
                  <a:gd name="connsiteY21" fmla="*/ 560668 h 605918"/>
                  <a:gd name="connsiteX22" fmla="*/ 503321 w 547470"/>
                  <a:gd name="connsiteY22" fmla="*/ 561882 h 605918"/>
                  <a:gd name="connsiteX23" fmla="*/ 526331 w 547470"/>
                  <a:gd name="connsiteY23" fmla="*/ 556185 h 605918"/>
                  <a:gd name="connsiteX24" fmla="*/ 538210 w 547470"/>
                  <a:gd name="connsiteY24" fmla="*/ 561976 h 605918"/>
                  <a:gd name="connsiteX25" fmla="*/ 546347 w 547470"/>
                  <a:gd name="connsiteY25" fmla="*/ 580933 h 605918"/>
                  <a:gd name="connsiteX26" fmla="*/ 541203 w 547470"/>
                  <a:gd name="connsiteY26" fmla="*/ 593914 h 605918"/>
                  <a:gd name="connsiteX27" fmla="*/ 522122 w 547470"/>
                  <a:gd name="connsiteY27" fmla="*/ 600732 h 605918"/>
                  <a:gd name="connsiteX28" fmla="*/ 447387 w 547470"/>
                  <a:gd name="connsiteY28" fmla="*/ 599891 h 605918"/>
                  <a:gd name="connsiteX29" fmla="*/ 385654 w 547470"/>
                  <a:gd name="connsiteY29" fmla="*/ 541243 h 605918"/>
                  <a:gd name="connsiteX30" fmla="*/ 380229 w 547470"/>
                  <a:gd name="connsiteY30" fmla="*/ 524060 h 605918"/>
                  <a:gd name="connsiteX31" fmla="*/ 356752 w 547470"/>
                  <a:gd name="connsiteY31" fmla="*/ 524060 h 605918"/>
                  <a:gd name="connsiteX32" fmla="*/ 349643 w 547470"/>
                  <a:gd name="connsiteY32" fmla="*/ 516962 h 605918"/>
                  <a:gd name="connsiteX33" fmla="*/ 349643 w 547470"/>
                  <a:gd name="connsiteY33" fmla="*/ 500993 h 605918"/>
                  <a:gd name="connsiteX34" fmla="*/ 356752 w 547470"/>
                  <a:gd name="connsiteY34" fmla="*/ 493896 h 605918"/>
                  <a:gd name="connsiteX35" fmla="*/ 376207 w 547470"/>
                  <a:gd name="connsiteY35" fmla="*/ 493896 h 605918"/>
                  <a:gd name="connsiteX36" fmla="*/ 376207 w 547470"/>
                  <a:gd name="connsiteY36" fmla="*/ 481101 h 605918"/>
                  <a:gd name="connsiteX37" fmla="*/ 356752 w 547470"/>
                  <a:gd name="connsiteY37" fmla="*/ 481101 h 605918"/>
                  <a:gd name="connsiteX38" fmla="*/ 349643 w 547470"/>
                  <a:gd name="connsiteY38" fmla="*/ 474004 h 605918"/>
                  <a:gd name="connsiteX39" fmla="*/ 349643 w 547470"/>
                  <a:gd name="connsiteY39" fmla="*/ 458128 h 605918"/>
                  <a:gd name="connsiteX40" fmla="*/ 356752 w 547470"/>
                  <a:gd name="connsiteY40" fmla="*/ 451031 h 605918"/>
                  <a:gd name="connsiteX41" fmla="*/ 381445 w 547470"/>
                  <a:gd name="connsiteY41" fmla="*/ 451031 h 605918"/>
                  <a:gd name="connsiteX42" fmla="*/ 382287 w 547470"/>
                  <a:gd name="connsiteY42" fmla="*/ 448602 h 605918"/>
                  <a:gd name="connsiteX43" fmla="*/ 418111 w 547470"/>
                  <a:gd name="connsiteY43" fmla="*/ 395745 h 605918"/>
                  <a:gd name="connsiteX44" fmla="*/ 465626 w 547470"/>
                  <a:gd name="connsiteY44" fmla="*/ 376227 h 605918"/>
                  <a:gd name="connsiteX45" fmla="*/ 502058 w 547470"/>
                  <a:gd name="connsiteY45" fmla="*/ 375608 h 605918"/>
                  <a:gd name="connsiteX46" fmla="*/ 308821 w 547470"/>
                  <a:gd name="connsiteY46" fmla="*/ 314841 h 605918"/>
                  <a:gd name="connsiteX47" fmla="*/ 398231 w 547470"/>
                  <a:gd name="connsiteY47" fmla="*/ 357992 h 605918"/>
                  <a:gd name="connsiteX48" fmla="*/ 412447 w 547470"/>
                  <a:gd name="connsiteY48" fmla="*/ 364250 h 605918"/>
                  <a:gd name="connsiteX49" fmla="*/ 399915 w 547470"/>
                  <a:gd name="connsiteY49" fmla="*/ 372750 h 605918"/>
                  <a:gd name="connsiteX50" fmla="*/ 361195 w 547470"/>
                  <a:gd name="connsiteY50" fmla="*/ 421785 h 605918"/>
                  <a:gd name="connsiteX51" fmla="*/ 356706 w 547470"/>
                  <a:gd name="connsiteY51" fmla="*/ 421785 h 605918"/>
                  <a:gd name="connsiteX52" fmla="*/ 320231 w 547470"/>
                  <a:gd name="connsiteY52" fmla="*/ 458398 h 605918"/>
                  <a:gd name="connsiteX53" fmla="*/ 320231 w 547470"/>
                  <a:gd name="connsiteY53" fmla="*/ 474183 h 605918"/>
                  <a:gd name="connsiteX54" fmla="*/ 322850 w 547470"/>
                  <a:gd name="connsiteY54" fmla="*/ 487820 h 605918"/>
                  <a:gd name="connsiteX55" fmla="*/ 320231 w 547470"/>
                  <a:gd name="connsiteY55" fmla="*/ 501363 h 605918"/>
                  <a:gd name="connsiteX56" fmla="*/ 320231 w 547470"/>
                  <a:gd name="connsiteY56" fmla="*/ 517148 h 605918"/>
                  <a:gd name="connsiteX57" fmla="*/ 321353 w 547470"/>
                  <a:gd name="connsiteY57" fmla="*/ 526114 h 605918"/>
                  <a:gd name="connsiteX58" fmla="*/ 228950 w 547470"/>
                  <a:gd name="connsiteY58" fmla="*/ 526114 h 605918"/>
                  <a:gd name="connsiteX59" fmla="*/ 228482 w 547470"/>
                  <a:gd name="connsiteY59" fmla="*/ 526114 h 605918"/>
                  <a:gd name="connsiteX60" fmla="*/ 0 w 547470"/>
                  <a:gd name="connsiteY60" fmla="*/ 526114 h 605918"/>
                  <a:gd name="connsiteX61" fmla="*/ 59014 w 547470"/>
                  <a:gd name="connsiteY61" fmla="*/ 358179 h 605918"/>
                  <a:gd name="connsiteX62" fmla="*/ 148425 w 547470"/>
                  <a:gd name="connsiteY62" fmla="*/ 314934 h 605918"/>
                  <a:gd name="connsiteX63" fmla="*/ 191540 w 547470"/>
                  <a:gd name="connsiteY63" fmla="*/ 451020 h 605918"/>
                  <a:gd name="connsiteX64" fmla="*/ 197432 w 547470"/>
                  <a:gd name="connsiteY64" fmla="*/ 469513 h 605918"/>
                  <a:gd name="connsiteX65" fmla="*/ 216792 w 547470"/>
                  <a:gd name="connsiteY65" fmla="*/ 414780 h 605918"/>
                  <a:gd name="connsiteX66" fmla="*/ 228389 w 547470"/>
                  <a:gd name="connsiteY66" fmla="*/ 350053 h 605918"/>
                  <a:gd name="connsiteX67" fmla="*/ 228482 w 547470"/>
                  <a:gd name="connsiteY67" fmla="*/ 350053 h 605918"/>
                  <a:gd name="connsiteX68" fmla="*/ 228576 w 547470"/>
                  <a:gd name="connsiteY68" fmla="*/ 350053 h 605918"/>
                  <a:gd name="connsiteX69" fmla="*/ 228763 w 547470"/>
                  <a:gd name="connsiteY69" fmla="*/ 350053 h 605918"/>
                  <a:gd name="connsiteX70" fmla="*/ 228857 w 547470"/>
                  <a:gd name="connsiteY70" fmla="*/ 350053 h 605918"/>
                  <a:gd name="connsiteX71" fmla="*/ 240454 w 547470"/>
                  <a:gd name="connsiteY71" fmla="*/ 414780 h 605918"/>
                  <a:gd name="connsiteX72" fmla="*/ 259813 w 547470"/>
                  <a:gd name="connsiteY72" fmla="*/ 469326 h 605918"/>
                  <a:gd name="connsiteX73" fmla="*/ 265612 w 547470"/>
                  <a:gd name="connsiteY73" fmla="*/ 450926 h 605918"/>
                  <a:gd name="connsiteX74" fmla="*/ 221753 w 547470"/>
                  <a:gd name="connsiteY74" fmla="*/ 455 h 605918"/>
                  <a:gd name="connsiteX75" fmla="*/ 279636 w 547470"/>
                  <a:gd name="connsiteY75" fmla="*/ 12689 h 605918"/>
                  <a:gd name="connsiteX76" fmla="*/ 307783 w 547470"/>
                  <a:gd name="connsiteY76" fmla="*/ 38837 h 605918"/>
                  <a:gd name="connsiteX77" fmla="*/ 338735 w 547470"/>
                  <a:gd name="connsiteY77" fmla="*/ 136891 h 605918"/>
                  <a:gd name="connsiteX78" fmla="*/ 334714 w 547470"/>
                  <a:gd name="connsiteY78" fmla="*/ 152019 h 605918"/>
                  <a:gd name="connsiteX79" fmla="*/ 344720 w 547470"/>
                  <a:gd name="connsiteY79" fmla="*/ 193202 h 605918"/>
                  <a:gd name="connsiteX80" fmla="*/ 324709 w 547470"/>
                  <a:gd name="connsiteY80" fmla="*/ 227941 h 605918"/>
                  <a:gd name="connsiteX81" fmla="*/ 254575 w 547470"/>
                  <a:gd name="connsiteY81" fmla="*/ 314509 h 605918"/>
                  <a:gd name="connsiteX82" fmla="*/ 203145 w 547470"/>
                  <a:gd name="connsiteY82" fmla="*/ 314603 h 605918"/>
                  <a:gd name="connsiteX83" fmla="*/ 133198 w 547470"/>
                  <a:gd name="connsiteY83" fmla="*/ 227941 h 605918"/>
                  <a:gd name="connsiteX84" fmla="*/ 113374 w 547470"/>
                  <a:gd name="connsiteY84" fmla="*/ 193296 h 605918"/>
                  <a:gd name="connsiteX85" fmla="*/ 123380 w 547470"/>
                  <a:gd name="connsiteY85" fmla="*/ 152113 h 605918"/>
                  <a:gd name="connsiteX86" fmla="*/ 119359 w 547470"/>
                  <a:gd name="connsiteY86" fmla="*/ 137078 h 605918"/>
                  <a:gd name="connsiteX87" fmla="*/ 119172 w 547470"/>
                  <a:gd name="connsiteY87" fmla="*/ 88704 h 605918"/>
                  <a:gd name="connsiteX88" fmla="*/ 147319 w 547470"/>
                  <a:gd name="connsiteY88" fmla="*/ 39303 h 605918"/>
                  <a:gd name="connsiteX89" fmla="*/ 173408 w 547470"/>
                  <a:gd name="connsiteY89" fmla="*/ 17732 h 605918"/>
                  <a:gd name="connsiteX90" fmla="*/ 198656 w 547470"/>
                  <a:gd name="connsiteY90" fmla="*/ 4844 h 605918"/>
                  <a:gd name="connsiteX91" fmla="*/ 221753 w 547470"/>
                  <a:gd name="connsiteY91" fmla="*/ 455 h 605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547470" h="605918">
                    <a:moveTo>
                      <a:pt x="502058" y="375608"/>
                    </a:moveTo>
                    <a:cubicBezTo>
                      <a:pt x="514008" y="377114"/>
                      <a:pt x="525770" y="380242"/>
                      <a:pt x="537368" y="384725"/>
                    </a:cubicBezTo>
                    <a:cubicBezTo>
                      <a:pt x="538864" y="385285"/>
                      <a:pt x="540361" y="385939"/>
                      <a:pt x="541670" y="386780"/>
                    </a:cubicBezTo>
                    <a:cubicBezTo>
                      <a:pt x="547282" y="390048"/>
                      <a:pt x="548779" y="394157"/>
                      <a:pt x="546347" y="400134"/>
                    </a:cubicBezTo>
                    <a:cubicBezTo>
                      <a:pt x="543728" y="406391"/>
                      <a:pt x="541109" y="412741"/>
                      <a:pt x="538210" y="418812"/>
                    </a:cubicBezTo>
                    <a:cubicBezTo>
                      <a:pt x="535871" y="424135"/>
                      <a:pt x="532504" y="425816"/>
                      <a:pt x="526705" y="424508"/>
                    </a:cubicBezTo>
                    <a:cubicBezTo>
                      <a:pt x="519035" y="422827"/>
                      <a:pt x="511271" y="420399"/>
                      <a:pt x="503415" y="418812"/>
                    </a:cubicBezTo>
                    <a:cubicBezTo>
                      <a:pt x="486859" y="415450"/>
                      <a:pt x="470490" y="415356"/>
                      <a:pt x="454402" y="421707"/>
                    </a:cubicBezTo>
                    <a:cubicBezTo>
                      <a:pt x="440559" y="427123"/>
                      <a:pt x="432047" y="437769"/>
                      <a:pt x="426342" y="450844"/>
                    </a:cubicBezTo>
                    <a:cubicBezTo>
                      <a:pt x="426248" y="450937"/>
                      <a:pt x="426248" y="451031"/>
                      <a:pt x="426248" y="451311"/>
                    </a:cubicBezTo>
                    <a:lnTo>
                      <a:pt x="474325" y="451311"/>
                    </a:lnTo>
                    <a:cubicBezTo>
                      <a:pt x="478254" y="451311"/>
                      <a:pt x="481434" y="454579"/>
                      <a:pt x="481434" y="458408"/>
                    </a:cubicBezTo>
                    <a:lnTo>
                      <a:pt x="481434" y="474191"/>
                    </a:lnTo>
                    <a:cubicBezTo>
                      <a:pt x="481434" y="478113"/>
                      <a:pt x="478254" y="481288"/>
                      <a:pt x="474325" y="481288"/>
                    </a:cubicBezTo>
                    <a:lnTo>
                      <a:pt x="419327" y="481288"/>
                    </a:lnTo>
                    <a:lnTo>
                      <a:pt x="419327" y="494176"/>
                    </a:lnTo>
                    <a:lnTo>
                      <a:pt x="474325" y="494176"/>
                    </a:lnTo>
                    <a:cubicBezTo>
                      <a:pt x="478254" y="494176"/>
                      <a:pt x="481434" y="497351"/>
                      <a:pt x="481434" y="501273"/>
                    </a:cubicBezTo>
                    <a:lnTo>
                      <a:pt x="481434" y="517056"/>
                    </a:lnTo>
                    <a:cubicBezTo>
                      <a:pt x="481434" y="520885"/>
                      <a:pt x="478254" y="524153"/>
                      <a:pt x="474325" y="524153"/>
                    </a:cubicBezTo>
                    <a:lnTo>
                      <a:pt x="424097" y="524153"/>
                    </a:lnTo>
                    <a:cubicBezTo>
                      <a:pt x="430177" y="541430"/>
                      <a:pt x="440091" y="554785"/>
                      <a:pt x="458518" y="560668"/>
                    </a:cubicBezTo>
                    <a:cubicBezTo>
                      <a:pt x="473390" y="565244"/>
                      <a:pt x="488355" y="564964"/>
                      <a:pt x="503321" y="561882"/>
                    </a:cubicBezTo>
                    <a:cubicBezTo>
                      <a:pt x="510991" y="560295"/>
                      <a:pt x="518661" y="557866"/>
                      <a:pt x="526331" y="556185"/>
                    </a:cubicBezTo>
                    <a:cubicBezTo>
                      <a:pt x="532317" y="554785"/>
                      <a:pt x="535684" y="556372"/>
                      <a:pt x="538210" y="561976"/>
                    </a:cubicBezTo>
                    <a:cubicBezTo>
                      <a:pt x="541109" y="568233"/>
                      <a:pt x="543728" y="574583"/>
                      <a:pt x="546347" y="580933"/>
                    </a:cubicBezTo>
                    <a:cubicBezTo>
                      <a:pt x="548685" y="586630"/>
                      <a:pt x="547189" y="591113"/>
                      <a:pt x="541203" y="593914"/>
                    </a:cubicBezTo>
                    <a:cubicBezTo>
                      <a:pt x="535123" y="596622"/>
                      <a:pt x="528575" y="598957"/>
                      <a:pt x="522122" y="600732"/>
                    </a:cubicBezTo>
                    <a:cubicBezTo>
                      <a:pt x="497148" y="607736"/>
                      <a:pt x="472267" y="607829"/>
                      <a:pt x="447387" y="599891"/>
                    </a:cubicBezTo>
                    <a:cubicBezTo>
                      <a:pt x="417456" y="590179"/>
                      <a:pt x="397533" y="569820"/>
                      <a:pt x="385654" y="541243"/>
                    </a:cubicBezTo>
                    <a:cubicBezTo>
                      <a:pt x="383409" y="535640"/>
                      <a:pt x="381913" y="529757"/>
                      <a:pt x="380229" y="524060"/>
                    </a:cubicBezTo>
                    <a:lnTo>
                      <a:pt x="356752" y="524060"/>
                    </a:lnTo>
                    <a:cubicBezTo>
                      <a:pt x="352917" y="524060"/>
                      <a:pt x="349643" y="520791"/>
                      <a:pt x="349643" y="516962"/>
                    </a:cubicBezTo>
                    <a:lnTo>
                      <a:pt x="349643" y="500993"/>
                    </a:lnTo>
                    <a:cubicBezTo>
                      <a:pt x="349643" y="497164"/>
                      <a:pt x="352917" y="493896"/>
                      <a:pt x="356752" y="493896"/>
                    </a:cubicBezTo>
                    <a:lnTo>
                      <a:pt x="376207" y="493896"/>
                    </a:lnTo>
                    <a:lnTo>
                      <a:pt x="376207" y="481101"/>
                    </a:lnTo>
                    <a:lnTo>
                      <a:pt x="356752" y="481101"/>
                    </a:lnTo>
                    <a:cubicBezTo>
                      <a:pt x="352917" y="481101"/>
                      <a:pt x="349643" y="477833"/>
                      <a:pt x="349643" y="474004"/>
                    </a:cubicBezTo>
                    <a:lnTo>
                      <a:pt x="349643" y="458128"/>
                    </a:lnTo>
                    <a:cubicBezTo>
                      <a:pt x="349643" y="454299"/>
                      <a:pt x="352917" y="451031"/>
                      <a:pt x="356752" y="451031"/>
                    </a:cubicBezTo>
                    <a:lnTo>
                      <a:pt x="381445" y="451031"/>
                    </a:lnTo>
                    <a:lnTo>
                      <a:pt x="382287" y="448602"/>
                    </a:lnTo>
                    <a:cubicBezTo>
                      <a:pt x="389021" y="427403"/>
                      <a:pt x="400526" y="409473"/>
                      <a:pt x="418111" y="395745"/>
                    </a:cubicBezTo>
                    <a:cubicBezTo>
                      <a:pt x="432047" y="384912"/>
                      <a:pt x="448322" y="378935"/>
                      <a:pt x="465626" y="376227"/>
                    </a:cubicBezTo>
                    <a:cubicBezTo>
                      <a:pt x="477973" y="374219"/>
                      <a:pt x="490109" y="374102"/>
                      <a:pt x="502058" y="375608"/>
                    </a:cubicBezTo>
                    <a:close/>
                    <a:moveTo>
                      <a:pt x="308821" y="314841"/>
                    </a:moveTo>
                    <a:cubicBezTo>
                      <a:pt x="308821" y="314841"/>
                      <a:pt x="342209" y="336697"/>
                      <a:pt x="398231" y="357992"/>
                    </a:cubicBezTo>
                    <a:cubicBezTo>
                      <a:pt x="403469" y="359860"/>
                      <a:pt x="408051" y="362009"/>
                      <a:pt x="412447" y="364250"/>
                    </a:cubicBezTo>
                    <a:cubicBezTo>
                      <a:pt x="408051" y="366865"/>
                      <a:pt x="403936" y="369574"/>
                      <a:pt x="399915" y="372750"/>
                    </a:cubicBezTo>
                    <a:cubicBezTo>
                      <a:pt x="383267" y="385639"/>
                      <a:pt x="370267" y="402078"/>
                      <a:pt x="361195" y="421785"/>
                    </a:cubicBezTo>
                    <a:lnTo>
                      <a:pt x="356706" y="421785"/>
                    </a:lnTo>
                    <a:cubicBezTo>
                      <a:pt x="336504" y="421785"/>
                      <a:pt x="320137" y="438224"/>
                      <a:pt x="320231" y="458398"/>
                    </a:cubicBezTo>
                    <a:lnTo>
                      <a:pt x="320231" y="474183"/>
                    </a:lnTo>
                    <a:cubicBezTo>
                      <a:pt x="320231" y="479040"/>
                      <a:pt x="321260" y="483523"/>
                      <a:pt x="322850" y="487820"/>
                    </a:cubicBezTo>
                    <a:cubicBezTo>
                      <a:pt x="321166" y="492023"/>
                      <a:pt x="320231" y="496599"/>
                      <a:pt x="320231" y="501363"/>
                    </a:cubicBezTo>
                    <a:lnTo>
                      <a:pt x="320231" y="517148"/>
                    </a:lnTo>
                    <a:cubicBezTo>
                      <a:pt x="320231" y="520323"/>
                      <a:pt x="320605" y="523312"/>
                      <a:pt x="321353" y="526114"/>
                    </a:cubicBezTo>
                    <a:lnTo>
                      <a:pt x="228950" y="526114"/>
                    </a:lnTo>
                    <a:lnTo>
                      <a:pt x="228482" y="526114"/>
                    </a:lnTo>
                    <a:lnTo>
                      <a:pt x="0" y="526114"/>
                    </a:lnTo>
                    <a:cubicBezTo>
                      <a:pt x="1309" y="431125"/>
                      <a:pt x="-2619" y="380595"/>
                      <a:pt x="59014" y="358179"/>
                    </a:cubicBezTo>
                    <a:cubicBezTo>
                      <a:pt x="114849" y="336697"/>
                      <a:pt x="148425" y="314934"/>
                      <a:pt x="148425" y="314934"/>
                    </a:cubicBezTo>
                    <a:lnTo>
                      <a:pt x="191540" y="451020"/>
                    </a:lnTo>
                    <a:lnTo>
                      <a:pt x="197432" y="469513"/>
                    </a:lnTo>
                    <a:lnTo>
                      <a:pt x="216792" y="414780"/>
                    </a:lnTo>
                    <a:cubicBezTo>
                      <a:pt x="172367" y="353042"/>
                      <a:pt x="220159" y="350053"/>
                      <a:pt x="228389" y="350053"/>
                    </a:cubicBezTo>
                    <a:lnTo>
                      <a:pt x="228482" y="350053"/>
                    </a:lnTo>
                    <a:lnTo>
                      <a:pt x="228576" y="350053"/>
                    </a:lnTo>
                    <a:lnTo>
                      <a:pt x="228763" y="350053"/>
                    </a:lnTo>
                    <a:lnTo>
                      <a:pt x="228857" y="350053"/>
                    </a:lnTo>
                    <a:cubicBezTo>
                      <a:pt x="237087" y="350053"/>
                      <a:pt x="284878" y="353042"/>
                      <a:pt x="240454" y="414780"/>
                    </a:cubicBezTo>
                    <a:lnTo>
                      <a:pt x="259813" y="469326"/>
                    </a:lnTo>
                    <a:lnTo>
                      <a:pt x="265612" y="450926"/>
                    </a:lnTo>
                    <a:close/>
                    <a:moveTo>
                      <a:pt x="221753" y="455"/>
                    </a:moveTo>
                    <a:cubicBezTo>
                      <a:pt x="246814" y="-1786"/>
                      <a:pt x="265890" y="4564"/>
                      <a:pt x="279636" y="12689"/>
                    </a:cubicBezTo>
                    <a:cubicBezTo>
                      <a:pt x="300022" y="23895"/>
                      <a:pt x="307783" y="38837"/>
                      <a:pt x="307783" y="38837"/>
                    </a:cubicBezTo>
                    <a:cubicBezTo>
                      <a:pt x="307783" y="38837"/>
                      <a:pt x="354538" y="42012"/>
                      <a:pt x="338735" y="136891"/>
                    </a:cubicBezTo>
                    <a:cubicBezTo>
                      <a:pt x="337800" y="141934"/>
                      <a:pt x="336491" y="146883"/>
                      <a:pt x="334714" y="152019"/>
                    </a:cubicBezTo>
                    <a:cubicBezTo>
                      <a:pt x="344065" y="151085"/>
                      <a:pt x="355006" y="156595"/>
                      <a:pt x="344720" y="193202"/>
                    </a:cubicBezTo>
                    <a:cubicBezTo>
                      <a:pt x="337239" y="220004"/>
                      <a:pt x="330132" y="227568"/>
                      <a:pt x="324709" y="227941"/>
                    </a:cubicBezTo>
                    <a:cubicBezTo>
                      <a:pt x="319752" y="259786"/>
                      <a:pt x="294318" y="300128"/>
                      <a:pt x="254575" y="314509"/>
                    </a:cubicBezTo>
                    <a:cubicBezTo>
                      <a:pt x="237931" y="320486"/>
                      <a:pt x="219789" y="320486"/>
                      <a:pt x="203145" y="314603"/>
                    </a:cubicBezTo>
                    <a:cubicBezTo>
                      <a:pt x="162748" y="300315"/>
                      <a:pt x="138248" y="259786"/>
                      <a:pt x="133198" y="227941"/>
                    </a:cubicBezTo>
                    <a:cubicBezTo>
                      <a:pt x="127868" y="227568"/>
                      <a:pt x="120855" y="220004"/>
                      <a:pt x="113374" y="193296"/>
                    </a:cubicBezTo>
                    <a:cubicBezTo>
                      <a:pt x="103088" y="156595"/>
                      <a:pt x="114029" y="151272"/>
                      <a:pt x="123380" y="152113"/>
                    </a:cubicBezTo>
                    <a:cubicBezTo>
                      <a:pt x="121603" y="146977"/>
                      <a:pt x="120294" y="142027"/>
                      <a:pt x="119359" y="137078"/>
                    </a:cubicBezTo>
                    <a:cubicBezTo>
                      <a:pt x="115992" y="119895"/>
                      <a:pt x="115151" y="103926"/>
                      <a:pt x="119172" y="88704"/>
                    </a:cubicBezTo>
                    <a:cubicBezTo>
                      <a:pt x="123847" y="68346"/>
                      <a:pt x="134975" y="52004"/>
                      <a:pt x="147319" y="39303"/>
                    </a:cubicBezTo>
                    <a:cubicBezTo>
                      <a:pt x="155080" y="30992"/>
                      <a:pt x="164057" y="23708"/>
                      <a:pt x="173408" y="17732"/>
                    </a:cubicBezTo>
                    <a:cubicBezTo>
                      <a:pt x="180982" y="12502"/>
                      <a:pt x="189492" y="7926"/>
                      <a:pt x="198656" y="4844"/>
                    </a:cubicBezTo>
                    <a:cubicBezTo>
                      <a:pt x="205950" y="2416"/>
                      <a:pt x="213618" y="829"/>
                      <a:pt x="221753" y="455"/>
                    </a:cubicBezTo>
                    <a:close/>
                  </a:path>
                </a:pathLst>
              </a:custGeom>
              <a:solidFill>
                <a:schemeClr val="accent1"/>
              </a:solid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grpSp>
        <p:grpSp>
          <p:nvGrpSpPr>
            <p:cNvPr id="31" name="组合 30">
              <a:extLst>
                <a:ext uri="{FF2B5EF4-FFF2-40B4-BE49-F238E27FC236}">
                  <a16:creationId xmlns:a16="http://schemas.microsoft.com/office/drawing/2014/main" id="{5AF18642-C16F-4E38-710C-B170F1B1CE3E}"/>
                </a:ext>
              </a:extLst>
            </p:cNvPr>
            <p:cNvGrpSpPr/>
            <p:nvPr/>
          </p:nvGrpSpPr>
          <p:grpSpPr>
            <a:xfrm>
              <a:off x="8907718" y="3947515"/>
              <a:ext cx="2611182" cy="2126857"/>
              <a:chOff x="8907718" y="3947515"/>
              <a:chExt cx="2611182" cy="2126857"/>
            </a:xfrm>
          </p:grpSpPr>
          <p:sp>
            <p:nvSpPr>
              <p:cNvPr id="20" name="文本框 19">
                <a:extLst>
                  <a:ext uri="{FF2B5EF4-FFF2-40B4-BE49-F238E27FC236}">
                    <a16:creationId xmlns:a16="http://schemas.microsoft.com/office/drawing/2014/main" id="{F48E0EEE-95DD-4128-845D-D853BF84A537}"/>
                  </a:ext>
                </a:extLst>
              </p:cNvPr>
              <p:cNvSpPr txBox="1"/>
              <p:nvPr/>
            </p:nvSpPr>
            <p:spPr>
              <a:xfrm>
                <a:off x="8907718" y="4751764"/>
                <a:ext cx="2611182" cy="392512"/>
              </a:xfrm>
              <a:prstGeom prst="rect">
                <a:avLst/>
              </a:prstGeom>
              <a:noFill/>
              <a:ln>
                <a:noFill/>
              </a:ln>
            </p:spPr>
            <p:txBody>
              <a:bodyPr wrap="square" lIns="91440" tIns="45720" rIns="91440" bIns="45720" anchor="b" anchorCtr="1">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3765" rtl="0" eaLnBrk="1" fontAlgn="auto" latinLnBrk="0" hangingPunct="1">
                  <a:spcBef>
                    <a:spcPts val="0"/>
                  </a:spcBef>
                  <a:spcAft>
                    <a:spcPts val="0"/>
                  </a:spcAft>
                  <a:buClrTx/>
                  <a:buSzPct val="25000"/>
                  <a:buFontTx/>
                  <a:buNone/>
                  <a:defRPr/>
                </a:pPr>
                <a:r>
                  <a:rPr kumimoji="0" lang="zh-CN" altLang="en-US" b="1" i="0" u="none" strike="noStrike" kern="1200" cap="none" spc="0" normalizeH="0" baseline="0" noProof="0" dirty="0">
                    <a:ln>
                      <a:noFill/>
                    </a:ln>
                    <a:effectLst/>
                    <a:uLnTx/>
                    <a:uFillTx/>
                  </a:rPr>
                  <a:t>单击添加小标题</a:t>
                </a:r>
                <a:endParaRPr lang="en-US" dirty="0"/>
              </a:p>
            </p:txBody>
          </p:sp>
          <p:sp>
            <p:nvSpPr>
              <p:cNvPr id="21" name="文本框 20">
                <a:extLst>
                  <a:ext uri="{FF2B5EF4-FFF2-40B4-BE49-F238E27FC236}">
                    <a16:creationId xmlns:a16="http://schemas.microsoft.com/office/drawing/2014/main" id="{36E3CADC-81C1-43DF-ACBD-DDC86F2524B9}"/>
                  </a:ext>
                </a:extLst>
              </p:cNvPr>
              <p:cNvSpPr txBox="1"/>
              <p:nvPr/>
            </p:nvSpPr>
            <p:spPr>
              <a:xfrm>
                <a:off x="8907718" y="5144276"/>
                <a:ext cx="2611182" cy="930096"/>
              </a:xfrm>
              <a:prstGeom prst="rect">
                <a:avLst/>
              </a:prstGeom>
              <a:no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20000"/>
                  </a:lnSpc>
                  <a:buSzPct val="25000"/>
                </a:pPr>
                <a:r>
                  <a:rPr lang="zh-CN" altLang="en-US" sz="1200" dirty="0"/>
                  <a:t>单击此处添加文本单击此处添加文本单击此处添加文本单击此处添加文本</a:t>
                </a:r>
                <a:endParaRPr lang="en-US" dirty="0"/>
              </a:p>
            </p:txBody>
          </p:sp>
          <p:sp>
            <p:nvSpPr>
              <p:cNvPr id="19" name="任意多边形: 形状 18">
                <a:extLst>
                  <a:ext uri="{FF2B5EF4-FFF2-40B4-BE49-F238E27FC236}">
                    <a16:creationId xmlns:a16="http://schemas.microsoft.com/office/drawing/2014/main" id="{A01BDB6E-20D9-431C-AF2B-A8C776B7FF79}"/>
                  </a:ext>
                </a:extLst>
              </p:cNvPr>
              <p:cNvSpPr/>
              <p:nvPr/>
            </p:nvSpPr>
            <p:spPr bwMode="auto">
              <a:xfrm>
                <a:off x="9983727" y="3947515"/>
                <a:ext cx="459164" cy="413164"/>
              </a:xfrm>
              <a:custGeom>
                <a:avLst/>
                <a:gdLst>
                  <a:gd name="connsiteX0" fmla="*/ 465730 w 609191"/>
                  <a:gd name="connsiteY0" fmla="*/ 360460 h 548159"/>
                  <a:gd name="connsiteX1" fmla="*/ 465730 w 609191"/>
                  <a:gd name="connsiteY1" fmla="*/ 404898 h 548159"/>
                  <a:gd name="connsiteX2" fmla="*/ 421230 w 609191"/>
                  <a:gd name="connsiteY2" fmla="*/ 404898 h 548159"/>
                  <a:gd name="connsiteX3" fmla="*/ 421230 w 609191"/>
                  <a:gd name="connsiteY3" fmla="*/ 439197 h 548159"/>
                  <a:gd name="connsiteX4" fmla="*/ 465730 w 609191"/>
                  <a:gd name="connsiteY4" fmla="*/ 439197 h 548159"/>
                  <a:gd name="connsiteX5" fmla="*/ 465730 w 609191"/>
                  <a:gd name="connsiteY5" fmla="*/ 483635 h 548159"/>
                  <a:gd name="connsiteX6" fmla="*/ 499982 w 609191"/>
                  <a:gd name="connsiteY6" fmla="*/ 483635 h 548159"/>
                  <a:gd name="connsiteX7" fmla="*/ 499982 w 609191"/>
                  <a:gd name="connsiteY7" fmla="*/ 439197 h 548159"/>
                  <a:gd name="connsiteX8" fmla="*/ 544577 w 609191"/>
                  <a:gd name="connsiteY8" fmla="*/ 439197 h 548159"/>
                  <a:gd name="connsiteX9" fmla="*/ 544577 w 609191"/>
                  <a:gd name="connsiteY9" fmla="*/ 404898 h 548159"/>
                  <a:gd name="connsiteX10" fmla="*/ 499982 w 609191"/>
                  <a:gd name="connsiteY10" fmla="*/ 404898 h 548159"/>
                  <a:gd name="connsiteX11" fmla="*/ 499982 w 609191"/>
                  <a:gd name="connsiteY11" fmla="*/ 360460 h 548159"/>
                  <a:gd name="connsiteX12" fmla="*/ 482809 w 609191"/>
                  <a:gd name="connsiteY12" fmla="*/ 295746 h 548159"/>
                  <a:gd name="connsiteX13" fmla="*/ 609191 w 609191"/>
                  <a:gd name="connsiteY13" fmla="*/ 421953 h 548159"/>
                  <a:gd name="connsiteX14" fmla="*/ 482809 w 609191"/>
                  <a:gd name="connsiteY14" fmla="*/ 548159 h 548159"/>
                  <a:gd name="connsiteX15" fmla="*/ 356426 w 609191"/>
                  <a:gd name="connsiteY15" fmla="*/ 421953 h 548159"/>
                  <a:gd name="connsiteX16" fmla="*/ 482809 w 609191"/>
                  <a:gd name="connsiteY16" fmla="*/ 295746 h 548159"/>
                  <a:gd name="connsiteX17" fmla="*/ 256102 w 609191"/>
                  <a:gd name="connsiteY17" fmla="*/ 446 h 548159"/>
                  <a:gd name="connsiteX18" fmla="*/ 318064 w 609191"/>
                  <a:gd name="connsiteY18" fmla="*/ 13618 h 548159"/>
                  <a:gd name="connsiteX19" fmla="*/ 348333 w 609191"/>
                  <a:gd name="connsiteY19" fmla="*/ 41667 h 548159"/>
                  <a:gd name="connsiteX20" fmla="*/ 381544 w 609191"/>
                  <a:gd name="connsiteY20" fmla="*/ 146945 h 548159"/>
                  <a:gd name="connsiteX21" fmla="*/ 379267 w 609191"/>
                  <a:gd name="connsiteY21" fmla="*/ 156232 h 548159"/>
                  <a:gd name="connsiteX22" fmla="*/ 388186 w 609191"/>
                  <a:gd name="connsiteY22" fmla="*/ 200485 h 548159"/>
                  <a:gd name="connsiteX23" fmla="*/ 366742 w 609191"/>
                  <a:gd name="connsiteY23" fmla="*/ 237725 h 548159"/>
                  <a:gd name="connsiteX24" fmla="*/ 351749 w 609191"/>
                  <a:gd name="connsiteY24" fmla="*/ 278851 h 548159"/>
                  <a:gd name="connsiteX25" fmla="*/ 351749 w 609191"/>
                  <a:gd name="connsiteY25" fmla="*/ 322915 h 548159"/>
                  <a:gd name="connsiteX26" fmla="*/ 317969 w 609191"/>
                  <a:gd name="connsiteY26" fmla="*/ 422507 h 548159"/>
                  <a:gd name="connsiteX27" fmla="*/ 376800 w 609191"/>
                  <a:gd name="connsiteY27" fmla="*/ 548159 h 548159"/>
                  <a:gd name="connsiteX28" fmla="*/ 26853 w 609191"/>
                  <a:gd name="connsiteY28" fmla="*/ 548159 h 548159"/>
                  <a:gd name="connsiteX29" fmla="*/ 0 w 609191"/>
                  <a:gd name="connsiteY29" fmla="*/ 521437 h 548159"/>
                  <a:gd name="connsiteX30" fmla="*/ 0 w 609191"/>
                  <a:gd name="connsiteY30" fmla="*/ 473867 h 548159"/>
                  <a:gd name="connsiteX31" fmla="*/ 19452 w 609191"/>
                  <a:gd name="connsiteY31" fmla="*/ 433120 h 548159"/>
                  <a:gd name="connsiteX32" fmla="*/ 173740 w 609191"/>
                  <a:gd name="connsiteY32" fmla="*/ 334286 h 548159"/>
                  <a:gd name="connsiteX33" fmla="*/ 176586 w 609191"/>
                  <a:gd name="connsiteY33" fmla="*/ 330021 h 548159"/>
                  <a:gd name="connsiteX34" fmla="*/ 176586 w 609191"/>
                  <a:gd name="connsiteY34" fmla="*/ 278851 h 548159"/>
                  <a:gd name="connsiteX35" fmla="*/ 161594 w 609191"/>
                  <a:gd name="connsiteY35" fmla="*/ 237725 h 548159"/>
                  <a:gd name="connsiteX36" fmla="*/ 140149 w 609191"/>
                  <a:gd name="connsiteY36" fmla="*/ 200485 h 548159"/>
                  <a:gd name="connsiteX37" fmla="*/ 148499 w 609191"/>
                  <a:gd name="connsiteY37" fmla="*/ 156232 h 548159"/>
                  <a:gd name="connsiteX38" fmla="*/ 146222 w 609191"/>
                  <a:gd name="connsiteY38" fmla="*/ 146756 h 548159"/>
                  <a:gd name="connsiteX39" fmla="*/ 146032 w 609191"/>
                  <a:gd name="connsiteY39" fmla="*/ 95111 h 548159"/>
                  <a:gd name="connsiteX40" fmla="*/ 176207 w 609191"/>
                  <a:gd name="connsiteY40" fmla="*/ 42141 h 548159"/>
                  <a:gd name="connsiteX41" fmla="*/ 204199 w 609191"/>
                  <a:gd name="connsiteY41" fmla="*/ 19019 h 548159"/>
                  <a:gd name="connsiteX42" fmla="*/ 231431 w 609191"/>
                  <a:gd name="connsiteY42" fmla="*/ 5184 h 548159"/>
                  <a:gd name="connsiteX43" fmla="*/ 256102 w 609191"/>
                  <a:gd name="connsiteY43" fmla="*/ 446 h 54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609191" h="548159">
                    <a:moveTo>
                      <a:pt x="465730" y="360460"/>
                    </a:moveTo>
                    <a:lnTo>
                      <a:pt x="465730" y="404898"/>
                    </a:lnTo>
                    <a:lnTo>
                      <a:pt x="421230" y="404898"/>
                    </a:lnTo>
                    <a:lnTo>
                      <a:pt x="421230" y="439197"/>
                    </a:lnTo>
                    <a:lnTo>
                      <a:pt x="465730" y="439197"/>
                    </a:lnTo>
                    <a:lnTo>
                      <a:pt x="465730" y="483635"/>
                    </a:lnTo>
                    <a:lnTo>
                      <a:pt x="499982" y="483635"/>
                    </a:lnTo>
                    <a:lnTo>
                      <a:pt x="499982" y="439197"/>
                    </a:lnTo>
                    <a:lnTo>
                      <a:pt x="544577" y="439197"/>
                    </a:lnTo>
                    <a:lnTo>
                      <a:pt x="544577" y="404898"/>
                    </a:lnTo>
                    <a:lnTo>
                      <a:pt x="499982" y="404898"/>
                    </a:lnTo>
                    <a:lnTo>
                      <a:pt x="499982" y="360460"/>
                    </a:lnTo>
                    <a:close/>
                    <a:moveTo>
                      <a:pt x="482809" y="295746"/>
                    </a:moveTo>
                    <a:cubicBezTo>
                      <a:pt x="552642" y="295746"/>
                      <a:pt x="609191" y="352217"/>
                      <a:pt x="609191" y="421953"/>
                    </a:cubicBezTo>
                    <a:cubicBezTo>
                      <a:pt x="609191" y="491688"/>
                      <a:pt x="552642" y="548159"/>
                      <a:pt x="482809" y="548159"/>
                    </a:cubicBezTo>
                    <a:cubicBezTo>
                      <a:pt x="413071" y="548159"/>
                      <a:pt x="356426" y="491688"/>
                      <a:pt x="356426" y="421953"/>
                    </a:cubicBezTo>
                    <a:cubicBezTo>
                      <a:pt x="356426" y="352217"/>
                      <a:pt x="412976" y="295746"/>
                      <a:pt x="482809" y="295746"/>
                    </a:cubicBezTo>
                    <a:close/>
                    <a:moveTo>
                      <a:pt x="256102" y="446"/>
                    </a:moveTo>
                    <a:cubicBezTo>
                      <a:pt x="283050" y="-1828"/>
                      <a:pt x="303356" y="4900"/>
                      <a:pt x="318064" y="13618"/>
                    </a:cubicBezTo>
                    <a:cubicBezTo>
                      <a:pt x="339983" y="25747"/>
                      <a:pt x="348333" y="41667"/>
                      <a:pt x="348333" y="41667"/>
                    </a:cubicBezTo>
                    <a:cubicBezTo>
                      <a:pt x="348333" y="41667"/>
                      <a:pt x="398434" y="45173"/>
                      <a:pt x="381544" y="146945"/>
                    </a:cubicBezTo>
                    <a:cubicBezTo>
                      <a:pt x="380975" y="149978"/>
                      <a:pt x="380216" y="153105"/>
                      <a:pt x="379267" y="156232"/>
                    </a:cubicBezTo>
                    <a:cubicBezTo>
                      <a:pt x="388946" y="156232"/>
                      <a:pt x="398624" y="163623"/>
                      <a:pt x="388186" y="200485"/>
                    </a:cubicBezTo>
                    <a:cubicBezTo>
                      <a:pt x="380026" y="229292"/>
                      <a:pt x="372435" y="237251"/>
                      <a:pt x="366742" y="237725"/>
                    </a:cubicBezTo>
                    <a:cubicBezTo>
                      <a:pt x="364749" y="250802"/>
                      <a:pt x="359530" y="265206"/>
                      <a:pt x="351749" y="278851"/>
                    </a:cubicBezTo>
                    <a:lnTo>
                      <a:pt x="351749" y="322915"/>
                    </a:lnTo>
                    <a:cubicBezTo>
                      <a:pt x="330589" y="350584"/>
                      <a:pt x="317969" y="385077"/>
                      <a:pt x="317969" y="422507"/>
                    </a:cubicBezTo>
                    <a:cubicBezTo>
                      <a:pt x="317969" y="472920"/>
                      <a:pt x="340837" y="518120"/>
                      <a:pt x="376800" y="548159"/>
                    </a:cubicBezTo>
                    <a:lnTo>
                      <a:pt x="26853" y="548159"/>
                    </a:lnTo>
                    <a:cubicBezTo>
                      <a:pt x="12051" y="548159"/>
                      <a:pt x="0" y="536219"/>
                      <a:pt x="0" y="521437"/>
                    </a:cubicBezTo>
                    <a:lnTo>
                      <a:pt x="0" y="473867"/>
                    </a:lnTo>
                    <a:cubicBezTo>
                      <a:pt x="0" y="458137"/>
                      <a:pt x="7211" y="443070"/>
                      <a:pt x="19452" y="433120"/>
                    </a:cubicBezTo>
                    <a:cubicBezTo>
                      <a:pt x="86633" y="377970"/>
                      <a:pt x="159032" y="341487"/>
                      <a:pt x="173740" y="334286"/>
                    </a:cubicBezTo>
                    <a:cubicBezTo>
                      <a:pt x="175353" y="333528"/>
                      <a:pt x="176396" y="331917"/>
                      <a:pt x="176586" y="330021"/>
                    </a:cubicBezTo>
                    <a:lnTo>
                      <a:pt x="176586" y="278851"/>
                    </a:lnTo>
                    <a:cubicBezTo>
                      <a:pt x="168616" y="265206"/>
                      <a:pt x="163587" y="250802"/>
                      <a:pt x="161594" y="237725"/>
                    </a:cubicBezTo>
                    <a:cubicBezTo>
                      <a:pt x="155901" y="237251"/>
                      <a:pt x="148310" y="229197"/>
                      <a:pt x="140149" y="200485"/>
                    </a:cubicBezTo>
                    <a:cubicBezTo>
                      <a:pt x="129806" y="164192"/>
                      <a:pt x="139200" y="156516"/>
                      <a:pt x="148499" y="156232"/>
                    </a:cubicBezTo>
                    <a:cubicBezTo>
                      <a:pt x="147645" y="153105"/>
                      <a:pt x="146886" y="149978"/>
                      <a:pt x="146222" y="146756"/>
                    </a:cubicBezTo>
                    <a:cubicBezTo>
                      <a:pt x="142711" y="128467"/>
                      <a:pt x="141667" y="111410"/>
                      <a:pt x="146032" y="95111"/>
                    </a:cubicBezTo>
                    <a:cubicBezTo>
                      <a:pt x="151061" y="73222"/>
                      <a:pt x="162922" y="55691"/>
                      <a:pt x="176207" y="42141"/>
                    </a:cubicBezTo>
                    <a:cubicBezTo>
                      <a:pt x="184557" y="33233"/>
                      <a:pt x="194046" y="25463"/>
                      <a:pt x="204199" y="19019"/>
                    </a:cubicBezTo>
                    <a:cubicBezTo>
                      <a:pt x="212454" y="13334"/>
                      <a:pt x="221563" y="8406"/>
                      <a:pt x="231431" y="5184"/>
                    </a:cubicBezTo>
                    <a:cubicBezTo>
                      <a:pt x="239117" y="2626"/>
                      <a:pt x="247373" y="825"/>
                      <a:pt x="256102" y="446"/>
                    </a:cubicBezTo>
                    <a:close/>
                  </a:path>
                </a:pathLst>
              </a:custGeom>
              <a:solidFill>
                <a:schemeClr val="accent2"/>
              </a:solid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grpSp>
      </p:grpSp>
      <p:sp>
        <p:nvSpPr>
          <p:cNvPr id="2" name="标题 1"/>
          <p:cNvSpPr>
            <a:spLocks noGrp="1"/>
          </p:cNvSpPr>
          <p:nvPr>
            <p:ph type="title"/>
          </p:nvPr>
        </p:nvSpPr>
        <p:spPr/>
        <p:txBody>
          <a:bodyPr/>
          <a:lstStyle/>
          <a:p>
            <a:r>
              <a:rPr lang="zh-CN" altLang="en-US" dirty="0"/>
              <a:t>前沿技术追踪</a:t>
            </a:r>
            <a:endParaRPr lang="en-US" dirty="0"/>
          </a:p>
        </p:txBody>
      </p:sp>
    </p:spTree>
    <p:extLst>
      <p:ext uri="{BB962C8B-B14F-4D97-AF65-F5344CB8AC3E}">
        <p14:creationId xmlns:p14="http://schemas.microsoft.com/office/powerpoint/2010/main" val="1777462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0E9C57-F8B1-7948-55EB-4EB9D17F0488}"/>
              </a:ext>
            </a:extLst>
          </p:cNvPr>
          <p:cNvSpPr>
            <a:spLocks noGrp="1"/>
          </p:cNvSpPr>
          <p:nvPr>
            <p:ph type="title"/>
          </p:nvPr>
        </p:nvSpPr>
        <p:spPr/>
        <p:txBody>
          <a:bodyPr/>
          <a:lstStyle/>
          <a:p>
            <a:r>
              <a:rPr lang="zh-CN" altLang="en-US" dirty="0"/>
              <a:t>未来趋势预测</a:t>
            </a:r>
          </a:p>
        </p:txBody>
      </p:sp>
      <p:grpSp>
        <p:nvGrpSpPr>
          <p:cNvPr id="86" name="组合 85">
            <a:extLst>
              <a:ext uri="{FF2B5EF4-FFF2-40B4-BE49-F238E27FC236}">
                <a16:creationId xmlns:a16="http://schemas.microsoft.com/office/drawing/2014/main" id="{3191F933-9A2E-D6E7-7F09-FC281785772A}"/>
              </a:ext>
            </a:extLst>
          </p:cNvPr>
          <p:cNvGrpSpPr/>
          <p:nvPr/>
        </p:nvGrpSpPr>
        <p:grpSpPr>
          <a:xfrm>
            <a:off x="701844" y="1716030"/>
            <a:ext cx="10758860" cy="4645140"/>
            <a:chOff x="701844" y="2033530"/>
            <a:chExt cx="10758860" cy="4645140"/>
          </a:xfrm>
        </p:grpSpPr>
        <p:sp>
          <p:nvSpPr>
            <p:cNvPr id="4" name="圆: 空心 3">
              <a:extLst>
                <a:ext uri="{FF2B5EF4-FFF2-40B4-BE49-F238E27FC236}">
                  <a16:creationId xmlns:a16="http://schemas.microsoft.com/office/drawing/2014/main" id="{EA9568CC-3B1B-4CBB-0710-68355C03ECBA}"/>
                </a:ext>
              </a:extLst>
            </p:cNvPr>
            <p:cNvSpPr/>
            <p:nvPr/>
          </p:nvSpPr>
          <p:spPr>
            <a:xfrm>
              <a:off x="3767079" y="2033530"/>
              <a:ext cx="4645141" cy="4645140"/>
            </a:xfrm>
            <a:prstGeom prst="donut">
              <a:avLst>
                <a:gd name="adj" fmla="val 14579"/>
              </a:avLst>
            </a:prstGeom>
            <a:gradFill flip="none" rotWithShape="1">
              <a:gsLst>
                <a:gs pos="46000">
                  <a:schemeClr val="accent1">
                    <a:alpha val="0"/>
                  </a:schemeClr>
                </a:gs>
                <a:gs pos="100000">
                  <a:schemeClr val="accent1">
                    <a:alpha val="2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marL="0" marR="0" lvl="0" indent="0" algn="ctr" defTabSz="913765"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endParaRPr>
            </a:p>
          </p:txBody>
        </p:sp>
        <p:grpSp>
          <p:nvGrpSpPr>
            <p:cNvPr id="5" name="组合 4">
              <a:extLst>
                <a:ext uri="{FF2B5EF4-FFF2-40B4-BE49-F238E27FC236}">
                  <a16:creationId xmlns:a16="http://schemas.microsoft.com/office/drawing/2014/main" id="{0044746A-D268-097C-2F6E-145F0393AAE5}"/>
                </a:ext>
              </a:extLst>
            </p:cNvPr>
            <p:cNvGrpSpPr/>
            <p:nvPr/>
          </p:nvGrpSpPr>
          <p:grpSpPr>
            <a:xfrm>
              <a:off x="1477761" y="2203699"/>
              <a:ext cx="3355686" cy="1253447"/>
              <a:chOff x="1477761" y="2203699"/>
              <a:chExt cx="3355686" cy="1253447"/>
            </a:xfrm>
          </p:grpSpPr>
          <p:sp>
            <p:nvSpPr>
              <p:cNvPr id="81" name="矩形: 圆角 80">
                <a:extLst>
                  <a:ext uri="{FF2B5EF4-FFF2-40B4-BE49-F238E27FC236}">
                    <a16:creationId xmlns:a16="http://schemas.microsoft.com/office/drawing/2014/main" id="{DEDBDA45-D3DC-C46B-C492-759CC8C58AFD}"/>
                  </a:ext>
                </a:extLst>
              </p:cNvPr>
              <p:cNvSpPr/>
              <p:nvPr/>
            </p:nvSpPr>
            <p:spPr>
              <a:xfrm flipH="1">
                <a:off x="1477761" y="2203700"/>
                <a:ext cx="3291565" cy="577978"/>
              </a:xfrm>
              <a:prstGeom prst="roundRect">
                <a:avLst>
                  <a:gd name="adj" fmla="val 50000"/>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200" dirty="0"/>
              </a:p>
            </p:txBody>
          </p:sp>
          <p:sp>
            <p:nvSpPr>
              <p:cNvPr id="82" name="文本框 81">
                <a:extLst>
                  <a:ext uri="{FF2B5EF4-FFF2-40B4-BE49-F238E27FC236}">
                    <a16:creationId xmlns:a16="http://schemas.microsoft.com/office/drawing/2014/main" id="{F5BD405A-F612-9C5F-D80F-A72E0F50BAFE}"/>
                  </a:ext>
                </a:extLst>
              </p:cNvPr>
              <p:cNvSpPr txBox="1"/>
              <p:nvPr/>
            </p:nvSpPr>
            <p:spPr>
              <a:xfrm flipH="1">
                <a:off x="1842687" y="2311867"/>
                <a:ext cx="2136068" cy="361644"/>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lnSpcReduction="10000"/>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1800" dirty="0">
                    <a:solidFill>
                      <a:schemeClr val="tx1"/>
                    </a:solidFill>
                  </a:rPr>
                  <a:t>单击添加小标题</a:t>
                </a:r>
                <a:endParaRPr lang="en-US" dirty="0"/>
              </a:p>
            </p:txBody>
          </p:sp>
          <p:sp>
            <p:nvSpPr>
              <p:cNvPr id="83" name="文本框 82">
                <a:extLst>
                  <a:ext uri="{FF2B5EF4-FFF2-40B4-BE49-F238E27FC236}">
                    <a16:creationId xmlns:a16="http://schemas.microsoft.com/office/drawing/2014/main" id="{8BA6B66F-2056-D24D-1D65-FAFAD82816CC}"/>
                  </a:ext>
                </a:extLst>
              </p:cNvPr>
              <p:cNvSpPr txBox="1"/>
              <p:nvPr/>
            </p:nvSpPr>
            <p:spPr>
              <a:xfrm flipH="1">
                <a:off x="4255469" y="2203699"/>
                <a:ext cx="577978" cy="577978"/>
              </a:xfrm>
              <a:prstGeom prst="roundRect">
                <a:avLst>
                  <a:gd name="adj" fmla="val 50000"/>
                </a:avLst>
              </a:prstGeom>
              <a:solidFill>
                <a:schemeClr val="accent1"/>
              </a:solidFill>
              <a:ln w="25400" cap="flat">
                <a:noFill/>
                <a:prstDash val="solid"/>
                <a:miter/>
              </a:ln>
              <a:effectLst/>
            </p:spPr>
            <p:txBody>
              <a:bodyPr wrap="none" rtlCol="0" anchor="ctr"/>
              <a:lstStyle>
                <a:defPPr>
                  <a:defRPr lang="zh-CN"/>
                </a:defPPr>
                <a:lvl1pPr algn="ctr">
                  <a:defRPr b="1">
                    <a:solidFill>
                      <a:srgbClr val="FFFFFF"/>
                    </a:solidFill>
                  </a:defRPr>
                </a:lvl1pPr>
              </a:lstStyle>
              <a:p>
                <a:r>
                  <a:rPr lang="en-US" altLang="zh-CN" dirty="0"/>
                  <a:t>01</a:t>
                </a:r>
                <a:endParaRPr lang="zh-CN" altLang="en-US" dirty="0"/>
              </a:p>
            </p:txBody>
          </p:sp>
          <p:sp>
            <p:nvSpPr>
              <p:cNvPr id="84" name="矩形 83">
                <a:extLst>
                  <a:ext uri="{FF2B5EF4-FFF2-40B4-BE49-F238E27FC236}">
                    <a16:creationId xmlns:a16="http://schemas.microsoft.com/office/drawing/2014/main" id="{BFCE5484-CA8D-CDB3-FC0F-6A26AEAA01E5}"/>
                  </a:ext>
                </a:extLst>
              </p:cNvPr>
              <p:cNvSpPr>
                <a:spLocks/>
              </p:cNvSpPr>
              <p:nvPr/>
            </p:nvSpPr>
            <p:spPr>
              <a:xfrm flipH="1">
                <a:off x="1724157" y="2778009"/>
                <a:ext cx="2391986" cy="6791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normAutofit fontScale="92500" lnSpcReduction="10000"/>
              </a:bodyPr>
              <a:lstStyle/>
              <a:p>
                <a:pPr algn="ctr">
                  <a:lnSpc>
                    <a:spcPct val="130000"/>
                  </a:lnSpc>
                </a:pPr>
                <a:r>
                  <a:rPr kumimoji="1" lang="zh-CN" altLang="en-US" sz="1200" dirty="0">
                    <a:solidFill>
                      <a:schemeClr val="tx1"/>
                    </a:solidFill>
                  </a:rPr>
                  <a:t>单击此处添加文本单击此处添加文本单击此处添加文本单击此处添加文本</a:t>
                </a:r>
                <a:endParaRPr lang="en-US" dirty="0"/>
              </a:p>
            </p:txBody>
          </p:sp>
        </p:grpSp>
        <p:grpSp>
          <p:nvGrpSpPr>
            <p:cNvPr id="6" name="组合 5">
              <a:extLst>
                <a:ext uri="{FF2B5EF4-FFF2-40B4-BE49-F238E27FC236}">
                  <a16:creationId xmlns:a16="http://schemas.microsoft.com/office/drawing/2014/main" id="{AB8D862C-3EC9-CE8B-06F4-260E6772EBED}"/>
                </a:ext>
              </a:extLst>
            </p:cNvPr>
            <p:cNvGrpSpPr/>
            <p:nvPr/>
          </p:nvGrpSpPr>
          <p:grpSpPr>
            <a:xfrm>
              <a:off x="701844" y="3643853"/>
              <a:ext cx="3355686" cy="1253447"/>
              <a:chOff x="701844" y="3630512"/>
              <a:chExt cx="3355686" cy="1253447"/>
            </a:xfrm>
          </p:grpSpPr>
          <p:sp>
            <p:nvSpPr>
              <p:cNvPr id="77" name="矩形: 圆角 76">
                <a:extLst>
                  <a:ext uri="{FF2B5EF4-FFF2-40B4-BE49-F238E27FC236}">
                    <a16:creationId xmlns:a16="http://schemas.microsoft.com/office/drawing/2014/main" id="{69E2B123-BC5E-ECF6-6B76-AE15009AC4ED}"/>
                  </a:ext>
                </a:extLst>
              </p:cNvPr>
              <p:cNvSpPr/>
              <p:nvPr/>
            </p:nvSpPr>
            <p:spPr>
              <a:xfrm flipH="1">
                <a:off x="701844" y="3630513"/>
                <a:ext cx="3291565" cy="577978"/>
              </a:xfrm>
              <a:prstGeom prst="roundRect">
                <a:avLst>
                  <a:gd name="adj" fmla="val 50000"/>
                </a:avLst>
              </a:prstGeom>
              <a:solidFill>
                <a:schemeClr val="accent3">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200" dirty="0"/>
              </a:p>
            </p:txBody>
          </p:sp>
          <p:sp>
            <p:nvSpPr>
              <p:cNvPr id="78" name="文本框 77">
                <a:extLst>
                  <a:ext uri="{FF2B5EF4-FFF2-40B4-BE49-F238E27FC236}">
                    <a16:creationId xmlns:a16="http://schemas.microsoft.com/office/drawing/2014/main" id="{A48E9B88-7AFB-3B34-0F1B-44C6953EB869}"/>
                  </a:ext>
                </a:extLst>
              </p:cNvPr>
              <p:cNvSpPr txBox="1"/>
              <p:nvPr/>
            </p:nvSpPr>
            <p:spPr>
              <a:xfrm flipH="1">
                <a:off x="1066770" y="3738680"/>
                <a:ext cx="2136068" cy="361644"/>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lnSpcReduction="10000"/>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1800" dirty="0">
                    <a:solidFill>
                      <a:schemeClr val="tx1"/>
                    </a:solidFill>
                  </a:rPr>
                  <a:t>单击添加小标题</a:t>
                </a:r>
                <a:endParaRPr lang="en-US" dirty="0"/>
              </a:p>
            </p:txBody>
          </p:sp>
          <p:sp>
            <p:nvSpPr>
              <p:cNvPr id="79" name="文本框 78">
                <a:extLst>
                  <a:ext uri="{FF2B5EF4-FFF2-40B4-BE49-F238E27FC236}">
                    <a16:creationId xmlns:a16="http://schemas.microsoft.com/office/drawing/2014/main" id="{B1267C17-09FA-EC9A-8EBB-BC78361FB67E}"/>
                  </a:ext>
                </a:extLst>
              </p:cNvPr>
              <p:cNvSpPr txBox="1"/>
              <p:nvPr/>
            </p:nvSpPr>
            <p:spPr>
              <a:xfrm flipH="1">
                <a:off x="3479552" y="3630512"/>
                <a:ext cx="577978" cy="577978"/>
              </a:xfrm>
              <a:prstGeom prst="roundRect">
                <a:avLst>
                  <a:gd name="adj" fmla="val 50000"/>
                </a:avLst>
              </a:prstGeom>
              <a:solidFill>
                <a:schemeClr val="accent3"/>
              </a:solidFill>
              <a:ln w="25400" cap="flat">
                <a:noFill/>
                <a:prstDash val="solid"/>
                <a:miter/>
              </a:ln>
              <a:effectLst/>
            </p:spPr>
            <p:txBody>
              <a:bodyPr wrap="none" rtlCol="0" anchor="ctr"/>
              <a:lstStyle>
                <a:defPPr>
                  <a:defRPr lang="zh-CN"/>
                </a:defPPr>
                <a:lvl1pPr algn="ctr">
                  <a:defRPr b="1">
                    <a:solidFill>
                      <a:srgbClr val="FFFFFF"/>
                    </a:solidFill>
                  </a:defRPr>
                </a:lvl1pPr>
              </a:lstStyle>
              <a:p>
                <a:r>
                  <a:rPr lang="en-US" altLang="zh-CN" dirty="0"/>
                  <a:t>02</a:t>
                </a:r>
                <a:endParaRPr lang="zh-CN" altLang="en-US" dirty="0"/>
              </a:p>
            </p:txBody>
          </p:sp>
          <p:sp>
            <p:nvSpPr>
              <p:cNvPr id="80" name="矩形 79">
                <a:extLst>
                  <a:ext uri="{FF2B5EF4-FFF2-40B4-BE49-F238E27FC236}">
                    <a16:creationId xmlns:a16="http://schemas.microsoft.com/office/drawing/2014/main" id="{E983396B-9800-DE95-8B9D-2EDA3F8CD909}"/>
                  </a:ext>
                </a:extLst>
              </p:cNvPr>
              <p:cNvSpPr>
                <a:spLocks/>
              </p:cNvSpPr>
              <p:nvPr/>
            </p:nvSpPr>
            <p:spPr>
              <a:xfrm flipH="1">
                <a:off x="948240" y="4204822"/>
                <a:ext cx="2391986" cy="6791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normAutofit fontScale="92500" lnSpcReduction="10000"/>
              </a:bodyPr>
              <a:lstStyle/>
              <a:p>
                <a:pPr algn="ctr">
                  <a:lnSpc>
                    <a:spcPct val="130000"/>
                  </a:lnSpc>
                </a:pPr>
                <a:r>
                  <a:rPr kumimoji="1" lang="zh-CN" altLang="en-US" sz="1200" dirty="0">
                    <a:solidFill>
                      <a:schemeClr val="tx1"/>
                    </a:solidFill>
                  </a:rPr>
                  <a:t>单击此处添加文本单击此处添加文本单击此处添加文本单击此处添加文本</a:t>
                </a:r>
                <a:endParaRPr lang="en-US" dirty="0"/>
              </a:p>
            </p:txBody>
          </p:sp>
        </p:grpSp>
        <p:grpSp>
          <p:nvGrpSpPr>
            <p:cNvPr id="7" name="组合 6">
              <a:extLst>
                <a:ext uri="{FF2B5EF4-FFF2-40B4-BE49-F238E27FC236}">
                  <a16:creationId xmlns:a16="http://schemas.microsoft.com/office/drawing/2014/main" id="{07F1CA8C-3DF9-FC26-88CA-D4DE18D8BB61}"/>
                </a:ext>
              </a:extLst>
            </p:cNvPr>
            <p:cNvGrpSpPr/>
            <p:nvPr/>
          </p:nvGrpSpPr>
          <p:grpSpPr>
            <a:xfrm>
              <a:off x="1290241" y="5057325"/>
              <a:ext cx="3355686" cy="1253447"/>
              <a:chOff x="1290241" y="5057325"/>
              <a:chExt cx="3355686" cy="1253447"/>
            </a:xfrm>
          </p:grpSpPr>
          <p:sp>
            <p:nvSpPr>
              <p:cNvPr id="73" name="矩形: 圆角 72">
                <a:extLst>
                  <a:ext uri="{FF2B5EF4-FFF2-40B4-BE49-F238E27FC236}">
                    <a16:creationId xmlns:a16="http://schemas.microsoft.com/office/drawing/2014/main" id="{0ACF414B-E98A-4EC5-8C62-2ECAF29541E5}"/>
                  </a:ext>
                </a:extLst>
              </p:cNvPr>
              <p:cNvSpPr/>
              <p:nvPr/>
            </p:nvSpPr>
            <p:spPr>
              <a:xfrm flipH="1">
                <a:off x="1290241" y="5057326"/>
                <a:ext cx="3291565" cy="577978"/>
              </a:xfrm>
              <a:prstGeom prst="roundRect">
                <a:avLst>
                  <a:gd name="adj" fmla="val 50000"/>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200" dirty="0"/>
              </a:p>
            </p:txBody>
          </p:sp>
          <p:sp>
            <p:nvSpPr>
              <p:cNvPr id="74" name="文本框 73">
                <a:extLst>
                  <a:ext uri="{FF2B5EF4-FFF2-40B4-BE49-F238E27FC236}">
                    <a16:creationId xmlns:a16="http://schemas.microsoft.com/office/drawing/2014/main" id="{3C0CE1BC-2B68-7130-C7C4-4FC08A4F711D}"/>
                  </a:ext>
                </a:extLst>
              </p:cNvPr>
              <p:cNvSpPr txBox="1"/>
              <p:nvPr/>
            </p:nvSpPr>
            <p:spPr>
              <a:xfrm flipH="1">
                <a:off x="1655167" y="5165493"/>
                <a:ext cx="2136068" cy="361644"/>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lnSpcReduction="10000"/>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1800" dirty="0">
                    <a:solidFill>
                      <a:schemeClr val="tx1"/>
                    </a:solidFill>
                  </a:rPr>
                  <a:t>单击添加小标题</a:t>
                </a:r>
                <a:endParaRPr lang="en-US" dirty="0"/>
              </a:p>
            </p:txBody>
          </p:sp>
          <p:sp>
            <p:nvSpPr>
              <p:cNvPr id="75" name="文本框 74">
                <a:extLst>
                  <a:ext uri="{FF2B5EF4-FFF2-40B4-BE49-F238E27FC236}">
                    <a16:creationId xmlns:a16="http://schemas.microsoft.com/office/drawing/2014/main" id="{B282E285-36DD-6089-B9B0-229EACE77D68}"/>
                  </a:ext>
                </a:extLst>
              </p:cNvPr>
              <p:cNvSpPr txBox="1"/>
              <p:nvPr/>
            </p:nvSpPr>
            <p:spPr>
              <a:xfrm flipH="1">
                <a:off x="4067949" y="5057325"/>
                <a:ext cx="577978" cy="577978"/>
              </a:xfrm>
              <a:prstGeom prst="roundRect">
                <a:avLst>
                  <a:gd name="adj" fmla="val 50000"/>
                </a:avLst>
              </a:prstGeom>
              <a:solidFill>
                <a:schemeClr val="accent1"/>
              </a:solidFill>
              <a:ln w="25400" cap="flat">
                <a:noFill/>
                <a:prstDash val="solid"/>
                <a:miter/>
              </a:ln>
              <a:effectLst/>
            </p:spPr>
            <p:txBody>
              <a:bodyPr wrap="none" rtlCol="0" anchor="ctr"/>
              <a:lstStyle>
                <a:defPPr>
                  <a:defRPr lang="zh-CN"/>
                </a:defPPr>
                <a:lvl1pPr algn="ctr">
                  <a:defRPr b="1">
                    <a:solidFill>
                      <a:srgbClr val="FFFFFF"/>
                    </a:solidFill>
                  </a:defRPr>
                </a:lvl1pPr>
              </a:lstStyle>
              <a:p>
                <a:r>
                  <a:rPr lang="en-US" altLang="zh-CN"/>
                  <a:t>03</a:t>
                </a:r>
                <a:endParaRPr lang="zh-CN" altLang="en-US" dirty="0"/>
              </a:p>
            </p:txBody>
          </p:sp>
          <p:sp>
            <p:nvSpPr>
              <p:cNvPr id="76" name="矩形 75">
                <a:extLst>
                  <a:ext uri="{FF2B5EF4-FFF2-40B4-BE49-F238E27FC236}">
                    <a16:creationId xmlns:a16="http://schemas.microsoft.com/office/drawing/2014/main" id="{AE251947-6903-A6CF-7D5F-AF58B2227A02}"/>
                  </a:ext>
                </a:extLst>
              </p:cNvPr>
              <p:cNvSpPr>
                <a:spLocks/>
              </p:cNvSpPr>
              <p:nvPr/>
            </p:nvSpPr>
            <p:spPr>
              <a:xfrm flipH="1">
                <a:off x="1536637" y="5631635"/>
                <a:ext cx="2391986" cy="6791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normAutofit fontScale="92500" lnSpcReduction="10000"/>
              </a:bodyPr>
              <a:lstStyle/>
              <a:p>
                <a:pPr algn="ctr">
                  <a:lnSpc>
                    <a:spcPct val="130000"/>
                  </a:lnSpc>
                </a:pPr>
                <a:r>
                  <a:rPr kumimoji="1" lang="zh-CN" altLang="en-US" sz="1200" dirty="0">
                    <a:solidFill>
                      <a:schemeClr val="tx1"/>
                    </a:solidFill>
                  </a:rPr>
                  <a:t>单击此处添加文本单击此处添加文本单击此处添加文本单击此处添加文本</a:t>
                </a:r>
                <a:endParaRPr lang="en-US" dirty="0"/>
              </a:p>
            </p:txBody>
          </p:sp>
        </p:grpSp>
        <p:grpSp>
          <p:nvGrpSpPr>
            <p:cNvPr id="8" name="组合 7">
              <a:extLst>
                <a:ext uri="{FF2B5EF4-FFF2-40B4-BE49-F238E27FC236}">
                  <a16:creationId xmlns:a16="http://schemas.microsoft.com/office/drawing/2014/main" id="{56732405-099C-34A6-1152-F8656519660F}"/>
                </a:ext>
              </a:extLst>
            </p:cNvPr>
            <p:cNvGrpSpPr/>
            <p:nvPr/>
          </p:nvGrpSpPr>
          <p:grpSpPr>
            <a:xfrm>
              <a:off x="8277368" y="3643853"/>
              <a:ext cx="3183336" cy="1253447"/>
              <a:chOff x="8335565" y="3630512"/>
              <a:chExt cx="3183336" cy="1253447"/>
            </a:xfrm>
          </p:grpSpPr>
          <p:sp>
            <p:nvSpPr>
              <p:cNvPr id="69" name="矩形: 圆角 68">
                <a:extLst>
                  <a:ext uri="{FF2B5EF4-FFF2-40B4-BE49-F238E27FC236}">
                    <a16:creationId xmlns:a16="http://schemas.microsoft.com/office/drawing/2014/main" id="{81ACCA72-ED4C-7BAC-F461-55851176D9D3}"/>
                  </a:ext>
                </a:extLst>
              </p:cNvPr>
              <p:cNvSpPr/>
              <p:nvPr/>
            </p:nvSpPr>
            <p:spPr>
              <a:xfrm>
                <a:off x="8399685" y="3630513"/>
                <a:ext cx="3119216" cy="577978"/>
              </a:xfrm>
              <a:prstGeom prst="roundRect">
                <a:avLst>
                  <a:gd name="adj" fmla="val 50000"/>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200" dirty="0"/>
              </a:p>
            </p:txBody>
          </p:sp>
          <p:sp>
            <p:nvSpPr>
              <p:cNvPr id="70" name="文本框 69">
                <a:extLst>
                  <a:ext uri="{FF2B5EF4-FFF2-40B4-BE49-F238E27FC236}">
                    <a16:creationId xmlns:a16="http://schemas.microsoft.com/office/drawing/2014/main" id="{72046D2F-C2FA-E611-06AA-7193DADFEBF3}"/>
                  </a:ext>
                </a:extLst>
              </p:cNvPr>
              <p:cNvSpPr txBox="1"/>
              <p:nvPr/>
            </p:nvSpPr>
            <p:spPr>
              <a:xfrm>
                <a:off x="9190257" y="3738680"/>
                <a:ext cx="2024221" cy="361644"/>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lnSpcReduction="10000"/>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1800" dirty="0">
                    <a:solidFill>
                      <a:schemeClr val="tx1"/>
                    </a:solidFill>
                  </a:rPr>
                  <a:t>单击添加小标题</a:t>
                </a:r>
                <a:endParaRPr lang="en-US" dirty="0"/>
              </a:p>
            </p:txBody>
          </p:sp>
          <p:sp>
            <p:nvSpPr>
              <p:cNvPr id="71" name="文本框 70">
                <a:extLst>
                  <a:ext uri="{FF2B5EF4-FFF2-40B4-BE49-F238E27FC236}">
                    <a16:creationId xmlns:a16="http://schemas.microsoft.com/office/drawing/2014/main" id="{5000267A-5E2E-75F6-D474-4E74D7DE5B80}"/>
                  </a:ext>
                </a:extLst>
              </p:cNvPr>
              <p:cNvSpPr txBox="1"/>
              <p:nvPr/>
            </p:nvSpPr>
            <p:spPr>
              <a:xfrm>
                <a:off x="8335565" y="3630512"/>
                <a:ext cx="577978" cy="577978"/>
              </a:xfrm>
              <a:prstGeom prst="roundRect">
                <a:avLst>
                  <a:gd name="adj" fmla="val 50000"/>
                </a:avLst>
              </a:prstGeom>
              <a:solidFill>
                <a:schemeClr val="accent1"/>
              </a:solidFill>
              <a:ln w="25400" cap="flat">
                <a:noFill/>
                <a:prstDash val="solid"/>
                <a:miter/>
              </a:ln>
              <a:effectLst/>
            </p:spPr>
            <p:txBody>
              <a:bodyPr wrap="none" rtlCol="0" anchor="ctr"/>
              <a:lstStyle>
                <a:defPPr>
                  <a:defRPr lang="zh-CN"/>
                </a:defPPr>
                <a:lvl1pPr algn="ctr">
                  <a:defRPr b="1">
                    <a:solidFill>
                      <a:srgbClr val="FFFFFF"/>
                    </a:solidFill>
                  </a:defRPr>
                </a:lvl1pPr>
              </a:lstStyle>
              <a:p>
                <a:r>
                  <a:rPr lang="en-US" altLang="zh-CN" dirty="0"/>
                  <a:t>04</a:t>
                </a:r>
                <a:endParaRPr lang="zh-CN" altLang="en-US" dirty="0"/>
              </a:p>
            </p:txBody>
          </p:sp>
          <p:sp>
            <p:nvSpPr>
              <p:cNvPr id="72" name="矩形 71">
                <a:extLst>
                  <a:ext uri="{FF2B5EF4-FFF2-40B4-BE49-F238E27FC236}">
                    <a16:creationId xmlns:a16="http://schemas.microsoft.com/office/drawing/2014/main" id="{5DFBC4C2-9539-BA80-64AD-0BADBC29DF7B}"/>
                  </a:ext>
                </a:extLst>
              </p:cNvPr>
              <p:cNvSpPr>
                <a:spLocks/>
              </p:cNvSpPr>
              <p:nvPr/>
            </p:nvSpPr>
            <p:spPr>
              <a:xfrm>
                <a:off x="9022294" y="4204822"/>
                <a:ext cx="2391986" cy="6791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normAutofit fontScale="92500" lnSpcReduction="10000"/>
              </a:bodyPr>
              <a:lstStyle/>
              <a:p>
                <a:pPr algn="ctr">
                  <a:lnSpc>
                    <a:spcPct val="130000"/>
                  </a:lnSpc>
                </a:pPr>
                <a:r>
                  <a:rPr kumimoji="1" lang="zh-CN" altLang="en-US" sz="1200" dirty="0">
                    <a:solidFill>
                      <a:schemeClr val="tx1"/>
                    </a:solidFill>
                  </a:rPr>
                  <a:t>单击此处添加文本单击此处添加文本单击此处添加文本单击此处添加文本</a:t>
                </a:r>
                <a:endParaRPr lang="en-US" dirty="0"/>
              </a:p>
            </p:txBody>
          </p:sp>
        </p:grpSp>
        <p:grpSp>
          <p:nvGrpSpPr>
            <p:cNvPr id="9" name="组合 8">
              <a:extLst>
                <a:ext uri="{FF2B5EF4-FFF2-40B4-BE49-F238E27FC236}">
                  <a16:creationId xmlns:a16="http://schemas.microsoft.com/office/drawing/2014/main" id="{1E6FDA2A-1284-C653-65D9-452F03D3F8A4}"/>
                </a:ext>
              </a:extLst>
            </p:cNvPr>
            <p:cNvGrpSpPr/>
            <p:nvPr/>
          </p:nvGrpSpPr>
          <p:grpSpPr>
            <a:xfrm>
              <a:off x="7422676" y="2203699"/>
              <a:ext cx="3183336" cy="1253447"/>
              <a:chOff x="7422676" y="2203699"/>
              <a:chExt cx="3183336" cy="1253447"/>
            </a:xfrm>
          </p:grpSpPr>
          <p:sp>
            <p:nvSpPr>
              <p:cNvPr id="65" name="矩形: 圆角 64">
                <a:extLst>
                  <a:ext uri="{FF2B5EF4-FFF2-40B4-BE49-F238E27FC236}">
                    <a16:creationId xmlns:a16="http://schemas.microsoft.com/office/drawing/2014/main" id="{9E0B42B9-0B86-E685-B93A-D84427364318}"/>
                  </a:ext>
                </a:extLst>
              </p:cNvPr>
              <p:cNvSpPr/>
              <p:nvPr/>
            </p:nvSpPr>
            <p:spPr>
              <a:xfrm>
                <a:off x="7486796" y="2203700"/>
                <a:ext cx="3119216" cy="577978"/>
              </a:xfrm>
              <a:prstGeom prst="roundRect">
                <a:avLst>
                  <a:gd name="adj" fmla="val 50000"/>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200" dirty="0"/>
              </a:p>
            </p:txBody>
          </p:sp>
          <p:sp>
            <p:nvSpPr>
              <p:cNvPr id="66" name="文本框 65">
                <a:extLst>
                  <a:ext uri="{FF2B5EF4-FFF2-40B4-BE49-F238E27FC236}">
                    <a16:creationId xmlns:a16="http://schemas.microsoft.com/office/drawing/2014/main" id="{1E505411-A913-4288-6C59-50C0CD7AC8C8}"/>
                  </a:ext>
                </a:extLst>
              </p:cNvPr>
              <p:cNvSpPr txBox="1"/>
              <p:nvPr/>
            </p:nvSpPr>
            <p:spPr>
              <a:xfrm>
                <a:off x="8277368" y="2311867"/>
                <a:ext cx="2024221" cy="361644"/>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lnSpcReduction="10000"/>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zh-CN" altLang="en-US" sz="1800" dirty="0">
                    <a:solidFill>
                      <a:schemeClr val="tx1"/>
                    </a:solidFill>
                  </a:rPr>
                  <a:t>单击添加小标题</a:t>
                </a:r>
                <a:endParaRPr lang="en-US" dirty="0"/>
              </a:p>
            </p:txBody>
          </p:sp>
          <p:sp>
            <p:nvSpPr>
              <p:cNvPr id="67" name="文本框 66">
                <a:extLst>
                  <a:ext uri="{FF2B5EF4-FFF2-40B4-BE49-F238E27FC236}">
                    <a16:creationId xmlns:a16="http://schemas.microsoft.com/office/drawing/2014/main" id="{EA774B3C-F450-DA5C-2D4E-B75F5F3EA60D}"/>
                  </a:ext>
                </a:extLst>
              </p:cNvPr>
              <p:cNvSpPr txBox="1"/>
              <p:nvPr/>
            </p:nvSpPr>
            <p:spPr>
              <a:xfrm>
                <a:off x="7422676" y="2203699"/>
                <a:ext cx="577978" cy="577978"/>
              </a:xfrm>
              <a:prstGeom prst="roundRect">
                <a:avLst>
                  <a:gd name="adj" fmla="val 50000"/>
                </a:avLst>
              </a:prstGeom>
              <a:solidFill>
                <a:schemeClr val="accent2"/>
              </a:solidFill>
              <a:ln w="25400" cap="flat">
                <a:noFill/>
                <a:prstDash val="solid"/>
                <a:miter/>
              </a:ln>
              <a:effectLst/>
            </p:spPr>
            <p:txBody>
              <a:bodyPr wrap="none" rtlCol="0" anchor="ctr"/>
              <a:lstStyle>
                <a:defPPr>
                  <a:defRPr lang="zh-CN"/>
                </a:defPPr>
                <a:lvl1pPr algn="ctr">
                  <a:defRPr b="1">
                    <a:solidFill>
                      <a:srgbClr val="FFFFFF"/>
                    </a:solidFill>
                  </a:defRPr>
                </a:lvl1pPr>
              </a:lstStyle>
              <a:p>
                <a:r>
                  <a:rPr lang="en-US" altLang="zh-CN"/>
                  <a:t>05</a:t>
                </a:r>
                <a:endParaRPr lang="zh-CN" altLang="en-US" dirty="0"/>
              </a:p>
            </p:txBody>
          </p:sp>
          <p:sp>
            <p:nvSpPr>
              <p:cNvPr id="68" name="矩形 67">
                <a:extLst>
                  <a:ext uri="{FF2B5EF4-FFF2-40B4-BE49-F238E27FC236}">
                    <a16:creationId xmlns:a16="http://schemas.microsoft.com/office/drawing/2014/main" id="{62E81E6A-C376-3D1F-DBCE-048F8D04845B}"/>
                  </a:ext>
                </a:extLst>
              </p:cNvPr>
              <p:cNvSpPr>
                <a:spLocks/>
              </p:cNvSpPr>
              <p:nvPr/>
            </p:nvSpPr>
            <p:spPr>
              <a:xfrm>
                <a:off x="8109405" y="2778009"/>
                <a:ext cx="2391986" cy="6791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t" anchorCtr="0">
                <a:normAutofit fontScale="92500" lnSpcReduction="10000"/>
              </a:bodyPr>
              <a:lstStyle/>
              <a:p>
                <a:pPr algn="ctr">
                  <a:lnSpc>
                    <a:spcPct val="130000"/>
                  </a:lnSpc>
                </a:pPr>
                <a:r>
                  <a:rPr kumimoji="1" lang="zh-CN" altLang="en-US" sz="1200" dirty="0">
                    <a:solidFill>
                      <a:schemeClr val="tx1"/>
                    </a:solidFill>
                  </a:rPr>
                  <a:t>单击此处添加文本单击此处添加文本单击此处添加文本单击此处添加文本</a:t>
                </a:r>
                <a:endParaRPr lang="en-US" dirty="0"/>
              </a:p>
            </p:txBody>
          </p:sp>
        </p:grpSp>
        <p:sp>
          <p:nvSpPr>
            <p:cNvPr id="85" name="矩形: 圆角 84">
              <a:extLst>
                <a:ext uri="{FF2B5EF4-FFF2-40B4-BE49-F238E27FC236}">
                  <a16:creationId xmlns:a16="http://schemas.microsoft.com/office/drawing/2014/main" id="{ABF4992E-F2DD-4131-60B9-9471D7AADE7E}"/>
                </a:ext>
              </a:extLst>
            </p:cNvPr>
            <p:cNvSpPr/>
            <p:nvPr/>
          </p:nvSpPr>
          <p:spPr>
            <a:xfrm>
              <a:off x="4627167" y="2872852"/>
              <a:ext cx="2966495" cy="2966495"/>
            </a:xfrm>
            <a:prstGeom prst="roundRect">
              <a:avLst>
                <a:gd name="adj" fmla="val 50000"/>
              </a:avLst>
            </a:prstGeom>
            <a:blipFill>
              <a:blip r:embed="rId2" cstate="screen">
                <a:extLst>
                  <a:ext uri="{28A0092B-C50C-407E-A947-70E740481C1C}">
                    <a14:useLocalDpi xmlns:a14="http://schemas.microsoft.com/office/drawing/2010/main"/>
                  </a:ext>
                </a:extLst>
              </a:blip>
              <a:srcRect/>
              <a:stretch>
                <a:fillRect/>
              </a:stretch>
            </a:blipFill>
            <a:ln w="38100">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grpSp>
    </p:spTree>
    <p:extLst>
      <p:ext uri="{BB962C8B-B14F-4D97-AF65-F5344CB8AC3E}">
        <p14:creationId xmlns:p14="http://schemas.microsoft.com/office/powerpoint/2010/main" val="3727948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71E39E58-C9C2-680F-02A2-7613E65E45D4}"/>
              </a:ext>
            </a:extLst>
          </p:cNvPr>
          <p:cNvGrpSpPr/>
          <p:nvPr/>
        </p:nvGrpSpPr>
        <p:grpSpPr>
          <a:xfrm>
            <a:off x="0" y="0"/>
            <a:ext cx="12192000" cy="6858000"/>
            <a:chOff x="0" y="0"/>
            <a:chExt cx="12192000" cy="6858000"/>
          </a:xfrm>
        </p:grpSpPr>
        <p:grpSp>
          <p:nvGrpSpPr>
            <p:cNvPr id="3" name="组合 2">
              <a:extLst>
                <a:ext uri="{FF2B5EF4-FFF2-40B4-BE49-F238E27FC236}">
                  <a16:creationId xmlns:a16="http://schemas.microsoft.com/office/drawing/2014/main" id="{BEEF0916-936D-8D8A-256F-D6D7F93AA9A6}"/>
                </a:ext>
              </a:extLst>
            </p:cNvPr>
            <p:cNvGrpSpPr/>
            <p:nvPr/>
          </p:nvGrpSpPr>
          <p:grpSpPr>
            <a:xfrm>
              <a:off x="740524" y="742903"/>
              <a:ext cx="10863240" cy="5109153"/>
              <a:chOff x="740524" y="742903"/>
              <a:chExt cx="10863240" cy="5109153"/>
            </a:xfrm>
          </p:grpSpPr>
          <p:grpSp>
            <p:nvGrpSpPr>
              <p:cNvPr id="28" name="组合 27">
                <a:extLst>
                  <a:ext uri="{FF2B5EF4-FFF2-40B4-BE49-F238E27FC236}">
                    <a16:creationId xmlns:a16="http://schemas.microsoft.com/office/drawing/2014/main" id="{96B6773F-F7E0-6722-342F-05769C098682}"/>
                  </a:ext>
                </a:extLst>
              </p:cNvPr>
              <p:cNvGrpSpPr/>
              <p:nvPr/>
            </p:nvGrpSpPr>
            <p:grpSpPr>
              <a:xfrm>
                <a:off x="787400" y="1908593"/>
                <a:ext cx="10612327" cy="3943463"/>
                <a:chOff x="787400" y="1908593"/>
                <a:chExt cx="10612327" cy="3943463"/>
              </a:xfrm>
            </p:grpSpPr>
            <p:grpSp>
              <p:nvGrpSpPr>
                <p:cNvPr id="32" name="组合 31">
                  <a:extLst>
                    <a:ext uri="{FF2B5EF4-FFF2-40B4-BE49-F238E27FC236}">
                      <a16:creationId xmlns:a16="http://schemas.microsoft.com/office/drawing/2014/main" id="{351ABE40-D62B-A6C5-41C9-ED97C6BB6F21}"/>
                    </a:ext>
                  </a:extLst>
                </p:cNvPr>
                <p:cNvGrpSpPr/>
                <p:nvPr/>
              </p:nvGrpSpPr>
              <p:grpSpPr>
                <a:xfrm>
                  <a:off x="787400" y="1908593"/>
                  <a:ext cx="10612327" cy="834964"/>
                  <a:chOff x="787400" y="1908593"/>
                  <a:chExt cx="10612327" cy="834964"/>
                </a:xfrm>
              </p:grpSpPr>
              <p:sp>
                <p:nvSpPr>
                  <p:cNvPr id="48" name="矩形: 圆角 47">
                    <a:extLst>
                      <a:ext uri="{FF2B5EF4-FFF2-40B4-BE49-F238E27FC236}">
                        <a16:creationId xmlns:a16="http://schemas.microsoft.com/office/drawing/2014/main" id="{A711AECB-C9F3-12A4-004E-DE6BBBCE33B3}"/>
                      </a:ext>
                    </a:extLst>
                  </p:cNvPr>
                  <p:cNvSpPr/>
                  <p:nvPr/>
                </p:nvSpPr>
                <p:spPr>
                  <a:xfrm>
                    <a:off x="787400" y="1908593"/>
                    <a:ext cx="10612327" cy="834964"/>
                  </a:xfrm>
                  <a:prstGeom prst="roundRect">
                    <a:avLst>
                      <a:gd name="adj" fmla="val 21723"/>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1">
                    <a:normAutofit/>
                  </a:bodyPr>
                  <a:lstStyle/>
                  <a:p>
                    <a:pPr algn="ctr"/>
                    <a:endParaRPr lang="en-GB" b="1" dirty="0">
                      <a:solidFill>
                        <a:schemeClr val="tx1"/>
                      </a:solidFill>
                    </a:endParaRPr>
                  </a:p>
                </p:txBody>
              </p:sp>
              <p:sp>
                <p:nvSpPr>
                  <p:cNvPr id="49" name="文本框 48">
                    <a:extLst>
                      <a:ext uri="{FF2B5EF4-FFF2-40B4-BE49-F238E27FC236}">
                        <a16:creationId xmlns:a16="http://schemas.microsoft.com/office/drawing/2014/main" id="{21074CEB-4B5F-7D17-36F6-207CB349861E}"/>
                      </a:ext>
                    </a:extLst>
                  </p:cNvPr>
                  <p:cNvSpPr txBox="1"/>
                  <p:nvPr/>
                </p:nvSpPr>
                <p:spPr>
                  <a:xfrm>
                    <a:off x="1015763" y="2141409"/>
                    <a:ext cx="2762295" cy="400110"/>
                  </a:xfrm>
                  <a:prstGeom prst="rect">
                    <a:avLst/>
                  </a:prstGeom>
                  <a:noFill/>
                </p:spPr>
                <p:txBody>
                  <a:bodyPr wrap="square" rtlCol="0" anchor="ctr" anchorCtr="0">
                    <a:normAutofit/>
                  </a:bodyPr>
                  <a:lstStyle/>
                  <a:p>
                    <a:r>
                      <a:rPr lang="zh-CN" altLang="en-US" b="1" dirty="0"/>
                      <a:t>问题介绍</a:t>
                    </a:r>
                  </a:p>
                </p:txBody>
              </p:sp>
              <p:sp>
                <p:nvSpPr>
                  <p:cNvPr id="50" name="矩形: 圆角 49">
                    <a:extLst>
                      <a:ext uri="{FF2B5EF4-FFF2-40B4-BE49-F238E27FC236}">
                        <a16:creationId xmlns:a16="http://schemas.microsoft.com/office/drawing/2014/main" id="{2C94E540-B984-8457-AB2E-08630898B99E}"/>
                      </a:ext>
                    </a:extLst>
                  </p:cNvPr>
                  <p:cNvSpPr/>
                  <p:nvPr/>
                </p:nvSpPr>
                <p:spPr>
                  <a:xfrm flipH="1">
                    <a:off x="10664581" y="2038075"/>
                    <a:ext cx="576000" cy="576000"/>
                  </a:xfrm>
                  <a:prstGeom prst="roundRect">
                    <a:avLst/>
                  </a:prstGeom>
                  <a:solidFill>
                    <a:schemeClr val="accent3"/>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4354"/>
                    <a:r>
                      <a:rPr lang="en-GB" altLang="zh-CN" sz="2000" b="1" dirty="0">
                        <a:solidFill>
                          <a:srgbClr val="FFFFFF"/>
                        </a:solidFill>
                      </a:rPr>
                      <a:t>1</a:t>
                    </a:r>
                    <a:endParaRPr lang="zh-CN" altLang="en-US" sz="2000" b="1" dirty="0">
                      <a:solidFill>
                        <a:srgbClr val="FFFFFF"/>
                      </a:solidFill>
                    </a:endParaRPr>
                  </a:p>
                </p:txBody>
              </p:sp>
              <p:cxnSp>
                <p:nvCxnSpPr>
                  <p:cNvPr id="51" name="直接连接符 50">
                    <a:extLst>
                      <a:ext uri="{FF2B5EF4-FFF2-40B4-BE49-F238E27FC236}">
                        <a16:creationId xmlns:a16="http://schemas.microsoft.com/office/drawing/2014/main" id="{9152BB1F-6D20-493E-5F69-2A269B98ABD3}"/>
                      </a:ext>
                    </a:extLst>
                  </p:cNvPr>
                  <p:cNvCxnSpPr>
                    <a:cxnSpLocks/>
                  </p:cNvCxnSpPr>
                  <p:nvPr/>
                </p:nvCxnSpPr>
                <p:spPr>
                  <a:xfrm>
                    <a:off x="3778058" y="2341464"/>
                    <a:ext cx="6541599" cy="0"/>
                  </a:xfrm>
                  <a:prstGeom prst="line">
                    <a:avLst/>
                  </a:prstGeom>
                  <a:ln w="25400" cap="rnd">
                    <a:solidFill>
                      <a:schemeClr val="tx1">
                        <a:lumMod val="50000"/>
                        <a:lumOff val="50000"/>
                        <a:alpha val="20000"/>
                      </a:schemeClr>
                    </a:solidFill>
                    <a:prstDash val="sysDot"/>
                    <a:round/>
                    <a:tailEnd type="oval"/>
                  </a:ln>
                </p:spPr>
                <p:style>
                  <a:lnRef idx="1">
                    <a:schemeClr val="accent1"/>
                  </a:lnRef>
                  <a:fillRef idx="0">
                    <a:schemeClr val="accent1"/>
                  </a:fillRef>
                  <a:effectRef idx="0">
                    <a:schemeClr val="accent1"/>
                  </a:effectRef>
                  <a:fontRef idx="minor">
                    <a:schemeClr val="tx1"/>
                  </a:fontRef>
                </p:style>
              </p:cxnSp>
            </p:grpSp>
            <p:grpSp>
              <p:nvGrpSpPr>
                <p:cNvPr id="33" name="组合 32">
                  <a:extLst>
                    <a:ext uri="{FF2B5EF4-FFF2-40B4-BE49-F238E27FC236}">
                      <a16:creationId xmlns:a16="http://schemas.microsoft.com/office/drawing/2014/main" id="{C40341C4-8CD5-121A-0885-47063D6B690C}"/>
                    </a:ext>
                  </a:extLst>
                </p:cNvPr>
                <p:cNvGrpSpPr/>
                <p:nvPr/>
              </p:nvGrpSpPr>
              <p:grpSpPr>
                <a:xfrm>
                  <a:off x="787400" y="2944759"/>
                  <a:ext cx="10612327" cy="834964"/>
                  <a:chOff x="787400" y="2944759"/>
                  <a:chExt cx="10612327" cy="834964"/>
                </a:xfrm>
              </p:grpSpPr>
              <p:sp>
                <p:nvSpPr>
                  <p:cNvPr id="44" name="矩形: 圆角 43">
                    <a:extLst>
                      <a:ext uri="{FF2B5EF4-FFF2-40B4-BE49-F238E27FC236}">
                        <a16:creationId xmlns:a16="http://schemas.microsoft.com/office/drawing/2014/main" id="{C345B302-A608-B637-AFBE-279A280925E8}"/>
                      </a:ext>
                    </a:extLst>
                  </p:cNvPr>
                  <p:cNvSpPr/>
                  <p:nvPr/>
                </p:nvSpPr>
                <p:spPr>
                  <a:xfrm>
                    <a:off x="787400" y="2944759"/>
                    <a:ext cx="10612327" cy="834964"/>
                  </a:xfrm>
                  <a:prstGeom prst="roundRect">
                    <a:avLst>
                      <a:gd name="adj" fmla="val 21723"/>
                    </a:avLst>
                  </a:prstGeom>
                  <a:solidFill>
                    <a:schemeClr val="accent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1">
                    <a:normAutofit/>
                  </a:bodyPr>
                  <a:lstStyle/>
                  <a:p>
                    <a:pPr algn="ctr"/>
                    <a:endParaRPr lang="en-GB" b="1" dirty="0">
                      <a:solidFill>
                        <a:schemeClr val="tx1"/>
                      </a:solidFill>
                    </a:endParaRPr>
                  </a:p>
                </p:txBody>
              </p:sp>
              <p:sp>
                <p:nvSpPr>
                  <p:cNvPr id="45" name="文本框 44">
                    <a:extLst>
                      <a:ext uri="{FF2B5EF4-FFF2-40B4-BE49-F238E27FC236}">
                        <a16:creationId xmlns:a16="http://schemas.microsoft.com/office/drawing/2014/main" id="{FA8118F3-0D09-DEB2-0C41-0C5169792473}"/>
                      </a:ext>
                    </a:extLst>
                  </p:cNvPr>
                  <p:cNvSpPr txBox="1"/>
                  <p:nvPr/>
                </p:nvSpPr>
                <p:spPr>
                  <a:xfrm>
                    <a:off x="1015763" y="3177575"/>
                    <a:ext cx="2762295" cy="400110"/>
                  </a:xfrm>
                  <a:prstGeom prst="rect">
                    <a:avLst/>
                  </a:prstGeom>
                  <a:noFill/>
                </p:spPr>
                <p:txBody>
                  <a:bodyPr wrap="square" rtlCol="0" anchor="ctr" anchorCtr="0">
                    <a:normAutofit/>
                  </a:bodyPr>
                  <a:lstStyle/>
                  <a:p>
                    <a:r>
                      <a:rPr lang="zh-CN" altLang="en-US" b="1" dirty="0"/>
                      <a:t>使用库基础介绍</a:t>
                    </a:r>
                  </a:p>
                </p:txBody>
              </p:sp>
              <p:sp>
                <p:nvSpPr>
                  <p:cNvPr id="46" name="矩形: 圆角 45">
                    <a:extLst>
                      <a:ext uri="{FF2B5EF4-FFF2-40B4-BE49-F238E27FC236}">
                        <a16:creationId xmlns:a16="http://schemas.microsoft.com/office/drawing/2014/main" id="{653F5641-8DBB-39E7-9C4C-98578A6987FC}"/>
                      </a:ext>
                    </a:extLst>
                  </p:cNvPr>
                  <p:cNvSpPr/>
                  <p:nvPr/>
                </p:nvSpPr>
                <p:spPr>
                  <a:xfrm flipH="1">
                    <a:off x="10664581" y="3074241"/>
                    <a:ext cx="576000" cy="576000"/>
                  </a:xfrm>
                  <a:prstGeom prst="roundRect">
                    <a:avLst/>
                  </a:prstGeom>
                  <a:solidFill>
                    <a:schemeClr val="accent2"/>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4354"/>
                    <a:r>
                      <a:rPr lang="en-GB" altLang="zh-CN" sz="2000" b="1" dirty="0">
                        <a:solidFill>
                          <a:srgbClr val="FFFFFF"/>
                        </a:solidFill>
                      </a:rPr>
                      <a:t>2</a:t>
                    </a:r>
                    <a:endParaRPr lang="zh-CN" altLang="en-US" sz="2000" b="1" dirty="0">
                      <a:solidFill>
                        <a:srgbClr val="FFFFFF"/>
                      </a:solidFill>
                    </a:endParaRPr>
                  </a:p>
                </p:txBody>
              </p:sp>
              <p:cxnSp>
                <p:nvCxnSpPr>
                  <p:cNvPr id="47" name="直接连接符 46">
                    <a:extLst>
                      <a:ext uri="{FF2B5EF4-FFF2-40B4-BE49-F238E27FC236}">
                        <a16:creationId xmlns:a16="http://schemas.microsoft.com/office/drawing/2014/main" id="{26DE6DDE-01B1-89DA-3F9F-38D6E88C7D57}"/>
                      </a:ext>
                    </a:extLst>
                  </p:cNvPr>
                  <p:cNvCxnSpPr>
                    <a:cxnSpLocks/>
                    <a:stCxn id="45" idx="3"/>
                  </p:cNvCxnSpPr>
                  <p:nvPr/>
                </p:nvCxnSpPr>
                <p:spPr>
                  <a:xfrm>
                    <a:off x="3778058" y="3377630"/>
                    <a:ext cx="6541599" cy="0"/>
                  </a:xfrm>
                  <a:prstGeom prst="line">
                    <a:avLst/>
                  </a:prstGeom>
                  <a:ln w="25400" cap="rnd">
                    <a:solidFill>
                      <a:schemeClr val="tx1">
                        <a:lumMod val="50000"/>
                        <a:lumOff val="50000"/>
                        <a:alpha val="20000"/>
                      </a:schemeClr>
                    </a:solidFill>
                    <a:prstDash val="sysDot"/>
                    <a:round/>
                    <a:tailEnd type="oval"/>
                  </a:ln>
                </p:spPr>
                <p:style>
                  <a:lnRef idx="1">
                    <a:schemeClr val="accent1"/>
                  </a:lnRef>
                  <a:fillRef idx="0">
                    <a:schemeClr val="accent1"/>
                  </a:fillRef>
                  <a:effectRef idx="0">
                    <a:schemeClr val="accent1"/>
                  </a:effectRef>
                  <a:fontRef idx="minor">
                    <a:schemeClr val="tx1"/>
                  </a:fontRef>
                </p:style>
              </p:cxnSp>
            </p:grpSp>
            <p:grpSp>
              <p:nvGrpSpPr>
                <p:cNvPr id="34" name="组合 33">
                  <a:extLst>
                    <a:ext uri="{FF2B5EF4-FFF2-40B4-BE49-F238E27FC236}">
                      <a16:creationId xmlns:a16="http://schemas.microsoft.com/office/drawing/2014/main" id="{85859841-43E0-5D46-4C68-1BA391D71BC5}"/>
                    </a:ext>
                  </a:extLst>
                </p:cNvPr>
                <p:cNvGrpSpPr/>
                <p:nvPr/>
              </p:nvGrpSpPr>
              <p:grpSpPr>
                <a:xfrm>
                  <a:off x="787400" y="3980925"/>
                  <a:ext cx="10612327" cy="834964"/>
                  <a:chOff x="787400" y="3980925"/>
                  <a:chExt cx="10612327" cy="834964"/>
                </a:xfrm>
              </p:grpSpPr>
              <p:sp>
                <p:nvSpPr>
                  <p:cNvPr id="40" name="矩形: 圆角 39">
                    <a:extLst>
                      <a:ext uri="{FF2B5EF4-FFF2-40B4-BE49-F238E27FC236}">
                        <a16:creationId xmlns:a16="http://schemas.microsoft.com/office/drawing/2014/main" id="{2B03C332-E8A9-8AC5-2509-E56A26CE4CEC}"/>
                      </a:ext>
                    </a:extLst>
                  </p:cNvPr>
                  <p:cNvSpPr/>
                  <p:nvPr/>
                </p:nvSpPr>
                <p:spPr>
                  <a:xfrm>
                    <a:off x="787400" y="3980925"/>
                    <a:ext cx="10612327" cy="834964"/>
                  </a:xfrm>
                  <a:prstGeom prst="roundRect">
                    <a:avLst>
                      <a:gd name="adj" fmla="val 21723"/>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1">
                    <a:normAutofit/>
                  </a:bodyPr>
                  <a:lstStyle/>
                  <a:p>
                    <a:pPr algn="ctr"/>
                    <a:endParaRPr lang="en-GB" b="1" dirty="0">
                      <a:solidFill>
                        <a:schemeClr val="tx1"/>
                      </a:solidFill>
                    </a:endParaRPr>
                  </a:p>
                </p:txBody>
              </p:sp>
              <p:sp>
                <p:nvSpPr>
                  <p:cNvPr id="41" name="文本框 40">
                    <a:extLst>
                      <a:ext uri="{FF2B5EF4-FFF2-40B4-BE49-F238E27FC236}">
                        <a16:creationId xmlns:a16="http://schemas.microsoft.com/office/drawing/2014/main" id="{9C925039-1344-C097-2BB6-DAD62BE10697}"/>
                      </a:ext>
                    </a:extLst>
                  </p:cNvPr>
                  <p:cNvSpPr txBox="1"/>
                  <p:nvPr/>
                </p:nvSpPr>
                <p:spPr>
                  <a:xfrm>
                    <a:off x="951419" y="4214890"/>
                    <a:ext cx="2762295" cy="400110"/>
                  </a:xfrm>
                  <a:prstGeom prst="rect">
                    <a:avLst/>
                  </a:prstGeom>
                  <a:noFill/>
                </p:spPr>
                <p:txBody>
                  <a:bodyPr wrap="square" rtlCol="0" anchor="ctr" anchorCtr="0">
                    <a:normAutofit/>
                  </a:bodyPr>
                  <a:lstStyle/>
                  <a:p>
                    <a:r>
                      <a:rPr lang="zh-CN" altLang="en-US" b="1" dirty="0"/>
                      <a:t>具体解决</a:t>
                    </a:r>
                  </a:p>
                </p:txBody>
              </p:sp>
              <p:sp>
                <p:nvSpPr>
                  <p:cNvPr id="42" name="矩形: 圆角 41">
                    <a:extLst>
                      <a:ext uri="{FF2B5EF4-FFF2-40B4-BE49-F238E27FC236}">
                        <a16:creationId xmlns:a16="http://schemas.microsoft.com/office/drawing/2014/main" id="{EBBB2A68-F539-90FB-14F9-C21E39C96082}"/>
                      </a:ext>
                    </a:extLst>
                  </p:cNvPr>
                  <p:cNvSpPr/>
                  <p:nvPr/>
                </p:nvSpPr>
                <p:spPr>
                  <a:xfrm flipH="1">
                    <a:off x="10664581" y="4110407"/>
                    <a:ext cx="576000" cy="576000"/>
                  </a:xfrm>
                  <a:prstGeom prst="roundRect">
                    <a:avLst/>
                  </a:prstGeom>
                  <a:solidFill>
                    <a:schemeClr val="accent4"/>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4354"/>
                    <a:r>
                      <a:rPr lang="en-GB" altLang="zh-CN" sz="2000" b="1" dirty="0">
                        <a:solidFill>
                          <a:srgbClr val="FFFFFF"/>
                        </a:solidFill>
                      </a:rPr>
                      <a:t>3</a:t>
                    </a:r>
                    <a:endParaRPr lang="zh-CN" altLang="en-US" sz="2000" b="1" dirty="0">
                      <a:solidFill>
                        <a:srgbClr val="FFFFFF"/>
                      </a:solidFill>
                    </a:endParaRPr>
                  </a:p>
                </p:txBody>
              </p:sp>
              <p:cxnSp>
                <p:nvCxnSpPr>
                  <p:cNvPr id="43" name="直接连接符 42">
                    <a:extLst>
                      <a:ext uri="{FF2B5EF4-FFF2-40B4-BE49-F238E27FC236}">
                        <a16:creationId xmlns:a16="http://schemas.microsoft.com/office/drawing/2014/main" id="{6290BFCA-DD5A-FE3F-C932-2EA9B924516D}"/>
                      </a:ext>
                    </a:extLst>
                  </p:cNvPr>
                  <p:cNvCxnSpPr>
                    <a:cxnSpLocks/>
                    <a:stCxn id="41" idx="3"/>
                  </p:cNvCxnSpPr>
                  <p:nvPr/>
                </p:nvCxnSpPr>
                <p:spPr>
                  <a:xfrm>
                    <a:off x="3713714" y="4414945"/>
                    <a:ext cx="6541599" cy="0"/>
                  </a:xfrm>
                  <a:prstGeom prst="line">
                    <a:avLst/>
                  </a:prstGeom>
                  <a:ln w="25400" cap="rnd">
                    <a:solidFill>
                      <a:schemeClr val="tx1">
                        <a:lumMod val="50000"/>
                        <a:lumOff val="50000"/>
                        <a:alpha val="20000"/>
                      </a:schemeClr>
                    </a:solidFill>
                    <a:prstDash val="sysDot"/>
                    <a:round/>
                    <a:tailEnd type="oval"/>
                  </a:ln>
                </p:spPr>
                <p:style>
                  <a:lnRef idx="1">
                    <a:schemeClr val="accent1"/>
                  </a:lnRef>
                  <a:fillRef idx="0">
                    <a:schemeClr val="accent1"/>
                  </a:fillRef>
                  <a:effectRef idx="0">
                    <a:schemeClr val="accent1"/>
                  </a:effectRef>
                  <a:fontRef idx="minor">
                    <a:schemeClr val="tx1"/>
                  </a:fontRef>
                </p:style>
              </p:cxnSp>
            </p:grpSp>
            <p:grpSp>
              <p:nvGrpSpPr>
                <p:cNvPr id="35" name="组合 34">
                  <a:extLst>
                    <a:ext uri="{FF2B5EF4-FFF2-40B4-BE49-F238E27FC236}">
                      <a16:creationId xmlns:a16="http://schemas.microsoft.com/office/drawing/2014/main" id="{2B78E314-6661-EB91-FBE3-C06885895952}"/>
                    </a:ext>
                  </a:extLst>
                </p:cNvPr>
                <p:cNvGrpSpPr/>
                <p:nvPr/>
              </p:nvGrpSpPr>
              <p:grpSpPr>
                <a:xfrm>
                  <a:off x="787400" y="5017092"/>
                  <a:ext cx="10612327" cy="834964"/>
                  <a:chOff x="787400" y="5017092"/>
                  <a:chExt cx="10612327" cy="834964"/>
                </a:xfrm>
              </p:grpSpPr>
              <p:sp>
                <p:nvSpPr>
                  <p:cNvPr id="36" name="矩形: 圆角 35">
                    <a:extLst>
                      <a:ext uri="{FF2B5EF4-FFF2-40B4-BE49-F238E27FC236}">
                        <a16:creationId xmlns:a16="http://schemas.microsoft.com/office/drawing/2014/main" id="{91BFF78B-C029-2D79-7790-B5E471469655}"/>
                      </a:ext>
                    </a:extLst>
                  </p:cNvPr>
                  <p:cNvSpPr/>
                  <p:nvPr/>
                </p:nvSpPr>
                <p:spPr>
                  <a:xfrm>
                    <a:off x="787400" y="5017092"/>
                    <a:ext cx="10612327" cy="834964"/>
                  </a:xfrm>
                  <a:prstGeom prst="roundRect">
                    <a:avLst>
                      <a:gd name="adj" fmla="val 21723"/>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1">
                    <a:normAutofit/>
                  </a:bodyPr>
                  <a:lstStyle/>
                  <a:p>
                    <a:pPr algn="ctr"/>
                    <a:endParaRPr lang="en-GB" b="1" dirty="0">
                      <a:solidFill>
                        <a:schemeClr val="tx1"/>
                      </a:solidFill>
                    </a:endParaRPr>
                  </a:p>
                </p:txBody>
              </p:sp>
              <p:sp>
                <p:nvSpPr>
                  <p:cNvPr id="37" name="文本框 36">
                    <a:extLst>
                      <a:ext uri="{FF2B5EF4-FFF2-40B4-BE49-F238E27FC236}">
                        <a16:creationId xmlns:a16="http://schemas.microsoft.com/office/drawing/2014/main" id="{56CAC1E7-AD3E-298D-9970-421AC0A99DAB}"/>
                      </a:ext>
                    </a:extLst>
                  </p:cNvPr>
                  <p:cNvSpPr txBox="1"/>
                  <p:nvPr/>
                </p:nvSpPr>
                <p:spPr>
                  <a:xfrm>
                    <a:off x="1015763" y="5249908"/>
                    <a:ext cx="2762295" cy="400110"/>
                  </a:xfrm>
                  <a:prstGeom prst="rect">
                    <a:avLst/>
                  </a:prstGeom>
                  <a:noFill/>
                </p:spPr>
                <p:txBody>
                  <a:bodyPr wrap="square" rtlCol="0" anchor="ctr" anchorCtr="0">
                    <a:normAutofit/>
                  </a:bodyPr>
                  <a:lstStyle/>
                  <a:p>
                    <a:r>
                      <a:rPr lang="zh-CN" altLang="en-US" b="1" dirty="0"/>
                      <a:t>特殊优化（？）</a:t>
                    </a:r>
                  </a:p>
                </p:txBody>
              </p:sp>
              <p:cxnSp>
                <p:nvCxnSpPr>
                  <p:cNvPr id="38" name="直接连接符 37">
                    <a:extLst>
                      <a:ext uri="{FF2B5EF4-FFF2-40B4-BE49-F238E27FC236}">
                        <a16:creationId xmlns:a16="http://schemas.microsoft.com/office/drawing/2014/main" id="{E1A80B2A-7CFF-45F2-8B1F-05A49445F0EE}"/>
                      </a:ext>
                    </a:extLst>
                  </p:cNvPr>
                  <p:cNvCxnSpPr>
                    <a:cxnSpLocks/>
                    <a:stCxn id="37" idx="3"/>
                  </p:cNvCxnSpPr>
                  <p:nvPr/>
                </p:nvCxnSpPr>
                <p:spPr>
                  <a:xfrm>
                    <a:off x="3778058" y="5449963"/>
                    <a:ext cx="6541599" cy="0"/>
                  </a:xfrm>
                  <a:prstGeom prst="line">
                    <a:avLst/>
                  </a:prstGeom>
                  <a:ln w="25400" cap="rnd">
                    <a:solidFill>
                      <a:schemeClr val="tx1">
                        <a:lumMod val="50000"/>
                        <a:lumOff val="50000"/>
                        <a:alpha val="20000"/>
                      </a:schemeClr>
                    </a:solidFill>
                    <a:prstDash val="sysDot"/>
                    <a:round/>
                    <a:tailEnd type="oval"/>
                  </a:ln>
                </p:spPr>
                <p:style>
                  <a:lnRef idx="1">
                    <a:schemeClr val="accent1"/>
                  </a:lnRef>
                  <a:fillRef idx="0">
                    <a:schemeClr val="accent1"/>
                  </a:fillRef>
                  <a:effectRef idx="0">
                    <a:schemeClr val="accent1"/>
                  </a:effectRef>
                  <a:fontRef idx="minor">
                    <a:schemeClr val="tx1"/>
                  </a:fontRef>
                </p:style>
              </p:cxnSp>
              <p:sp>
                <p:nvSpPr>
                  <p:cNvPr id="39" name="矩形: 圆角 38">
                    <a:extLst>
                      <a:ext uri="{FF2B5EF4-FFF2-40B4-BE49-F238E27FC236}">
                        <a16:creationId xmlns:a16="http://schemas.microsoft.com/office/drawing/2014/main" id="{0FA5BB6E-8647-980A-7395-C58CB182D814}"/>
                      </a:ext>
                    </a:extLst>
                  </p:cNvPr>
                  <p:cNvSpPr/>
                  <p:nvPr/>
                </p:nvSpPr>
                <p:spPr>
                  <a:xfrm flipH="1">
                    <a:off x="10664581" y="5146574"/>
                    <a:ext cx="576000" cy="576000"/>
                  </a:xfrm>
                  <a:prstGeom prst="roundRect">
                    <a:avLst/>
                  </a:prstGeom>
                  <a:solidFill>
                    <a:schemeClr val="accent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4354"/>
                    <a:r>
                      <a:rPr lang="en-GB" altLang="zh-CN" sz="2000" b="1" dirty="0">
                        <a:solidFill>
                          <a:srgbClr val="FFFFFF"/>
                        </a:solidFill>
                      </a:rPr>
                      <a:t>4</a:t>
                    </a:r>
                    <a:endParaRPr lang="zh-CN" altLang="en-US" sz="2000" b="1" dirty="0">
                      <a:solidFill>
                        <a:srgbClr val="FFFFFF"/>
                      </a:solidFill>
                    </a:endParaRPr>
                  </a:p>
                </p:txBody>
              </p:sp>
            </p:grpSp>
          </p:grpSp>
          <p:sp>
            <p:nvSpPr>
              <p:cNvPr id="31" name="文本框 30">
                <a:extLst>
                  <a:ext uri="{FF2B5EF4-FFF2-40B4-BE49-F238E27FC236}">
                    <a16:creationId xmlns:a16="http://schemas.microsoft.com/office/drawing/2014/main" id="{F8388F4E-985B-C7AE-A5FC-682A1F21A6DB}"/>
                  </a:ext>
                </a:extLst>
              </p:cNvPr>
              <p:cNvSpPr txBox="1"/>
              <p:nvPr/>
            </p:nvSpPr>
            <p:spPr>
              <a:xfrm>
                <a:off x="740524" y="742903"/>
                <a:ext cx="10863240" cy="930158"/>
              </a:xfrm>
              <a:prstGeom prst="rect">
                <a:avLst/>
              </a:prstGeom>
              <a:noFill/>
              <a:ln>
                <a:noFill/>
              </a:ln>
            </p:spPr>
            <p:txBody>
              <a:bodyPr wrap="square" lIns="91440" tIns="45720" rIns="91440" bIns="45720" anchor="b" anchorCtr="1">
                <a:normAutofit/>
              </a:bodyPr>
              <a:lstStyle/>
              <a:p>
                <a:pPr marL="0" marR="0" lvl="0" indent="0" algn="ctr" defTabSz="913765" rtl="0" eaLnBrk="1" fontAlgn="auto" latinLnBrk="0" hangingPunct="1">
                  <a:spcBef>
                    <a:spcPts val="0"/>
                  </a:spcBef>
                  <a:spcAft>
                    <a:spcPts val="0"/>
                  </a:spcAft>
                  <a:buClrTx/>
                  <a:buSzPct val="25000"/>
                  <a:buFontTx/>
                  <a:buNone/>
                  <a:defRPr/>
                </a:pPr>
                <a:r>
                  <a:rPr kumimoji="0" lang="zh-CN" altLang="en-US" sz="4800" b="1" i="0" u="none" strike="noStrike" kern="1200" cap="none" spc="0" normalizeH="0" baseline="0" noProof="0" dirty="0">
                    <a:ln>
                      <a:noFill/>
                    </a:ln>
                    <a:solidFill>
                      <a:schemeClr val="accent1"/>
                    </a:solidFill>
                    <a:effectLst/>
                    <a:uLnTx/>
                    <a:uFillTx/>
                  </a:rPr>
                  <a:t>目录</a:t>
                </a:r>
                <a:endParaRPr kumimoji="0" lang="en-US" sz="4800" b="1" i="0" u="none" strike="noStrike" kern="1200" cap="none" spc="0" normalizeH="0" baseline="0" noProof="0" dirty="0">
                  <a:ln>
                    <a:noFill/>
                  </a:ln>
                  <a:solidFill>
                    <a:schemeClr val="accent1"/>
                  </a:solidFill>
                  <a:effectLst/>
                  <a:uLnTx/>
                  <a:uFillTx/>
                </a:endParaRPr>
              </a:p>
            </p:txBody>
          </p:sp>
        </p:grpSp>
        <p:sp>
          <p:nvSpPr>
            <p:cNvPr id="27" name="图文框 26">
              <a:extLst>
                <a:ext uri="{FF2B5EF4-FFF2-40B4-BE49-F238E27FC236}">
                  <a16:creationId xmlns:a16="http://schemas.microsoft.com/office/drawing/2014/main" id="{209AF18C-3AD8-1C41-AA64-C158266D4088}"/>
                </a:ext>
              </a:extLst>
            </p:cNvPr>
            <p:cNvSpPr/>
            <p:nvPr/>
          </p:nvSpPr>
          <p:spPr>
            <a:xfrm>
              <a:off x="0" y="0"/>
              <a:ext cx="12192000" cy="6858000"/>
            </a:xfrm>
            <a:prstGeom prst="frame">
              <a:avLst>
                <a:gd name="adj1" fmla="val 2130"/>
              </a:avLst>
            </a:prstGeom>
            <a:gradFill>
              <a:gsLst>
                <a:gs pos="0">
                  <a:schemeClr val="accent1"/>
                </a:gs>
                <a:gs pos="100000">
                  <a:schemeClr val="accent2">
                    <a:alpha val="16000"/>
                  </a:schemeClr>
                </a:gs>
              </a:gsLst>
              <a:lin ang="135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D97E82CA-4D15-65D7-98A9-8446519822EF}"/>
              </a:ext>
            </a:extLst>
          </p:cNvPr>
          <p:cNvGrpSpPr/>
          <p:nvPr/>
        </p:nvGrpSpPr>
        <p:grpSpPr>
          <a:xfrm>
            <a:off x="660400" y="1536700"/>
            <a:ext cx="10858500" cy="4250337"/>
            <a:chOff x="660400" y="1130300"/>
            <a:chExt cx="10858500" cy="4250337"/>
          </a:xfrm>
        </p:grpSpPr>
        <p:sp>
          <p:nvSpPr>
            <p:cNvPr id="3" name="椭圆 2">
              <a:extLst>
                <a:ext uri="{FF2B5EF4-FFF2-40B4-BE49-F238E27FC236}">
                  <a16:creationId xmlns:a16="http://schemas.microsoft.com/office/drawing/2014/main" id="{0DFC7D2F-82E8-1DA2-1204-6357DDC8B6E1}"/>
                </a:ext>
              </a:extLst>
            </p:cNvPr>
            <p:cNvSpPr/>
            <p:nvPr/>
          </p:nvSpPr>
          <p:spPr>
            <a:xfrm>
              <a:off x="1372640" y="2973136"/>
              <a:ext cx="1936973" cy="684141"/>
            </a:xfrm>
            <a:prstGeom prst="ellipse">
              <a:avLst/>
            </a:prstGeom>
            <a:noFill/>
            <a:ln w="15875">
              <a:gradFill>
                <a:gsLst>
                  <a:gs pos="11000">
                    <a:schemeClr val="accent1">
                      <a:alpha val="0"/>
                    </a:schemeClr>
                  </a:gs>
                  <a:gs pos="100000">
                    <a:schemeClr val="accent1">
                      <a:alpha val="8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p>
          </p:txBody>
        </p:sp>
        <p:sp>
          <p:nvSpPr>
            <p:cNvPr id="4" name="椭圆 3">
              <a:extLst>
                <a:ext uri="{FF2B5EF4-FFF2-40B4-BE49-F238E27FC236}">
                  <a16:creationId xmlns:a16="http://schemas.microsoft.com/office/drawing/2014/main" id="{9768B830-67DC-7A0D-D06B-FE129677FC6E}"/>
                </a:ext>
              </a:extLst>
            </p:cNvPr>
            <p:cNvSpPr/>
            <p:nvPr/>
          </p:nvSpPr>
          <p:spPr>
            <a:xfrm>
              <a:off x="892601" y="2453453"/>
              <a:ext cx="2897050" cy="1023239"/>
            </a:xfrm>
            <a:prstGeom prst="ellipse">
              <a:avLst/>
            </a:prstGeom>
            <a:noFill/>
            <a:ln w="22225">
              <a:gradFill>
                <a:gsLst>
                  <a:gs pos="0">
                    <a:schemeClr val="accent1">
                      <a:alpha val="0"/>
                    </a:schemeClr>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 name="椭圆 4">
              <a:extLst>
                <a:ext uri="{FF2B5EF4-FFF2-40B4-BE49-F238E27FC236}">
                  <a16:creationId xmlns:a16="http://schemas.microsoft.com/office/drawing/2014/main" id="{8A7C9A0E-4B29-890E-9DFB-A485D2E0CF52}"/>
                </a:ext>
              </a:extLst>
            </p:cNvPr>
            <p:cNvSpPr/>
            <p:nvPr/>
          </p:nvSpPr>
          <p:spPr>
            <a:xfrm>
              <a:off x="1585573" y="2724953"/>
              <a:ext cx="1511107" cy="533724"/>
            </a:xfrm>
            <a:prstGeom prst="ellipse">
              <a:avLst/>
            </a:prstGeom>
            <a:gradFill>
              <a:gsLst>
                <a:gs pos="15000">
                  <a:schemeClr val="accent1">
                    <a:alpha val="0"/>
                  </a:schemeClr>
                </a:gs>
                <a:gs pos="100000">
                  <a:schemeClr val="accent1">
                    <a:alpha val="20000"/>
                  </a:schemeClr>
                </a:gs>
              </a:gsLst>
              <a:lin ang="5400000" scaled="1"/>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 name="椭圆 5">
              <a:extLst>
                <a:ext uri="{FF2B5EF4-FFF2-40B4-BE49-F238E27FC236}">
                  <a16:creationId xmlns:a16="http://schemas.microsoft.com/office/drawing/2014/main" id="{1B7552B9-B0E7-D2B0-3585-574F1907568F}"/>
                </a:ext>
              </a:extLst>
            </p:cNvPr>
            <p:cNvSpPr/>
            <p:nvPr/>
          </p:nvSpPr>
          <p:spPr>
            <a:xfrm>
              <a:off x="1271579" y="3006921"/>
              <a:ext cx="2139095" cy="755531"/>
            </a:xfrm>
            <a:prstGeom prst="ellipse">
              <a:avLst/>
            </a:prstGeom>
            <a:noFill/>
            <a:ln w="12700">
              <a:gradFill>
                <a:gsLst>
                  <a:gs pos="18000">
                    <a:schemeClr val="accent1">
                      <a:alpha val="0"/>
                    </a:schemeClr>
                  </a:gs>
                  <a:gs pos="100000">
                    <a:schemeClr val="accent1">
                      <a:alpha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p>
          </p:txBody>
        </p:sp>
        <p:sp>
          <p:nvSpPr>
            <p:cNvPr id="7" name="椭圆 6">
              <a:extLst>
                <a:ext uri="{FF2B5EF4-FFF2-40B4-BE49-F238E27FC236}">
                  <a16:creationId xmlns:a16="http://schemas.microsoft.com/office/drawing/2014/main" id="{19C567E5-AA7D-E5C0-CE07-92388E08685E}"/>
                </a:ext>
              </a:extLst>
            </p:cNvPr>
            <p:cNvSpPr/>
            <p:nvPr/>
          </p:nvSpPr>
          <p:spPr>
            <a:xfrm>
              <a:off x="1138936" y="3016313"/>
              <a:ext cx="2404379" cy="849228"/>
            </a:xfrm>
            <a:prstGeom prst="ellipse">
              <a:avLst/>
            </a:prstGeom>
            <a:noFill/>
            <a:ln w="9525">
              <a:gradFill>
                <a:gsLst>
                  <a:gs pos="6000">
                    <a:schemeClr val="accent1">
                      <a:alpha val="0"/>
                    </a:schemeClr>
                  </a:gs>
                  <a:gs pos="100000">
                    <a:schemeClr val="accent1">
                      <a:alpha val="3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p>
          </p:txBody>
        </p:sp>
        <p:sp>
          <p:nvSpPr>
            <p:cNvPr id="42" name="椭圆 41">
              <a:extLst>
                <a:ext uri="{FF2B5EF4-FFF2-40B4-BE49-F238E27FC236}">
                  <a16:creationId xmlns:a16="http://schemas.microsoft.com/office/drawing/2014/main" id="{E7D7CFE7-426B-E77C-701C-85FCB17FBB4B}"/>
                </a:ext>
              </a:extLst>
            </p:cNvPr>
            <p:cNvSpPr/>
            <p:nvPr/>
          </p:nvSpPr>
          <p:spPr>
            <a:xfrm>
              <a:off x="4965914" y="2943262"/>
              <a:ext cx="2247473" cy="793810"/>
            </a:xfrm>
            <a:prstGeom prst="ellipse">
              <a:avLst/>
            </a:prstGeom>
            <a:noFill/>
            <a:ln w="22225">
              <a:gradFill>
                <a:gsLst>
                  <a:gs pos="0">
                    <a:schemeClr val="accent2">
                      <a:alpha val="0"/>
                    </a:schemeClr>
                  </a:gs>
                  <a:gs pos="100000">
                    <a:schemeClr val="accent2">
                      <a:alpha val="54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3" name="椭圆 42">
              <a:extLst>
                <a:ext uri="{FF2B5EF4-FFF2-40B4-BE49-F238E27FC236}">
                  <a16:creationId xmlns:a16="http://schemas.microsoft.com/office/drawing/2014/main" id="{E269D56D-FACC-2DF3-B3ED-9E846CCFF567}"/>
                </a:ext>
              </a:extLst>
            </p:cNvPr>
            <p:cNvSpPr/>
            <p:nvPr/>
          </p:nvSpPr>
          <p:spPr>
            <a:xfrm>
              <a:off x="4408924" y="2340273"/>
              <a:ext cx="3361452" cy="1187266"/>
            </a:xfrm>
            <a:prstGeom prst="ellipse">
              <a:avLst/>
            </a:prstGeom>
            <a:noFill/>
            <a:ln w="22225">
              <a:gradFill>
                <a:gsLst>
                  <a:gs pos="0">
                    <a:schemeClr val="accent2">
                      <a:alpha val="0"/>
                    </a:schemeClr>
                  </a:gs>
                  <a:gs pos="100000">
                    <a:schemeClr val="accent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4" name="椭圆 43">
              <a:extLst>
                <a:ext uri="{FF2B5EF4-FFF2-40B4-BE49-F238E27FC236}">
                  <a16:creationId xmlns:a16="http://schemas.microsoft.com/office/drawing/2014/main" id="{9C2EB4B6-AFB5-EE08-26FC-8258ED138CF6}"/>
                </a:ext>
              </a:extLst>
            </p:cNvPr>
            <p:cNvSpPr/>
            <p:nvPr/>
          </p:nvSpPr>
          <p:spPr>
            <a:xfrm>
              <a:off x="5212981" y="2655295"/>
              <a:ext cx="1753340" cy="619280"/>
            </a:xfrm>
            <a:prstGeom prst="ellipse">
              <a:avLst/>
            </a:prstGeom>
            <a:gradFill>
              <a:gsLst>
                <a:gs pos="15000">
                  <a:schemeClr val="accent1">
                    <a:alpha val="0"/>
                  </a:schemeClr>
                </a:gs>
                <a:gs pos="100000">
                  <a:schemeClr val="accent1">
                    <a:alpha val="20000"/>
                  </a:schemeClr>
                </a:gs>
              </a:gsLst>
              <a:lin ang="5400000" scaled="1"/>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5" name="椭圆 44">
              <a:extLst>
                <a:ext uri="{FF2B5EF4-FFF2-40B4-BE49-F238E27FC236}">
                  <a16:creationId xmlns:a16="http://schemas.microsoft.com/office/drawing/2014/main" id="{30F1B4F4-ADD2-A4B2-8400-DC9C20046A9A}"/>
                </a:ext>
              </a:extLst>
            </p:cNvPr>
            <p:cNvSpPr/>
            <p:nvPr/>
          </p:nvSpPr>
          <p:spPr>
            <a:xfrm>
              <a:off x="4848653" y="2982463"/>
              <a:ext cx="2481995" cy="876643"/>
            </a:xfrm>
            <a:prstGeom prst="ellipse">
              <a:avLst/>
            </a:prstGeom>
            <a:noFill/>
            <a:ln w="22225">
              <a:gradFill>
                <a:gsLst>
                  <a:gs pos="0">
                    <a:schemeClr val="accent2">
                      <a:alpha val="0"/>
                    </a:schemeClr>
                  </a:gs>
                  <a:gs pos="100000">
                    <a:schemeClr val="accent2">
                      <a:alpha val="58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6" name="椭圆 45">
              <a:extLst>
                <a:ext uri="{FF2B5EF4-FFF2-40B4-BE49-F238E27FC236}">
                  <a16:creationId xmlns:a16="http://schemas.microsoft.com/office/drawing/2014/main" id="{175F63DA-EEB4-24FA-5D54-29E052619928}"/>
                </a:ext>
              </a:extLst>
            </p:cNvPr>
            <p:cNvSpPr/>
            <p:nvPr/>
          </p:nvSpPr>
          <p:spPr>
            <a:xfrm>
              <a:off x="4694747" y="2993361"/>
              <a:ext cx="2789805" cy="985360"/>
            </a:xfrm>
            <a:prstGeom prst="ellipse">
              <a:avLst/>
            </a:prstGeom>
            <a:noFill/>
            <a:ln w="9525">
              <a:gradFill>
                <a:gsLst>
                  <a:gs pos="0">
                    <a:schemeClr val="accent1">
                      <a:alpha val="0"/>
                    </a:schemeClr>
                  </a:gs>
                  <a:gs pos="100000">
                    <a:schemeClr val="accent2">
                      <a:alpha val="3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p>
          </p:txBody>
        </p:sp>
        <p:sp>
          <p:nvSpPr>
            <p:cNvPr id="51" name="椭圆 50">
              <a:extLst>
                <a:ext uri="{FF2B5EF4-FFF2-40B4-BE49-F238E27FC236}">
                  <a16:creationId xmlns:a16="http://schemas.microsoft.com/office/drawing/2014/main" id="{B53697B5-DB56-5DE1-37A1-5858524F038A}"/>
                </a:ext>
              </a:extLst>
            </p:cNvPr>
            <p:cNvSpPr/>
            <p:nvPr/>
          </p:nvSpPr>
          <p:spPr>
            <a:xfrm>
              <a:off x="8869688" y="2973136"/>
              <a:ext cx="1936973" cy="684141"/>
            </a:xfrm>
            <a:prstGeom prst="ellipse">
              <a:avLst/>
            </a:prstGeom>
            <a:noFill/>
            <a:ln w="15875">
              <a:gradFill>
                <a:gsLst>
                  <a:gs pos="11000">
                    <a:schemeClr val="accent1">
                      <a:alpha val="0"/>
                    </a:schemeClr>
                  </a:gs>
                  <a:gs pos="100000">
                    <a:schemeClr val="accent1">
                      <a:alpha val="8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p>
          </p:txBody>
        </p:sp>
        <p:sp>
          <p:nvSpPr>
            <p:cNvPr id="52" name="椭圆 51">
              <a:extLst>
                <a:ext uri="{FF2B5EF4-FFF2-40B4-BE49-F238E27FC236}">
                  <a16:creationId xmlns:a16="http://schemas.microsoft.com/office/drawing/2014/main" id="{644789F0-B8E2-CE43-86F2-0B34816E888F}"/>
                </a:ext>
              </a:extLst>
            </p:cNvPr>
            <p:cNvSpPr/>
            <p:nvPr/>
          </p:nvSpPr>
          <p:spPr>
            <a:xfrm>
              <a:off x="8389649" y="2453453"/>
              <a:ext cx="2897050" cy="1023239"/>
            </a:xfrm>
            <a:prstGeom prst="ellipse">
              <a:avLst/>
            </a:prstGeom>
            <a:noFill/>
            <a:ln w="22225">
              <a:gradFill>
                <a:gsLst>
                  <a:gs pos="0">
                    <a:schemeClr val="accent1">
                      <a:alpha val="0"/>
                    </a:schemeClr>
                  </a:gs>
                  <a:gs pos="100000">
                    <a:schemeClr val="accent1"/>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3" name="椭圆 52">
              <a:extLst>
                <a:ext uri="{FF2B5EF4-FFF2-40B4-BE49-F238E27FC236}">
                  <a16:creationId xmlns:a16="http://schemas.microsoft.com/office/drawing/2014/main" id="{5F9AF8E4-750A-FB0A-971F-1C0F485B9BC5}"/>
                </a:ext>
              </a:extLst>
            </p:cNvPr>
            <p:cNvSpPr/>
            <p:nvPr/>
          </p:nvSpPr>
          <p:spPr>
            <a:xfrm>
              <a:off x="9082621" y="2724953"/>
              <a:ext cx="1511107" cy="533724"/>
            </a:xfrm>
            <a:prstGeom prst="ellipse">
              <a:avLst/>
            </a:prstGeom>
            <a:gradFill>
              <a:gsLst>
                <a:gs pos="15000">
                  <a:schemeClr val="accent1">
                    <a:alpha val="0"/>
                  </a:schemeClr>
                </a:gs>
                <a:gs pos="100000">
                  <a:schemeClr val="accent1">
                    <a:alpha val="20000"/>
                  </a:schemeClr>
                </a:gs>
              </a:gsLst>
              <a:lin ang="5400000" scaled="1"/>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4" name="椭圆 53">
              <a:extLst>
                <a:ext uri="{FF2B5EF4-FFF2-40B4-BE49-F238E27FC236}">
                  <a16:creationId xmlns:a16="http://schemas.microsoft.com/office/drawing/2014/main" id="{95FA599B-AC51-3AEE-D896-2BE53B7ACCA7}"/>
                </a:ext>
              </a:extLst>
            </p:cNvPr>
            <p:cNvSpPr/>
            <p:nvPr/>
          </p:nvSpPr>
          <p:spPr>
            <a:xfrm>
              <a:off x="8768627" y="3006921"/>
              <a:ext cx="2139095" cy="755531"/>
            </a:xfrm>
            <a:prstGeom prst="ellipse">
              <a:avLst/>
            </a:prstGeom>
            <a:noFill/>
            <a:ln w="12700">
              <a:gradFill>
                <a:gsLst>
                  <a:gs pos="18000">
                    <a:schemeClr val="accent1">
                      <a:alpha val="0"/>
                    </a:schemeClr>
                  </a:gs>
                  <a:gs pos="100000">
                    <a:schemeClr val="accent1">
                      <a:alpha val="5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p>
          </p:txBody>
        </p:sp>
        <p:sp>
          <p:nvSpPr>
            <p:cNvPr id="55" name="椭圆 54">
              <a:extLst>
                <a:ext uri="{FF2B5EF4-FFF2-40B4-BE49-F238E27FC236}">
                  <a16:creationId xmlns:a16="http://schemas.microsoft.com/office/drawing/2014/main" id="{7587354E-BC9C-850E-A41C-DB36347AD4F3}"/>
                </a:ext>
              </a:extLst>
            </p:cNvPr>
            <p:cNvSpPr/>
            <p:nvPr/>
          </p:nvSpPr>
          <p:spPr>
            <a:xfrm>
              <a:off x="8635984" y="3016313"/>
              <a:ext cx="2404379" cy="849228"/>
            </a:xfrm>
            <a:prstGeom prst="ellipse">
              <a:avLst/>
            </a:prstGeom>
            <a:noFill/>
            <a:ln w="9525">
              <a:gradFill>
                <a:gsLst>
                  <a:gs pos="6000">
                    <a:schemeClr val="accent1">
                      <a:alpha val="0"/>
                    </a:schemeClr>
                  </a:gs>
                  <a:gs pos="100000">
                    <a:schemeClr val="accent1">
                      <a:alpha val="3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600"/>
            </a:p>
          </p:txBody>
        </p:sp>
        <p:sp>
          <p:nvSpPr>
            <p:cNvPr id="8" name="文本框 7">
              <a:extLst>
                <a:ext uri="{FF2B5EF4-FFF2-40B4-BE49-F238E27FC236}">
                  <a16:creationId xmlns:a16="http://schemas.microsoft.com/office/drawing/2014/main" id="{46CBF169-4424-784F-7273-B161A09324C2}"/>
                </a:ext>
              </a:extLst>
            </p:cNvPr>
            <p:cNvSpPr txBox="1"/>
            <p:nvPr/>
          </p:nvSpPr>
          <p:spPr>
            <a:xfrm>
              <a:off x="660400" y="1130300"/>
              <a:ext cx="10858500" cy="523220"/>
            </a:xfrm>
            <a:prstGeom prst="rect">
              <a:avLst/>
            </a:prstGeom>
            <a:noFill/>
          </p:spPr>
          <p:txBody>
            <a:bodyPr wrap="square" lIns="91440" tIns="45720" rIns="91440" bIns="45720" rtlCol="0" anchor="t" anchorCtr="0">
              <a:normAutofit/>
            </a:bodyPr>
            <a:lstStyle>
              <a:defPPr>
                <a:defRPr lang="zh-CN"/>
              </a:defPPr>
              <a:lvl1pPr>
                <a:defRPr sz="3200" spc="300">
                  <a:gradFill>
                    <a:gsLst>
                      <a:gs pos="0">
                        <a:schemeClr val="bg1"/>
                      </a:gs>
                      <a:gs pos="100000">
                        <a:schemeClr val="accent4"/>
                      </a:gs>
                    </a:gsLst>
                    <a:lin ang="2700000" scaled="0"/>
                  </a:gradFill>
                </a:defRPr>
              </a:lvl1pPr>
            </a:lstStyle>
            <a:p>
              <a:pPr marL="0" marR="0" lvl="0" indent="0" algn="ctr" defTabSz="914400" rtl="0" eaLnBrk="1" fontAlgn="auto" latinLnBrk="0" hangingPunct="1">
                <a:spcBef>
                  <a:spcPts val="0"/>
                </a:spcBef>
                <a:spcAft>
                  <a:spcPts val="1000"/>
                </a:spcAft>
                <a:buClrTx/>
                <a:buSzTx/>
                <a:buFontTx/>
                <a:buNone/>
                <a:tabLst/>
                <a:defRPr/>
              </a:pPr>
              <a:r>
                <a:rPr kumimoji="0" lang="zh-CN" altLang="en-US" sz="2400" b="1" i="0" u="none" strike="noStrike" kern="1200" cap="none" spc="0" normalizeH="0" baseline="0" noProof="0" dirty="0">
                  <a:ln>
                    <a:noFill/>
                  </a:ln>
                  <a:solidFill>
                    <a:schemeClr val="tx1"/>
                  </a:solidFill>
                  <a:effectLst/>
                  <a:uLnTx/>
                  <a:uFillTx/>
                </a:rPr>
                <a:t>提供针对未来发展的战略布局建议</a:t>
              </a:r>
              <a:endParaRPr lang="en-US" dirty="0"/>
            </a:p>
          </p:txBody>
        </p:sp>
        <p:grpSp>
          <p:nvGrpSpPr>
            <p:cNvPr id="9" name="组合 8">
              <a:extLst>
                <a:ext uri="{FF2B5EF4-FFF2-40B4-BE49-F238E27FC236}">
                  <a16:creationId xmlns:a16="http://schemas.microsoft.com/office/drawing/2014/main" id="{F0331630-3E6D-86F6-039C-105F6F780BAD}"/>
                </a:ext>
              </a:extLst>
            </p:cNvPr>
            <p:cNvGrpSpPr/>
            <p:nvPr/>
          </p:nvGrpSpPr>
          <p:grpSpPr>
            <a:xfrm>
              <a:off x="892602" y="2097667"/>
              <a:ext cx="2897048" cy="3282970"/>
              <a:chOff x="892602" y="2097667"/>
              <a:chExt cx="2897048" cy="3282970"/>
            </a:xfrm>
          </p:grpSpPr>
          <p:sp>
            <p:nvSpPr>
              <p:cNvPr id="38" name="文本框 37">
                <a:extLst>
                  <a:ext uri="{FF2B5EF4-FFF2-40B4-BE49-F238E27FC236}">
                    <a16:creationId xmlns:a16="http://schemas.microsoft.com/office/drawing/2014/main" id="{022E024D-9F60-4CCC-EC2F-32E0DC8D7C86}"/>
                  </a:ext>
                </a:extLst>
              </p:cNvPr>
              <p:cNvSpPr txBox="1">
                <a:spLocks/>
              </p:cNvSpPr>
              <p:nvPr/>
            </p:nvSpPr>
            <p:spPr>
              <a:xfrm>
                <a:off x="1372639" y="2097667"/>
                <a:ext cx="1936974" cy="1015663"/>
              </a:xfrm>
              <a:prstGeom prst="rect">
                <a:avLst/>
              </a:prstGeom>
              <a:noFill/>
              <a:ln>
                <a:noFill/>
              </a:ln>
              <a:effec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3765" rtl="0" eaLnBrk="1" fontAlgn="auto" latinLnBrk="0" hangingPunct="1">
                  <a:lnSpc>
                    <a:spcPct val="100000"/>
                  </a:lnSpc>
                  <a:spcBef>
                    <a:spcPts val="0"/>
                  </a:spcBef>
                  <a:buClrTx/>
                  <a:buSzPct val="25000"/>
                  <a:buFontTx/>
                  <a:buNone/>
                  <a:defRPr/>
                </a:pPr>
                <a:r>
                  <a:rPr kumimoji="0" lang="en-US" altLang="zh-CN" sz="6000" b="1" i="0" u="none" strike="noStrike" kern="1200" cap="none" spc="0" normalizeH="0" baseline="0" noProof="0" dirty="0">
                    <a:ln>
                      <a:noFill/>
                    </a:ln>
                    <a:gradFill>
                      <a:gsLst>
                        <a:gs pos="0">
                          <a:schemeClr val="accent1"/>
                        </a:gs>
                        <a:gs pos="100000">
                          <a:schemeClr val="accent1">
                            <a:lumMod val="80000"/>
                          </a:schemeClr>
                        </a:gs>
                      </a:gsLst>
                      <a:lin ang="5400000" scaled="1"/>
                    </a:gradFill>
                    <a:effectLst>
                      <a:reflection blurRad="127000" stA="35000" endPos="36000" dir="5400000" sy="-100000" algn="bl" rotWithShape="0"/>
                    </a:effectLst>
                    <a:uLnTx/>
                    <a:uFillTx/>
                  </a:rPr>
                  <a:t>52</a:t>
                </a:r>
                <a:r>
                  <a:rPr kumimoji="0" lang="en-US" altLang="zh-CN" sz="3600" b="1" i="0" u="none" strike="noStrike" kern="1200" cap="none" spc="0" normalizeH="0" baseline="0" noProof="0" dirty="0">
                    <a:ln>
                      <a:noFill/>
                    </a:ln>
                    <a:gradFill>
                      <a:gsLst>
                        <a:gs pos="0">
                          <a:schemeClr val="accent1"/>
                        </a:gs>
                        <a:gs pos="100000">
                          <a:schemeClr val="accent1">
                            <a:lumMod val="80000"/>
                          </a:schemeClr>
                        </a:gs>
                      </a:gsLst>
                      <a:lin ang="5400000" scaled="1"/>
                    </a:gradFill>
                    <a:effectLst>
                      <a:reflection blurRad="127000" stA="35000" endPos="36000" dir="5400000" sy="-100000" algn="bl" rotWithShape="0"/>
                    </a:effectLst>
                    <a:uLnTx/>
                    <a:uFillTx/>
                  </a:rPr>
                  <a:t>%</a:t>
                </a:r>
                <a:endParaRPr kumimoji="0" lang="zh-CN" altLang="en-US" sz="4800" b="1" i="0" u="none" strike="noStrike" kern="1200" cap="none" spc="0" normalizeH="0" baseline="0" noProof="0" dirty="0">
                  <a:ln>
                    <a:noFill/>
                  </a:ln>
                  <a:gradFill>
                    <a:gsLst>
                      <a:gs pos="0">
                        <a:schemeClr val="accent1"/>
                      </a:gs>
                      <a:gs pos="100000">
                        <a:schemeClr val="accent1">
                          <a:lumMod val="80000"/>
                        </a:schemeClr>
                      </a:gs>
                    </a:gsLst>
                    <a:lin ang="5400000" scaled="1"/>
                  </a:gradFill>
                  <a:effectLst>
                    <a:reflection blurRad="127000" stA="35000" endPos="36000" dir="5400000" sy="-100000" algn="bl" rotWithShape="0"/>
                  </a:effectLst>
                  <a:uLnTx/>
                  <a:uFillTx/>
                </a:endParaRPr>
              </a:p>
            </p:txBody>
          </p:sp>
          <p:sp>
            <p:nvSpPr>
              <p:cNvPr id="39" name="文本框 38">
                <a:extLst>
                  <a:ext uri="{FF2B5EF4-FFF2-40B4-BE49-F238E27FC236}">
                    <a16:creationId xmlns:a16="http://schemas.microsoft.com/office/drawing/2014/main" id="{B19DFA2B-A4DD-1047-9838-812D2359FAA0}"/>
                  </a:ext>
                </a:extLst>
              </p:cNvPr>
              <p:cNvSpPr txBox="1">
                <a:spLocks/>
              </p:cNvSpPr>
              <p:nvPr/>
            </p:nvSpPr>
            <p:spPr>
              <a:xfrm>
                <a:off x="892602" y="3929709"/>
                <a:ext cx="2897048" cy="681393"/>
              </a:xfrm>
              <a:prstGeom prst="rect">
                <a:avLst/>
              </a:prstGeom>
            </p:spPr>
            <p:txBody>
              <a:bodyPr wrap="square" lIns="91440" tIns="45720" rIns="91440" bIns="45720" anchor="b" anchorCtr="0">
                <a:normAutofit/>
              </a:bodyPr>
              <a:lstStyle>
                <a:lvl1pPr algn="ctr" rtl="0" fontAlgn="base">
                  <a:spcBef>
                    <a:spcPct val="0"/>
                  </a:spcBef>
                  <a:spcAft>
                    <a:spcPct val="0"/>
                  </a:spcAft>
                  <a:defRPr lang="en-US" sz="2400" kern="0" smtClean="0">
                    <a:solidFill>
                      <a:srgbClr val="DD2067"/>
                    </a:solidFill>
                  </a:defRPr>
                </a:lvl1pPr>
                <a:lvl2pPr algn="ctr" rtl="0" fontAlgn="base">
                  <a:spcBef>
                    <a:spcPct val="0"/>
                  </a:spcBef>
                  <a:spcAft>
                    <a:spcPct val="0"/>
                  </a:spcAft>
                  <a:defRPr sz="4400">
                    <a:solidFill>
                      <a:schemeClr val="tx1"/>
                    </a:solidFill>
                  </a:defRPr>
                </a:lvl2pPr>
                <a:lvl3pPr algn="ctr" rtl="0" fontAlgn="base">
                  <a:spcBef>
                    <a:spcPct val="0"/>
                  </a:spcBef>
                  <a:spcAft>
                    <a:spcPct val="0"/>
                  </a:spcAft>
                  <a:defRPr sz="4400">
                    <a:solidFill>
                      <a:schemeClr val="tx1"/>
                    </a:solidFill>
                  </a:defRPr>
                </a:lvl3pPr>
                <a:lvl4pPr algn="ctr" rtl="0" fontAlgn="base">
                  <a:spcBef>
                    <a:spcPct val="0"/>
                  </a:spcBef>
                  <a:spcAft>
                    <a:spcPct val="0"/>
                  </a:spcAft>
                  <a:defRPr sz="4400">
                    <a:solidFill>
                      <a:schemeClr val="tx1"/>
                    </a:solidFill>
                  </a:defRPr>
                </a:lvl4pPr>
                <a:lvl5pPr algn="ctr" rtl="0" fontAlgn="base">
                  <a:spcBef>
                    <a:spcPct val="0"/>
                  </a:spcBef>
                  <a:spcAft>
                    <a:spcPct val="0"/>
                  </a:spcAft>
                  <a:defRPr sz="4400">
                    <a:solidFill>
                      <a:schemeClr val="tx1"/>
                    </a:solidFill>
                  </a:defRPr>
                </a:lvl5pPr>
                <a:lvl6pPr marL="457200" algn="ctr" rtl="0" fontAlgn="base">
                  <a:spcBef>
                    <a:spcPct val="0"/>
                  </a:spcBef>
                  <a:spcAft>
                    <a:spcPct val="0"/>
                  </a:spcAft>
                  <a:defRPr sz="4400">
                    <a:solidFill>
                      <a:schemeClr val="tx1"/>
                    </a:solidFill>
                  </a:defRPr>
                </a:lvl6pPr>
                <a:lvl7pPr marL="914400" algn="ctr" rtl="0" fontAlgn="base">
                  <a:spcBef>
                    <a:spcPct val="0"/>
                  </a:spcBef>
                  <a:spcAft>
                    <a:spcPct val="0"/>
                  </a:spcAft>
                  <a:defRPr sz="4400">
                    <a:solidFill>
                      <a:schemeClr val="tx1"/>
                    </a:solidFill>
                  </a:defRPr>
                </a:lvl7pPr>
                <a:lvl8pPr marL="1371600" algn="ctr" rtl="0" fontAlgn="base">
                  <a:spcBef>
                    <a:spcPct val="0"/>
                  </a:spcBef>
                  <a:spcAft>
                    <a:spcPct val="0"/>
                  </a:spcAft>
                  <a:defRPr sz="4400">
                    <a:solidFill>
                      <a:schemeClr val="tx1"/>
                    </a:solidFill>
                  </a:defRPr>
                </a:lvl8pPr>
                <a:lvl9pPr marL="1828800" algn="ctr" rtl="0" fontAlgn="base">
                  <a:spcBef>
                    <a:spcPct val="0"/>
                  </a:spcBef>
                  <a:spcAft>
                    <a:spcPct val="0"/>
                  </a:spcAft>
                  <a:defRPr sz="4400">
                    <a:solidFill>
                      <a:schemeClr val="tx1"/>
                    </a:solidFill>
                  </a:defRPr>
                </a:lvl9pPr>
              </a:lstStyle>
              <a:p>
                <a:r>
                  <a:rPr lang="zh-CN" altLang="en-US" sz="1800" b="1" dirty="0">
                    <a:solidFill>
                      <a:schemeClr val="tx1"/>
                    </a:solidFill>
                  </a:rPr>
                  <a:t>单击添加小标题</a:t>
                </a:r>
                <a:endParaRPr lang="en-US" dirty="0"/>
              </a:p>
            </p:txBody>
          </p:sp>
          <p:sp>
            <p:nvSpPr>
              <p:cNvPr id="40" name="矩形 39">
                <a:extLst>
                  <a:ext uri="{FF2B5EF4-FFF2-40B4-BE49-F238E27FC236}">
                    <a16:creationId xmlns:a16="http://schemas.microsoft.com/office/drawing/2014/main" id="{5F11ADDF-AC26-3315-97A8-2F494E2803AB}"/>
                  </a:ext>
                </a:extLst>
              </p:cNvPr>
              <p:cNvSpPr/>
              <p:nvPr/>
            </p:nvSpPr>
            <p:spPr>
              <a:xfrm>
                <a:off x="892602" y="4681920"/>
                <a:ext cx="2897048" cy="698717"/>
              </a:xfrm>
              <a:prstGeom prst="rect">
                <a:avLst/>
              </a:prstGeom>
            </p:spPr>
            <p:txBody>
              <a:bodyPr wrap="square" lIns="91440" tIns="45720" rIns="91440" bIns="45720" anchor="t" anchorCtr="0">
                <a:normAutofit/>
              </a:bodyPr>
              <a:lstStyle/>
              <a:p>
                <a:pPr algn="ctr">
                  <a:lnSpc>
                    <a:spcPct val="120000"/>
                  </a:lnSpc>
                  <a:buClr>
                    <a:srgbClr val="E24848"/>
                  </a:buClr>
                  <a:defRPr/>
                </a:pPr>
                <a:r>
                  <a:rPr lang="zh-CN" altLang="en-US" sz="1200" noProof="1"/>
                  <a:t>单击此处添加文本单击此处添加文本单击此处添加文本单击此处添加文本</a:t>
                </a:r>
                <a:endParaRPr lang="en-US" dirty="0"/>
              </a:p>
            </p:txBody>
          </p:sp>
        </p:grpSp>
        <p:grpSp>
          <p:nvGrpSpPr>
            <p:cNvPr id="10" name="组合 9">
              <a:extLst>
                <a:ext uri="{FF2B5EF4-FFF2-40B4-BE49-F238E27FC236}">
                  <a16:creationId xmlns:a16="http://schemas.microsoft.com/office/drawing/2014/main" id="{75FA5DB2-EE93-67BC-52ED-384C0D020CA3}"/>
                </a:ext>
              </a:extLst>
            </p:cNvPr>
            <p:cNvGrpSpPr/>
            <p:nvPr/>
          </p:nvGrpSpPr>
          <p:grpSpPr>
            <a:xfrm>
              <a:off x="4641126" y="1959168"/>
              <a:ext cx="2897048" cy="3421469"/>
              <a:chOff x="4641126" y="1959168"/>
              <a:chExt cx="2897048" cy="3421469"/>
            </a:xfrm>
          </p:grpSpPr>
          <p:sp>
            <p:nvSpPr>
              <p:cNvPr id="47" name="文本框 46">
                <a:extLst>
                  <a:ext uri="{FF2B5EF4-FFF2-40B4-BE49-F238E27FC236}">
                    <a16:creationId xmlns:a16="http://schemas.microsoft.com/office/drawing/2014/main" id="{A77273A7-952F-A7BE-A69C-A63E0E6401DF}"/>
                  </a:ext>
                </a:extLst>
              </p:cNvPr>
              <p:cNvSpPr txBox="1">
                <a:spLocks/>
              </p:cNvSpPr>
              <p:nvPr/>
            </p:nvSpPr>
            <p:spPr>
              <a:xfrm>
                <a:off x="5121163" y="1959168"/>
                <a:ext cx="1936974" cy="1200329"/>
              </a:xfrm>
              <a:prstGeom prst="rect">
                <a:avLst/>
              </a:prstGeom>
              <a:noFill/>
              <a:ln>
                <a:noFill/>
              </a:ln>
              <a:effec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3765" rtl="0" eaLnBrk="1" fontAlgn="auto" latinLnBrk="0" hangingPunct="1">
                  <a:lnSpc>
                    <a:spcPct val="100000"/>
                  </a:lnSpc>
                  <a:spcBef>
                    <a:spcPts val="0"/>
                  </a:spcBef>
                  <a:buClrTx/>
                  <a:buSzPct val="25000"/>
                  <a:buFontTx/>
                  <a:buNone/>
                  <a:defRPr/>
                </a:pPr>
                <a:r>
                  <a:rPr kumimoji="0" lang="en-US" altLang="zh-CN" sz="7200" b="1" i="0" u="none" strike="noStrike" kern="1200" cap="none" spc="0" normalizeH="0" baseline="0" noProof="0" dirty="0">
                    <a:ln>
                      <a:noFill/>
                    </a:ln>
                    <a:solidFill>
                      <a:schemeClr val="accent2"/>
                    </a:solidFill>
                    <a:effectLst>
                      <a:reflection blurRad="127000" stA="35000" endPos="36000" dir="5400000" sy="-100000" algn="bl" rotWithShape="0"/>
                    </a:effectLst>
                    <a:uLnTx/>
                    <a:uFillTx/>
                  </a:rPr>
                  <a:t>52</a:t>
                </a:r>
                <a:r>
                  <a:rPr kumimoji="0" lang="en-US" altLang="zh-CN" sz="4400" b="1" i="0" u="none" strike="noStrike" kern="1200" cap="none" spc="0" normalizeH="0" baseline="0" noProof="0" dirty="0">
                    <a:ln>
                      <a:noFill/>
                    </a:ln>
                    <a:solidFill>
                      <a:schemeClr val="accent2"/>
                    </a:solidFill>
                    <a:effectLst>
                      <a:reflection blurRad="127000" stA="35000" endPos="36000" dir="5400000" sy="-100000" algn="bl" rotWithShape="0"/>
                    </a:effectLst>
                    <a:uLnTx/>
                    <a:uFillTx/>
                  </a:rPr>
                  <a:t>%</a:t>
                </a:r>
                <a:endParaRPr kumimoji="0" lang="zh-CN" altLang="en-US" sz="6000" b="1" i="0" u="none" strike="noStrike" kern="1200" cap="none" spc="0" normalizeH="0" baseline="0" noProof="0" dirty="0">
                  <a:ln>
                    <a:noFill/>
                  </a:ln>
                  <a:solidFill>
                    <a:schemeClr val="accent2"/>
                  </a:solidFill>
                  <a:effectLst>
                    <a:reflection blurRad="127000" stA="35000" endPos="36000" dir="5400000" sy="-100000" algn="bl" rotWithShape="0"/>
                  </a:effectLst>
                  <a:uLnTx/>
                  <a:uFillTx/>
                </a:endParaRPr>
              </a:p>
            </p:txBody>
          </p:sp>
          <p:sp>
            <p:nvSpPr>
              <p:cNvPr id="48" name="文本框 47">
                <a:extLst>
                  <a:ext uri="{FF2B5EF4-FFF2-40B4-BE49-F238E27FC236}">
                    <a16:creationId xmlns:a16="http://schemas.microsoft.com/office/drawing/2014/main" id="{491E03F5-8766-5253-232E-1FE47A659334}"/>
                  </a:ext>
                </a:extLst>
              </p:cNvPr>
              <p:cNvSpPr txBox="1">
                <a:spLocks/>
              </p:cNvSpPr>
              <p:nvPr/>
            </p:nvSpPr>
            <p:spPr>
              <a:xfrm>
                <a:off x="4641126" y="3929709"/>
                <a:ext cx="2897048" cy="681393"/>
              </a:xfrm>
              <a:prstGeom prst="rect">
                <a:avLst/>
              </a:prstGeom>
            </p:spPr>
            <p:txBody>
              <a:bodyPr wrap="square" lIns="91440" tIns="45720" rIns="91440" bIns="45720" anchor="b" anchorCtr="0">
                <a:normAutofit/>
              </a:bodyPr>
              <a:lstStyle>
                <a:lvl1pPr algn="ctr" rtl="0" fontAlgn="base">
                  <a:spcBef>
                    <a:spcPct val="0"/>
                  </a:spcBef>
                  <a:spcAft>
                    <a:spcPct val="0"/>
                  </a:spcAft>
                  <a:defRPr lang="en-US" sz="2400" kern="0" smtClean="0">
                    <a:solidFill>
                      <a:srgbClr val="DD2067"/>
                    </a:solidFill>
                  </a:defRPr>
                </a:lvl1pPr>
                <a:lvl2pPr algn="ctr" rtl="0" fontAlgn="base">
                  <a:spcBef>
                    <a:spcPct val="0"/>
                  </a:spcBef>
                  <a:spcAft>
                    <a:spcPct val="0"/>
                  </a:spcAft>
                  <a:defRPr sz="4400">
                    <a:solidFill>
                      <a:schemeClr val="tx1"/>
                    </a:solidFill>
                  </a:defRPr>
                </a:lvl2pPr>
                <a:lvl3pPr algn="ctr" rtl="0" fontAlgn="base">
                  <a:spcBef>
                    <a:spcPct val="0"/>
                  </a:spcBef>
                  <a:spcAft>
                    <a:spcPct val="0"/>
                  </a:spcAft>
                  <a:defRPr sz="4400">
                    <a:solidFill>
                      <a:schemeClr val="tx1"/>
                    </a:solidFill>
                  </a:defRPr>
                </a:lvl3pPr>
                <a:lvl4pPr algn="ctr" rtl="0" fontAlgn="base">
                  <a:spcBef>
                    <a:spcPct val="0"/>
                  </a:spcBef>
                  <a:spcAft>
                    <a:spcPct val="0"/>
                  </a:spcAft>
                  <a:defRPr sz="4400">
                    <a:solidFill>
                      <a:schemeClr val="tx1"/>
                    </a:solidFill>
                  </a:defRPr>
                </a:lvl4pPr>
                <a:lvl5pPr algn="ctr" rtl="0" fontAlgn="base">
                  <a:spcBef>
                    <a:spcPct val="0"/>
                  </a:spcBef>
                  <a:spcAft>
                    <a:spcPct val="0"/>
                  </a:spcAft>
                  <a:defRPr sz="4400">
                    <a:solidFill>
                      <a:schemeClr val="tx1"/>
                    </a:solidFill>
                  </a:defRPr>
                </a:lvl5pPr>
                <a:lvl6pPr marL="457200" algn="ctr" rtl="0" fontAlgn="base">
                  <a:spcBef>
                    <a:spcPct val="0"/>
                  </a:spcBef>
                  <a:spcAft>
                    <a:spcPct val="0"/>
                  </a:spcAft>
                  <a:defRPr sz="4400">
                    <a:solidFill>
                      <a:schemeClr val="tx1"/>
                    </a:solidFill>
                  </a:defRPr>
                </a:lvl6pPr>
                <a:lvl7pPr marL="914400" algn="ctr" rtl="0" fontAlgn="base">
                  <a:spcBef>
                    <a:spcPct val="0"/>
                  </a:spcBef>
                  <a:spcAft>
                    <a:spcPct val="0"/>
                  </a:spcAft>
                  <a:defRPr sz="4400">
                    <a:solidFill>
                      <a:schemeClr val="tx1"/>
                    </a:solidFill>
                  </a:defRPr>
                </a:lvl7pPr>
                <a:lvl8pPr marL="1371600" algn="ctr" rtl="0" fontAlgn="base">
                  <a:spcBef>
                    <a:spcPct val="0"/>
                  </a:spcBef>
                  <a:spcAft>
                    <a:spcPct val="0"/>
                  </a:spcAft>
                  <a:defRPr sz="4400">
                    <a:solidFill>
                      <a:schemeClr val="tx1"/>
                    </a:solidFill>
                  </a:defRPr>
                </a:lvl8pPr>
                <a:lvl9pPr marL="1828800" algn="ctr" rtl="0" fontAlgn="base">
                  <a:spcBef>
                    <a:spcPct val="0"/>
                  </a:spcBef>
                  <a:spcAft>
                    <a:spcPct val="0"/>
                  </a:spcAft>
                  <a:defRPr sz="4400">
                    <a:solidFill>
                      <a:schemeClr val="tx1"/>
                    </a:solidFill>
                  </a:defRPr>
                </a:lvl9pPr>
              </a:lstStyle>
              <a:p>
                <a:r>
                  <a:rPr lang="zh-CN" altLang="en-US" sz="1800" b="1" dirty="0">
                    <a:solidFill>
                      <a:schemeClr val="tx1"/>
                    </a:solidFill>
                  </a:rPr>
                  <a:t>单击添加小标题</a:t>
                </a:r>
                <a:endParaRPr lang="en-US" dirty="0"/>
              </a:p>
            </p:txBody>
          </p:sp>
          <p:sp>
            <p:nvSpPr>
              <p:cNvPr id="49" name="矩形 48">
                <a:extLst>
                  <a:ext uri="{FF2B5EF4-FFF2-40B4-BE49-F238E27FC236}">
                    <a16:creationId xmlns:a16="http://schemas.microsoft.com/office/drawing/2014/main" id="{D4004A8D-C928-F92E-64B3-C499CBF9FEA3}"/>
                  </a:ext>
                </a:extLst>
              </p:cNvPr>
              <p:cNvSpPr/>
              <p:nvPr/>
            </p:nvSpPr>
            <p:spPr>
              <a:xfrm>
                <a:off x="4641126" y="4681920"/>
                <a:ext cx="2897048" cy="698717"/>
              </a:xfrm>
              <a:prstGeom prst="rect">
                <a:avLst/>
              </a:prstGeom>
            </p:spPr>
            <p:txBody>
              <a:bodyPr wrap="square" lIns="91440" tIns="45720" rIns="91440" bIns="45720" anchor="t" anchorCtr="0">
                <a:normAutofit/>
              </a:bodyPr>
              <a:lstStyle/>
              <a:p>
                <a:pPr algn="ctr">
                  <a:lnSpc>
                    <a:spcPct val="120000"/>
                  </a:lnSpc>
                  <a:buClr>
                    <a:srgbClr val="E24848"/>
                  </a:buClr>
                  <a:defRPr/>
                </a:pPr>
                <a:r>
                  <a:rPr lang="zh-CN" altLang="en-US" sz="1200" noProof="1"/>
                  <a:t>单击此处添加文本单击此处添加文本单击此处添加文本单击此处添加文本</a:t>
                </a:r>
                <a:endParaRPr lang="en-US" dirty="0"/>
              </a:p>
            </p:txBody>
          </p:sp>
        </p:grpSp>
        <p:grpSp>
          <p:nvGrpSpPr>
            <p:cNvPr id="11" name="组合 10">
              <a:extLst>
                <a:ext uri="{FF2B5EF4-FFF2-40B4-BE49-F238E27FC236}">
                  <a16:creationId xmlns:a16="http://schemas.microsoft.com/office/drawing/2014/main" id="{9211BF49-D231-E9FF-C9EA-A24A9618F0EA}"/>
                </a:ext>
              </a:extLst>
            </p:cNvPr>
            <p:cNvGrpSpPr/>
            <p:nvPr/>
          </p:nvGrpSpPr>
          <p:grpSpPr>
            <a:xfrm>
              <a:off x="8389649" y="2097667"/>
              <a:ext cx="2897048" cy="3282970"/>
              <a:chOff x="8389649" y="2097667"/>
              <a:chExt cx="2897048" cy="3282970"/>
            </a:xfrm>
          </p:grpSpPr>
          <p:sp>
            <p:nvSpPr>
              <p:cNvPr id="56" name="文本框 55">
                <a:extLst>
                  <a:ext uri="{FF2B5EF4-FFF2-40B4-BE49-F238E27FC236}">
                    <a16:creationId xmlns:a16="http://schemas.microsoft.com/office/drawing/2014/main" id="{1E875B93-0ADB-0D9D-22C9-05192DF43777}"/>
                  </a:ext>
                </a:extLst>
              </p:cNvPr>
              <p:cNvSpPr txBox="1">
                <a:spLocks/>
              </p:cNvSpPr>
              <p:nvPr/>
            </p:nvSpPr>
            <p:spPr>
              <a:xfrm>
                <a:off x="8869687" y="2097667"/>
                <a:ext cx="1936974" cy="1015663"/>
              </a:xfrm>
              <a:prstGeom prst="rect">
                <a:avLst/>
              </a:prstGeom>
              <a:noFill/>
              <a:ln>
                <a:noFill/>
              </a:ln>
              <a:effec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3765" rtl="0" eaLnBrk="1" fontAlgn="auto" latinLnBrk="0" hangingPunct="1">
                  <a:lnSpc>
                    <a:spcPct val="100000"/>
                  </a:lnSpc>
                  <a:spcBef>
                    <a:spcPts val="0"/>
                  </a:spcBef>
                  <a:buClrTx/>
                  <a:buSzPct val="25000"/>
                  <a:buFontTx/>
                  <a:buNone/>
                  <a:defRPr/>
                </a:pPr>
                <a:r>
                  <a:rPr kumimoji="0" lang="en-US" altLang="zh-CN" sz="6000" b="1" i="0" u="none" strike="noStrike" kern="1200" cap="none" spc="0" normalizeH="0" baseline="0" noProof="0" dirty="0">
                    <a:ln>
                      <a:noFill/>
                    </a:ln>
                    <a:gradFill>
                      <a:gsLst>
                        <a:gs pos="0">
                          <a:schemeClr val="accent1"/>
                        </a:gs>
                        <a:gs pos="100000">
                          <a:schemeClr val="accent1">
                            <a:lumMod val="80000"/>
                          </a:schemeClr>
                        </a:gs>
                      </a:gsLst>
                      <a:lin ang="5400000" scaled="1"/>
                    </a:gradFill>
                    <a:effectLst>
                      <a:reflection blurRad="127000" stA="35000" endPos="36000" dir="5400000" sy="-100000" algn="bl" rotWithShape="0"/>
                    </a:effectLst>
                    <a:uLnTx/>
                    <a:uFillTx/>
                  </a:rPr>
                  <a:t>52</a:t>
                </a:r>
                <a:r>
                  <a:rPr kumimoji="0" lang="en-US" altLang="zh-CN" sz="3600" b="1" i="0" u="none" strike="noStrike" kern="1200" cap="none" spc="0" normalizeH="0" baseline="0" noProof="0" dirty="0">
                    <a:ln>
                      <a:noFill/>
                    </a:ln>
                    <a:gradFill>
                      <a:gsLst>
                        <a:gs pos="0">
                          <a:schemeClr val="accent1"/>
                        </a:gs>
                        <a:gs pos="100000">
                          <a:schemeClr val="accent1">
                            <a:lumMod val="80000"/>
                          </a:schemeClr>
                        </a:gs>
                      </a:gsLst>
                      <a:lin ang="5400000" scaled="1"/>
                    </a:gradFill>
                    <a:effectLst>
                      <a:reflection blurRad="127000" stA="35000" endPos="36000" dir="5400000" sy="-100000" algn="bl" rotWithShape="0"/>
                    </a:effectLst>
                    <a:uLnTx/>
                    <a:uFillTx/>
                  </a:rPr>
                  <a:t>%</a:t>
                </a:r>
                <a:endParaRPr kumimoji="0" lang="zh-CN" altLang="en-US" sz="4800" b="1" i="0" u="none" strike="noStrike" kern="1200" cap="none" spc="0" normalizeH="0" baseline="0" noProof="0" dirty="0">
                  <a:ln>
                    <a:noFill/>
                  </a:ln>
                  <a:gradFill>
                    <a:gsLst>
                      <a:gs pos="0">
                        <a:schemeClr val="accent1"/>
                      </a:gs>
                      <a:gs pos="100000">
                        <a:schemeClr val="accent1">
                          <a:lumMod val="80000"/>
                        </a:schemeClr>
                      </a:gs>
                    </a:gsLst>
                    <a:lin ang="5400000" scaled="1"/>
                  </a:gradFill>
                  <a:effectLst>
                    <a:reflection blurRad="127000" stA="35000" endPos="36000" dir="5400000" sy="-100000" algn="bl" rotWithShape="0"/>
                  </a:effectLst>
                  <a:uLnTx/>
                  <a:uFillTx/>
                </a:endParaRPr>
              </a:p>
            </p:txBody>
          </p:sp>
          <p:sp>
            <p:nvSpPr>
              <p:cNvPr id="57" name="文本框 56">
                <a:extLst>
                  <a:ext uri="{FF2B5EF4-FFF2-40B4-BE49-F238E27FC236}">
                    <a16:creationId xmlns:a16="http://schemas.microsoft.com/office/drawing/2014/main" id="{C805DC0E-86E7-AF89-7B6B-C08512CB51CE}"/>
                  </a:ext>
                </a:extLst>
              </p:cNvPr>
              <p:cNvSpPr txBox="1">
                <a:spLocks/>
              </p:cNvSpPr>
              <p:nvPr/>
            </p:nvSpPr>
            <p:spPr>
              <a:xfrm>
                <a:off x="8389649" y="3929709"/>
                <a:ext cx="2897048" cy="681393"/>
              </a:xfrm>
              <a:prstGeom prst="rect">
                <a:avLst/>
              </a:prstGeom>
            </p:spPr>
            <p:txBody>
              <a:bodyPr wrap="square" lIns="91440" tIns="45720" rIns="91440" bIns="45720" anchor="b" anchorCtr="0">
                <a:normAutofit/>
              </a:bodyPr>
              <a:lstStyle>
                <a:lvl1pPr algn="ctr" rtl="0" fontAlgn="base">
                  <a:spcBef>
                    <a:spcPct val="0"/>
                  </a:spcBef>
                  <a:spcAft>
                    <a:spcPct val="0"/>
                  </a:spcAft>
                  <a:defRPr lang="en-US" sz="2400" kern="0" smtClean="0">
                    <a:solidFill>
                      <a:srgbClr val="DD2067"/>
                    </a:solidFill>
                  </a:defRPr>
                </a:lvl1pPr>
                <a:lvl2pPr algn="ctr" rtl="0" fontAlgn="base">
                  <a:spcBef>
                    <a:spcPct val="0"/>
                  </a:spcBef>
                  <a:spcAft>
                    <a:spcPct val="0"/>
                  </a:spcAft>
                  <a:defRPr sz="4400">
                    <a:solidFill>
                      <a:schemeClr val="tx1"/>
                    </a:solidFill>
                  </a:defRPr>
                </a:lvl2pPr>
                <a:lvl3pPr algn="ctr" rtl="0" fontAlgn="base">
                  <a:spcBef>
                    <a:spcPct val="0"/>
                  </a:spcBef>
                  <a:spcAft>
                    <a:spcPct val="0"/>
                  </a:spcAft>
                  <a:defRPr sz="4400">
                    <a:solidFill>
                      <a:schemeClr val="tx1"/>
                    </a:solidFill>
                  </a:defRPr>
                </a:lvl3pPr>
                <a:lvl4pPr algn="ctr" rtl="0" fontAlgn="base">
                  <a:spcBef>
                    <a:spcPct val="0"/>
                  </a:spcBef>
                  <a:spcAft>
                    <a:spcPct val="0"/>
                  </a:spcAft>
                  <a:defRPr sz="4400">
                    <a:solidFill>
                      <a:schemeClr val="tx1"/>
                    </a:solidFill>
                  </a:defRPr>
                </a:lvl4pPr>
                <a:lvl5pPr algn="ctr" rtl="0" fontAlgn="base">
                  <a:spcBef>
                    <a:spcPct val="0"/>
                  </a:spcBef>
                  <a:spcAft>
                    <a:spcPct val="0"/>
                  </a:spcAft>
                  <a:defRPr sz="4400">
                    <a:solidFill>
                      <a:schemeClr val="tx1"/>
                    </a:solidFill>
                  </a:defRPr>
                </a:lvl5pPr>
                <a:lvl6pPr marL="457200" algn="ctr" rtl="0" fontAlgn="base">
                  <a:spcBef>
                    <a:spcPct val="0"/>
                  </a:spcBef>
                  <a:spcAft>
                    <a:spcPct val="0"/>
                  </a:spcAft>
                  <a:defRPr sz="4400">
                    <a:solidFill>
                      <a:schemeClr val="tx1"/>
                    </a:solidFill>
                  </a:defRPr>
                </a:lvl6pPr>
                <a:lvl7pPr marL="914400" algn="ctr" rtl="0" fontAlgn="base">
                  <a:spcBef>
                    <a:spcPct val="0"/>
                  </a:spcBef>
                  <a:spcAft>
                    <a:spcPct val="0"/>
                  </a:spcAft>
                  <a:defRPr sz="4400">
                    <a:solidFill>
                      <a:schemeClr val="tx1"/>
                    </a:solidFill>
                  </a:defRPr>
                </a:lvl7pPr>
                <a:lvl8pPr marL="1371600" algn="ctr" rtl="0" fontAlgn="base">
                  <a:spcBef>
                    <a:spcPct val="0"/>
                  </a:spcBef>
                  <a:spcAft>
                    <a:spcPct val="0"/>
                  </a:spcAft>
                  <a:defRPr sz="4400">
                    <a:solidFill>
                      <a:schemeClr val="tx1"/>
                    </a:solidFill>
                  </a:defRPr>
                </a:lvl8pPr>
                <a:lvl9pPr marL="1828800" algn="ctr" rtl="0" fontAlgn="base">
                  <a:spcBef>
                    <a:spcPct val="0"/>
                  </a:spcBef>
                  <a:spcAft>
                    <a:spcPct val="0"/>
                  </a:spcAft>
                  <a:defRPr sz="4400">
                    <a:solidFill>
                      <a:schemeClr val="tx1"/>
                    </a:solidFill>
                  </a:defRPr>
                </a:lvl9pPr>
              </a:lstStyle>
              <a:p>
                <a:r>
                  <a:rPr lang="zh-CN" altLang="en-US" sz="1800" b="1" dirty="0">
                    <a:solidFill>
                      <a:schemeClr val="tx1"/>
                    </a:solidFill>
                  </a:rPr>
                  <a:t>单击添加小标题</a:t>
                </a:r>
                <a:endParaRPr lang="en-US" dirty="0"/>
              </a:p>
            </p:txBody>
          </p:sp>
          <p:sp>
            <p:nvSpPr>
              <p:cNvPr id="58" name="矩形 57">
                <a:extLst>
                  <a:ext uri="{FF2B5EF4-FFF2-40B4-BE49-F238E27FC236}">
                    <a16:creationId xmlns:a16="http://schemas.microsoft.com/office/drawing/2014/main" id="{5F2BE8AE-7405-012C-F936-404F5E48B9EA}"/>
                  </a:ext>
                </a:extLst>
              </p:cNvPr>
              <p:cNvSpPr/>
              <p:nvPr/>
            </p:nvSpPr>
            <p:spPr>
              <a:xfrm>
                <a:off x="8389649" y="4681920"/>
                <a:ext cx="2897048" cy="698717"/>
              </a:xfrm>
              <a:prstGeom prst="rect">
                <a:avLst/>
              </a:prstGeom>
            </p:spPr>
            <p:txBody>
              <a:bodyPr wrap="square" lIns="91440" tIns="45720" rIns="91440" bIns="45720" anchor="t" anchorCtr="0">
                <a:normAutofit/>
              </a:bodyPr>
              <a:lstStyle/>
              <a:p>
                <a:pPr algn="ctr">
                  <a:lnSpc>
                    <a:spcPct val="120000"/>
                  </a:lnSpc>
                  <a:buClr>
                    <a:srgbClr val="E24848"/>
                  </a:buClr>
                  <a:defRPr/>
                </a:pPr>
                <a:r>
                  <a:rPr lang="zh-CN" altLang="en-US" sz="1200" noProof="1"/>
                  <a:t>单击此处添加文本单击此处添加文本单击此处添加文本单击此处添加文本</a:t>
                </a:r>
                <a:endParaRPr lang="en-US" dirty="0"/>
              </a:p>
            </p:txBody>
          </p:sp>
        </p:grpSp>
      </p:grpSp>
      <p:sp>
        <p:nvSpPr>
          <p:cNvPr id="2" name="标题 1"/>
          <p:cNvSpPr>
            <a:spLocks noGrp="1"/>
          </p:cNvSpPr>
          <p:nvPr>
            <p:ph type="title"/>
          </p:nvPr>
        </p:nvSpPr>
        <p:spPr/>
        <p:txBody>
          <a:bodyPr/>
          <a:lstStyle/>
          <a:p>
            <a:r>
              <a:rPr lang="zh-CN" altLang="en-US" dirty="0"/>
              <a:t>战略布局建议</a:t>
            </a:r>
            <a:endParaRPr lang="en-US" dirty="0"/>
          </a:p>
        </p:txBody>
      </p:sp>
    </p:spTree>
    <p:extLst>
      <p:ext uri="{BB962C8B-B14F-4D97-AF65-F5344CB8AC3E}">
        <p14:creationId xmlns:p14="http://schemas.microsoft.com/office/powerpoint/2010/main" val="17774628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hasCustomPrompt="1"/>
          </p:nvPr>
        </p:nvSpPr>
        <p:spPr/>
        <p:txBody>
          <a:bodyPr/>
          <a:lstStyle/>
          <a:p>
            <a:r>
              <a:rPr lang="zh-CN" altLang="en-US" dirty="0"/>
              <a:t>Thank you</a:t>
            </a:r>
            <a:endParaRPr lang="en-US" dirty="0"/>
          </a:p>
        </p:txBody>
      </p:sp>
      <p:sp>
        <p:nvSpPr>
          <p:cNvPr id="4" name="文本占位符 3"/>
          <p:cNvSpPr>
            <a:spLocks noGrp="1"/>
          </p:cNvSpPr>
          <p:nvPr>
            <p:ph type="body" sz="quarter" idx="13" hasCustomPrompt="1"/>
          </p:nvPr>
        </p:nvSpPr>
        <p:spPr/>
        <p:txBody>
          <a:bodyPr/>
          <a:lstStyle/>
          <a:p>
            <a:r>
              <a:rPr lang="zh-CN" altLang="en-US" dirty="0"/>
              <a:t>Presenter name</a:t>
            </a:r>
            <a:endParaRPr lang="en-US" dirty="0"/>
          </a:p>
        </p:txBody>
      </p:sp>
      <p:sp>
        <p:nvSpPr>
          <p:cNvPr id="7" name="文本占位符 6"/>
          <p:cNvSpPr>
            <a:spLocks noGrp="1"/>
          </p:cNvSpPr>
          <p:nvPr>
            <p:ph type="body" sz="quarter" idx="14" hasCustomPrompt="1"/>
          </p:nvPr>
        </p:nvSpPr>
        <p:spPr/>
        <p:txBody>
          <a:bodyPr/>
          <a:lstStyle/>
          <a:p>
            <a:r>
              <a:rPr lang="zh-CN" altLang="en-US" dirty="0"/>
              <a:t>OfficePLUS.cn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hasCustomPrompt="1"/>
          </p:nvPr>
        </p:nvSpPr>
        <p:spPr/>
        <p:txBody>
          <a:bodyPr/>
          <a:lstStyle/>
          <a:p>
            <a:r>
              <a:rPr lang="zh-CN" altLang="en-US" dirty="0"/>
              <a:t>问题介绍</a:t>
            </a:r>
          </a:p>
        </p:txBody>
      </p:sp>
      <p:sp>
        <p:nvSpPr>
          <p:cNvPr id="25" name="文本占位符 24"/>
          <p:cNvSpPr>
            <a:spLocks noGrp="1"/>
          </p:cNvSpPr>
          <p:nvPr>
            <p:ph type="body" sz="quarter" idx="1" hasCustomPrompt="1"/>
          </p:nvPr>
        </p:nvSpPr>
        <p:spPr/>
        <p:txBody>
          <a:bodyPr>
            <a:normAutofit/>
          </a:bodyPr>
          <a:lstStyle/>
          <a:p>
            <a:r>
              <a:rPr lang="zh-CN" altLang="en-US" dirty="0"/>
              <a:t>基础问题</a:t>
            </a:r>
            <a:r>
              <a:rPr lang="en-US" altLang="zh-CN" dirty="0"/>
              <a:t>——</a:t>
            </a:r>
          </a:p>
          <a:p>
            <a:r>
              <a:rPr lang="zh-CN" altLang="en-US" dirty="0"/>
              <a:t>无粘</a:t>
            </a:r>
            <a:r>
              <a:rPr lang="en-US" altLang="zh-CN" dirty="0"/>
              <a:t>Burgers</a:t>
            </a:r>
            <a:r>
              <a:rPr lang="zh-CN" altLang="en-US" dirty="0"/>
              <a:t>方程</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3D35655-D2C4-8413-7074-F00398924C78}"/>
              </a:ext>
            </a:extLst>
          </p:cNvPr>
          <p:cNvSpPr>
            <a:spLocks noGrp="1"/>
          </p:cNvSpPr>
          <p:nvPr>
            <p:ph type="title"/>
          </p:nvPr>
        </p:nvSpPr>
        <p:spPr/>
        <p:txBody>
          <a:bodyPr/>
          <a:lstStyle/>
          <a:p>
            <a:endParaRPr lang="zh-CN" altLang="en-US" dirty="0"/>
          </a:p>
        </p:txBody>
      </p:sp>
      <p:sp>
        <p:nvSpPr>
          <p:cNvPr id="5" name="内容占位符 4">
            <a:extLst>
              <a:ext uri="{FF2B5EF4-FFF2-40B4-BE49-F238E27FC236}">
                <a16:creationId xmlns:a16="http://schemas.microsoft.com/office/drawing/2014/main" id="{FD7A6A53-0116-5E6C-BCAD-697371887EF6}"/>
              </a:ext>
            </a:extLst>
          </p:cNvPr>
          <p:cNvSpPr>
            <a:spLocks noGrp="1"/>
          </p:cNvSpPr>
          <p:nvPr>
            <p:ph sz="quarter" idx="1"/>
          </p:nvPr>
        </p:nvSpPr>
        <p:spPr/>
        <p:txBody>
          <a:bodyPr/>
          <a:lstStyle/>
          <a:p>
            <a:endParaRPr lang="zh-CN" altLang="en-US" dirty="0"/>
          </a:p>
        </p:txBody>
      </p:sp>
    </p:spTree>
    <p:extLst>
      <p:ext uri="{BB962C8B-B14F-4D97-AF65-F5344CB8AC3E}">
        <p14:creationId xmlns:p14="http://schemas.microsoft.com/office/powerpoint/2010/main" val="2672915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3F64C2C4-CC4B-497C-6E5D-CBB958EFE022}"/>
              </a:ext>
            </a:extLst>
          </p:cNvPr>
          <p:cNvGrpSpPr/>
          <p:nvPr/>
        </p:nvGrpSpPr>
        <p:grpSpPr>
          <a:xfrm>
            <a:off x="660400" y="1130300"/>
            <a:ext cx="10858500" cy="5948789"/>
            <a:chOff x="660400" y="1130300"/>
            <a:chExt cx="10858500" cy="5948789"/>
          </a:xfrm>
        </p:grpSpPr>
        <p:sp>
          <p:nvSpPr>
            <p:cNvPr id="4" name="空心弧 3">
              <a:extLst>
                <a:ext uri="{FF2B5EF4-FFF2-40B4-BE49-F238E27FC236}">
                  <a16:creationId xmlns:a16="http://schemas.microsoft.com/office/drawing/2014/main" id="{D22EF82F-DE76-A9D3-F3A8-9DEDCB228E8D}"/>
                </a:ext>
              </a:extLst>
            </p:cNvPr>
            <p:cNvSpPr/>
            <p:nvPr/>
          </p:nvSpPr>
          <p:spPr>
            <a:xfrm>
              <a:off x="1365250" y="5155039"/>
              <a:ext cx="9461500" cy="1924050"/>
            </a:xfrm>
            <a:prstGeom prst="blockArc">
              <a:avLst>
                <a:gd name="adj1" fmla="val 11078128"/>
                <a:gd name="adj2" fmla="val 21348255"/>
                <a:gd name="adj3" fmla="val 5998"/>
              </a:avLst>
            </a:prstGeom>
            <a:solidFill>
              <a:schemeClr val="accent1">
                <a:alpha val="2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nvGrpSpPr>
            <p:cNvPr id="5" name="组合 4">
              <a:extLst>
                <a:ext uri="{FF2B5EF4-FFF2-40B4-BE49-F238E27FC236}">
                  <a16:creationId xmlns:a16="http://schemas.microsoft.com/office/drawing/2014/main" id="{DEC6E98E-E1C0-A1AA-4EC9-A89CE4706ABD}"/>
                </a:ext>
              </a:extLst>
            </p:cNvPr>
            <p:cNvGrpSpPr/>
            <p:nvPr/>
          </p:nvGrpSpPr>
          <p:grpSpPr>
            <a:xfrm>
              <a:off x="660400" y="3451872"/>
              <a:ext cx="2009775" cy="2629793"/>
              <a:chOff x="660400" y="3451872"/>
              <a:chExt cx="2009775" cy="2629793"/>
            </a:xfrm>
          </p:grpSpPr>
          <p:sp>
            <p:nvSpPr>
              <p:cNvPr id="32" name="椭圆 31">
                <a:extLst>
                  <a:ext uri="{FF2B5EF4-FFF2-40B4-BE49-F238E27FC236}">
                    <a16:creationId xmlns:a16="http://schemas.microsoft.com/office/drawing/2014/main" id="{8A88DA85-E43C-DBBB-F022-F9E9A621D1C2}"/>
                  </a:ext>
                </a:extLst>
              </p:cNvPr>
              <p:cNvSpPr/>
              <p:nvPr/>
            </p:nvSpPr>
            <p:spPr>
              <a:xfrm>
                <a:off x="1421793" y="5581975"/>
                <a:ext cx="499690" cy="499690"/>
              </a:xfrm>
              <a:prstGeom prst="ellipse">
                <a:avLst/>
              </a:prstGeom>
              <a:solidFill>
                <a:schemeClr val="accent1"/>
              </a:solidFill>
              <a:ln w="285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33" name="任意多边形: 形状 32">
                <a:extLst>
                  <a:ext uri="{FF2B5EF4-FFF2-40B4-BE49-F238E27FC236}">
                    <a16:creationId xmlns:a16="http://schemas.microsoft.com/office/drawing/2014/main" id="{AE14EBF6-2342-6400-5836-AC170DBA780E}"/>
                  </a:ext>
                </a:extLst>
              </p:cNvPr>
              <p:cNvSpPr/>
              <p:nvPr/>
            </p:nvSpPr>
            <p:spPr bwMode="auto">
              <a:xfrm>
                <a:off x="1570005" y="5737841"/>
                <a:ext cx="194881" cy="176619"/>
              </a:xfrm>
              <a:custGeom>
                <a:avLst/>
                <a:gdLst>
                  <a:gd name="connsiteX0" fmla="*/ 496512 w 622984"/>
                  <a:gd name="connsiteY0" fmla="*/ 492841 h 564606"/>
                  <a:gd name="connsiteX1" fmla="*/ 473955 w 622984"/>
                  <a:gd name="connsiteY1" fmla="*/ 515853 h 564606"/>
                  <a:gd name="connsiteX2" fmla="*/ 496512 w 622984"/>
                  <a:gd name="connsiteY2" fmla="*/ 535354 h 564606"/>
                  <a:gd name="connsiteX3" fmla="*/ 519457 w 622984"/>
                  <a:gd name="connsiteY3" fmla="*/ 515853 h 564606"/>
                  <a:gd name="connsiteX4" fmla="*/ 496512 w 622984"/>
                  <a:gd name="connsiteY4" fmla="*/ 492841 h 564606"/>
                  <a:gd name="connsiteX5" fmla="*/ 249694 w 622984"/>
                  <a:gd name="connsiteY5" fmla="*/ 352049 h 564606"/>
                  <a:gd name="connsiteX6" fmla="*/ 272741 w 622984"/>
                  <a:gd name="connsiteY6" fmla="*/ 374570 h 564606"/>
                  <a:gd name="connsiteX7" fmla="*/ 171569 w 622984"/>
                  <a:gd name="connsiteY7" fmla="*/ 475137 h 564606"/>
                  <a:gd name="connsiteX8" fmla="*/ 177819 w 622984"/>
                  <a:gd name="connsiteY8" fmla="*/ 481738 h 564606"/>
                  <a:gd name="connsiteX9" fmla="*/ 155163 w 622984"/>
                  <a:gd name="connsiteY9" fmla="*/ 510860 h 564606"/>
                  <a:gd name="connsiteX10" fmla="*/ 73522 w 622984"/>
                  <a:gd name="connsiteY10" fmla="*/ 562891 h 564606"/>
                  <a:gd name="connsiteX11" fmla="*/ 60241 w 622984"/>
                  <a:gd name="connsiteY11" fmla="*/ 550077 h 564606"/>
                  <a:gd name="connsiteX12" fmla="*/ 112585 w 622984"/>
                  <a:gd name="connsiteY12" fmla="*/ 468925 h 564606"/>
                  <a:gd name="connsiteX13" fmla="*/ 141882 w 622984"/>
                  <a:gd name="connsiteY13" fmla="*/ 446015 h 564606"/>
                  <a:gd name="connsiteX14" fmla="*/ 148522 w 622984"/>
                  <a:gd name="connsiteY14" fmla="*/ 452616 h 564606"/>
                  <a:gd name="connsiteX15" fmla="*/ 122234 w 622984"/>
                  <a:gd name="connsiteY15" fmla="*/ 15041 h 564606"/>
                  <a:gd name="connsiteX16" fmla="*/ 210667 w 622984"/>
                  <a:gd name="connsiteY16" fmla="*/ 52502 h 564606"/>
                  <a:gd name="connsiteX17" fmla="*/ 242946 w 622984"/>
                  <a:gd name="connsiteY17" fmla="*/ 173410 h 564606"/>
                  <a:gd name="connsiteX18" fmla="*/ 532291 w 622984"/>
                  <a:gd name="connsiteY18" fmla="*/ 463589 h 564606"/>
                  <a:gd name="connsiteX19" fmla="*/ 532291 w 622984"/>
                  <a:gd name="connsiteY19" fmla="*/ 545105 h 564606"/>
                  <a:gd name="connsiteX20" fmla="*/ 493400 w 622984"/>
                  <a:gd name="connsiteY20" fmla="*/ 564606 h 564606"/>
                  <a:gd name="connsiteX21" fmla="*/ 451010 w 622984"/>
                  <a:gd name="connsiteY21" fmla="*/ 545105 h 564606"/>
                  <a:gd name="connsiteX22" fmla="*/ 161665 w 622984"/>
                  <a:gd name="connsiteY22" fmla="*/ 258046 h 564606"/>
                  <a:gd name="connsiteX23" fmla="*/ 34882 w 622984"/>
                  <a:gd name="connsiteY23" fmla="*/ 225674 h 564606"/>
                  <a:gd name="connsiteX24" fmla="*/ 5715 w 622984"/>
                  <a:gd name="connsiteY24" fmla="*/ 104766 h 564606"/>
                  <a:gd name="connsiteX25" fmla="*/ 74162 w 622984"/>
                  <a:gd name="connsiteY25" fmla="*/ 176530 h 564606"/>
                  <a:gd name="connsiteX26" fmla="*/ 142220 w 622984"/>
                  <a:gd name="connsiteY26" fmla="*/ 157029 h 564606"/>
                  <a:gd name="connsiteX27" fmla="*/ 161665 w 622984"/>
                  <a:gd name="connsiteY27" fmla="*/ 88385 h 564606"/>
                  <a:gd name="connsiteX28" fmla="*/ 90107 w 622984"/>
                  <a:gd name="connsiteY28" fmla="*/ 20130 h 564606"/>
                  <a:gd name="connsiteX29" fmla="*/ 122234 w 622984"/>
                  <a:gd name="connsiteY29" fmla="*/ 15041 h 564606"/>
                  <a:gd name="connsiteX30" fmla="*/ 531841 w 622984"/>
                  <a:gd name="connsiteY30" fmla="*/ 0 h 564606"/>
                  <a:gd name="connsiteX31" fmla="*/ 622984 w 622984"/>
                  <a:gd name="connsiteY31" fmla="*/ 87684 h 564606"/>
                  <a:gd name="connsiteX32" fmla="*/ 463289 w 622984"/>
                  <a:gd name="connsiteY32" fmla="*/ 247465 h 564606"/>
                  <a:gd name="connsiteX33" fmla="*/ 424339 w 622984"/>
                  <a:gd name="connsiteY33" fmla="*/ 257207 h 564606"/>
                  <a:gd name="connsiteX34" fmla="*/ 362409 w 622984"/>
                  <a:gd name="connsiteY34" fmla="*/ 198751 h 564606"/>
                  <a:gd name="connsiteX35" fmla="*/ 375263 w 622984"/>
                  <a:gd name="connsiteY35" fmla="*/ 159391 h 564606"/>
                  <a:gd name="connsiteX36" fmla="*/ 531841 w 622984"/>
                  <a:gd name="connsiteY36" fmla="*/ 0 h 564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84" h="564606">
                    <a:moveTo>
                      <a:pt x="496512" y="492841"/>
                    </a:moveTo>
                    <a:cubicBezTo>
                      <a:pt x="483678" y="492841"/>
                      <a:pt x="473955" y="502592"/>
                      <a:pt x="473955" y="515853"/>
                    </a:cubicBezTo>
                    <a:cubicBezTo>
                      <a:pt x="473955" y="525604"/>
                      <a:pt x="483678" y="535354"/>
                      <a:pt x="496512" y="535354"/>
                    </a:cubicBezTo>
                    <a:cubicBezTo>
                      <a:pt x="509734" y="535354"/>
                      <a:pt x="519457" y="525604"/>
                      <a:pt x="519457" y="515853"/>
                    </a:cubicBezTo>
                    <a:cubicBezTo>
                      <a:pt x="519457" y="502592"/>
                      <a:pt x="509734" y="492841"/>
                      <a:pt x="496512" y="492841"/>
                    </a:cubicBezTo>
                    <a:close/>
                    <a:moveTo>
                      <a:pt x="249694" y="352049"/>
                    </a:moveTo>
                    <a:lnTo>
                      <a:pt x="272741" y="374570"/>
                    </a:lnTo>
                    <a:lnTo>
                      <a:pt x="171569" y="475137"/>
                    </a:lnTo>
                    <a:lnTo>
                      <a:pt x="177819" y="481738"/>
                    </a:lnTo>
                    <a:lnTo>
                      <a:pt x="155163" y="510860"/>
                    </a:lnTo>
                    <a:lnTo>
                      <a:pt x="73522" y="562891"/>
                    </a:lnTo>
                    <a:lnTo>
                      <a:pt x="60241" y="550077"/>
                    </a:lnTo>
                    <a:lnTo>
                      <a:pt x="112585" y="468925"/>
                    </a:lnTo>
                    <a:lnTo>
                      <a:pt x="141882" y="446015"/>
                    </a:lnTo>
                    <a:lnTo>
                      <a:pt x="148522" y="452616"/>
                    </a:lnTo>
                    <a:close/>
                    <a:moveTo>
                      <a:pt x="122234" y="15041"/>
                    </a:moveTo>
                    <a:cubicBezTo>
                      <a:pt x="154446" y="14694"/>
                      <a:pt x="186166" y="28223"/>
                      <a:pt x="210667" y="52502"/>
                    </a:cubicBezTo>
                    <a:cubicBezTo>
                      <a:pt x="242946" y="85264"/>
                      <a:pt x="256169" y="130897"/>
                      <a:pt x="242946" y="173410"/>
                    </a:cubicBezTo>
                    <a:lnTo>
                      <a:pt x="532291" y="463589"/>
                    </a:lnTo>
                    <a:cubicBezTo>
                      <a:pt x="555236" y="486211"/>
                      <a:pt x="555236" y="522093"/>
                      <a:pt x="532291" y="545105"/>
                    </a:cubicBezTo>
                    <a:cubicBezTo>
                      <a:pt x="522568" y="557976"/>
                      <a:pt x="506234" y="564606"/>
                      <a:pt x="493400" y="564606"/>
                    </a:cubicBezTo>
                    <a:cubicBezTo>
                      <a:pt x="477066" y="564606"/>
                      <a:pt x="460733" y="557976"/>
                      <a:pt x="451010" y="545105"/>
                    </a:cubicBezTo>
                    <a:cubicBezTo>
                      <a:pt x="451010" y="545105"/>
                      <a:pt x="451010" y="545105"/>
                      <a:pt x="161665" y="258046"/>
                    </a:cubicBezTo>
                    <a:cubicBezTo>
                      <a:pt x="119275" y="270917"/>
                      <a:pt x="70662" y="261556"/>
                      <a:pt x="34882" y="225674"/>
                    </a:cubicBezTo>
                    <a:cubicBezTo>
                      <a:pt x="2215" y="192911"/>
                      <a:pt x="-7508" y="147278"/>
                      <a:pt x="5715" y="104766"/>
                    </a:cubicBezTo>
                    <a:cubicBezTo>
                      <a:pt x="5715" y="104766"/>
                      <a:pt x="5715" y="104766"/>
                      <a:pt x="74162" y="176530"/>
                    </a:cubicBezTo>
                    <a:cubicBezTo>
                      <a:pt x="74162" y="176530"/>
                      <a:pt x="74162" y="176530"/>
                      <a:pt x="142220" y="157029"/>
                    </a:cubicBezTo>
                    <a:cubicBezTo>
                      <a:pt x="142220" y="157029"/>
                      <a:pt x="142220" y="157029"/>
                      <a:pt x="161665" y="88385"/>
                    </a:cubicBezTo>
                    <a:cubicBezTo>
                      <a:pt x="161665" y="88385"/>
                      <a:pt x="161665" y="88385"/>
                      <a:pt x="90107" y="20130"/>
                    </a:cubicBezTo>
                    <a:cubicBezTo>
                      <a:pt x="100704" y="16815"/>
                      <a:pt x="111497" y="15157"/>
                      <a:pt x="122234" y="15041"/>
                    </a:cubicBezTo>
                    <a:close/>
                    <a:moveTo>
                      <a:pt x="531841" y="0"/>
                    </a:moveTo>
                    <a:cubicBezTo>
                      <a:pt x="531841" y="0"/>
                      <a:pt x="531841" y="0"/>
                      <a:pt x="622984" y="87684"/>
                    </a:cubicBezTo>
                    <a:cubicBezTo>
                      <a:pt x="622984" y="87684"/>
                      <a:pt x="622984" y="87684"/>
                      <a:pt x="463289" y="247465"/>
                    </a:cubicBezTo>
                    <a:cubicBezTo>
                      <a:pt x="450436" y="247465"/>
                      <a:pt x="434077" y="250582"/>
                      <a:pt x="424339" y="257207"/>
                    </a:cubicBezTo>
                    <a:lnTo>
                      <a:pt x="362409" y="198751"/>
                    </a:lnTo>
                    <a:cubicBezTo>
                      <a:pt x="372147" y="189009"/>
                      <a:pt x="375263" y="172641"/>
                      <a:pt x="375263" y="159391"/>
                    </a:cubicBezTo>
                    <a:cubicBezTo>
                      <a:pt x="375263" y="159391"/>
                      <a:pt x="375263" y="159391"/>
                      <a:pt x="531841" y="0"/>
                    </a:cubicBezTo>
                    <a:close/>
                  </a:path>
                </a:pathLst>
              </a:custGeom>
              <a:solidFill>
                <a:srgbClr val="FFFFFF"/>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4" name="矩形 33">
                <a:extLst>
                  <a:ext uri="{FF2B5EF4-FFF2-40B4-BE49-F238E27FC236}">
                    <a16:creationId xmlns:a16="http://schemas.microsoft.com/office/drawing/2014/main" id="{ABD2C23D-E3FB-D909-8730-B064F64BC07B}"/>
                  </a:ext>
                </a:extLst>
              </p:cNvPr>
              <p:cNvSpPr/>
              <p:nvPr/>
            </p:nvSpPr>
            <p:spPr bwMode="auto">
              <a:xfrm>
                <a:off x="660400" y="3839469"/>
                <a:ext cx="2009775" cy="713699"/>
              </a:xfrm>
              <a:prstGeom prst="rect">
                <a:avLst/>
              </a:prstGeom>
              <a:noFill/>
              <a:ln>
                <a:noFill/>
              </a:ln>
            </p:spPr>
            <p:txBody>
              <a:bodyPr wrap="square" lIns="91440" tIns="45720" rIns="91440" bIns="45720" anchor="t" anchorCtr="1">
                <a:normAutofit lnSpcReduction="10000"/>
              </a:bodyPr>
              <a:lstStyle/>
              <a:p>
                <a:pPr algn="ctr">
                  <a:lnSpc>
                    <a:spcPct val="120000"/>
                  </a:lnSpc>
                </a:pPr>
                <a:r>
                  <a:rPr lang="zh-CN" altLang="en-US" sz="1200" dirty="0"/>
                  <a:t>单击此处添加文本单击此处添加文本单击此处添加文本单击此处添加文本</a:t>
                </a:r>
                <a:endParaRPr lang="en-US" dirty="0"/>
              </a:p>
            </p:txBody>
          </p:sp>
          <p:sp>
            <p:nvSpPr>
              <p:cNvPr id="35" name="文本框 34">
                <a:extLst>
                  <a:ext uri="{FF2B5EF4-FFF2-40B4-BE49-F238E27FC236}">
                    <a16:creationId xmlns:a16="http://schemas.microsoft.com/office/drawing/2014/main" id="{AA4A97BB-2276-8068-238D-4E94F8D19EC2}"/>
                  </a:ext>
                </a:extLst>
              </p:cNvPr>
              <p:cNvSpPr txBox="1"/>
              <p:nvPr/>
            </p:nvSpPr>
            <p:spPr bwMode="auto">
              <a:xfrm>
                <a:off x="660400" y="3451872"/>
                <a:ext cx="2009775"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1">
                <a:normAutofit/>
              </a:bodyPr>
              <a:lstStyle/>
              <a:p>
                <a:pPr algn="ctr" eaLnBrk="1" hangingPunct="1">
                  <a:spcBef>
                    <a:spcPct val="0"/>
                  </a:spcBef>
                  <a:buFontTx/>
                  <a:buNone/>
                </a:pPr>
                <a:r>
                  <a:rPr lang="zh-CN" altLang="en-US" b="1" dirty="0"/>
                  <a:t>单击添加小标题</a:t>
                </a:r>
                <a:endParaRPr lang="en-US" dirty="0"/>
              </a:p>
            </p:txBody>
          </p:sp>
        </p:grpSp>
        <p:grpSp>
          <p:nvGrpSpPr>
            <p:cNvPr id="6" name="组合 5">
              <a:extLst>
                <a:ext uri="{FF2B5EF4-FFF2-40B4-BE49-F238E27FC236}">
                  <a16:creationId xmlns:a16="http://schemas.microsoft.com/office/drawing/2014/main" id="{F5DE5CA4-072F-8003-B229-CF7BE531FE7A}"/>
                </a:ext>
              </a:extLst>
            </p:cNvPr>
            <p:cNvGrpSpPr/>
            <p:nvPr/>
          </p:nvGrpSpPr>
          <p:grpSpPr>
            <a:xfrm>
              <a:off x="2814881" y="2713962"/>
              <a:ext cx="1999762" cy="2913969"/>
              <a:chOff x="2814881" y="2713962"/>
              <a:chExt cx="1999762" cy="2913969"/>
            </a:xfrm>
          </p:grpSpPr>
          <p:sp>
            <p:nvSpPr>
              <p:cNvPr id="28" name="椭圆 27">
                <a:extLst>
                  <a:ext uri="{FF2B5EF4-FFF2-40B4-BE49-F238E27FC236}">
                    <a16:creationId xmlns:a16="http://schemas.microsoft.com/office/drawing/2014/main" id="{496C9427-AF98-8A68-F32B-5AE77458C89E}"/>
                  </a:ext>
                </a:extLst>
              </p:cNvPr>
              <p:cNvSpPr/>
              <p:nvPr/>
            </p:nvSpPr>
            <p:spPr>
              <a:xfrm>
                <a:off x="3566261" y="5128241"/>
                <a:ext cx="499690" cy="499690"/>
              </a:xfrm>
              <a:prstGeom prst="ellipse">
                <a:avLst/>
              </a:prstGeom>
              <a:solidFill>
                <a:schemeClr val="accent2"/>
              </a:solidFill>
              <a:ln w="285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9" name="任意多边形: 形状 28">
                <a:extLst>
                  <a:ext uri="{FF2B5EF4-FFF2-40B4-BE49-F238E27FC236}">
                    <a16:creationId xmlns:a16="http://schemas.microsoft.com/office/drawing/2014/main" id="{4C8C35FC-BEC9-57B4-83A6-9403011C6473}"/>
                  </a:ext>
                </a:extLst>
              </p:cNvPr>
              <p:cNvSpPr/>
              <p:nvPr/>
            </p:nvSpPr>
            <p:spPr bwMode="auto">
              <a:xfrm>
                <a:off x="3714473" y="5284107"/>
                <a:ext cx="194881" cy="176619"/>
              </a:xfrm>
              <a:custGeom>
                <a:avLst/>
                <a:gdLst>
                  <a:gd name="connsiteX0" fmla="*/ 496512 w 622984"/>
                  <a:gd name="connsiteY0" fmla="*/ 492841 h 564606"/>
                  <a:gd name="connsiteX1" fmla="*/ 473955 w 622984"/>
                  <a:gd name="connsiteY1" fmla="*/ 515853 h 564606"/>
                  <a:gd name="connsiteX2" fmla="*/ 496512 w 622984"/>
                  <a:gd name="connsiteY2" fmla="*/ 535354 h 564606"/>
                  <a:gd name="connsiteX3" fmla="*/ 519457 w 622984"/>
                  <a:gd name="connsiteY3" fmla="*/ 515853 h 564606"/>
                  <a:gd name="connsiteX4" fmla="*/ 496512 w 622984"/>
                  <a:gd name="connsiteY4" fmla="*/ 492841 h 564606"/>
                  <a:gd name="connsiteX5" fmla="*/ 249694 w 622984"/>
                  <a:gd name="connsiteY5" fmla="*/ 352049 h 564606"/>
                  <a:gd name="connsiteX6" fmla="*/ 272741 w 622984"/>
                  <a:gd name="connsiteY6" fmla="*/ 374570 h 564606"/>
                  <a:gd name="connsiteX7" fmla="*/ 171569 w 622984"/>
                  <a:gd name="connsiteY7" fmla="*/ 475137 h 564606"/>
                  <a:gd name="connsiteX8" fmla="*/ 177819 w 622984"/>
                  <a:gd name="connsiteY8" fmla="*/ 481738 h 564606"/>
                  <a:gd name="connsiteX9" fmla="*/ 155163 w 622984"/>
                  <a:gd name="connsiteY9" fmla="*/ 510860 h 564606"/>
                  <a:gd name="connsiteX10" fmla="*/ 73522 w 622984"/>
                  <a:gd name="connsiteY10" fmla="*/ 562891 h 564606"/>
                  <a:gd name="connsiteX11" fmla="*/ 60241 w 622984"/>
                  <a:gd name="connsiteY11" fmla="*/ 550077 h 564606"/>
                  <a:gd name="connsiteX12" fmla="*/ 112585 w 622984"/>
                  <a:gd name="connsiteY12" fmla="*/ 468925 h 564606"/>
                  <a:gd name="connsiteX13" fmla="*/ 141882 w 622984"/>
                  <a:gd name="connsiteY13" fmla="*/ 446015 h 564606"/>
                  <a:gd name="connsiteX14" fmla="*/ 148522 w 622984"/>
                  <a:gd name="connsiteY14" fmla="*/ 452616 h 564606"/>
                  <a:gd name="connsiteX15" fmla="*/ 122234 w 622984"/>
                  <a:gd name="connsiteY15" fmla="*/ 15041 h 564606"/>
                  <a:gd name="connsiteX16" fmla="*/ 210667 w 622984"/>
                  <a:gd name="connsiteY16" fmla="*/ 52502 h 564606"/>
                  <a:gd name="connsiteX17" fmla="*/ 242946 w 622984"/>
                  <a:gd name="connsiteY17" fmla="*/ 173410 h 564606"/>
                  <a:gd name="connsiteX18" fmla="*/ 532291 w 622984"/>
                  <a:gd name="connsiteY18" fmla="*/ 463589 h 564606"/>
                  <a:gd name="connsiteX19" fmla="*/ 532291 w 622984"/>
                  <a:gd name="connsiteY19" fmla="*/ 545105 h 564606"/>
                  <a:gd name="connsiteX20" fmla="*/ 493400 w 622984"/>
                  <a:gd name="connsiteY20" fmla="*/ 564606 h 564606"/>
                  <a:gd name="connsiteX21" fmla="*/ 451010 w 622984"/>
                  <a:gd name="connsiteY21" fmla="*/ 545105 h 564606"/>
                  <a:gd name="connsiteX22" fmla="*/ 161665 w 622984"/>
                  <a:gd name="connsiteY22" fmla="*/ 258046 h 564606"/>
                  <a:gd name="connsiteX23" fmla="*/ 34882 w 622984"/>
                  <a:gd name="connsiteY23" fmla="*/ 225674 h 564606"/>
                  <a:gd name="connsiteX24" fmla="*/ 5715 w 622984"/>
                  <a:gd name="connsiteY24" fmla="*/ 104766 h 564606"/>
                  <a:gd name="connsiteX25" fmla="*/ 74162 w 622984"/>
                  <a:gd name="connsiteY25" fmla="*/ 176530 h 564606"/>
                  <a:gd name="connsiteX26" fmla="*/ 142220 w 622984"/>
                  <a:gd name="connsiteY26" fmla="*/ 157029 h 564606"/>
                  <a:gd name="connsiteX27" fmla="*/ 161665 w 622984"/>
                  <a:gd name="connsiteY27" fmla="*/ 88385 h 564606"/>
                  <a:gd name="connsiteX28" fmla="*/ 90107 w 622984"/>
                  <a:gd name="connsiteY28" fmla="*/ 20130 h 564606"/>
                  <a:gd name="connsiteX29" fmla="*/ 122234 w 622984"/>
                  <a:gd name="connsiteY29" fmla="*/ 15041 h 564606"/>
                  <a:gd name="connsiteX30" fmla="*/ 531841 w 622984"/>
                  <a:gd name="connsiteY30" fmla="*/ 0 h 564606"/>
                  <a:gd name="connsiteX31" fmla="*/ 622984 w 622984"/>
                  <a:gd name="connsiteY31" fmla="*/ 87684 h 564606"/>
                  <a:gd name="connsiteX32" fmla="*/ 463289 w 622984"/>
                  <a:gd name="connsiteY32" fmla="*/ 247465 h 564606"/>
                  <a:gd name="connsiteX33" fmla="*/ 424339 w 622984"/>
                  <a:gd name="connsiteY33" fmla="*/ 257207 h 564606"/>
                  <a:gd name="connsiteX34" fmla="*/ 362409 w 622984"/>
                  <a:gd name="connsiteY34" fmla="*/ 198751 h 564606"/>
                  <a:gd name="connsiteX35" fmla="*/ 375263 w 622984"/>
                  <a:gd name="connsiteY35" fmla="*/ 159391 h 564606"/>
                  <a:gd name="connsiteX36" fmla="*/ 531841 w 622984"/>
                  <a:gd name="connsiteY36" fmla="*/ 0 h 564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84" h="564606">
                    <a:moveTo>
                      <a:pt x="496512" y="492841"/>
                    </a:moveTo>
                    <a:cubicBezTo>
                      <a:pt x="483678" y="492841"/>
                      <a:pt x="473955" y="502592"/>
                      <a:pt x="473955" y="515853"/>
                    </a:cubicBezTo>
                    <a:cubicBezTo>
                      <a:pt x="473955" y="525604"/>
                      <a:pt x="483678" y="535354"/>
                      <a:pt x="496512" y="535354"/>
                    </a:cubicBezTo>
                    <a:cubicBezTo>
                      <a:pt x="509734" y="535354"/>
                      <a:pt x="519457" y="525604"/>
                      <a:pt x="519457" y="515853"/>
                    </a:cubicBezTo>
                    <a:cubicBezTo>
                      <a:pt x="519457" y="502592"/>
                      <a:pt x="509734" y="492841"/>
                      <a:pt x="496512" y="492841"/>
                    </a:cubicBezTo>
                    <a:close/>
                    <a:moveTo>
                      <a:pt x="249694" y="352049"/>
                    </a:moveTo>
                    <a:lnTo>
                      <a:pt x="272741" y="374570"/>
                    </a:lnTo>
                    <a:lnTo>
                      <a:pt x="171569" y="475137"/>
                    </a:lnTo>
                    <a:lnTo>
                      <a:pt x="177819" y="481738"/>
                    </a:lnTo>
                    <a:lnTo>
                      <a:pt x="155163" y="510860"/>
                    </a:lnTo>
                    <a:lnTo>
                      <a:pt x="73522" y="562891"/>
                    </a:lnTo>
                    <a:lnTo>
                      <a:pt x="60241" y="550077"/>
                    </a:lnTo>
                    <a:lnTo>
                      <a:pt x="112585" y="468925"/>
                    </a:lnTo>
                    <a:lnTo>
                      <a:pt x="141882" y="446015"/>
                    </a:lnTo>
                    <a:lnTo>
                      <a:pt x="148522" y="452616"/>
                    </a:lnTo>
                    <a:close/>
                    <a:moveTo>
                      <a:pt x="122234" y="15041"/>
                    </a:moveTo>
                    <a:cubicBezTo>
                      <a:pt x="154446" y="14694"/>
                      <a:pt x="186166" y="28223"/>
                      <a:pt x="210667" y="52502"/>
                    </a:cubicBezTo>
                    <a:cubicBezTo>
                      <a:pt x="242946" y="85264"/>
                      <a:pt x="256169" y="130897"/>
                      <a:pt x="242946" y="173410"/>
                    </a:cubicBezTo>
                    <a:lnTo>
                      <a:pt x="532291" y="463589"/>
                    </a:lnTo>
                    <a:cubicBezTo>
                      <a:pt x="555236" y="486211"/>
                      <a:pt x="555236" y="522093"/>
                      <a:pt x="532291" y="545105"/>
                    </a:cubicBezTo>
                    <a:cubicBezTo>
                      <a:pt x="522568" y="557976"/>
                      <a:pt x="506234" y="564606"/>
                      <a:pt x="493400" y="564606"/>
                    </a:cubicBezTo>
                    <a:cubicBezTo>
                      <a:pt x="477066" y="564606"/>
                      <a:pt x="460733" y="557976"/>
                      <a:pt x="451010" y="545105"/>
                    </a:cubicBezTo>
                    <a:cubicBezTo>
                      <a:pt x="451010" y="545105"/>
                      <a:pt x="451010" y="545105"/>
                      <a:pt x="161665" y="258046"/>
                    </a:cubicBezTo>
                    <a:cubicBezTo>
                      <a:pt x="119275" y="270917"/>
                      <a:pt x="70662" y="261556"/>
                      <a:pt x="34882" y="225674"/>
                    </a:cubicBezTo>
                    <a:cubicBezTo>
                      <a:pt x="2215" y="192911"/>
                      <a:pt x="-7508" y="147278"/>
                      <a:pt x="5715" y="104766"/>
                    </a:cubicBezTo>
                    <a:cubicBezTo>
                      <a:pt x="5715" y="104766"/>
                      <a:pt x="5715" y="104766"/>
                      <a:pt x="74162" y="176530"/>
                    </a:cubicBezTo>
                    <a:cubicBezTo>
                      <a:pt x="74162" y="176530"/>
                      <a:pt x="74162" y="176530"/>
                      <a:pt x="142220" y="157029"/>
                    </a:cubicBezTo>
                    <a:cubicBezTo>
                      <a:pt x="142220" y="157029"/>
                      <a:pt x="142220" y="157029"/>
                      <a:pt x="161665" y="88385"/>
                    </a:cubicBezTo>
                    <a:cubicBezTo>
                      <a:pt x="161665" y="88385"/>
                      <a:pt x="161665" y="88385"/>
                      <a:pt x="90107" y="20130"/>
                    </a:cubicBezTo>
                    <a:cubicBezTo>
                      <a:pt x="100704" y="16815"/>
                      <a:pt x="111497" y="15157"/>
                      <a:pt x="122234" y="15041"/>
                    </a:cubicBezTo>
                    <a:close/>
                    <a:moveTo>
                      <a:pt x="531841" y="0"/>
                    </a:moveTo>
                    <a:cubicBezTo>
                      <a:pt x="531841" y="0"/>
                      <a:pt x="531841" y="0"/>
                      <a:pt x="622984" y="87684"/>
                    </a:cubicBezTo>
                    <a:cubicBezTo>
                      <a:pt x="622984" y="87684"/>
                      <a:pt x="622984" y="87684"/>
                      <a:pt x="463289" y="247465"/>
                    </a:cubicBezTo>
                    <a:cubicBezTo>
                      <a:pt x="450436" y="247465"/>
                      <a:pt x="434077" y="250582"/>
                      <a:pt x="424339" y="257207"/>
                    </a:cubicBezTo>
                    <a:lnTo>
                      <a:pt x="362409" y="198751"/>
                    </a:lnTo>
                    <a:cubicBezTo>
                      <a:pt x="372147" y="189009"/>
                      <a:pt x="375263" y="172641"/>
                      <a:pt x="375263" y="159391"/>
                    </a:cubicBezTo>
                    <a:cubicBezTo>
                      <a:pt x="375263" y="159391"/>
                      <a:pt x="375263" y="159391"/>
                      <a:pt x="531841" y="0"/>
                    </a:cubicBezTo>
                    <a:close/>
                  </a:path>
                </a:pathLst>
              </a:custGeom>
              <a:solidFill>
                <a:srgbClr val="FFFFFF"/>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30" name="矩形 29">
                <a:extLst>
                  <a:ext uri="{FF2B5EF4-FFF2-40B4-BE49-F238E27FC236}">
                    <a16:creationId xmlns:a16="http://schemas.microsoft.com/office/drawing/2014/main" id="{D9905FD5-81FE-A46F-6295-74B0921FDFCC}"/>
                  </a:ext>
                </a:extLst>
              </p:cNvPr>
              <p:cNvSpPr/>
              <p:nvPr/>
            </p:nvSpPr>
            <p:spPr bwMode="auto">
              <a:xfrm>
                <a:off x="2814881" y="3101559"/>
                <a:ext cx="1999762" cy="713699"/>
              </a:xfrm>
              <a:prstGeom prst="rect">
                <a:avLst/>
              </a:prstGeom>
              <a:noFill/>
              <a:ln>
                <a:noFill/>
              </a:ln>
            </p:spPr>
            <p:txBody>
              <a:bodyPr wrap="square" lIns="91440" tIns="45720" rIns="91440" bIns="45720" anchor="t" anchorCtr="1">
                <a:normAutofit lnSpcReduction="10000"/>
              </a:bodyPr>
              <a:lstStyle/>
              <a:p>
                <a:pPr algn="ctr">
                  <a:lnSpc>
                    <a:spcPct val="120000"/>
                  </a:lnSpc>
                </a:pPr>
                <a:r>
                  <a:rPr lang="zh-CN" altLang="en-US" sz="1200" dirty="0"/>
                  <a:t>单击此处添加文本单击此处添加文本单击此处添加文本单击此处添加文本</a:t>
                </a:r>
                <a:endParaRPr lang="en-US" dirty="0"/>
              </a:p>
            </p:txBody>
          </p:sp>
          <p:sp>
            <p:nvSpPr>
              <p:cNvPr id="31" name="文本框 30">
                <a:extLst>
                  <a:ext uri="{FF2B5EF4-FFF2-40B4-BE49-F238E27FC236}">
                    <a16:creationId xmlns:a16="http://schemas.microsoft.com/office/drawing/2014/main" id="{D8CDA811-CD6B-14EE-22DE-10DBDC09C267}"/>
                  </a:ext>
                </a:extLst>
              </p:cNvPr>
              <p:cNvSpPr txBox="1"/>
              <p:nvPr/>
            </p:nvSpPr>
            <p:spPr bwMode="auto">
              <a:xfrm>
                <a:off x="2814881" y="2713962"/>
                <a:ext cx="1999762"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1">
                <a:normAutofit/>
              </a:bodyPr>
              <a:lstStyle/>
              <a:p>
                <a:pPr algn="ctr" eaLnBrk="1" hangingPunct="1">
                  <a:spcBef>
                    <a:spcPct val="0"/>
                  </a:spcBef>
                  <a:buFontTx/>
                  <a:buNone/>
                </a:pPr>
                <a:r>
                  <a:rPr lang="zh-CN" altLang="en-US" b="1" dirty="0"/>
                  <a:t>单击添加小标题</a:t>
                </a:r>
                <a:endParaRPr lang="en-US" dirty="0"/>
              </a:p>
            </p:txBody>
          </p:sp>
        </p:grpSp>
        <p:grpSp>
          <p:nvGrpSpPr>
            <p:cNvPr id="7" name="组合 6">
              <a:extLst>
                <a:ext uri="{FF2B5EF4-FFF2-40B4-BE49-F238E27FC236}">
                  <a16:creationId xmlns:a16="http://schemas.microsoft.com/office/drawing/2014/main" id="{C90F2FFF-0703-2AAB-16B5-394F06A409DF}"/>
                </a:ext>
              </a:extLst>
            </p:cNvPr>
            <p:cNvGrpSpPr/>
            <p:nvPr/>
          </p:nvGrpSpPr>
          <p:grpSpPr>
            <a:xfrm>
              <a:off x="5098968" y="1976052"/>
              <a:ext cx="1999762" cy="3521995"/>
              <a:chOff x="5098968" y="1976052"/>
              <a:chExt cx="1999762" cy="3521995"/>
            </a:xfrm>
          </p:grpSpPr>
          <p:sp>
            <p:nvSpPr>
              <p:cNvPr id="24" name="椭圆 23">
                <a:extLst>
                  <a:ext uri="{FF2B5EF4-FFF2-40B4-BE49-F238E27FC236}">
                    <a16:creationId xmlns:a16="http://schemas.microsoft.com/office/drawing/2014/main" id="{AB977B5B-63F0-CE27-7D16-5D939ECFA9F1}"/>
                  </a:ext>
                </a:extLst>
              </p:cNvPr>
              <p:cNvSpPr/>
              <p:nvPr/>
            </p:nvSpPr>
            <p:spPr>
              <a:xfrm>
                <a:off x="5846155" y="4998357"/>
                <a:ext cx="499690" cy="499690"/>
              </a:xfrm>
              <a:prstGeom prst="ellipse">
                <a:avLst/>
              </a:prstGeom>
              <a:solidFill>
                <a:schemeClr val="accent1"/>
              </a:solidFill>
              <a:ln w="285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5" name="任意多边形: 形状 24">
                <a:extLst>
                  <a:ext uri="{FF2B5EF4-FFF2-40B4-BE49-F238E27FC236}">
                    <a16:creationId xmlns:a16="http://schemas.microsoft.com/office/drawing/2014/main" id="{C7191D36-831F-AC97-2599-264912DFBFB4}"/>
                  </a:ext>
                </a:extLst>
              </p:cNvPr>
              <p:cNvSpPr/>
              <p:nvPr/>
            </p:nvSpPr>
            <p:spPr bwMode="auto">
              <a:xfrm>
                <a:off x="5994367" y="5154223"/>
                <a:ext cx="194881" cy="176619"/>
              </a:xfrm>
              <a:custGeom>
                <a:avLst/>
                <a:gdLst>
                  <a:gd name="connsiteX0" fmla="*/ 496512 w 622984"/>
                  <a:gd name="connsiteY0" fmla="*/ 492841 h 564606"/>
                  <a:gd name="connsiteX1" fmla="*/ 473955 w 622984"/>
                  <a:gd name="connsiteY1" fmla="*/ 515853 h 564606"/>
                  <a:gd name="connsiteX2" fmla="*/ 496512 w 622984"/>
                  <a:gd name="connsiteY2" fmla="*/ 535354 h 564606"/>
                  <a:gd name="connsiteX3" fmla="*/ 519457 w 622984"/>
                  <a:gd name="connsiteY3" fmla="*/ 515853 h 564606"/>
                  <a:gd name="connsiteX4" fmla="*/ 496512 w 622984"/>
                  <a:gd name="connsiteY4" fmla="*/ 492841 h 564606"/>
                  <a:gd name="connsiteX5" fmla="*/ 249694 w 622984"/>
                  <a:gd name="connsiteY5" fmla="*/ 352049 h 564606"/>
                  <a:gd name="connsiteX6" fmla="*/ 272741 w 622984"/>
                  <a:gd name="connsiteY6" fmla="*/ 374570 h 564606"/>
                  <a:gd name="connsiteX7" fmla="*/ 171569 w 622984"/>
                  <a:gd name="connsiteY7" fmla="*/ 475137 h 564606"/>
                  <a:gd name="connsiteX8" fmla="*/ 177819 w 622984"/>
                  <a:gd name="connsiteY8" fmla="*/ 481738 h 564606"/>
                  <a:gd name="connsiteX9" fmla="*/ 155163 w 622984"/>
                  <a:gd name="connsiteY9" fmla="*/ 510860 h 564606"/>
                  <a:gd name="connsiteX10" fmla="*/ 73522 w 622984"/>
                  <a:gd name="connsiteY10" fmla="*/ 562891 h 564606"/>
                  <a:gd name="connsiteX11" fmla="*/ 60241 w 622984"/>
                  <a:gd name="connsiteY11" fmla="*/ 550077 h 564606"/>
                  <a:gd name="connsiteX12" fmla="*/ 112585 w 622984"/>
                  <a:gd name="connsiteY12" fmla="*/ 468925 h 564606"/>
                  <a:gd name="connsiteX13" fmla="*/ 141882 w 622984"/>
                  <a:gd name="connsiteY13" fmla="*/ 446015 h 564606"/>
                  <a:gd name="connsiteX14" fmla="*/ 148522 w 622984"/>
                  <a:gd name="connsiteY14" fmla="*/ 452616 h 564606"/>
                  <a:gd name="connsiteX15" fmla="*/ 122234 w 622984"/>
                  <a:gd name="connsiteY15" fmla="*/ 15041 h 564606"/>
                  <a:gd name="connsiteX16" fmla="*/ 210667 w 622984"/>
                  <a:gd name="connsiteY16" fmla="*/ 52502 h 564606"/>
                  <a:gd name="connsiteX17" fmla="*/ 242946 w 622984"/>
                  <a:gd name="connsiteY17" fmla="*/ 173410 h 564606"/>
                  <a:gd name="connsiteX18" fmla="*/ 532291 w 622984"/>
                  <a:gd name="connsiteY18" fmla="*/ 463589 h 564606"/>
                  <a:gd name="connsiteX19" fmla="*/ 532291 w 622984"/>
                  <a:gd name="connsiteY19" fmla="*/ 545105 h 564606"/>
                  <a:gd name="connsiteX20" fmla="*/ 493400 w 622984"/>
                  <a:gd name="connsiteY20" fmla="*/ 564606 h 564606"/>
                  <a:gd name="connsiteX21" fmla="*/ 451010 w 622984"/>
                  <a:gd name="connsiteY21" fmla="*/ 545105 h 564606"/>
                  <a:gd name="connsiteX22" fmla="*/ 161665 w 622984"/>
                  <a:gd name="connsiteY22" fmla="*/ 258046 h 564606"/>
                  <a:gd name="connsiteX23" fmla="*/ 34882 w 622984"/>
                  <a:gd name="connsiteY23" fmla="*/ 225674 h 564606"/>
                  <a:gd name="connsiteX24" fmla="*/ 5715 w 622984"/>
                  <a:gd name="connsiteY24" fmla="*/ 104766 h 564606"/>
                  <a:gd name="connsiteX25" fmla="*/ 74162 w 622984"/>
                  <a:gd name="connsiteY25" fmla="*/ 176530 h 564606"/>
                  <a:gd name="connsiteX26" fmla="*/ 142220 w 622984"/>
                  <a:gd name="connsiteY26" fmla="*/ 157029 h 564606"/>
                  <a:gd name="connsiteX27" fmla="*/ 161665 w 622984"/>
                  <a:gd name="connsiteY27" fmla="*/ 88385 h 564606"/>
                  <a:gd name="connsiteX28" fmla="*/ 90107 w 622984"/>
                  <a:gd name="connsiteY28" fmla="*/ 20130 h 564606"/>
                  <a:gd name="connsiteX29" fmla="*/ 122234 w 622984"/>
                  <a:gd name="connsiteY29" fmla="*/ 15041 h 564606"/>
                  <a:gd name="connsiteX30" fmla="*/ 531841 w 622984"/>
                  <a:gd name="connsiteY30" fmla="*/ 0 h 564606"/>
                  <a:gd name="connsiteX31" fmla="*/ 622984 w 622984"/>
                  <a:gd name="connsiteY31" fmla="*/ 87684 h 564606"/>
                  <a:gd name="connsiteX32" fmla="*/ 463289 w 622984"/>
                  <a:gd name="connsiteY32" fmla="*/ 247465 h 564606"/>
                  <a:gd name="connsiteX33" fmla="*/ 424339 w 622984"/>
                  <a:gd name="connsiteY33" fmla="*/ 257207 h 564606"/>
                  <a:gd name="connsiteX34" fmla="*/ 362409 w 622984"/>
                  <a:gd name="connsiteY34" fmla="*/ 198751 h 564606"/>
                  <a:gd name="connsiteX35" fmla="*/ 375263 w 622984"/>
                  <a:gd name="connsiteY35" fmla="*/ 159391 h 564606"/>
                  <a:gd name="connsiteX36" fmla="*/ 531841 w 622984"/>
                  <a:gd name="connsiteY36" fmla="*/ 0 h 564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84" h="564606">
                    <a:moveTo>
                      <a:pt x="496512" y="492841"/>
                    </a:moveTo>
                    <a:cubicBezTo>
                      <a:pt x="483678" y="492841"/>
                      <a:pt x="473955" y="502592"/>
                      <a:pt x="473955" y="515853"/>
                    </a:cubicBezTo>
                    <a:cubicBezTo>
                      <a:pt x="473955" y="525604"/>
                      <a:pt x="483678" y="535354"/>
                      <a:pt x="496512" y="535354"/>
                    </a:cubicBezTo>
                    <a:cubicBezTo>
                      <a:pt x="509734" y="535354"/>
                      <a:pt x="519457" y="525604"/>
                      <a:pt x="519457" y="515853"/>
                    </a:cubicBezTo>
                    <a:cubicBezTo>
                      <a:pt x="519457" y="502592"/>
                      <a:pt x="509734" y="492841"/>
                      <a:pt x="496512" y="492841"/>
                    </a:cubicBezTo>
                    <a:close/>
                    <a:moveTo>
                      <a:pt x="249694" y="352049"/>
                    </a:moveTo>
                    <a:lnTo>
                      <a:pt x="272741" y="374570"/>
                    </a:lnTo>
                    <a:lnTo>
                      <a:pt x="171569" y="475137"/>
                    </a:lnTo>
                    <a:lnTo>
                      <a:pt x="177819" y="481738"/>
                    </a:lnTo>
                    <a:lnTo>
                      <a:pt x="155163" y="510860"/>
                    </a:lnTo>
                    <a:lnTo>
                      <a:pt x="73522" y="562891"/>
                    </a:lnTo>
                    <a:lnTo>
                      <a:pt x="60241" y="550077"/>
                    </a:lnTo>
                    <a:lnTo>
                      <a:pt x="112585" y="468925"/>
                    </a:lnTo>
                    <a:lnTo>
                      <a:pt x="141882" y="446015"/>
                    </a:lnTo>
                    <a:lnTo>
                      <a:pt x="148522" y="452616"/>
                    </a:lnTo>
                    <a:close/>
                    <a:moveTo>
                      <a:pt x="122234" y="15041"/>
                    </a:moveTo>
                    <a:cubicBezTo>
                      <a:pt x="154446" y="14694"/>
                      <a:pt x="186166" y="28223"/>
                      <a:pt x="210667" y="52502"/>
                    </a:cubicBezTo>
                    <a:cubicBezTo>
                      <a:pt x="242946" y="85264"/>
                      <a:pt x="256169" y="130897"/>
                      <a:pt x="242946" y="173410"/>
                    </a:cubicBezTo>
                    <a:lnTo>
                      <a:pt x="532291" y="463589"/>
                    </a:lnTo>
                    <a:cubicBezTo>
                      <a:pt x="555236" y="486211"/>
                      <a:pt x="555236" y="522093"/>
                      <a:pt x="532291" y="545105"/>
                    </a:cubicBezTo>
                    <a:cubicBezTo>
                      <a:pt x="522568" y="557976"/>
                      <a:pt x="506234" y="564606"/>
                      <a:pt x="493400" y="564606"/>
                    </a:cubicBezTo>
                    <a:cubicBezTo>
                      <a:pt x="477066" y="564606"/>
                      <a:pt x="460733" y="557976"/>
                      <a:pt x="451010" y="545105"/>
                    </a:cubicBezTo>
                    <a:cubicBezTo>
                      <a:pt x="451010" y="545105"/>
                      <a:pt x="451010" y="545105"/>
                      <a:pt x="161665" y="258046"/>
                    </a:cubicBezTo>
                    <a:cubicBezTo>
                      <a:pt x="119275" y="270917"/>
                      <a:pt x="70662" y="261556"/>
                      <a:pt x="34882" y="225674"/>
                    </a:cubicBezTo>
                    <a:cubicBezTo>
                      <a:pt x="2215" y="192911"/>
                      <a:pt x="-7508" y="147278"/>
                      <a:pt x="5715" y="104766"/>
                    </a:cubicBezTo>
                    <a:cubicBezTo>
                      <a:pt x="5715" y="104766"/>
                      <a:pt x="5715" y="104766"/>
                      <a:pt x="74162" y="176530"/>
                    </a:cubicBezTo>
                    <a:cubicBezTo>
                      <a:pt x="74162" y="176530"/>
                      <a:pt x="74162" y="176530"/>
                      <a:pt x="142220" y="157029"/>
                    </a:cubicBezTo>
                    <a:cubicBezTo>
                      <a:pt x="142220" y="157029"/>
                      <a:pt x="142220" y="157029"/>
                      <a:pt x="161665" y="88385"/>
                    </a:cubicBezTo>
                    <a:cubicBezTo>
                      <a:pt x="161665" y="88385"/>
                      <a:pt x="161665" y="88385"/>
                      <a:pt x="90107" y="20130"/>
                    </a:cubicBezTo>
                    <a:cubicBezTo>
                      <a:pt x="100704" y="16815"/>
                      <a:pt x="111497" y="15157"/>
                      <a:pt x="122234" y="15041"/>
                    </a:cubicBezTo>
                    <a:close/>
                    <a:moveTo>
                      <a:pt x="531841" y="0"/>
                    </a:moveTo>
                    <a:cubicBezTo>
                      <a:pt x="531841" y="0"/>
                      <a:pt x="531841" y="0"/>
                      <a:pt x="622984" y="87684"/>
                    </a:cubicBezTo>
                    <a:cubicBezTo>
                      <a:pt x="622984" y="87684"/>
                      <a:pt x="622984" y="87684"/>
                      <a:pt x="463289" y="247465"/>
                    </a:cubicBezTo>
                    <a:cubicBezTo>
                      <a:pt x="450436" y="247465"/>
                      <a:pt x="434077" y="250582"/>
                      <a:pt x="424339" y="257207"/>
                    </a:cubicBezTo>
                    <a:lnTo>
                      <a:pt x="362409" y="198751"/>
                    </a:lnTo>
                    <a:cubicBezTo>
                      <a:pt x="372147" y="189009"/>
                      <a:pt x="375263" y="172641"/>
                      <a:pt x="375263" y="159391"/>
                    </a:cubicBezTo>
                    <a:cubicBezTo>
                      <a:pt x="375263" y="159391"/>
                      <a:pt x="375263" y="159391"/>
                      <a:pt x="531841" y="0"/>
                    </a:cubicBezTo>
                    <a:close/>
                  </a:path>
                </a:pathLst>
              </a:custGeom>
              <a:solidFill>
                <a:srgbClr val="FFFFFF"/>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6" name="矩形 25">
                <a:extLst>
                  <a:ext uri="{FF2B5EF4-FFF2-40B4-BE49-F238E27FC236}">
                    <a16:creationId xmlns:a16="http://schemas.microsoft.com/office/drawing/2014/main" id="{3BCD6750-190F-D5DC-81BF-FB55E1E8BFCE}"/>
                  </a:ext>
                </a:extLst>
              </p:cNvPr>
              <p:cNvSpPr/>
              <p:nvPr/>
            </p:nvSpPr>
            <p:spPr bwMode="auto">
              <a:xfrm>
                <a:off x="5098968" y="2363649"/>
                <a:ext cx="1999762" cy="713699"/>
              </a:xfrm>
              <a:prstGeom prst="rect">
                <a:avLst/>
              </a:prstGeom>
              <a:noFill/>
              <a:ln>
                <a:noFill/>
              </a:ln>
            </p:spPr>
            <p:txBody>
              <a:bodyPr wrap="square" lIns="91440" tIns="45720" rIns="91440" bIns="45720" anchor="t" anchorCtr="1">
                <a:normAutofit lnSpcReduction="10000"/>
              </a:bodyPr>
              <a:lstStyle/>
              <a:p>
                <a:pPr algn="ctr">
                  <a:lnSpc>
                    <a:spcPct val="120000"/>
                  </a:lnSpc>
                </a:pPr>
                <a:r>
                  <a:rPr lang="zh-CN" altLang="en-US" sz="1200" dirty="0"/>
                  <a:t>单击此处添加文本单击此处添加文本单击此处添加文本单击此处添加文本</a:t>
                </a:r>
                <a:endParaRPr lang="en-US" dirty="0"/>
              </a:p>
            </p:txBody>
          </p:sp>
          <p:sp>
            <p:nvSpPr>
              <p:cNvPr id="27" name="文本框 26">
                <a:extLst>
                  <a:ext uri="{FF2B5EF4-FFF2-40B4-BE49-F238E27FC236}">
                    <a16:creationId xmlns:a16="http://schemas.microsoft.com/office/drawing/2014/main" id="{790EA2ED-8350-9F8D-3EDF-0A0A637343D8}"/>
                  </a:ext>
                </a:extLst>
              </p:cNvPr>
              <p:cNvSpPr txBox="1"/>
              <p:nvPr/>
            </p:nvSpPr>
            <p:spPr bwMode="auto">
              <a:xfrm>
                <a:off x="5098968" y="1976052"/>
                <a:ext cx="1999762"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1">
                <a:normAutofit/>
              </a:bodyPr>
              <a:lstStyle/>
              <a:p>
                <a:pPr algn="ctr" eaLnBrk="1" hangingPunct="1">
                  <a:spcBef>
                    <a:spcPct val="0"/>
                  </a:spcBef>
                  <a:buFontTx/>
                  <a:buNone/>
                </a:pPr>
                <a:r>
                  <a:rPr lang="zh-CN" altLang="en-US" b="1" dirty="0"/>
                  <a:t>单击添加小标题</a:t>
                </a:r>
                <a:endParaRPr lang="en-US" dirty="0"/>
              </a:p>
            </p:txBody>
          </p:sp>
        </p:grpSp>
        <p:grpSp>
          <p:nvGrpSpPr>
            <p:cNvPr id="8" name="组合 7">
              <a:extLst>
                <a:ext uri="{FF2B5EF4-FFF2-40B4-BE49-F238E27FC236}">
                  <a16:creationId xmlns:a16="http://schemas.microsoft.com/office/drawing/2014/main" id="{B280D69A-562F-41F7-DCB4-376CEBD4B1FA}"/>
                </a:ext>
              </a:extLst>
            </p:cNvPr>
            <p:cNvGrpSpPr/>
            <p:nvPr/>
          </p:nvGrpSpPr>
          <p:grpSpPr>
            <a:xfrm>
              <a:off x="7374670" y="2713962"/>
              <a:ext cx="1999762" cy="2913969"/>
              <a:chOff x="7374670" y="2713962"/>
              <a:chExt cx="1999762" cy="2913969"/>
            </a:xfrm>
          </p:grpSpPr>
          <p:sp>
            <p:nvSpPr>
              <p:cNvPr id="20" name="椭圆 19">
                <a:extLst>
                  <a:ext uri="{FF2B5EF4-FFF2-40B4-BE49-F238E27FC236}">
                    <a16:creationId xmlns:a16="http://schemas.microsoft.com/office/drawing/2014/main" id="{4952CB30-70D4-C844-FDC7-6629461EECDA}"/>
                  </a:ext>
                </a:extLst>
              </p:cNvPr>
              <p:cNvSpPr/>
              <p:nvPr/>
            </p:nvSpPr>
            <p:spPr>
              <a:xfrm>
                <a:off x="8126050" y="5128241"/>
                <a:ext cx="499690" cy="499690"/>
              </a:xfrm>
              <a:prstGeom prst="ellipse">
                <a:avLst/>
              </a:prstGeom>
              <a:solidFill>
                <a:schemeClr val="accent2"/>
              </a:solidFill>
              <a:ln w="285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21" name="任意多边形: 形状 20">
                <a:extLst>
                  <a:ext uri="{FF2B5EF4-FFF2-40B4-BE49-F238E27FC236}">
                    <a16:creationId xmlns:a16="http://schemas.microsoft.com/office/drawing/2014/main" id="{02E82342-4156-D384-0543-2A8AC6F6E7BC}"/>
                  </a:ext>
                </a:extLst>
              </p:cNvPr>
              <p:cNvSpPr/>
              <p:nvPr/>
            </p:nvSpPr>
            <p:spPr bwMode="auto">
              <a:xfrm>
                <a:off x="8274262" y="5284107"/>
                <a:ext cx="194881" cy="176619"/>
              </a:xfrm>
              <a:custGeom>
                <a:avLst/>
                <a:gdLst>
                  <a:gd name="connsiteX0" fmla="*/ 496512 w 622984"/>
                  <a:gd name="connsiteY0" fmla="*/ 492841 h 564606"/>
                  <a:gd name="connsiteX1" fmla="*/ 473955 w 622984"/>
                  <a:gd name="connsiteY1" fmla="*/ 515853 h 564606"/>
                  <a:gd name="connsiteX2" fmla="*/ 496512 w 622984"/>
                  <a:gd name="connsiteY2" fmla="*/ 535354 h 564606"/>
                  <a:gd name="connsiteX3" fmla="*/ 519457 w 622984"/>
                  <a:gd name="connsiteY3" fmla="*/ 515853 h 564606"/>
                  <a:gd name="connsiteX4" fmla="*/ 496512 w 622984"/>
                  <a:gd name="connsiteY4" fmla="*/ 492841 h 564606"/>
                  <a:gd name="connsiteX5" fmla="*/ 249694 w 622984"/>
                  <a:gd name="connsiteY5" fmla="*/ 352049 h 564606"/>
                  <a:gd name="connsiteX6" fmla="*/ 272741 w 622984"/>
                  <a:gd name="connsiteY6" fmla="*/ 374570 h 564606"/>
                  <a:gd name="connsiteX7" fmla="*/ 171569 w 622984"/>
                  <a:gd name="connsiteY7" fmla="*/ 475137 h 564606"/>
                  <a:gd name="connsiteX8" fmla="*/ 177819 w 622984"/>
                  <a:gd name="connsiteY8" fmla="*/ 481738 h 564606"/>
                  <a:gd name="connsiteX9" fmla="*/ 155163 w 622984"/>
                  <a:gd name="connsiteY9" fmla="*/ 510860 h 564606"/>
                  <a:gd name="connsiteX10" fmla="*/ 73522 w 622984"/>
                  <a:gd name="connsiteY10" fmla="*/ 562891 h 564606"/>
                  <a:gd name="connsiteX11" fmla="*/ 60241 w 622984"/>
                  <a:gd name="connsiteY11" fmla="*/ 550077 h 564606"/>
                  <a:gd name="connsiteX12" fmla="*/ 112585 w 622984"/>
                  <a:gd name="connsiteY12" fmla="*/ 468925 h 564606"/>
                  <a:gd name="connsiteX13" fmla="*/ 141882 w 622984"/>
                  <a:gd name="connsiteY13" fmla="*/ 446015 h 564606"/>
                  <a:gd name="connsiteX14" fmla="*/ 148522 w 622984"/>
                  <a:gd name="connsiteY14" fmla="*/ 452616 h 564606"/>
                  <a:gd name="connsiteX15" fmla="*/ 122234 w 622984"/>
                  <a:gd name="connsiteY15" fmla="*/ 15041 h 564606"/>
                  <a:gd name="connsiteX16" fmla="*/ 210667 w 622984"/>
                  <a:gd name="connsiteY16" fmla="*/ 52502 h 564606"/>
                  <a:gd name="connsiteX17" fmla="*/ 242946 w 622984"/>
                  <a:gd name="connsiteY17" fmla="*/ 173410 h 564606"/>
                  <a:gd name="connsiteX18" fmla="*/ 532291 w 622984"/>
                  <a:gd name="connsiteY18" fmla="*/ 463589 h 564606"/>
                  <a:gd name="connsiteX19" fmla="*/ 532291 w 622984"/>
                  <a:gd name="connsiteY19" fmla="*/ 545105 h 564606"/>
                  <a:gd name="connsiteX20" fmla="*/ 493400 w 622984"/>
                  <a:gd name="connsiteY20" fmla="*/ 564606 h 564606"/>
                  <a:gd name="connsiteX21" fmla="*/ 451010 w 622984"/>
                  <a:gd name="connsiteY21" fmla="*/ 545105 h 564606"/>
                  <a:gd name="connsiteX22" fmla="*/ 161665 w 622984"/>
                  <a:gd name="connsiteY22" fmla="*/ 258046 h 564606"/>
                  <a:gd name="connsiteX23" fmla="*/ 34882 w 622984"/>
                  <a:gd name="connsiteY23" fmla="*/ 225674 h 564606"/>
                  <a:gd name="connsiteX24" fmla="*/ 5715 w 622984"/>
                  <a:gd name="connsiteY24" fmla="*/ 104766 h 564606"/>
                  <a:gd name="connsiteX25" fmla="*/ 74162 w 622984"/>
                  <a:gd name="connsiteY25" fmla="*/ 176530 h 564606"/>
                  <a:gd name="connsiteX26" fmla="*/ 142220 w 622984"/>
                  <a:gd name="connsiteY26" fmla="*/ 157029 h 564606"/>
                  <a:gd name="connsiteX27" fmla="*/ 161665 w 622984"/>
                  <a:gd name="connsiteY27" fmla="*/ 88385 h 564606"/>
                  <a:gd name="connsiteX28" fmla="*/ 90107 w 622984"/>
                  <a:gd name="connsiteY28" fmla="*/ 20130 h 564606"/>
                  <a:gd name="connsiteX29" fmla="*/ 122234 w 622984"/>
                  <a:gd name="connsiteY29" fmla="*/ 15041 h 564606"/>
                  <a:gd name="connsiteX30" fmla="*/ 531841 w 622984"/>
                  <a:gd name="connsiteY30" fmla="*/ 0 h 564606"/>
                  <a:gd name="connsiteX31" fmla="*/ 622984 w 622984"/>
                  <a:gd name="connsiteY31" fmla="*/ 87684 h 564606"/>
                  <a:gd name="connsiteX32" fmla="*/ 463289 w 622984"/>
                  <a:gd name="connsiteY32" fmla="*/ 247465 h 564606"/>
                  <a:gd name="connsiteX33" fmla="*/ 424339 w 622984"/>
                  <a:gd name="connsiteY33" fmla="*/ 257207 h 564606"/>
                  <a:gd name="connsiteX34" fmla="*/ 362409 w 622984"/>
                  <a:gd name="connsiteY34" fmla="*/ 198751 h 564606"/>
                  <a:gd name="connsiteX35" fmla="*/ 375263 w 622984"/>
                  <a:gd name="connsiteY35" fmla="*/ 159391 h 564606"/>
                  <a:gd name="connsiteX36" fmla="*/ 531841 w 622984"/>
                  <a:gd name="connsiteY36" fmla="*/ 0 h 564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84" h="564606">
                    <a:moveTo>
                      <a:pt x="496512" y="492841"/>
                    </a:moveTo>
                    <a:cubicBezTo>
                      <a:pt x="483678" y="492841"/>
                      <a:pt x="473955" y="502592"/>
                      <a:pt x="473955" y="515853"/>
                    </a:cubicBezTo>
                    <a:cubicBezTo>
                      <a:pt x="473955" y="525604"/>
                      <a:pt x="483678" y="535354"/>
                      <a:pt x="496512" y="535354"/>
                    </a:cubicBezTo>
                    <a:cubicBezTo>
                      <a:pt x="509734" y="535354"/>
                      <a:pt x="519457" y="525604"/>
                      <a:pt x="519457" y="515853"/>
                    </a:cubicBezTo>
                    <a:cubicBezTo>
                      <a:pt x="519457" y="502592"/>
                      <a:pt x="509734" y="492841"/>
                      <a:pt x="496512" y="492841"/>
                    </a:cubicBezTo>
                    <a:close/>
                    <a:moveTo>
                      <a:pt x="249694" y="352049"/>
                    </a:moveTo>
                    <a:lnTo>
                      <a:pt x="272741" y="374570"/>
                    </a:lnTo>
                    <a:lnTo>
                      <a:pt x="171569" y="475137"/>
                    </a:lnTo>
                    <a:lnTo>
                      <a:pt x="177819" y="481738"/>
                    </a:lnTo>
                    <a:lnTo>
                      <a:pt x="155163" y="510860"/>
                    </a:lnTo>
                    <a:lnTo>
                      <a:pt x="73522" y="562891"/>
                    </a:lnTo>
                    <a:lnTo>
                      <a:pt x="60241" y="550077"/>
                    </a:lnTo>
                    <a:lnTo>
                      <a:pt x="112585" y="468925"/>
                    </a:lnTo>
                    <a:lnTo>
                      <a:pt x="141882" y="446015"/>
                    </a:lnTo>
                    <a:lnTo>
                      <a:pt x="148522" y="452616"/>
                    </a:lnTo>
                    <a:close/>
                    <a:moveTo>
                      <a:pt x="122234" y="15041"/>
                    </a:moveTo>
                    <a:cubicBezTo>
                      <a:pt x="154446" y="14694"/>
                      <a:pt x="186166" y="28223"/>
                      <a:pt x="210667" y="52502"/>
                    </a:cubicBezTo>
                    <a:cubicBezTo>
                      <a:pt x="242946" y="85264"/>
                      <a:pt x="256169" y="130897"/>
                      <a:pt x="242946" y="173410"/>
                    </a:cubicBezTo>
                    <a:lnTo>
                      <a:pt x="532291" y="463589"/>
                    </a:lnTo>
                    <a:cubicBezTo>
                      <a:pt x="555236" y="486211"/>
                      <a:pt x="555236" y="522093"/>
                      <a:pt x="532291" y="545105"/>
                    </a:cubicBezTo>
                    <a:cubicBezTo>
                      <a:pt x="522568" y="557976"/>
                      <a:pt x="506234" y="564606"/>
                      <a:pt x="493400" y="564606"/>
                    </a:cubicBezTo>
                    <a:cubicBezTo>
                      <a:pt x="477066" y="564606"/>
                      <a:pt x="460733" y="557976"/>
                      <a:pt x="451010" y="545105"/>
                    </a:cubicBezTo>
                    <a:cubicBezTo>
                      <a:pt x="451010" y="545105"/>
                      <a:pt x="451010" y="545105"/>
                      <a:pt x="161665" y="258046"/>
                    </a:cubicBezTo>
                    <a:cubicBezTo>
                      <a:pt x="119275" y="270917"/>
                      <a:pt x="70662" y="261556"/>
                      <a:pt x="34882" y="225674"/>
                    </a:cubicBezTo>
                    <a:cubicBezTo>
                      <a:pt x="2215" y="192911"/>
                      <a:pt x="-7508" y="147278"/>
                      <a:pt x="5715" y="104766"/>
                    </a:cubicBezTo>
                    <a:cubicBezTo>
                      <a:pt x="5715" y="104766"/>
                      <a:pt x="5715" y="104766"/>
                      <a:pt x="74162" y="176530"/>
                    </a:cubicBezTo>
                    <a:cubicBezTo>
                      <a:pt x="74162" y="176530"/>
                      <a:pt x="74162" y="176530"/>
                      <a:pt x="142220" y="157029"/>
                    </a:cubicBezTo>
                    <a:cubicBezTo>
                      <a:pt x="142220" y="157029"/>
                      <a:pt x="142220" y="157029"/>
                      <a:pt x="161665" y="88385"/>
                    </a:cubicBezTo>
                    <a:cubicBezTo>
                      <a:pt x="161665" y="88385"/>
                      <a:pt x="161665" y="88385"/>
                      <a:pt x="90107" y="20130"/>
                    </a:cubicBezTo>
                    <a:cubicBezTo>
                      <a:pt x="100704" y="16815"/>
                      <a:pt x="111497" y="15157"/>
                      <a:pt x="122234" y="15041"/>
                    </a:cubicBezTo>
                    <a:close/>
                    <a:moveTo>
                      <a:pt x="531841" y="0"/>
                    </a:moveTo>
                    <a:cubicBezTo>
                      <a:pt x="531841" y="0"/>
                      <a:pt x="531841" y="0"/>
                      <a:pt x="622984" y="87684"/>
                    </a:cubicBezTo>
                    <a:cubicBezTo>
                      <a:pt x="622984" y="87684"/>
                      <a:pt x="622984" y="87684"/>
                      <a:pt x="463289" y="247465"/>
                    </a:cubicBezTo>
                    <a:cubicBezTo>
                      <a:pt x="450436" y="247465"/>
                      <a:pt x="434077" y="250582"/>
                      <a:pt x="424339" y="257207"/>
                    </a:cubicBezTo>
                    <a:lnTo>
                      <a:pt x="362409" y="198751"/>
                    </a:lnTo>
                    <a:cubicBezTo>
                      <a:pt x="372147" y="189009"/>
                      <a:pt x="375263" y="172641"/>
                      <a:pt x="375263" y="159391"/>
                    </a:cubicBezTo>
                    <a:cubicBezTo>
                      <a:pt x="375263" y="159391"/>
                      <a:pt x="375263" y="159391"/>
                      <a:pt x="531841" y="0"/>
                    </a:cubicBezTo>
                    <a:close/>
                  </a:path>
                </a:pathLst>
              </a:custGeom>
              <a:solidFill>
                <a:srgbClr val="FFFFFF"/>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22" name="矩形 21">
                <a:extLst>
                  <a:ext uri="{FF2B5EF4-FFF2-40B4-BE49-F238E27FC236}">
                    <a16:creationId xmlns:a16="http://schemas.microsoft.com/office/drawing/2014/main" id="{63EF3990-2E70-89DD-D5D1-330BEC27AD4E}"/>
                  </a:ext>
                </a:extLst>
              </p:cNvPr>
              <p:cNvSpPr/>
              <p:nvPr/>
            </p:nvSpPr>
            <p:spPr bwMode="auto">
              <a:xfrm>
                <a:off x="7374670" y="3101559"/>
                <a:ext cx="1999762" cy="713699"/>
              </a:xfrm>
              <a:prstGeom prst="rect">
                <a:avLst/>
              </a:prstGeom>
              <a:noFill/>
              <a:ln>
                <a:noFill/>
              </a:ln>
            </p:spPr>
            <p:txBody>
              <a:bodyPr wrap="square" lIns="91440" tIns="45720" rIns="91440" bIns="45720" anchor="t" anchorCtr="1">
                <a:normAutofit lnSpcReduction="10000"/>
              </a:bodyPr>
              <a:lstStyle/>
              <a:p>
                <a:pPr algn="ctr">
                  <a:lnSpc>
                    <a:spcPct val="120000"/>
                  </a:lnSpc>
                </a:pPr>
                <a:r>
                  <a:rPr lang="zh-CN" altLang="en-US" sz="1200" dirty="0"/>
                  <a:t>单击此处添加文本单击此处添加文本单击此处添加文本单击此处添加文本</a:t>
                </a:r>
                <a:endParaRPr lang="en-US" dirty="0"/>
              </a:p>
            </p:txBody>
          </p:sp>
          <p:sp>
            <p:nvSpPr>
              <p:cNvPr id="23" name="文本框 22">
                <a:extLst>
                  <a:ext uri="{FF2B5EF4-FFF2-40B4-BE49-F238E27FC236}">
                    <a16:creationId xmlns:a16="http://schemas.microsoft.com/office/drawing/2014/main" id="{6E439782-3F79-7083-77D8-26869C4C0660}"/>
                  </a:ext>
                </a:extLst>
              </p:cNvPr>
              <p:cNvSpPr txBox="1"/>
              <p:nvPr/>
            </p:nvSpPr>
            <p:spPr bwMode="auto">
              <a:xfrm>
                <a:off x="7374670" y="2713962"/>
                <a:ext cx="1999762"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1">
                <a:normAutofit/>
              </a:bodyPr>
              <a:lstStyle/>
              <a:p>
                <a:pPr algn="ctr" eaLnBrk="1" hangingPunct="1">
                  <a:spcBef>
                    <a:spcPct val="0"/>
                  </a:spcBef>
                  <a:buFontTx/>
                  <a:buNone/>
                </a:pPr>
                <a:r>
                  <a:rPr lang="zh-CN" altLang="en-US" b="1" dirty="0"/>
                  <a:t>单击添加小标题</a:t>
                </a:r>
                <a:endParaRPr lang="en-US" dirty="0"/>
              </a:p>
            </p:txBody>
          </p:sp>
        </p:grpSp>
        <p:grpSp>
          <p:nvGrpSpPr>
            <p:cNvPr id="9" name="组合 8">
              <a:extLst>
                <a:ext uri="{FF2B5EF4-FFF2-40B4-BE49-F238E27FC236}">
                  <a16:creationId xmlns:a16="http://schemas.microsoft.com/office/drawing/2014/main" id="{D7697433-BA41-FE59-C463-275E0E722973}"/>
                </a:ext>
              </a:extLst>
            </p:cNvPr>
            <p:cNvGrpSpPr/>
            <p:nvPr/>
          </p:nvGrpSpPr>
          <p:grpSpPr>
            <a:xfrm>
              <a:off x="9519138" y="3451872"/>
              <a:ext cx="1995730" cy="2629793"/>
              <a:chOff x="9519138" y="3451872"/>
              <a:chExt cx="1995730" cy="2629793"/>
            </a:xfrm>
          </p:grpSpPr>
          <p:sp>
            <p:nvSpPr>
              <p:cNvPr id="16" name="椭圆 15">
                <a:extLst>
                  <a:ext uri="{FF2B5EF4-FFF2-40B4-BE49-F238E27FC236}">
                    <a16:creationId xmlns:a16="http://schemas.microsoft.com/office/drawing/2014/main" id="{E2B9577C-D5F5-727E-3D92-6A0B432A55A7}"/>
                  </a:ext>
                </a:extLst>
              </p:cNvPr>
              <p:cNvSpPr/>
              <p:nvPr/>
            </p:nvSpPr>
            <p:spPr>
              <a:xfrm>
                <a:off x="10270518" y="5581975"/>
                <a:ext cx="499690" cy="499690"/>
              </a:xfrm>
              <a:prstGeom prst="ellipse">
                <a:avLst/>
              </a:prstGeom>
              <a:solidFill>
                <a:schemeClr val="accent1"/>
              </a:solidFill>
              <a:ln w="28575"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sp>
            <p:nvSpPr>
              <p:cNvPr id="17" name="任意多边形: 形状 16">
                <a:extLst>
                  <a:ext uri="{FF2B5EF4-FFF2-40B4-BE49-F238E27FC236}">
                    <a16:creationId xmlns:a16="http://schemas.microsoft.com/office/drawing/2014/main" id="{B8C61123-9329-B051-2B2A-A6CECCCFF551}"/>
                  </a:ext>
                </a:extLst>
              </p:cNvPr>
              <p:cNvSpPr/>
              <p:nvPr/>
            </p:nvSpPr>
            <p:spPr bwMode="auto">
              <a:xfrm>
                <a:off x="10418730" y="5737841"/>
                <a:ext cx="194881" cy="176619"/>
              </a:xfrm>
              <a:custGeom>
                <a:avLst/>
                <a:gdLst>
                  <a:gd name="connsiteX0" fmla="*/ 496512 w 622984"/>
                  <a:gd name="connsiteY0" fmla="*/ 492841 h 564606"/>
                  <a:gd name="connsiteX1" fmla="*/ 473955 w 622984"/>
                  <a:gd name="connsiteY1" fmla="*/ 515853 h 564606"/>
                  <a:gd name="connsiteX2" fmla="*/ 496512 w 622984"/>
                  <a:gd name="connsiteY2" fmla="*/ 535354 h 564606"/>
                  <a:gd name="connsiteX3" fmla="*/ 519457 w 622984"/>
                  <a:gd name="connsiteY3" fmla="*/ 515853 h 564606"/>
                  <a:gd name="connsiteX4" fmla="*/ 496512 w 622984"/>
                  <a:gd name="connsiteY4" fmla="*/ 492841 h 564606"/>
                  <a:gd name="connsiteX5" fmla="*/ 249694 w 622984"/>
                  <a:gd name="connsiteY5" fmla="*/ 352049 h 564606"/>
                  <a:gd name="connsiteX6" fmla="*/ 272741 w 622984"/>
                  <a:gd name="connsiteY6" fmla="*/ 374570 h 564606"/>
                  <a:gd name="connsiteX7" fmla="*/ 171569 w 622984"/>
                  <a:gd name="connsiteY7" fmla="*/ 475137 h 564606"/>
                  <a:gd name="connsiteX8" fmla="*/ 177819 w 622984"/>
                  <a:gd name="connsiteY8" fmla="*/ 481738 h 564606"/>
                  <a:gd name="connsiteX9" fmla="*/ 155163 w 622984"/>
                  <a:gd name="connsiteY9" fmla="*/ 510860 h 564606"/>
                  <a:gd name="connsiteX10" fmla="*/ 73522 w 622984"/>
                  <a:gd name="connsiteY10" fmla="*/ 562891 h 564606"/>
                  <a:gd name="connsiteX11" fmla="*/ 60241 w 622984"/>
                  <a:gd name="connsiteY11" fmla="*/ 550077 h 564606"/>
                  <a:gd name="connsiteX12" fmla="*/ 112585 w 622984"/>
                  <a:gd name="connsiteY12" fmla="*/ 468925 h 564606"/>
                  <a:gd name="connsiteX13" fmla="*/ 141882 w 622984"/>
                  <a:gd name="connsiteY13" fmla="*/ 446015 h 564606"/>
                  <a:gd name="connsiteX14" fmla="*/ 148522 w 622984"/>
                  <a:gd name="connsiteY14" fmla="*/ 452616 h 564606"/>
                  <a:gd name="connsiteX15" fmla="*/ 122234 w 622984"/>
                  <a:gd name="connsiteY15" fmla="*/ 15041 h 564606"/>
                  <a:gd name="connsiteX16" fmla="*/ 210667 w 622984"/>
                  <a:gd name="connsiteY16" fmla="*/ 52502 h 564606"/>
                  <a:gd name="connsiteX17" fmla="*/ 242946 w 622984"/>
                  <a:gd name="connsiteY17" fmla="*/ 173410 h 564606"/>
                  <a:gd name="connsiteX18" fmla="*/ 532291 w 622984"/>
                  <a:gd name="connsiteY18" fmla="*/ 463589 h 564606"/>
                  <a:gd name="connsiteX19" fmla="*/ 532291 w 622984"/>
                  <a:gd name="connsiteY19" fmla="*/ 545105 h 564606"/>
                  <a:gd name="connsiteX20" fmla="*/ 493400 w 622984"/>
                  <a:gd name="connsiteY20" fmla="*/ 564606 h 564606"/>
                  <a:gd name="connsiteX21" fmla="*/ 451010 w 622984"/>
                  <a:gd name="connsiteY21" fmla="*/ 545105 h 564606"/>
                  <a:gd name="connsiteX22" fmla="*/ 161665 w 622984"/>
                  <a:gd name="connsiteY22" fmla="*/ 258046 h 564606"/>
                  <a:gd name="connsiteX23" fmla="*/ 34882 w 622984"/>
                  <a:gd name="connsiteY23" fmla="*/ 225674 h 564606"/>
                  <a:gd name="connsiteX24" fmla="*/ 5715 w 622984"/>
                  <a:gd name="connsiteY24" fmla="*/ 104766 h 564606"/>
                  <a:gd name="connsiteX25" fmla="*/ 74162 w 622984"/>
                  <a:gd name="connsiteY25" fmla="*/ 176530 h 564606"/>
                  <a:gd name="connsiteX26" fmla="*/ 142220 w 622984"/>
                  <a:gd name="connsiteY26" fmla="*/ 157029 h 564606"/>
                  <a:gd name="connsiteX27" fmla="*/ 161665 w 622984"/>
                  <a:gd name="connsiteY27" fmla="*/ 88385 h 564606"/>
                  <a:gd name="connsiteX28" fmla="*/ 90107 w 622984"/>
                  <a:gd name="connsiteY28" fmla="*/ 20130 h 564606"/>
                  <a:gd name="connsiteX29" fmla="*/ 122234 w 622984"/>
                  <a:gd name="connsiteY29" fmla="*/ 15041 h 564606"/>
                  <a:gd name="connsiteX30" fmla="*/ 531841 w 622984"/>
                  <a:gd name="connsiteY30" fmla="*/ 0 h 564606"/>
                  <a:gd name="connsiteX31" fmla="*/ 622984 w 622984"/>
                  <a:gd name="connsiteY31" fmla="*/ 87684 h 564606"/>
                  <a:gd name="connsiteX32" fmla="*/ 463289 w 622984"/>
                  <a:gd name="connsiteY32" fmla="*/ 247465 h 564606"/>
                  <a:gd name="connsiteX33" fmla="*/ 424339 w 622984"/>
                  <a:gd name="connsiteY33" fmla="*/ 257207 h 564606"/>
                  <a:gd name="connsiteX34" fmla="*/ 362409 w 622984"/>
                  <a:gd name="connsiteY34" fmla="*/ 198751 h 564606"/>
                  <a:gd name="connsiteX35" fmla="*/ 375263 w 622984"/>
                  <a:gd name="connsiteY35" fmla="*/ 159391 h 564606"/>
                  <a:gd name="connsiteX36" fmla="*/ 531841 w 622984"/>
                  <a:gd name="connsiteY36" fmla="*/ 0 h 564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84" h="564606">
                    <a:moveTo>
                      <a:pt x="496512" y="492841"/>
                    </a:moveTo>
                    <a:cubicBezTo>
                      <a:pt x="483678" y="492841"/>
                      <a:pt x="473955" y="502592"/>
                      <a:pt x="473955" y="515853"/>
                    </a:cubicBezTo>
                    <a:cubicBezTo>
                      <a:pt x="473955" y="525604"/>
                      <a:pt x="483678" y="535354"/>
                      <a:pt x="496512" y="535354"/>
                    </a:cubicBezTo>
                    <a:cubicBezTo>
                      <a:pt x="509734" y="535354"/>
                      <a:pt x="519457" y="525604"/>
                      <a:pt x="519457" y="515853"/>
                    </a:cubicBezTo>
                    <a:cubicBezTo>
                      <a:pt x="519457" y="502592"/>
                      <a:pt x="509734" y="492841"/>
                      <a:pt x="496512" y="492841"/>
                    </a:cubicBezTo>
                    <a:close/>
                    <a:moveTo>
                      <a:pt x="249694" y="352049"/>
                    </a:moveTo>
                    <a:lnTo>
                      <a:pt x="272741" y="374570"/>
                    </a:lnTo>
                    <a:lnTo>
                      <a:pt x="171569" y="475137"/>
                    </a:lnTo>
                    <a:lnTo>
                      <a:pt x="177819" y="481738"/>
                    </a:lnTo>
                    <a:lnTo>
                      <a:pt x="155163" y="510860"/>
                    </a:lnTo>
                    <a:lnTo>
                      <a:pt x="73522" y="562891"/>
                    </a:lnTo>
                    <a:lnTo>
                      <a:pt x="60241" y="550077"/>
                    </a:lnTo>
                    <a:lnTo>
                      <a:pt x="112585" y="468925"/>
                    </a:lnTo>
                    <a:lnTo>
                      <a:pt x="141882" y="446015"/>
                    </a:lnTo>
                    <a:lnTo>
                      <a:pt x="148522" y="452616"/>
                    </a:lnTo>
                    <a:close/>
                    <a:moveTo>
                      <a:pt x="122234" y="15041"/>
                    </a:moveTo>
                    <a:cubicBezTo>
                      <a:pt x="154446" y="14694"/>
                      <a:pt x="186166" y="28223"/>
                      <a:pt x="210667" y="52502"/>
                    </a:cubicBezTo>
                    <a:cubicBezTo>
                      <a:pt x="242946" y="85264"/>
                      <a:pt x="256169" y="130897"/>
                      <a:pt x="242946" y="173410"/>
                    </a:cubicBezTo>
                    <a:lnTo>
                      <a:pt x="532291" y="463589"/>
                    </a:lnTo>
                    <a:cubicBezTo>
                      <a:pt x="555236" y="486211"/>
                      <a:pt x="555236" y="522093"/>
                      <a:pt x="532291" y="545105"/>
                    </a:cubicBezTo>
                    <a:cubicBezTo>
                      <a:pt x="522568" y="557976"/>
                      <a:pt x="506234" y="564606"/>
                      <a:pt x="493400" y="564606"/>
                    </a:cubicBezTo>
                    <a:cubicBezTo>
                      <a:pt x="477066" y="564606"/>
                      <a:pt x="460733" y="557976"/>
                      <a:pt x="451010" y="545105"/>
                    </a:cubicBezTo>
                    <a:cubicBezTo>
                      <a:pt x="451010" y="545105"/>
                      <a:pt x="451010" y="545105"/>
                      <a:pt x="161665" y="258046"/>
                    </a:cubicBezTo>
                    <a:cubicBezTo>
                      <a:pt x="119275" y="270917"/>
                      <a:pt x="70662" y="261556"/>
                      <a:pt x="34882" y="225674"/>
                    </a:cubicBezTo>
                    <a:cubicBezTo>
                      <a:pt x="2215" y="192911"/>
                      <a:pt x="-7508" y="147278"/>
                      <a:pt x="5715" y="104766"/>
                    </a:cubicBezTo>
                    <a:cubicBezTo>
                      <a:pt x="5715" y="104766"/>
                      <a:pt x="5715" y="104766"/>
                      <a:pt x="74162" y="176530"/>
                    </a:cubicBezTo>
                    <a:cubicBezTo>
                      <a:pt x="74162" y="176530"/>
                      <a:pt x="74162" y="176530"/>
                      <a:pt x="142220" y="157029"/>
                    </a:cubicBezTo>
                    <a:cubicBezTo>
                      <a:pt x="142220" y="157029"/>
                      <a:pt x="142220" y="157029"/>
                      <a:pt x="161665" y="88385"/>
                    </a:cubicBezTo>
                    <a:cubicBezTo>
                      <a:pt x="161665" y="88385"/>
                      <a:pt x="161665" y="88385"/>
                      <a:pt x="90107" y="20130"/>
                    </a:cubicBezTo>
                    <a:cubicBezTo>
                      <a:pt x="100704" y="16815"/>
                      <a:pt x="111497" y="15157"/>
                      <a:pt x="122234" y="15041"/>
                    </a:cubicBezTo>
                    <a:close/>
                    <a:moveTo>
                      <a:pt x="531841" y="0"/>
                    </a:moveTo>
                    <a:cubicBezTo>
                      <a:pt x="531841" y="0"/>
                      <a:pt x="531841" y="0"/>
                      <a:pt x="622984" y="87684"/>
                    </a:cubicBezTo>
                    <a:cubicBezTo>
                      <a:pt x="622984" y="87684"/>
                      <a:pt x="622984" y="87684"/>
                      <a:pt x="463289" y="247465"/>
                    </a:cubicBezTo>
                    <a:cubicBezTo>
                      <a:pt x="450436" y="247465"/>
                      <a:pt x="434077" y="250582"/>
                      <a:pt x="424339" y="257207"/>
                    </a:cubicBezTo>
                    <a:lnTo>
                      <a:pt x="362409" y="198751"/>
                    </a:lnTo>
                    <a:cubicBezTo>
                      <a:pt x="372147" y="189009"/>
                      <a:pt x="375263" y="172641"/>
                      <a:pt x="375263" y="159391"/>
                    </a:cubicBezTo>
                    <a:cubicBezTo>
                      <a:pt x="375263" y="159391"/>
                      <a:pt x="375263" y="159391"/>
                      <a:pt x="531841" y="0"/>
                    </a:cubicBezTo>
                    <a:close/>
                  </a:path>
                </a:pathLst>
              </a:custGeom>
              <a:solidFill>
                <a:srgbClr val="FFFFFF"/>
              </a:solidFill>
              <a:ln>
                <a:noFill/>
              </a:ln>
              <a:effectLst/>
              <a:extLst>
                <a:ext uri="{91240B29-F687-4f45-9708-019B960494DF}">
                  <a14:hiddenLine xmlns:a16="http://schemas.microsoft.com/office/drawing/2014/main" xmlns:p14="http://schemas.microsoft.com/office/powerpoint/2010/main" xmlns:a14="http://schemas.microsoft.com/office/drawing/2010/main" xmlns:lc="http://schemas.openxmlformats.org/drawingml/2006/lockedCanvas" xmlns="" w="9525" cap="flat">
                    <a:solidFill>
                      <a:srgbClr val="808080"/>
                    </a:solidFill>
                    <a:bevel/>
                    <a:headEnd/>
                    <a:tailEnd/>
                  </a14:hiddenLine>
                </a:ext>
                <a:ext uri="{AF507438-7753-43e0-B8FC-AC1667EBCBE1}">
                  <a14:hiddenEffects xmlns:a16="http://schemas.microsoft.com/office/drawing/2014/main" xmlns:p14="http://schemas.microsoft.com/office/powerpoint/2010/main" xmlns:a14="http://schemas.microsoft.com/office/drawing/2010/main" xmlns:lc="http://schemas.openxmlformats.org/drawingml/2006/lockedCanvas" xmlns="">
                    <a:effectLst>
                      <a:outerShdw blurRad="63500" dist="38099" dir="2700000" algn="ctr" rotWithShape="0">
                        <a:srgbClr val="000000">
                          <a:alpha val="74998"/>
                        </a:srgbClr>
                      </a:outerShdw>
                    </a:effectLst>
                  </a14:hiddenEffects>
                </a:ext>
              </a:extLst>
            </p:spPr>
            <p:txBody>
              <a:bodyPr anchor="ctr"/>
              <a:lstStyle/>
              <a:p>
                <a:pPr algn="ctr"/>
                <a:endParaRPr/>
              </a:p>
            </p:txBody>
          </p:sp>
          <p:sp>
            <p:nvSpPr>
              <p:cNvPr id="18" name="矩形 17">
                <a:extLst>
                  <a:ext uri="{FF2B5EF4-FFF2-40B4-BE49-F238E27FC236}">
                    <a16:creationId xmlns:a16="http://schemas.microsoft.com/office/drawing/2014/main" id="{4431241A-1877-A285-308A-6E5302C8D04F}"/>
                  </a:ext>
                </a:extLst>
              </p:cNvPr>
              <p:cNvSpPr/>
              <p:nvPr/>
            </p:nvSpPr>
            <p:spPr bwMode="auto">
              <a:xfrm>
                <a:off x="9519138" y="3839469"/>
                <a:ext cx="1995730" cy="713699"/>
              </a:xfrm>
              <a:prstGeom prst="rect">
                <a:avLst/>
              </a:prstGeom>
              <a:noFill/>
              <a:ln>
                <a:noFill/>
              </a:ln>
            </p:spPr>
            <p:txBody>
              <a:bodyPr wrap="square" lIns="91440" tIns="45720" rIns="91440" bIns="45720" anchor="t" anchorCtr="1">
                <a:normAutofit lnSpcReduction="10000"/>
              </a:bodyPr>
              <a:lstStyle/>
              <a:p>
                <a:pPr algn="ctr">
                  <a:lnSpc>
                    <a:spcPct val="120000"/>
                  </a:lnSpc>
                </a:pPr>
                <a:r>
                  <a:rPr lang="zh-CN" altLang="en-US" sz="1200" dirty="0"/>
                  <a:t>单击此处添加文本单击此处添加文本单击此处添加文本单击此处添加文本</a:t>
                </a:r>
                <a:endParaRPr lang="en-US" dirty="0"/>
              </a:p>
            </p:txBody>
          </p:sp>
          <p:sp>
            <p:nvSpPr>
              <p:cNvPr id="19" name="文本框 18">
                <a:extLst>
                  <a:ext uri="{FF2B5EF4-FFF2-40B4-BE49-F238E27FC236}">
                    <a16:creationId xmlns:a16="http://schemas.microsoft.com/office/drawing/2014/main" id="{108D3681-E725-ED50-27C8-F839ECCD66E0}"/>
                  </a:ext>
                </a:extLst>
              </p:cNvPr>
              <p:cNvSpPr txBox="1"/>
              <p:nvPr/>
            </p:nvSpPr>
            <p:spPr bwMode="auto">
              <a:xfrm>
                <a:off x="9519138" y="3451872"/>
                <a:ext cx="1995730"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1">
                <a:normAutofit/>
              </a:bodyPr>
              <a:lstStyle/>
              <a:p>
                <a:pPr algn="ctr" eaLnBrk="1" hangingPunct="1">
                  <a:spcBef>
                    <a:spcPct val="0"/>
                  </a:spcBef>
                  <a:buFontTx/>
                  <a:buNone/>
                </a:pPr>
                <a:r>
                  <a:rPr lang="zh-CN" altLang="en-US" b="1" dirty="0"/>
                  <a:t>单击添加小标题</a:t>
                </a:r>
                <a:endParaRPr lang="en-US" dirty="0"/>
              </a:p>
            </p:txBody>
          </p:sp>
        </p:grpSp>
        <p:cxnSp>
          <p:nvCxnSpPr>
            <p:cNvPr id="10" name="直接连接符 9">
              <a:extLst>
                <a:ext uri="{FF2B5EF4-FFF2-40B4-BE49-F238E27FC236}">
                  <a16:creationId xmlns:a16="http://schemas.microsoft.com/office/drawing/2014/main" id="{8FD5D44D-19E2-FE2F-8CF0-E71B62CCA690}"/>
                </a:ext>
              </a:extLst>
            </p:cNvPr>
            <p:cNvCxnSpPr>
              <a:cxnSpLocks/>
              <a:stCxn id="32" idx="0"/>
              <a:endCxn id="34" idx="2"/>
            </p:cNvCxnSpPr>
            <p:nvPr/>
          </p:nvCxnSpPr>
          <p:spPr>
            <a:xfrm flipH="1" flipV="1">
              <a:off x="1665288" y="4553168"/>
              <a:ext cx="6350" cy="1028807"/>
            </a:xfrm>
            <a:prstGeom prst="line">
              <a:avLst/>
            </a:prstGeom>
            <a:ln w="12700" cap="rnd">
              <a:solidFill>
                <a:schemeClr val="accent1">
                  <a:alpha val="5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DA4F2CD5-1A45-48D0-D5A9-882BAB63735D}"/>
                </a:ext>
              </a:extLst>
            </p:cNvPr>
            <p:cNvCxnSpPr>
              <a:cxnSpLocks/>
              <a:stCxn id="28" idx="0"/>
              <a:endCxn id="30" idx="2"/>
            </p:cNvCxnSpPr>
            <p:nvPr/>
          </p:nvCxnSpPr>
          <p:spPr>
            <a:xfrm flipH="1" flipV="1">
              <a:off x="3814762" y="3815258"/>
              <a:ext cx="1344" cy="1312983"/>
            </a:xfrm>
            <a:prstGeom prst="line">
              <a:avLst/>
            </a:prstGeom>
            <a:ln w="12700" cap="rnd">
              <a:solidFill>
                <a:schemeClr val="accent2">
                  <a:alpha val="5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B50BE942-4568-B23A-E651-B358C49CAD6C}"/>
                </a:ext>
              </a:extLst>
            </p:cNvPr>
            <p:cNvCxnSpPr>
              <a:cxnSpLocks/>
              <a:stCxn id="24" idx="0"/>
              <a:endCxn id="26" idx="2"/>
            </p:cNvCxnSpPr>
            <p:nvPr/>
          </p:nvCxnSpPr>
          <p:spPr>
            <a:xfrm flipV="1">
              <a:off x="6096000" y="3077348"/>
              <a:ext cx="2849" cy="1921009"/>
            </a:xfrm>
            <a:prstGeom prst="line">
              <a:avLst/>
            </a:prstGeom>
            <a:ln w="12700" cap="rnd">
              <a:solidFill>
                <a:schemeClr val="accent1">
                  <a:alpha val="5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54B5C44B-ED72-7816-262E-A599CE3E9BFF}"/>
                </a:ext>
              </a:extLst>
            </p:cNvPr>
            <p:cNvCxnSpPr>
              <a:cxnSpLocks/>
              <a:stCxn id="20" idx="0"/>
              <a:endCxn id="22" idx="2"/>
            </p:cNvCxnSpPr>
            <p:nvPr/>
          </p:nvCxnSpPr>
          <p:spPr>
            <a:xfrm flipH="1" flipV="1">
              <a:off x="8374551" y="3815258"/>
              <a:ext cx="1344" cy="1312983"/>
            </a:xfrm>
            <a:prstGeom prst="line">
              <a:avLst/>
            </a:prstGeom>
            <a:ln w="12700" cap="rnd">
              <a:solidFill>
                <a:schemeClr val="accent2">
                  <a:alpha val="50000"/>
                </a:schemeClr>
              </a:solidFill>
              <a:prstDash val="solid"/>
              <a:round/>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2AC0A996-4CD0-B8DD-3092-373DDB71EA89}"/>
                </a:ext>
              </a:extLst>
            </p:cNvPr>
            <p:cNvCxnSpPr>
              <a:cxnSpLocks/>
              <a:stCxn id="16" idx="0"/>
              <a:endCxn id="18" idx="2"/>
            </p:cNvCxnSpPr>
            <p:nvPr/>
          </p:nvCxnSpPr>
          <p:spPr>
            <a:xfrm flipH="1" flipV="1">
              <a:off x="10517003" y="4553168"/>
              <a:ext cx="3360" cy="1028807"/>
            </a:xfrm>
            <a:prstGeom prst="line">
              <a:avLst/>
            </a:prstGeom>
            <a:ln w="12700" cap="rnd">
              <a:solidFill>
                <a:schemeClr val="accent1">
                  <a:alpha val="50000"/>
                </a:schemeClr>
              </a:solidFill>
              <a:prstDash val="solid"/>
              <a:round/>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A3B570B6-0D4E-8AE6-F60A-049DD4C13133}"/>
                </a:ext>
              </a:extLst>
            </p:cNvPr>
            <p:cNvSpPr txBox="1"/>
            <p:nvPr/>
          </p:nvSpPr>
          <p:spPr>
            <a:xfrm>
              <a:off x="660400" y="1130300"/>
              <a:ext cx="10858500" cy="764588"/>
            </a:xfrm>
            <a:prstGeom prst="rect">
              <a:avLst/>
            </a:prstGeom>
            <a:noFill/>
          </p:spPr>
          <p:txBody>
            <a:bodyPr vert="horz" wrap="square" rtlCol="0" anchor="t" anchorCtr="1">
              <a:normAutofit/>
            </a:bodyPr>
            <a:lstStyle/>
            <a:p>
              <a:pPr algn="ctr"/>
              <a:r>
                <a:rPr lang="zh-CN" altLang="en-US" sz="2400" b="1"/>
                <a:t>探讨科技如何推动行业发展</a:t>
              </a:r>
              <a:endParaRPr lang="zh-CN" altLang="en-US" sz="2400" b="1" dirty="0"/>
            </a:p>
          </p:txBody>
        </p:sp>
      </p:grpSp>
      <p:sp>
        <p:nvSpPr>
          <p:cNvPr id="2" name="标题 1">
            <a:extLst>
              <a:ext uri="{FF2B5EF4-FFF2-40B4-BE49-F238E27FC236}">
                <a16:creationId xmlns:a16="http://schemas.microsoft.com/office/drawing/2014/main" id="{E43911B6-C8E3-F6AE-97A3-458018F4EB3C}"/>
              </a:ext>
            </a:extLst>
          </p:cNvPr>
          <p:cNvSpPr>
            <a:spLocks noGrp="1"/>
          </p:cNvSpPr>
          <p:nvPr>
            <p:ph type="title"/>
          </p:nvPr>
        </p:nvSpPr>
        <p:spPr/>
        <p:txBody>
          <a:bodyPr/>
          <a:lstStyle/>
          <a:p>
            <a:r>
              <a:rPr lang="zh-CN" altLang="en-US"/>
              <a:t>科技创新驱动</a:t>
            </a:r>
          </a:p>
        </p:txBody>
      </p:sp>
    </p:spTree>
    <p:extLst>
      <p:ext uri="{BB962C8B-B14F-4D97-AF65-F5344CB8AC3E}">
        <p14:creationId xmlns:p14="http://schemas.microsoft.com/office/powerpoint/2010/main" val="2392744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8A99F73F-17D1-EAEF-D182-89317610D670}"/>
              </a:ext>
            </a:extLst>
          </p:cNvPr>
          <p:cNvGrpSpPr/>
          <p:nvPr/>
        </p:nvGrpSpPr>
        <p:grpSpPr>
          <a:xfrm>
            <a:off x="660400" y="1130300"/>
            <a:ext cx="10858500" cy="4756358"/>
            <a:chOff x="660400" y="1130300"/>
            <a:chExt cx="10858500" cy="4756358"/>
          </a:xfrm>
        </p:grpSpPr>
        <p:sp>
          <p:nvSpPr>
            <p:cNvPr id="3" name="文本框 2">
              <a:extLst>
                <a:ext uri="{FF2B5EF4-FFF2-40B4-BE49-F238E27FC236}">
                  <a16:creationId xmlns:a16="http://schemas.microsoft.com/office/drawing/2014/main" id="{CA0F7839-CD36-BCD9-3244-02384FB2D010}"/>
                </a:ext>
              </a:extLst>
            </p:cNvPr>
            <p:cNvSpPr txBox="1"/>
            <p:nvPr/>
          </p:nvSpPr>
          <p:spPr>
            <a:xfrm>
              <a:off x="660400" y="1130300"/>
              <a:ext cx="10858500" cy="461665"/>
            </a:xfrm>
            <a:prstGeom prst="rect">
              <a:avLst/>
            </a:prstGeom>
            <a:noFill/>
          </p:spPr>
          <p:txBody>
            <a:bodyPr vert="horz" wrap="square" rtlCol="0" anchor="t" anchorCtr="1">
              <a:normAutofit/>
            </a:bodyPr>
            <a:lstStyle/>
            <a:p>
              <a:pPr algn="ctr"/>
              <a:r>
                <a:rPr lang="zh-CN" altLang="en-US" sz="2400" b="1" dirty="0"/>
                <a:t>探索行业间的合作与创新</a:t>
              </a:r>
              <a:endParaRPr lang="en-US" dirty="0"/>
            </a:p>
          </p:txBody>
        </p:sp>
        <p:grpSp>
          <p:nvGrpSpPr>
            <p:cNvPr id="7" name="组合 6">
              <a:extLst>
                <a:ext uri="{FF2B5EF4-FFF2-40B4-BE49-F238E27FC236}">
                  <a16:creationId xmlns:a16="http://schemas.microsoft.com/office/drawing/2014/main" id="{37C85668-7291-04B2-C3F9-64D4AAC46A10}"/>
                </a:ext>
              </a:extLst>
            </p:cNvPr>
            <p:cNvGrpSpPr/>
            <p:nvPr/>
          </p:nvGrpSpPr>
          <p:grpSpPr>
            <a:xfrm>
              <a:off x="763155" y="1750959"/>
              <a:ext cx="2720967" cy="1853301"/>
              <a:chOff x="763155" y="1750959"/>
              <a:chExt cx="2720967" cy="1853301"/>
            </a:xfrm>
          </p:grpSpPr>
          <p:sp>
            <p:nvSpPr>
              <p:cNvPr id="35" name="矩形: 圆角 34">
                <a:extLst>
                  <a:ext uri="{FF2B5EF4-FFF2-40B4-BE49-F238E27FC236}">
                    <a16:creationId xmlns:a16="http://schemas.microsoft.com/office/drawing/2014/main" id="{512977CD-E903-8DBD-5CEB-E1213646F3C0}"/>
                  </a:ext>
                </a:extLst>
              </p:cNvPr>
              <p:cNvSpPr/>
              <p:nvPr/>
            </p:nvSpPr>
            <p:spPr>
              <a:xfrm>
                <a:off x="763155" y="1750959"/>
                <a:ext cx="2720967" cy="1853301"/>
              </a:xfrm>
              <a:prstGeom prst="roundRect">
                <a:avLst/>
              </a:prstGeom>
              <a:solidFill>
                <a:schemeClr val="accent1">
                  <a:alpha val="15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en-GB" sz="2000" b="1">
                  <a:solidFill>
                    <a:schemeClr val="bg1"/>
                  </a:solidFill>
                </a:endParaRPr>
              </a:p>
            </p:txBody>
          </p:sp>
          <p:sp>
            <p:nvSpPr>
              <p:cNvPr id="5" name="矩形: 圆角 4">
                <a:extLst>
                  <a:ext uri="{FF2B5EF4-FFF2-40B4-BE49-F238E27FC236}">
                    <a16:creationId xmlns:a16="http://schemas.microsoft.com/office/drawing/2014/main" id="{27816CDD-ECD2-2B27-C9AA-77F7F3BA9DB4}"/>
                  </a:ext>
                </a:extLst>
              </p:cNvPr>
              <p:cNvSpPr/>
              <p:nvPr/>
            </p:nvSpPr>
            <p:spPr>
              <a:xfrm>
                <a:off x="1128913" y="1972536"/>
                <a:ext cx="2036618" cy="504102"/>
              </a:xfrm>
              <a:prstGeom prst="roundRect">
                <a:avLst/>
              </a:prstGeom>
              <a:solidFill>
                <a:schemeClr val="accent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zh-CN" altLang="en-US" b="1" dirty="0">
                    <a:solidFill>
                      <a:srgbClr val="FFFFFF"/>
                    </a:solidFill>
                  </a:rPr>
                  <a:t>单击添加小标题</a:t>
                </a:r>
                <a:endParaRPr lang="en-US" dirty="0"/>
              </a:p>
            </p:txBody>
          </p:sp>
          <p:sp>
            <p:nvSpPr>
              <p:cNvPr id="6" name="文本框 5">
                <a:extLst>
                  <a:ext uri="{FF2B5EF4-FFF2-40B4-BE49-F238E27FC236}">
                    <a16:creationId xmlns:a16="http://schemas.microsoft.com/office/drawing/2014/main" id="{0752F503-5BBF-40F4-803D-24931E776DA7}"/>
                  </a:ext>
                </a:extLst>
              </p:cNvPr>
              <p:cNvSpPr txBox="1"/>
              <p:nvPr/>
            </p:nvSpPr>
            <p:spPr>
              <a:xfrm>
                <a:off x="1128913" y="2662943"/>
                <a:ext cx="2036618" cy="865117"/>
              </a:xfrm>
              <a:prstGeom prst="rect">
                <a:avLst/>
              </a:prstGeom>
              <a:noFill/>
            </p:spPr>
            <p:txBody>
              <a:bodyPr wrap="square" rtlCol="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buClr>
                    <a:schemeClr val="accent6"/>
                  </a:buClr>
                </a:pPr>
                <a:r>
                  <a:rPr lang="zh-CN" altLang="en-US" sz="1200" dirty="0"/>
                  <a:t>单击此处添加文本单击此处添加文本单击此处添加文本单击此处添加文本</a:t>
                </a:r>
                <a:endParaRPr lang="en-US" dirty="0"/>
              </a:p>
            </p:txBody>
          </p:sp>
        </p:grpSp>
        <p:grpSp>
          <p:nvGrpSpPr>
            <p:cNvPr id="8" name="组合 7">
              <a:extLst>
                <a:ext uri="{FF2B5EF4-FFF2-40B4-BE49-F238E27FC236}">
                  <a16:creationId xmlns:a16="http://schemas.microsoft.com/office/drawing/2014/main" id="{48C96662-A8B1-ED0A-2970-CF2959304936}"/>
                </a:ext>
              </a:extLst>
            </p:cNvPr>
            <p:cNvGrpSpPr/>
            <p:nvPr/>
          </p:nvGrpSpPr>
          <p:grpSpPr>
            <a:xfrm>
              <a:off x="2041323" y="4033357"/>
              <a:ext cx="2720967" cy="1853301"/>
              <a:chOff x="2041323" y="3652357"/>
              <a:chExt cx="2720967" cy="1853301"/>
            </a:xfrm>
          </p:grpSpPr>
          <p:sp>
            <p:nvSpPr>
              <p:cNvPr id="38" name="矩形: 圆角 37">
                <a:extLst>
                  <a:ext uri="{FF2B5EF4-FFF2-40B4-BE49-F238E27FC236}">
                    <a16:creationId xmlns:a16="http://schemas.microsoft.com/office/drawing/2014/main" id="{9E596965-F3AF-9417-4119-F541D5F97451}"/>
                  </a:ext>
                </a:extLst>
              </p:cNvPr>
              <p:cNvSpPr/>
              <p:nvPr/>
            </p:nvSpPr>
            <p:spPr>
              <a:xfrm>
                <a:off x="2041323" y="3652357"/>
                <a:ext cx="2720967" cy="1853301"/>
              </a:xfrm>
              <a:prstGeom prst="roundRect">
                <a:avLst/>
              </a:prstGeom>
              <a:solidFill>
                <a:schemeClr val="accent1">
                  <a:alpha val="15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en-GB" sz="2000" b="1">
                  <a:solidFill>
                    <a:schemeClr val="bg1"/>
                  </a:solidFill>
                </a:endParaRPr>
              </a:p>
            </p:txBody>
          </p:sp>
          <p:sp>
            <p:nvSpPr>
              <p:cNvPr id="39" name="矩形: 圆角 38">
                <a:extLst>
                  <a:ext uri="{FF2B5EF4-FFF2-40B4-BE49-F238E27FC236}">
                    <a16:creationId xmlns:a16="http://schemas.microsoft.com/office/drawing/2014/main" id="{C0E99D34-71F3-C8E9-A4F9-6B55BE1B542B}"/>
                  </a:ext>
                </a:extLst>
              </p:cNvPr>
              <p:cNvSpPr/>
              <p:nvPr/>
            </p:nvSpPr>
            <p:spPr>
              <a:xfrm>
                <a:off x="2407081" y="3873934"/>
                <a:ext cx="2036618" cy="504102"/>
              </a:xfrm>
              <a:prstGeom prst="roundRect">
                <a:avLst/>
              </a:prstGeom>
              <a:solidFill>
                <a:schemeClr val="accent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zh-CN" altLang="en-US" b="1" dirty="0">
                    <a:solidFill>
                      <a:srgbClr val="FFFFFF"/>
                    </a:solidFill>
                  </a:rPr>
                  <a:t>单击添加小标题</a:t>
                </a:r>
                <a:endParaRPr lang="en-US" dirty="0"/>
              </a:p>
            </p:txBody>
          </p:sp>
          <p:sp>
            <p:nvSpPr>
              <p:cNvPr id="41" name="文本框 40">
                <a:extLst>
                  <a:ext uri="{FF2B5EF4-FFF2-40B4-BE49-F238E27FC236}">
                    <a16:creationId xmlns:a16="http://schemas.microsoft.com/office/drawing/2014/main" id="{A6C1ED60-2ECC-2FC5-18C2-1AEBB1C5DAFF}"/>
                  </a:ext>
                </a:extLst>
              </p:cNvPr>
              <p:cNvSpPr txBox="1"/>
              <p:nvPr/>
            </p:nvSpPr>
            <p:spPr>
              <a:xfrm>
                <a:off x="2407081" y="4564341"/>
                <a:ext cx="2036618" cy="865117"/>
              </a:xfrm>
              <a:prstGeom prst="rect">
                <a:avLst/>
              </a:prstGeom>
              <a:noFill/>
            </p:spPr>
            <p:txBody>
              <a:bodyPr wrap="square" rtlCol="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buClr>
                    <a:schemeClr val="accent1"/>
                  </a:buClr>
                </a:pPr>
                <a:r>
                  <a:rPr lang="zh-CN" altLang="en-US" sz="1200" dirty="0"/>
                  <a:t>单击此处添加文本单击此处添加文本单击此处添加文本单击此处添加文本</a:t>
                </a:r>
                <a:endParaRPr lang="en-US" dirty="0"/>
              </a:p>
            </p:txBody>
          </p:sp>
        </p:grpSp>
        <p:grpSp>
          <p:nvGrpSpPr>
            <p:cNvPr id="9" name="组合 8">
              <a:extLst>
                <a:ext uri="{FF2B5EF4-FFF2-40B4-BE49-F238E27FC236}">
                  <a16:creationId xmlns:a16="http://schemas.microsoft.com/office/drawing/2014/main" id="{B0B9C8EA-2104-F146-7512-7460F8A10304}"/>
                </a:ext>
              </a:extLst>
            </p:cNvPr>
            <p:cNvGrpSpPr/>
            <p:nvPr/>
          </p:nvGrpSpPr>
          <p:grpSpPr>
            <a:xfrm>
              <a:off x="4729166" y="1750959"/>
              <a:ext cx="2720967" cy="1853301"/>
              <a:chOff x="4729166" y="1750959"/>
              <a:chExt cx="2720967" cy="1853301"/>
            </a:xfrm>
          </p:grpSpPr>
          <p:sp>
            <p:nvSpPr>
              <p:cNvPr id="47" name="矩形: 圆角 46">
                <a:extLst>
                  <a:ext uri="{FF2B5EF4-FFF2-40B4-BE49-F238E27FC236}">
                    <a16:creationId xmlns:a16="http://schemas.microsoft.com/office/drawing/2014/main" id="{949A23B2-8495-D5F7-3638-5B87154D11A1}"/>
                  </a:ext>
                </a:extLst>
              </p:cNvPr>
              <p:cNvSpPr/>
              <p:nvPr/>
            </p:nvSpPr>
            <p:spPr>
              <a:xfrm>
                <a:off x="4729166" y="1750959"/>
                <a:ext cx="2720967" cy="1853301"/>
              </a:xfrm>
              <a:prstGeom prst="roundRect">
                <a:avLst/>
              </a:prstGeom>
              <a:solidFill>
                <a:schemeClr val="accent2">
                  <a:alpha val="15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en-GB" sz="2000" b="1">
                  <a:solidFill>
                    <a:schemeClr val="bg1"/>
                  </a:solidFill>
                </a:endParaRPr>
              </a:p>
            </p:txBody>
          </p:sp>
          <p:sp>
            <p:nvSpPr>
              <p:cNvPr id="48" name="矩形: 圆角 47">
                <a:extLst>
                  <a:ext uri="{FF2B5EF4-FFF2-40B4-BE49-F238E27FC236}">
                    <a16:creationId xmlns:a16="http://schemas.microsoft.com/office/drawing/2014/main" id="{ADF01DD2-175B-A8B6-03A9-DE8960C5CF40}"/>
                  </a:ext>
                </a:extLst>
              </p:cNvPr>
              <p:cNvSpPr/>
              <p:nvPr/>
            </p:nvSpPr>
            <p:spPr>
              <a:xfrm>
                <a:off x="5094924" y="1972536"/>
                <a:ext cx="2036618" cy="504102"/>
              </a:xfrm>
              <a:prstGeom prst="roundRect">
                <a:avLst/>
              </a:prstGeom>
              <a:solidFill>
                <a:schemeClr val="accent2"/>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zh-CN" altLang="en-US" b="1" dirty="0">
                    <a:solidFill>
                      <a:srgbClr val="FFFFFF"/>
                    </a:solidFill>
                  </a:rPr>
                  <a:t>单击添加小标题</a:t>
                </a:r>
                <a:endParaRPr lang="en-US" dirty="0"/>
              </a:p>
            </p:txBody>
          </p:sp>
          <p:sp>
            <p:nvSpPr>
              <p:cNvPr id="50" name="文本框 49">
                <a:extLst>
                  <a:ext uri="{FF2B5EF4-FFF2-40B4-BE49-F238E27FC236}">
                    <a16:creationId xmlns:a16="http://schemas.microsoft.com/office/drawing/2014/main" id="{6BCB1651-95C7-2F09-9A79-17C88F54D501}"/>
                  </a:ext>
                </a:extLst>
              </p:cNvPr>
              <p:cNvSpPr txBox="1"/>
              <p:nvPr/>
            </p:nvSpPr>
            <p:spPr>
              <a:xfrm>
                <a:off x="5094924" y="2662943"/>
                <a:ext cx="2036618" cy="865117"/>
              </a:xfrm>
              <a:prstGeom prst="rect">
                <a:avLst/>
              </a:prstGeom>
              <a:noFill/>
            </p:spPr>
            <p:txBody>
              <a:bodyPr wrap="square" rtlCol="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buClr>
                    <a:schemeClr val="accent3"/>
                  </a:buClr>
                </a:pPr>
                <a:r>
                  <a:rPr lang="zh-CN" altLang="en-US" sz="1200" dirty="0"/>
                  <a:t>单击此处添加文本单击此处添加文本单击此处添加文本单击此处添加文本</a:t>
                </a:r>
                <a:endParaRPr lang="en-US" dirty="0"/>
              </a:p>
            </p:txBody>
          </p:sp>
        </p:grpSp>
        <p:grpSp>
          <p:nvGrpSpPr>
            <p:cNvPr id="10" name="组合 9">
              <a:extLst>
                <a:ext uri="{FF2B5EF4-FFF2-40B4-BE49-F238E27FC236}">
                  <a16:creationId xmlns:a16="http://schemas.microsoft.com/office/drawing/2014/main" id="{861A654F-CF16-EC5F-12CC-A4012B2F4664}"/>
                </a:ext>
              </a:extLst>
            </p:cNvPr>
            <p:cNvGrpSpPr/>
            <p:nvPr/>
          </p:nvGrpSpPr>
          <p:grpSpPr>
            <a:xfrm>
              <a:off x="6007334" y="4033357"/>
              <a:ext cx="2720967" cy="1853301"/>
              <a:chOff x="6007334" y="3652357"/>
              <a:chExt cx="2720967" cy="1853301"/>
            </a:xfrm>
          </p:grpSpPr>
          <p:sp>
            <p:nvSpPr>
              <p:cNvPr id="72" name="矩形: 圆角 71">
                <a:extLst>
                  <a:ext uri="{FF2B5EF4-FFF2-40B4-BE49-F238E27FC236}">
                    <a16:creationId xmlns:a16="http://schemas.microsoft.com/office/drawing/2014/main" id="{9014ACE1-8A9C-4B36-88ED-071B07111D41}"/>
                  </a:ext>
                </a:extLst>
              </p:cNvPr>
              <p:cNvSpPr/>
              <p:nvPr/>
            </p:nvSpPr>
            <p:spPr>
              <a:xfrm>
                <a:off x="6007334" y="3652357"/>
                <a:ext cx="2720967" cy="1853301"/>
              </a:xfrm>
              <a:prstGeom prst="roundRect">
                <a:avLst/>
              </a:prstGeom>
              <a:solidFill>
                <a:schemeClr val="accent2">
                  <a:alpha val="15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en-GB" sz="2000" b="1">
                  <a:solidFill>
                    <a:schemeClr val="bg1"/>
                  </a:solidFill>
                </a:endParaRPr>
              </a:p>
            </p:txBody>
          </p:sp>
          <p:sp>
            <p:nvSpPr>
              <p:cNvPr id="73" name="矩形: 圆角 72">
                <a:extLst>
                  <a:ext uri="{FF2B5EF4-FFF2-40B4-BE49-F238E27FC236}">
                    <a16:creationId xmlns:a16="http://schemas.microsoft.com/office/drawing/2014/main" id="{98FC66CB-ECE9-057C-6753-0EE81DF5000B}"/>
                  </a:ext>
                </a:extLst>
              </p:cNvPr>
              <p:cNvSpPr/>
              <p:nvPr/>
            </p:nvSpPr>
            <p:spPr>
              <a:xfrm>
                <a:off x="6373092" y="3873934"/>
                <a:ext cx="2036618" cy="504102"/>
              </a:xfrm>
              <a:prstGeom prst="roundRect">
                <a:avLst/>
              </a:prstGeom>
              <a:solidFill>
                <a:schemeClr val="accent2"/>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zh-CN" altLang="en-US" b="1" dirty="0">
                    <a:solidFill>
                      <a:srgbClr val="FFFFFF"/>
                    </a:solidFill>
                  </a:rPr>
                  <a:t>单击添加小标题</a:t>
                </a:r>
                <a:endParaRPr lang="en-US" dirty="0"/>
              </a:p>
            </p:txBody>
          </p:sp>
          <p:sp>
            <p:nvSpPr>
              <p:cNvPr id="75" name="文本框 74">
                <a:extLst>
                  <a:ext uri="{FF2B5EF4-FFF2-40B4-BE49-F238E27FC236}">
                    <a16:creationId xmlns:a16="http://schemas.microsoft.com/office/drawing/2014/main" id="{624A991C-B702-5AA7-7C73-82C43C19B566}"/>
                  </a:ext>
                </a:extLst>
              </p:cNvPr>
              <p:cNvSpPr txBox="1"/>
              <p:nvPr/>
            </p:nvSpPr>
            <p:spPr>
              <a:xfrm>
                <a:off x="6373092" y="4564341"/>
                <a:ext cx="2036618" cy="865117"/>
              </a:xfrm>
              <a:prstGeom prst="rect">
                <a:avLst/>
              </a:prstGeom>
              <a:noFill/>
            </p:spPr>
            <p:txBody>
              <a:bodyPr wrap="square" rtlCol="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buClr>
                    <a:schemeClr val="accent5"/>
                  </a:buClr>
                </a:pPr>
                <a:r>
                  <a:rPr lang="zh-CN" altLang="en-US" sz="1200" dirty="0"/>
                  <a:t>单击此处添加文本单击此处添加文本单击此处添加文本单击此处添加文本</a:t>
                </a:r>
                <a:endParaRPr lang="en-US" dirty="0"/>
              </a:p>
            </p:txBody>
          </p:sp>
        </p:grpSp>
        <p:grpSp>
          <p:nvGrpSpPr>
            <p:cNvPr id="11" name="组合 10">
              <a:extLst>
                <a:ext uri="{FF2B5EF4-FFF2-40B4-BE49-F238E27FC236}">
                  <a16:creationId xmlns:a16="http://schemas.microsoft.com/office/drawing/2014/main" id="{FB4E3D6B-16B6-31E0-6E63-114AEED5D090}"/>
                </a:ext>
              </a:extLst>
            </p:cNvPr>
            <p:cNvGrpSpPr/>
            <p:nvPr/>
          </p:nvGrpSpPr>
          <p:grpSpPr>
            <a:xfrm>
              <a:off x="8695178" y="1750959"/>
              <a:ext cx="2720967" cy="1853301"/>
              <a:chOff x="8695178" y="1750959"/>
              <a:chExt cx="2720967" cy="1853301"/>
            </a:xfrm>
          </p:grpSpPr>
          <p:sp>
            <p:nvSpPr>
              <p:cNvPr id="81" name="矩形: 圆角 80">
                <a:extLst>
                  <a:ext uri="{FF2B5EF4-FFF2-40B4-BE49-F238E27FC236}">
                    <a16:creationId xmlns:a16="http://schemas.microsoft.com/office/drawing/2014/main" id="{AA486B43-BC23-5896-D349-E72FFE3BECFF}"/>
                  </a:ext>
                </a:extLst>
              </p:cNvPr>
              <p:cNvSpPr/>
              <p:nvPr/>
            </p:nvSpPr>
            <p:spPr>
              <a:xfrm>
                <a:off x="8695178" y="1750959"/>
                <a:ext cx="2720967" cy="1853301"/>
              </a:xfrm>
              <a:prstGeom prst="roundRect">
                <a:avLst/>
              </a:prstGeom>
              <a:solidFill>
                <a:schemeClr val="accent1">
                  <a:alpha val="15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en-GB" sz="2000" b="1">
                  <a:solidFill>
                    <a:schemeClr val="bg1"/>
                  </a:solidFill>
                </a:endParaRPr>
              </a:p>
            </p:txBody>
          </p:sp>
          <p:sp>
            <p:nvSpPr>
              <p:cNvPr id="82" name="矩形: 圆角 81">
                <a:extLst>
                  <a:ext uri="{FF2B5EF4-FFF2-40B4-BE49-F238E27FC236}">
                    <a16:creationId xmlns:a16="http://schemas.microsoft.com/office/drawing/2014/main" id="{F8ACD42A-1513-853E-A89C-96E86FBF7D37}"/>
                  </a:ext>
                </a:extLst>
              </p:cNvPr>
              <p:cNvSpPr/>
              <p:nvPr/>
            </p:nvSpPr>
            <p:spPr>
              <a:xfrm>
                <a:off x="9060936" y="1972536"/>
                <a:ext cx="2036618" cy="504102"/>
              </a:xfrm>
              <a:prstGeom prst="roundRect">
                <a:avLst/>
              </a:prstGeom>
              <a:solidFill>
                <a:schemeClr val="accent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zh-CN" altLang="en-US" b="1" dirty="0">
                    <a:solidFill>
                      <a:srgbClr val="FFFFFF"/>
                    </a:solidFill>
                  </a:rPr>
                  <a:t>单击添加小标题</a:t>
                </a:r>
                <a:endParaRPr lang="en-US" dirty="0"/>
              </a:p>
            </p:txBody>
          </p:sp>
          <p:sp>
            <p:nvSpPr>
              <p:cNvPr id="84" name="文本框 83">
                <a:extLst>
                  <a:ext uri="{FF2B5EF4-FFF2-40B4-BE49-F238E27FC236}">
                    <a16:creationId xmlns:a16="http://schemas.microsoft.com/office/drawing/2014/main" id="{95B4222F-0F01-C108-C814-D522C4C39C2A}"/>
                  </a:ext>
                </a:extLst>
              </p:cNvPr>
              <p:cNvSpPr txBox="1"/>
              <p:nvPr/>
            </p:nvSpPr>
            <p:spPr>
              <a:xfrm>
                <a:off x="9060936" y="2662943"/>
                <a:ext cx="2036618" cy="865117"/>
              </a:xfrm>
              <a:prstGeom prst="rect">
                <a:avLst/>
              </a:prstGeom>
              <a:noFill/>
            </p:spPr>
            <p:txBody>
              <a:bodyPr wrap="square" rtlCol="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buClr>
                    <a:schemeClr val="accent2"/>
                  </a:buClr>
                </a:pPr>
                <a:r>
                  <a:rPr lang="zh-CN" altLang="en-US" sz="1200" dirty="0"/>
                  <a:t>单击此处添加文本单击此处添加文本单击此处添加文本单击此处添加文本</a:t>
                </a:r>
                <a:endParaRPr lang="en-US" dirty="0"/>
              </a:p>
            </p:txBody>
          </p:sp>
        </p:grpSp>
      </p:grpSp>
      <p:sp>
        <p:nvSpPr>
          <p:cNvPr id="2" name="标题 1"/>
          <p:cNvSpPr>
            <a:spLocks noGrp="1"/>
          </p:cNvSpPr>
          <p:nvPr>
            <p:ph type="title"/>
          </p:nvPr>
        </p:nvSpPr>
        <p:spPr/>
        <p:txBody>
          <a:bodyPr/>
          <a:lstStyle/>
          <a:p>
            <a:r>
              <a:rPr lang="zh-CN" altLang="en-US" dirty="0"/>
              <a:t>跨界融合创新</a:t>
            </a:r>
            <a:endParaRPr lang="en-US" dirty="0"/>
          </a:p>
        </p:txBody>
      </p:sp>
    </p:spTree>
    <p:extLst>
      <p:ext uri="{BB962C8B-B14F-4D97-AF65-F5344CB8AC3E}">
        <p14:creationId xmlns:p14="http://schemas.microsoft.com/office/powerpoint/2010/main" val="1777462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组合 59">
            <a:extLst>
              <a:ext uri="{FF2B5EF4-FFF2-40B4-BE49-F238E27FC236}">
                <a16:creationId xmlns:a16="http://schemas.microsoft.com/office/drawing/2014/main" id="{4979A2A0-0F0E-4B60-FADF-10172D92F7A9}"/>
              </a:ext>
            </a:extLst>
          </p:cNvPr>
          <p:cNvGrpSpPr/>
          <p:nvPr/>
        </p:nvGrpSpPr>
        <p:grpSpPr>
          <a:xfrm>
            <a:off x="660399" y="1332501"/>
            <a:ext cx="10858500" cy="4336871"/>
            <a:chOff x="660399" y="1332501"/>
            <a:chExt cx="10858500" cy="4336871"/>
          </a:xfrm>
        </p:grpSpPr>
        <p:grpSp>
          <p:nvGrpSpPr>
            <p:cNvPr id="29" name="组合 28">
              <a:extLst>
                <a:ext uri="{FF2B5EF4-FFF2-40B4-BE49-F238E27FC236}">
                  <a16:creationId xmlns:a16="http://schemas.microsoft.com/office/drawing/2014/main" id="{725E4E7E-EC21-F55D-C86F-316D1190FE30}"/>
                </a:ext>
              </a:extLst>
            </p:cNvPr>
            <p:cNvGrpSpPr/>
            <p:nvPr/>
          </p:nvGrpSpPr>
          <p:grpSpPr>
            <a:xfrm>
              <a:off x="4472214" y="2165900"/>
              <a:ext cx="3234872" cy="3503472"/>
              <a:chOff x="4472214" y="2165900"/>
              <a:chExt cx="3234872" cy="3503472"/>
            </a:xfrm>
          </p:grpSpPr>
          <p:sp>
            <p:nvSpPr>
              <p:cNvPr id="53" name="矩形: 圆角 52">
                <a:extLst>
                  <a:ext uri="{FF2B5EF4-FFF2-40B4-BE49-F238E27FC236}">
                    <a16:creationId xmlns:a16="http://schemas.microsoft.com/office/drawing/2014/main" id="{A7FAD6A2-1C30-4CF4-2605-DB94A9918F4E}"/>
                  </a:ext>
                </a:extLst>
              </p:cNvPr>
              <p:cNvSpPr/>
              <p:nvPr/>
            </p:nvSpPr>
            <p:spPr bwMode="auto">
              <a:xfrm rot="4124492">
                <a:off x="4532429" y="3216567"/>
                <a:ext cx="2585996" cy="484662"/>
              </a:xfrm>
              <a:prstGeom prst="roundRect">
                <a:avLst>
                  <a:gd name="adj" fmla="val 50000"/>
                </a:avLst>
              </a:prstGeom>
              <a:solidFill>
                <a:schemeClr val="accent1"/>
              </a:solidFill>
              <a:ln w="28575">
                <a:solidFill>
                  <a:srgbClr val="FFFFFF"/>
                </a:solidFill>
                <a:round/>
              </a:ln>
            </p:spPr>
            <p:txBody>
              <a:bodyPr wrap="square" lIns="91440" tIns="45720" rIns="91440" bIns="45720" anchor="ctr">
                <a:normAutofit lnSpcReduction="10000"/>
              </a:bodyPr>
              <a:lstStyle/>
              <a:p>
                <a:pPr algn="ctr"/>
                <a:endParaRPr/>
              </a:p>
            </p:txBody>
          </p:sp>
          <p:sp>
            <p:nvSpPr>
              <p:cNvPr id="54" name="矩形: 圆角 53">
                <a:extLst>
                  <a:ext uri="{FF2B5EF4-FFF2-40B4-BE49-F238E27FC236}">
                    <a16:creationId xmlns:a16="http://schemas.microsoft.com/office/drawing/2014/main" id="{B35AE907-B0E3-50C8-AE74-6E24A7306270}"/>
                  </a:ext>
                </a:extLst>
              </p:cNvPr>
              <p:cNvSpPr/>
              <p:nvPr/>
            </p:nvSpPr>
            <p:spPr bwMode="auto">
              <a:xfrm rot="5200262">
                <a:off x="4904866" y="3405142"/>
                <a:ext cx="2491341" cy="484662"/>
              </a:xfrm>
              <a:prstGeom prst="roundRect">
                <a:avLst>
                  <a:gd name="adj" fmla="val 50000"/>
                </a:avLst>
              </a:prstGeom>
              <a:solidFill>
                <a:schemeClr val="accent2"/>
              </a:solidFill>
              <a:ln w="28575">
                <a:solidFill>
                  <a:srgbClr val="FFFFFF"/>
                </a:solidFill>
                <a:round/>
              </a:ln>
            </p:spPr>
            <p:txBody>
              <a:bodyPr wrap="square" lIns="91440" tIns="45720" rIns="91440" bIns="45720" anchor="ctr">
                <a:normAutofit lnSpcReduction="10000"/>
              </a:bodyPr>
              <a:lstStyle/>
              <a:p>
                <a:pPr algn="ctr"/>
                <a:endParaRPr/>
              </a:p>
            </p:txBody>
          </p:sp>
          <p:sp>
            <p:nvSpPr>
              <p:cNvPr id="55" name="矩形: 圆角 54">
                <a:extLst>
                  <a:ext uri="{FF2B5EF4-FFF2-40B4-BE49-F238E27FC236}">
                    <a16:creationId xmlns:a16="http://schemas.microsoft.com/office/drawing/2014/main" id="{82692A1A-E937-E71E-F666-4579B126883D}"/>
                  </a:ext>
                </a:extLst>
              </p:cNvPr>
              <p:cNvSpPr/>
              <p:nvPr/>
            </p:nvSpPr>
            <p:spPr bwMode="auto">
              <a:xfrm rot="9014058">
                <a:off x="5393076" y="4645586"/>
                <a:ext cx="2314010" cy="484662"/>
              </a:xfrm>
              <a:prstGeom prst="roundRect">
                <a:avLst>
                  <a:gd name="adj" fmla="val 50000"/>
                </a:avLst>
              </a:prstGeom>
              <a:solidFill>
                <a:schemeClr val="accent1"/>
              </a:solidFill>
              <a:ln w="28575">
                <a:solidFill>
                  <a:srgbClr val="FFFFFF"/>
                </a:solidFill>
                <a:round/>
              </a:ln>
            </p:spPr>
            <p:txBody>
              <a:bodyPr wrap="square" lIns="91440" tIns="45720" rIns="91440" bIns="45720" anchor="ctr">
                <a:normAutofit lnSpcReduction="10000"/>
              </a:bodyPr>
              <a:lstStyle/>
              <a:p>
                <a:pPr algn="ctr"/>
                <a:endParaRPr/>
              </a:p>
            </p:txBody>
          </p:sp>
          <p:sp>
            <p:nvSpPr>
              <p:cNvPr id="56" name="矩形: 圆角 55">
                <a:extLst>
                  <a:ext uri="{FF2B5EF4-FFF2-40B4-BE49-F238E27FC236}">
                    <a16:creationId xmlns:a16="http://schemas.microsoft.com/office/drawing/2014/main" id="{4264DC3E-82D5-3649-F0B0-40E88FD29D9F}"/>
                  </a:ext>
                </a:extLst>
              </p:cNvPr>
              <p:cNvSpPr/>
              <p:nvPr/>
            </p:nvSpPr>
            <p:spPr bwMode="auto">
              <a:xfrm rot="8058628">
                <a:off x="5493713" y="4270036"/>
                <a:ext cx="2314010" cy="484662"/>
              </a:xfrm>
              <a:prstGeom prst="roundRect">
                <a:avLst>
                  <a:gd name="adj" fmla="val 50000"/>
                </a:avLst>
              </a:prstGeom>
              <a:solidFill>
                <a:schemeClr val="accent1"/>
              </a:solidFill>
              <a:ln w="28575">
                <a:solidFill>
                  <a:srgbClr val="FFFFFF"/>
                </a:solidFill>
                <a:round/>
              </a:ln>
            </p:spPr>
            <p:txBody>
              <a:bodyPr wrap="square" lIns="91440" tIns="45720" rIns="91440" bIns="45720" anchor="ctr">
                <a:normAutofit lnSpcReduction="10000"/>
              </a:bodyPr>
              <a:lstStyle/>
              <a:p>
                <a:pPr algn="ctr"/>
                <a:endParaRPr/>
              </a:p>
            </p:txBody>
          </p:sp>
          <p:sp>
            <p:nvSpPr>
              <p:cNvPr id="57" name="矩形: 圆角 56">
                <a:extLst>
                  <a:ext uri="{FF2B5EF4-FFF2-40B4-BE49-F238E27FC236}">
                    <a16:creationId xmlns:a16="http://schemas.microsoft.com/office/drawing/2014/main" id="{410C53FC-6303-4688-8E23-048941C03AA0}"/>
                  </a:ext>
                </a:extLst>
              </p:cNvPr>
              <p:cNvSpPr/>
              <p:nvPr/>
            </p:nvSpPr>
            <p:spPr bwMode="auto">
              <a:xfrm rot="7038628">
                <a:off x="5421784" y="3950214"/>
                <a:ext cx="2314010" cy="484662"/>
              </a:xfrm>
              <a:prstGeom prst="roundRect">
                <a:avLst>
                  <a:gd name="adj" fmla="val 50000"/>
                </a:avLst>
              </a:prstGeom>
              <a:solidFill>
                <a:schemeClr val="accent4"/>
              </a:solidFill>
              <a:ln w="28575">
                <a:solidFill>
                  <a:srgbClr val="FFFFFF"/>
                </a:solidFill>
                <a:round/>
              </a:ln>
            </p:spPr>
            <p:txBody>
              <a:bodyPr wrap="square" lIns="91440" tIns="45720" rIns="91440" bIns="45720" anchor="ctr">
                <a:normAutofit lnSpcReduction="10000"/>
              </a:bodyPr>
              <a:lstStyle/>
              <a:p>
                <a:pPr algn="ctr"/>
                <a:endParaRPr/>
              </a:p>
            </p:txBody>
          </p:sp>
          <p:sp>
            <p:nvSpPr>
              <p:cNvPr id="58" name="矩形: 圆角 57">
                <a:extLst>
                  <a:ext uri="{FF2B5EF4-FFF2-40B4-BE49-F238E27FC236}">
                    <a16:creationId xmlns:a16="http://schemas.microsoft.com/office/drawing/2014/main" id="{54394B57-3C10-6B99-3401-9B1108F0F9BB}"/>
                  </a:ext>
                </a:extLst>
              </p:cNvPr>
              <p:cNvSpPr/>
              <p:nvPr/>
            </p:nvSpPr>
            <p:spPr bwMode="auto">
              <a:xfrm rot="6138628">
                <a:off x="5249195" y="3641385"/>
                <a:ext cx="2314010" cy="484662"/>
              </a:xfrm>
              <a:prstGeom prst="roundRect">
                <a:avLst>
                  <a:gd name="adj" fmla="val 50000"/>
                </a:avLst>
              </a:prstGeom>
              <a:solidFill>
                <a:schemeClr val="accent3"/>
              </a:solidFill>
              <a:ln w="28575">
                <a:solidFill>
                  <a:srgbClr val="FFFFFF"/>
                </a:solidFill>
                <a:round/>
              </a:ln>
            </p:spPr>
            <p:txBody>
              <a:bodyPr wrap="square" lIns="91440" tIns="45720" rIns="91440" bIns="45720" anchor="ctr">
                <a:normAutofit lnSpcReduction="10000"/>
              </a:bodyPr>
              <a:lstStyle/>
              <a:p>
                <a:pPr algn="ctr"/>
                <a:endParaRPr/>
              </a:p>
            </p:txBody>
          </p:sp>
          <p:sp>
            <p:nvSpPr>
              <p:cNvPr id="59" name="任意多边形: 形状 58">
                <a:extLst>
                  <a:ext uri="{FF2B5EF4-FFF2-40B4-BE49-F238E27FC236}">
                    <a16:creationId xmlns:a16="http://schemas.microsoft.com/office/drawing/2014/main" id="{0AB7FE3E-C68A-B9E0-DEF0-AA5A61483E83}"/>
                  </a:ext>
                </a:extLst>
              </p:cNvPr>
              <p:cNvSpPr/>
              <p:nvPr/>
            </p:nvSpPr>
            <p:spPr bwMode="auto">
              <a:xfrm>
                <a:off x="4472214" y="3641931"/>
                <a:ext cx="1992580" cy="1992601"/>
              </a:xfrm>
              <a:custGeom>
                <a:avLst/>
                <a:gdLst>
                  <a:gd name="connsiteX0" fmla="*/ 1104687 w 2232362"/>
                  <a:gd name="connsiteY0" fmla="*/ 54 h 2232385"/>
                  <a:gd name="connsiteX1" fmla="*/ 1945531 w 2232362"/>
                  <a:gd name="connsiteY1" fmla="*/ 369173 h 2232385"/>
                  <a:gd name="connsiteX2" fmla="*/ 2019450 w 2232362"/>
                  <a:gd name="connsiteY2" fmla="*/ 1771858 h 2232385"/>
                  <a:gd name="connsiteX3" fmla="*/ 662856 w 2232362"/>
                  <a:gd name="connsiteY3" fmla="*/ 2136059 h 2232385"/>
                  <a:gd name="connsiteX4" fmla="*/ 8215 w 2232362"/>
                  <a:gd name="connsiteY4" fmla="*/ 981601 h 2232385"/>
                  <a:gd name="connsiteX5" fmla="*/ 20002 w 2232362"/>
                  <a:gd name="connsiteY5" fmla="*/ 910872 h 2232385"/>
                  <a:gd name="connsiteX6" fmla="*/ 22287 w 2232362"/>
                  <a:gd name="connsiteY6" fmla="*/ 888201 h 2232385"/>
                  <a:gd name="connsiteX7" fmla="*/ 295712 w 2232362"/>
                  <a:gd name="connsiteY7" fmla="*/ 665353 h 2232385"/>
                  <a:gd name="connsiteX8" fmla="*/ 574807 w 2232362"/>
                  <a:gd name="connsiteY8" fmla="*/ 944448 h 2232385"/>
                  <a:gd name="connsiteX9" fmla="*/ 569174 w 2232362"/>
                  <a:gd name="connsiteY9" fmla="*/ 1000327 h 2232385"/>
                  <a:gd name="connsiteX10" fmla="*/ 570277 w 2232362"/>
                  <a:gd name="connsiteY10" fmla="*/ 1000560 h 2232385"/>
                  <a:gd name="connsiteX11" fmla="*/ 889545 w 2232362"/>
                  <a:gd name="connsiteY11" fmla="*/ 1626112 h 2232385"/>
                  <a:gd name="connsiteX12" fmla="*/ 1567842 w 2232362"/>
                  <a:gd name="connsiteY12" fmla="*/ 1444012 h 2232385"/>
                  <a:gd name="connsiteX13" fmla="*/ 1530882 w 2232362"/>
                  <a:gd name="connsiteY13" fmla="*/ 742669 h 2232385"/>
                  <a:gd name="connsiteX14" fmla="*/ 837202 w 2232362"/>
                  <a:gd name="connsiteY14" fmla="*/ 632870 h 2232385"/>
                  <a:gd name="connsiteX15" fmla="*/ 836586 w 2232362"/>
                  <a:gd name="connsiteY15" fmla="*/ 631802 h 2232385"/>
                  <a:gd name="connsiteX16" fmla="*/ 822840 w 2232362"/>
                  <a:gd name="connsiteY16" fmla="*/ 639264 h 2232385"/>
                  <a:gd name="connsiteX17" fmla="*/ 714203 w 2232362"/>
                  <a:gd name="connsiteY17" fmla="*/ 661196 h 2232385"/>
                  <a:gd name="connsiteX18" fmla="*/ 435108 w 2232362"/>
                  <a:gd name="connsiteY18" fmla="*/ 382101 h 2232385"/>
                  <a:gd name="connsiteX19" fmla="*/ 558158 w 2232362"/>
                  <a:gd name="connsiteY19" fmla="*/ 150671 h 2232385"/>
                  <a:gd name="connsiteX20" fmla="*/ 558650 w 2232362"/>
                  <a:gd name="connsiteY20" fmla="*/ 150404 h 2232385"/>
                  <a:gd name="connsiteX21" fmla="*/ 558171 w 2232362"/>
                  <a:gd name="connsiteY21" fmla="*/ 149574 h 2232385"/>
                  <a:gd name="connsiteX22" fmla="*/ 1104687 w 2232362"/>
                  <a:gd name="connsiteY22" fmla="*/ 54 h 2232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32362" h="2232385">
                    <a:moveTo>
                      <a:pt x="1104687" y="54"/>
                    </a:moveTo>
                    <a:cubicBezTo>
                      <a:pt x="1416539" y="-3035"/>
                      <a:pt x="1725128" y="124486"/>
                      <a:pt x="1945531" y="369173"/>
                    </a:cubicBezTo>
                    <a:cubicBezTo>
                      <a:pt x="2298176" y="760672"/>
                      <a:pt x="2328993" y="1345463"/>
                      <a:pt x="2019450" y="1771858"/>
                    </a:cubicBezTo>
                    <a:cubicBezTo>
                      <a:pt x="1709907" y="2198254"/>
                      <a:pt x="1144333" y="2350092"/>
                      <a:pt x="662856" y="2136059"/>
                    </a:cubicBezTo>
                    <a:cubicBezTo>
                      <a:pt x="211471" y="1935403"/>
                      <a:pt x="-50714" y="1464429"/>
                      <a:pt x="8215" y="981601"/>
                    </a:cubicBezTo>
                    <a:lnTo>
                      <a:pt x="20002" y="910872"/>
                    </a:lnTo>
                    <a:lnTo>
                      <a:pt x="22287" y="888201"/>
                    </a:lnTo>
                    <a:cubicBezTo>
                      <a:pt x="48312" y="761022"/>
                      <a:pt x="160840" y="665353"/>
                      <a:pt x="295712" y="665353"/>
                    </a:cubicBezTo>
                    <a:cubicBezTo>
                      <a:pt x="449852" y="665353"/>
                      <a:pt x="574807" y="790308"/>
                      <a:pt x="574807" y="944448"/>
                    </a:cubicBezTo>
                    <a:lnTo>
                      <a:pt x="569174" y="1000327"/>
                    </a:lnTo>
                    <a:lnTo>
                      <a:pt x="570277" y="1000560"/>
                    </a:lnTo>
                    <a:cubicBezTo>
                      <a:pt x="515701" y="1258298"/>
                      <a:pt x="648806" y="1519096"/>
                      <a:pt x="889545" y="1626112"/>
                    </a:cubicBezTo>
                    <a:cubicBezTo>
                      <a:pt x="1130283" y="1733129"/>
                      <a:pt x="1413071" y="1657210"/>
                      <a:pt x="1567842" y="1444012"/>
                    </a:cubicBezTo>
                    <a:cubicBezTo>
                      <a:pt x="1722613" y="1230814"/>
                      <a:pt x="1707205" y="938419"/>
                      <a:pt x="1530882" y="742669"/>
                    </a:cubicBezTo>
                    <a:cubicBezTo>
                      <a:pt x="1354560" y="546919"/>
                      <a:pt x="1065359" y="501143"/>
                      <a:pt x="837202" y="632870"/>
                    </a:cubicBezTo>
                    <a:lnTo>
                      <a:pt x="836586" y="631802"/>
                    </a:lnTo>
                    <a:lnTo>
                      <a:pt x="822840" y="639264"/>
                    </a:lnTo>
                    <a:cubicBezTo>
                      <a:pt x="789449" y="653386"/>
                      <a:pt x="752738" y="661196"/>
                      <a:pt x="714203" y="661196"/>
                    </a:cubicBezTo>
                    <a:cubicBezTo>
                      <a:pt x="560063" y="661196"/>
                      <a:pt x="435108" y="536241"/>
                      <a:pt x="435108" y="382101"/>
                    </a:cubicBezTo>
                    <a:cubicBezTo>
                      <a:pt x="435108" y="285764"/>
                      <a:pt x="483919" y="200827"/>
                      <a:pt x="558158" y="150671"/>
                    </a:cubicBezTo>
                    <a:lnTo>
                      <a:pt x="558650" y="150404"/>
                    </a:lnTo>
                    <a:lnTo>
                      <a:pt x="558171" y="149574"/>
                    </a:lnTo>
                    <a:cubicBezTo>
                      <a:pt x="729289" y="50779"/>
                      <a:pt x="917575" y="1907"/>
                      <a:pt x="1104687" y="54"/>
                    </a:cubicBezTo>
                    <a:close/>
                  </a:path>
                </a:pathLst>
              </a:custGeom>
              <a:solidFill>
                <a:schemeClr val="accent1">
                  <a:alpha val="95000"/>
                </a:schemeClr>
              </a:solidFill>
              <a:ln w="28575">
                <a:solidFill>
                  <a:srgbClr val="FFFFFF"/>
                </a:solidFill>
                <a:round/>
              </a:ln>
            </p:spPr>
            <p:txBody>
              <a:bodyPr wrap="square" lIns="91440" tIns="45720" rIns="91440" bIns="45720" anchor="ctr">
                <a:normAutofit/>
              </a:bodyPr>
              <a:lstStyle/>
              <a:p>
                <a:pPr algn="ctr"/>
                <a:endParaRPr/>
              </a:p>
            </p:txBody>
          </p:sp>
        </p:grpSp>
        <p:cxnSp>
          <p:nvCxnSpPr>
            <p:cNvPr id="30" name="直接连接符 29">
              <a:extLst>
                <a:ext uri="{FF2B5EF4-FFF2-40B4-BE49-F238E27FC236}">
                  <a16:creationId xmlns:a16="http://schemas.microsoft.com/office/drawing/2014/main" id="{1129B3C9-7FB1-89D9-86B7-1591DEFC15DA}"/>
                </a:ext>
              </a:extLst>
            </p:cNvPr>
            <p:cNvCxnSpPr>
              <a:cxnSpLocks/>
            </p:cNvCxnSpPr>
            <p:nvPr/>
          </p:nvCxnSpPr>
          <p:spPr>
            <a:xfrm>
              <a:off x="669925" y="3860884"/>
              <a:ext cx="3053479" cy="0"/>
            </a:xfrm>
            <a:prstGeom prst="line">
              <a:avLst/>
            </a:prstGeom>
            <a:ln w="3175" cap="rnd">
              <a:solidFill>
                <a:schemeClr val="tx2">
                  <a:alpha val="50000"/>
                </a:schemeClr>
              </a:solidFill>
              <a:round/>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679C3D36-4B9C-0902-B087-8A8408AA434C}"/>
                </a:ext>
              </a:extLst>
            </p:cNvPr>
            <p:cNvCxnSpPr>
              <a:cxnSpLocks/>
            </p:cNvCxnSpPr>
            <p:nvPr/>
          </p:nvCxnSpPr>
          <p:spPr>
            <a:xfrm>
              <a:off x="8242937" y="3860884"/>
              <a:ext cx="3053479" cy="0"/>
            </a:xfrm>
            <a:prstGeom prst="line">
              <a:avLst/>
            </a:prstGeom>
            <a:ln w="3175" cap="rnd">
              <a:solidFill>
                <a:schemeClr val="tx2">
                  <a:alpha val="50000"/>
                </a:schemeClr>
              </a:solidFill>
              <a:round/>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03E1B8DF-7598-7773-A89D-87A4E213AD12}"/>
                </a:ext>
              </a:extLst>
            </p:cNvPr>
            <p:cNvSpPr txBox="1"/>
            <p:nvPr/>
          </p:nvSpPr>
          <p:spPr>
            <a:xfrm>
              <a:off x="660399" y="1332501"/>
              <a:ext cx="10858500" cy="645245"/>
            </a:xfrm>
            <a:prstGeom prst="rect">
              <a:avLst/>
            </a:prstGeom>
            <a:noFill/>
          </p:spPr>
          <p:txBody>
            <a:bodyPr wrap="square" anchor="t" anchorCtr="1">
              <a:normAutofit/>
            </a:bodyPr>
            <a:lstStyle/>
            <a:p>
              <a:pPr algn="ctr"/>
              <a:r>
                <a:rPr lang="zh-CN" altLang="en-US" sz="2400" b="1" dirty="0"/>
                <a:t>提出实现可持续发展的策略和方法</a:t>
              </a:r>
              <a:endParaRPr lang="en-US" dirty="0"/>
            </a:p>
          </p:txBody>
        </p:sp>
        <p:grpSp>
          <p:nvGrpSpPr>
            <p:cNvPr id="35" name="组合 34">
              <a:extLst>
                <a:ext uri="{FF2B5EF4-FFF2-40B4-BE49-F238E27FC236}">
                  <a16:creationId xmlns:a16="http://schemas.microsoft.com/office/drawing/2014/main" id="{0BDD5160-53C7-7787-976C-7AFB6B35334E}"/>
                </a:ext>
              </a:extLst>
            </p:cNvPr>
            <p:cNvGrpSpPr/>
            <p:nvPr/>
          </p:nvGrpSpPr>
          <p:grpSpPr>
            <a:xfrm>
              <a:off x="673100" y="2648082"/>
              <a:ext cx="3066051" cy="964103"/>
              <a:chOff x="673100" y="2512762"/>
              <a:chExt cx="3066051" cy="964103"/>
            </a:xfrm>
          </p:grpSpPr>
          <p:sp>
            <p:nvSpPr>
              <p:cNvPr id="51" name="文本框 50">
                <a:extLst>
                  <a:ext uri="{FF2B5EF4-FFF2-40B4-BE49-F238E27FC236}">
                    <a16:creationId xmlns:a16="http://schemas.microsoft.com/office/drawing/2014/main" id="{F32C59DA-0040-B024-A9A2-081B4E05BB90}"/>
                  </a:ext>
                </a:extLst>
              </p:cNvPr>
              <p:cNvSpPr txBox="1"/>
              <p:nvPr/>
            </p:nvSpPr>
            <p:spPr>
              <a:xfrm flipH="1">
                <a:off x="673100" y="2853028"/>
                <a:ext cx="3066047" cy="623837"/>
              </a:xfrm>
              <a:prstGeom prst="rect">
                <a:avLst/>
              </a:prstGeom>
              <a:noFill/>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20000"/>
                  </a:lnSpc>
                </a:pPr>
                <a:r>
                  <a:rPr lang="zh-CN" altLang="en-US" sz="1200" dirty="0"/>
                  <a:t>单击此处添加文本单击此处添加文本单击此处添加文本单击此处添加文本</a:t>
                </a:r>
                <a:endParaRPr lang="en-US" dirty="0"/>
              </a:p>
            </p:txBody>
          </p:sp>
          <p:sp>
            <p:nvSpPr>
              <p:cNvPr id="52" name="文本框 51">
                <a:extLst>
                  <a:ext uri="{FF2B5EF4-FFF2-40B4-BE49-F238E27FC236}">
                    <a16:creationId xmlns:a16="http://schemas.microsoft.com/office/drawing/2014/main" id="{FD5B70E9-E4D4-34A8-1BE0-1C5F808143DE}"/>
                  </a:ext>
                </a:extLst>
              </p:cNvPr>
              <p:cNvSpPr txBox="1"/>
              <p:nvPr/>
            </p:nvSpPr>
            <p:spPr>
              <a:xfrm flipH="1">
                <a:off x="673104" y="2512762"/>
                <a:ext cx="3066047" cy="340265"/>
              </a:xfrm>
              <a:prstGeom prst="rect">
                <a:avLst/>
              </a:prstGeom>
              <a:noFill/>
            </p:spPr>
            <p:txBody>
              <a:bodyPr wrap="square" lIns="91440" tIns="45720" rIns="91440" bIns="45720" anchor="b"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r>
                  <a:rPr lang="zh-CN" altLang="en-US" b="1" dirty="0"/>
                  <a:t>单击添加小标题</a:t>
                </a:r>
                <a:endParaRPr lang="en-US" dirty="0"/>
              </a:p>
            </p:txBody>
          </p:sp>
        </p:grpSp>
        <p:grpSp>
          <p:nvGrpSpPr>
            <p:cNvPr id="36" name="组合 35">
              <a:extLst>
                <a:ext uri="{FF2B5EF4-FFF2-40B4-BE49-F238E27FC236}">
                  <a16:creationId xmlns:a16="http://schemas.microsoft.com/office/drawing/2014/main" id="{6A401875-AC48-99B7-1F95-3FFE4100ADDE}"/>
                </a:ext>
              </a:extLst>
            </p:cNvPr>
            <p:cNvGrpSpPr/>
            <p:nvPr/>
          </p:nvGrpSpPr>
          <p:grpSpPr>
            <a:xfrm>
              <a:off x="673100" y="4222676"/>
              <a:ext cx="3066051" cy="964103"/>
              <a:chOff x="673100" y="3747504"/>
              <a:chExt cx="3066051" cy="964103"/>
            </a:xfrm>
          </p:grpSpPr>
          <p:sp>
            <p:nvSpPr>
              <p:cNvPr id="49" name="文本框 48">
                <a:extLst>
                  <a:ext uri="{FF2B5EF4-FFF2-40B4-BE49-F238E27FC236}">
                    <a16:creationId xmlns:a16="http://schemas.microsoft.com/office/drawing/2014/main" id="{4B88F3CC-03CA-BBE0-FF13-3E0A497290F0}"/>
                  </a:ext>
                </a:extLst>
              </p:cNvPr>
              <p:cNvSpPr txBox="1"/>
              <p:nvPr/>
            </p:nvSpPr>
            <p:spPr>
              <a:xfrm flipH="1">
                <a:off x="673100" y="4087770"/>
                <a:ext cx="3066047" cy="623837"/>
              </a:xfrm>
              <a:prstGeom prst="rect">
                <a:avLst/>
              </a:prstGeom>
              <a:noFill/>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lnSpc>
                    <a:spcPct val="120000"/>
                  </a:lnSpc>
                </a:pPr>
                <a:r>
                  <a:rPr lang="zh-CN" altLang="en-US" sz="1200" dirty="0"/>
                  <a:t>单击此处添加文本单击此处添加文本单击此处添加文本单击此处添加文本</a:t>
                </a:r>
                <a:endParaRPr lang="en-US" dirty="0"/>
              </a:p>
            </p:txBody>
          </p:sp>
          <p:sp>
            <p:nvSpPr>
              <p:cNvPr id="50" name="文本框 49">
                <a:extLst>
                  <a:ext uri="{FF2B5EF4-FFF2-40B4-BE49-F238E27FC236}">
                    <a16:creationId xmlns:a16="http://schemas.microsoft.com/office/drawing/2014/main" id="{88F7EADC-05C8-43A8-26EF-8FDCEF18789C}"/>
                  </a:ext>
                </a:extLst>
              </p:cNvPr>
              <p:cNvSpPr txBox="1"/>
              <p:nvPr/>
            </p:nvSpPr>
            <p:spPr>
              <a:xfrm flipH="1">
                <a:off x="673104" y="3747504"/>
                <a:ext cx="3066047" cy="340265"/>
              </a:xfrm>
              <a:prstGeom prst="rect">
                <a:avLst/>
              </a:prstGeom>
              <a:noFill/>
            </p:spPr>
            <p:txBody>
              <a:bodyPr wrap="square" lIns="91440" tIns="45720" rIns="91440" bIns="45720" anchor="b"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r"/>
                <a:r>
                  <a:rPr lang="zh-CN" altLang="en-US" b="1" dirty="0"/>
                  <a:t>单击添加小标题</a:t>
                </a:r>
                <a:endParaRPr lang="en-US" dirty="0"/>
              </a:p>
            </p:txBody>
          </p:sp>
        </p:grpSp>
        <p:grpSp>
          <p:nvGrpSpPr>
            <p:cNvPr id="37" name="组合 36">
              <a:extLst>
                <a:ext uri="{FF2B5EF4-FFF2-40B4-BE49-F238E27FC236}">
                  <a16:creationId xmlns:a16="http://schemas.microsoft.com/office/drawing/2014/main" id="{EA9EA856-4FDF-FB78-502F-7865C99B6F1B}"/>
                </a:ext>
              </a:extLst>
            </p:cNvPr>
            <p:cNvGrpSpPr/>
            <p:nvPr/>
          </p:nvGrpSpPr>
          <p:grpSpPr>
            <a:xfrm>
              <a:off x="8236651" y="2648082"/>
              <a:ext cx="3066051" cy="964103"/>
              <a:chOff x="673100" y="4982248"/>
              <a:chExt cx="3066051" cy="964103"/>
            </a:xfrm>
          </p:grpSpPr>
          <p:sp>
            <p:nvSpPr>
              <p:cNvPr id="47" name="文本框 46">
                <a:extLst>
                  <a:ext uri="{FF2B5EF4-FFF2-40B4-BE49-F238E27FC236}">
                    <a16:creationId xmlns:a16="http://schemas.microsoft.com/office/drawing/2014/main" id="{A7B80FD6-E8BF-CEAA-9B4E-BF3910E065D8}"/>
                  </a:ext>
                </a:extLst>
              </p:cNvPr>
              <p:cNvSpPr txBox="1"/>
              <p:nvPr/>
            </p:nvSpPr>
            <p:spPr>
              <a:xfrm flipH="1">
                <a:off x="673100" y="5322514"/>
                <a:ext cx="3066047" cy="623837"/>
              </a:xfrm>
              <a:prstGeom prst="rect">
                <a:avLst/>
              </a:prstGeom>
              <a:noFill/>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1200" dirty="0"/>
                  <a:t>单击此处添加文本单击此处添加文本单击此处添加文本单击此处添加文本</a:t>
                </a:r>
                <a:endParaRPr lang="en-US" dirty="0"/>
              </a:p>
            </p:txBody>
          </p:sp>
          <p:sp>
            <p:nvSpPr>
              <p:cNvPr id="48" name="文本框 47">
                <a:extLst>
                  <a:ext uri="{FF2B5EF4-FFF2-40B4-BE49-F238E27FC236}">
                    <a16:creationId xmlns:a16="http://schemas.microsoft.com/office/drawing/2014/main" id="{7DE3225F-70FB-9D37-B836-1404AD5F7B7F}"/>
                  </a:ext>
                </a:extLst>
              </p:cNvPr>
              <p:cNvSpPr txBox="1"/>
              <p:nvPr/>
            </p:nvSpPr>
            <p:spPr>
              <a:xfrm flipH="1">
                <a:off x="673104" y="4982248"/>
                <a:ext cx="3066047" cy="340265"/>
              </a:xfrm>
              <a:prstGeom prst="rect">
                <a:avLst/>
              </a:prstGeom>
              <a:noFill/>
            </p:spPr>
            <p:txBody>
              <a:bodyPr wrap="square" lIns="91440" tIns="45720" rIns="91440" bIns="45720" anchor="b"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b="1" dirty="0"/>
                  <a:t>单击添加小标题</a:t>
                </a:r>
                <a:endParaRPr lang="en-US" dirty="0"/>
              </a:p>
            </p:txBody>
          </p:sp>
        </p:grpSp>
        <p:grpSp>
          <p:nvGrpSpPr>
            <p:cNvPr id="38" name="组合 37">
              <a:extLst>
                <a:ext uri="{FF2B5EF4-FFF2-40B4-BE49-F238E27FC236}">
                  <a16:creationId xmlns:a16="http://schemas.microsoft.com/office/drawing/2014/main" id="{B5449249-FF76-997E-C3D2-366EAA8C43E0}"/>
                </a:ext>
              </a:extLst>
            </p:cNvPr>
            <p:cNvGrpSpPr/>
            <p:nvPr/>
          </p:nvGrpSpPr>
          <p:grpSpPr>
            <a:xfrm>
              <a:off x="8236651" y="4222676"/>
              <a:ext cx="3066051" cy="964103"/>
              <a:chOff x="8449674" y="2512762"/>
              <a:chExt cx="3066051" cy="964103"/>
            </a:xfrm>
          </p:grpSpPr>
          <p:sp>
            <p:nvSpPr>
              <p:cNvPr id="45" name="文本框 44">
                <a:extLst>
                  <a:ext uri="{FF2B5EF4-FFF2-40B4-BE49-F238E27FC236}">
                    <a16:creationId xmlns:a16="http://schemas.microsoft.com/office/drawing/2014/main" id="{29667D39-4042-CDB7-7756-93048F42FA73}"/>
                  </a:ext>
                </a:extLst>
              </p:cNvPr>
              <p:cNvSpPr txBox="1"/>
              <p:nvPr/>
            </p:nvSpPr>
            <p:spPr>
              <a:xfrm flipH="1">
                <a:off x="8449674" y="2853028"/>
                <a:ext cx="3066047" cy="623837"/>
              </a:xfrm>
              <a:prstGeom prst="rect">
                <a:avLst/>
              </a:prstGeom>
              <a:noFill/>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zh-CN" altLang="en-US" sz="1200" dirty="0"/>
                  <a:t>单击此处添加文本单击此处添加文本单击此处添加文本单击此处添加文本</a:t>
                </a:r>
                <a:endParaRPr lang="en-US" dirty="0"/>
              </a:p>
            </p:txBody>
          </p:sp>
          <p:sp>
            <p:nvSpPr>
              <p:cNvPr id="46" name="文本框 45">
                <a:extLst>
                  <a:ext uri="{FF2B5EF4-FFF2-40B4-BE49-F238E27FC236}">
                    <a16:creationId xmlns:a16="http://schemas.microsoft.com/office/drawing/2014/main" id="{1C56391D-FF1B-C133-7DE9-D8E9D26C4779}"/>
                  </a:ext>
                </a:extLst>
              </p:cNvPr>
              <p:cNvSpPr txBox="1"/>
              <p:nvPr/>
            </p:nvSpPr>
            <p:spPr>
              <a:xfrm flipH="1">
                <a:off x="8449678" y="2512762"/>
                <a:ext cx="3066047" cy="340265"/>
              </a:xfrm>
              <a:prstGeom prst="rect">
                <a:avLst/>
              </a:prstGeom>
              <a:noFill/>
            </p:spPr>
            <p:txBody>
              <a:bodyPr wrap="square" lIns="91440" tIns="45720" rIns="91440" bIns="45720" anchor="b"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b="1" dirty="0"/>
                  <a:t>单击添加小标题</a:t>
                </a:r>
                <a:endParaRPr lang="en-US" dirty="0"/>
              </a:p>
            </p:txBody>
          </p:sp>
        </p:grpSp>
      </p:grpSp>
      <p:sp>
        <p:nvSpPr>
          <p:cNvPr id="2" name="标题 1"/>
          <p:cNvSpPr>
            <a:spLocks noGrp="1"/>
          </p:cNvSpPr>
          <p:nvPr>
            <p:ph type="title"/>
          </p:nvPr>
        </p:nvSpPr>
        <p:spPr/>
        <p:txBody>
          <a:bodyPr/>
          <a:lstStyle/>
          <a:p>
            <a:r>
              <a:rPr lang="zh-CN" altLang="en-US" dirty="0"/>
              <a:t>可持续发展战略</a:t>
            </a:r>
            <a:endParaRPr lang="en-US" dirty="0"/>
          </a:p>
        </p:txBody>
      </p:sp>
    </p:spTree>
    <p:extLst>
      <p:ext uri="{BB962C8B-B14F-4D97-AF65-F5344CB8AC3E}">
        <p14:creationId xmlns:p14="http://schemas.microsoft.com/office/powerpoint/2010/main" val="1777462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hasCustomPrompt="1"/>
          </p:nvPr>
        </p:nvSpPr>
        <p:spPr/>
        <p:txBody>
          <a:bodyPr/>
          <a:lstStyle/>
          <a:p>
            <a:r>
              <a:rPr lang="zh-CN" altLang="en-US" dirty="0"/>
              <a:t>科技进步应用</a:t>
            </a:r>
            <a:endParaRPr lang="en-US" dirty="0"/>
          </a:p>
        </p:txBody>
      </p:sp>
      <p:sp>
        <p:nvSpPr>
          <p:cNvPr id="25" name="文本占位符 24"/>
          <p:cNvSpPr>
            <a:spLocks noGrp="1"/>
          </p:cNvSpPr>
          <p:nvPr>
            <p:ph type="body" sz="quarter" idx="1" hasCustomPrompt="1"/>
          </p:nvPr>
        </p:nvSpPr>
        <p:spPr/>
        <p:txBody>
          <a:bodyPr/>
          <a:lstStyle/>
          <a:p>
            <a:r>
              <a:rPr lang="zh-CN" altLang="en-US" dirty="0"/>
              <a:t>展示科技进步在各行业中的应用实例</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ADF7AE9-EC12-BF34-CE72-27F9C2940139}"/>
              </a:ext>
            </a:extLst>
          </p:cNvPr>
          <p:cNvSpPr txBox="1"/>
          <p:nvPr/>
        </p:nvSpPr>
        <p:spPr>
          <a:xfrm>
            <a:off x="1587027" y="1130300"/>
            <a:ext cx="9017946" cy="618464"/>
          </a:xfrm>
          <a:prstGeom prst="rect">
            <a:avLst/>
          </a:prstGeom>
          <a:noFill/>
          <a:ln>
            <a:noFill/>
          </a:ln>
        </p:spPr>
        <p:txBody>
          <a:bodyPr wrap="square" lIns="91440" tIns="45720" rIns="91440" bIns="45720" anchor="b" anchorCtr="0">
            <a:normAutofit/>
          </a:bodyPr>
          <a:lstStyle/>
          <a:p>
            <a:pPr marL="0" marR="0" lvl="0" indent="0" algn="ctr" defTabSz="913765" rtl="0" eaLnBrk="1" fontAlgn="auto" latinLnBrk="0" hangingPunct="1">
              <a:spcBef>
                <a:spcPts val="0"/>
              </a:spcBef>
              <a:spcAft>
                <a:spcPts val="0"/>
              </a:spcAft>
              <a:buClrTx/>
              <a:buSzPct val="25000"/>
              <a:buFontTx/>
              <a:buNone/>
              <a:defRPr/>
            </a:pPr>
            <a:r>
              <a:rPr kumimoji="0" lang="zh-CN" altLang="en-US" sz="2400" b="1" i="0" u="none" strike="noStrike" kern="1200" cap="none" spc="0" normalizeH="0" baseline="0" noProof="0">
                <a:ln>
                  <a:noFill/>
                </a:ln>
                <a:effectLst/>
                <a:uLnTx/>
                <a:uFillTx/>
              </a:rPr>
              <a:t>人工智能如何改变行业操作模式</a:t>
            </a:r>
            <a:endParaRPr kumimoji="0" lang="en-US" altLang="zh-CN" sz="2400" b="1" i="0" u="none" strike="noStrike" kern="1200" cap="none" spc="0" normalizeH="0" baseline="0" noProof="0" dirty="0">
              <a:ln>
                <a:noFill/>
              </a:ln>
              <a:effectLst/>
              <a:uLnTx/>
              <a:uFillTx/>
            </a:endParaRPr>
          </a:p>
        </p:txBody>
      </p:sp>
      <p:sp>
        <p:nvSpPr>
          <p:cNvPr id="2" name="标题 1">
            <a:extLst>
              <a:ext uri="{FF2B5EF4-FFF2-40B4-BE49-F238E27FC236}">
                <a16:creationId xmlns:a16="http://schemas.microsoft.com/office/drawing/2014/main" id="{4BBF72E1-7F7B-788F-FAC4-7FA2307C70AD}"/>
              </a:ext>
            </a:extLst>
          </p:cNvPr>
          <p:cNvSpPr>
            <a:spLocks noGrp="1"/>
          </p:cNvSpPr>
          <p:nvPr>
            <p:ph type="title"/>
          </p:nvPr>
        </p:nvSpPr>
        <p:spPr/>
        <p:txBody>
          <a:bodyPr/>
          <a:lstStyle/>
          <a:p>
            <a:r>
              <a:rPr lang="zh-CN" altLang="en-US"/>
              <a:t>人工智能应用</a:t>
            </a:r>
          </a:p>
        </p:txBody>
      </p:sp>
      <p:grpSp>
        <p:nvGrpSpPr>
          <p:cNvPr id="68" name="组合 67">
            <a:extLst>
              <a:ext uri="{FF2B5EF4-FFF2-40B4-BE49-F238E27FC236}">
                <a16:creationId xmlns:a16="http://schemas.microsoft.com/office/drawing/2014/main" id="{24AA4747-5122-46F9-DBD5-33A46A3F31A6}"/>
              </a:ext>
            </a:extLst>
          </p:cNvPr>
          <p:cNvGrpSpPr/>
          <p:nvPr/>
        </p:nvGrpSpPr>
        <p:grpSpPr>
          <a:xfrm>
            <a:off x="906390" y="1712141"/>
            <a:ext cx="10379222" cy="4724646"/>
            <a:chOff x="906390" y="1712141"/>
            <a:chExt cx="10379222" cy="4724646"/>
          </a:xfrm>
        </p:grpSpPr>
        <p:sp>
          <p:nvSpPr>
            <p:cNvPr id="5" name="圆: 空心 4">
              <a:extLst>
                <a:ext uri="{FF2B5EF4-FFF2-40B4-BE49-F238E27FC236}">
                  <a16:creationId xmlns:a16="http://schemas.microsoft.com/office/drawing/2014/main" id="{C8D424D0-9A23-76EC-ABD2-804A78529BB1}"/>
                </a:ext>
              </a:extLst>
            </p:cNvPr>
            <p:cNvSpPr/>
            <p:nvPr/>
          </p:nvSpPr>
          <p:spPr>
            <a:xfrm rot="5400000">
              <a:off x="3727327" y="1712864"/>
              <a:ext cx="4724646" cy="4723200"/>
            </a:xfrm>
            <a:prstGeom prst="donut">
              <a:avLst>
                <a:gd name="adj" fmla="val 13182"/>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solidFill>
                  <a:schemeClr val="tx1"/>
                </a:solidFill>
              </a:endParaRPr>
            </a:p>
          </p:txBody>
        </p:sp>
        <p:grpSp>
          <p:nvGrpSpPr>
            <p:cNvPr id="7" name="组合 6">
              <a:extLst>
                <a:ext uri="{FF2B5EF4-FFF2-40B4-BE49-F238E27FC236}">
                  <a16:creationId xmlns:a16="http://schemas.microsoft.com/office/drawing/2014/main" id="{1EC691DB-5DB6-E2C7-7BA0-CBFFEE27F0C5}"/>
                </a:ext>
              </a:extLst>
            </p:cNvPr>
            <p:cNvGrpSpPr/>
            <p:nvPr/>
          </p:nvGrpSpPr>
          <p:grpSpPr>
            <a:xfrm>
              <a:off x="7828726" y="2419683"/>
              <a:ext cx="3456886" cy="1007266"/>
              <a:chOff x="4201214" y="1938914"/>
              <a:chExt cx="3456886" cy="1007266"/>
            </a:xfrm>
          </p:grpSpPr>
          <p:sp>
            <p:nvSpPr>
              <p:cNvPr id="20" name="椭圆 19">
                <a:extLst>
                  <a:ext uri="{FF2B5EF4-FFF2-40B4-BE49-F238E27FC236}">
                    <a16:creationId xmlns:a16="http://schemas.microsoft.com/office/drawing/2014/main" id="{6AFA893D-B174-3BF0-7473-6459B5C8A074}"/>
                  </a:ext>
                </a:extLst>
              </p:cNvPr>
              <p:cNvSpPr/>
              <p:nvPr/>
            </p:nvSpPr>
            <p:spPr>
              <a:xfrm>
                <a:off x="4201214" y="2014169"/>
                <a:ext cx="837861" cy="837858"/>
              </a:xfrm>
              <a:prstGeom prst="ellipse">
                <a:avLst/>
              </a:prstGeom>
              <a:solidFill>
                <a:schemeClr val="accent3"/>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rmAutofit/>
              </a:bodyPr>
              <a:lstStyle/>
              <a:p>
                <a:pPr algn="ctr" defTabSz="914354"/>
                <a:r>
                  <a:rPr lang="en-US" altLang="zh-CN" sz="1600" b="1" dirty="0">
                    <a:solidFill>
                      <a:srgbClr val="FFFFFF"/>
                    </a:solidFill>
                  </a:rPr>
                  <a:t>03</a:t>
                </a:r>
              </a:p>
            </p:txBody>
          </p:sp>
          <p:sp>
            <p:nvSpPr>
              <p:cNvPr id="21" name="文本框 20">
                <a:extLst>
                  <a:ext uri="{FF2B5EF4-FFF2-40B4-BE49-F238E27FC236}">
                    <a16:creationId xmlns:a16="http://schemas.microsoft.com/office/drawing/2014/main" id="{A0CD3429-0DFF-4D5E-41D3-E0A1581CFE04}"/>
                  </a:ext>
                </a:extLst>
              </p:cNvPr>
              <p:cNvSpPr txBox="1"/>
              <p:nvPr/>
            </p:nvSpPr>
            <p:spPr>
              <a:xfrm>
                <a:off x="5278611" y="2478978"/>
                <a:ext cx="2379489" cy="467202"/>
              </a:xfrm>
              <a:prstGeom prst="rect">
                <a:avLst/>
              </a:prstGeom>
            </p:spPr>
            <p:txBody>
              <a:bodyPr wrap="square" rtlCol="0" anchor="t" anchorCtr="0">
                <a:normAutofit fontScale="85000" lnSpcReduction="10000"/>
              </a:bodyPr>
              <a:lstStyle>
                <a:defPPr>
                  <a:defRPr lang="zh-CN"/>
                </a:defPPr>
                <a:lvl1pPr>
                  <a:lnSpc>
                    <a:spcPts val="1500"/>
                  </a:lnSpc>
                  <a:defRPr sz="1200"/>
                </a:lvl1pPr>
              </a:lstStyle>
              <a:p>
                <a:pPr>
                  <a:lnSpc>
                    <a:spcPct val="120000"/>
                  </a:lnSpc>
                </a:pPr>
                <a:r>
                  <a:rPr lang="zh-CN" altLang="en-US" sz="1200" dirty="0"/>
                  <a:t>单击此处添加文本单击此处添加文本单击此处添加文本单击此处添加文本</a:t>
                </a:r>
                <a:endParaRPr lang="en-US" dirty="0"/>
              </a:p>
            </p:txBody>
          </p:sp>
          <p:sp>
            <p:nvSpPr>
              <p:cNvPr id="22" name="文本框 21">
                <a:extLst>
                  <a:ext uri="{FF2B5EF4-FFF2-40B4-BE49-F238E27FC236}">
                    <a16:creationId xmlns:a16="http://schemas.microsoft.com/office/drawing/2014/main" id="{2A47D7DC-1A82-F5CB-B649-19C795899EFA}"/>
                  </a:ext>
                </a:extLst>
              </p:cNvPr>
              <p:cNvSpPr txBox="1"/>
              <p:nvPr/>
            </p:nvSpPr>
            <p:spPr>
              <a:xfrm>
                <a:off x="5278611" y="1938914"/>
                <a:ext cx="2379489" cy="527594"/>
              </a:xfrm>
              <a:prstGeom prst="rect">
                <a:avLst/>
              </a:prstGeom>
              <a:noFill/>
            </p:spPr>
            <p:txBody>
              <a:bodyPr wrap="square" rtlCol="0" anchor="b" anchorCtr="0">
                <a:normAutofit/>
              </a:bodyPr>
              <a:lstStyle>
                <a:defPPr>
                  <a:defRPr lang="zh-CN"/>
                </a:defPPr>
                <a:lvl1pPr>
                  <a:defRPr sz="1400" b="1"/>
                </a:lvl1pPr>
              </a:lstStyle>
              <a:p>
                <a:r>
                  <a:rPr lang="zh-CN" altLang="en-US" sz="1800" dirty="0"/>
                  <a:t>单击添加小标题</a:t>
                </a:r>
                <a:endParaRPr lang="en-US" dirty="0"/>
              </a:p>
            </p:txBody>
          </p:sp>
        </p:grpSp>
        <p:grpSp>
          <p:nvGrpSpPr>
            <p:cNvPr id="8" name="组合 7">
              <a:extLst>
                <a:ext uri="{FF2B5EF4-FFF2-40B4-BE49-F238E27FC236}">
                  <a16:creationId xmlns:a16="http://schemas.microsoft.com/office/drawing/2014/main" id="{3E2AACCA-1C7B-734C-0444-4D0EE92DF666}"/>
                </a:ext>
              </a:extLst>
            </p:cNvPr>
            <p:cNvGrpSpPr/>
            <p:nvPr/>
          </p:nvGrpSpPr>
          <p:grpSpPr>
            <a:xfrm>
              <a:off x="7882086" y="4709368"/>
              <a:ext cx="3350167" cy="1007265"/>
              <a:chOff x="4800447" y="3651726"/>
              <a:chExt cx="3350167" cy="1007265"/>
            </a:xfrm>
          </p:grpSpPr>
          <p:sp>
            <p:nvSpPr>
              <p:cNvPr id="17" name="椭圆 16">
                <a:extLst>
                  <a:ext uri="{FF2B5EF4-FFF2-40B4-BE49-F238E27FC236}">
                    <a16:creationId xmlns:a16="http://schemas.microsoft.com/office/drawing/2014/main" id="{AC9C1DF9-2921-64F9-C4FA-8F4C32DDD65C}"/>
                  </a:ext>
                </a:extLst>
              </p:cNvPr>
              <p:cNvSpPr/>
              <p:nvPr/>
            </p:nvSpPr>
            <p:spPr>
              <a:xfrm>
                <a:off x="4800447" y="3669649"/>
                <a:ext cx="837861" cy="837857"/>
              </a:xfrm>
              <a:prstGeom prst="ellipse">
                <a:avLst/>
              </a:prstGeom>
              <a:solidFill>
                <a:schemeClr val="accent4"/>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rmAutofit/>
              </a:bodyPr>
              <a:lstStyle/>
              <a:p>
                <a:pPr algn="ctr" defTabSz="914354"/>
                <a:r>
                  <a:rPr lang="en-US" altLang="zh-CN" sz="1600" b="1" dirty="0">
                    <a:solidFill>
                      <a:srgbClr val="FFFFFF"/>
                    </a:solidFill>
                  </a:rPr>
                  <a:t>04</a:t>
                </a:r>
              </a:p>
            </p:txBody>
          </p:sp>
          <p:sp>
            <p:nvSpPr>
              <p:cNvPr id="18" name="文本框 17">
                <a:extLst>
                  <a:ext uri="{FF2B5EF4-FFF2-40B4-BE49-F238E27FC236}">
                    <a16:creationId xmlns:a16="http://schemas.microsoft.com/office/drawing/2014/main" id="{A32B1406-BC92-2E78-BEB8-662AC83CF37D}"/>
                  </a:ext>
                </a:extLst>
              </p:cNvPr>
              <p:cNvSpPr txBox="1"/>
              <p:nvPr/>
            </p:nvSpPr>
            <p:spPr>
              <a:xfrm>
                <a:off x="5771125" y="4191789"/>
                <a:ext cx="2379489" cy="467202"/>
              </a:xfrm>
              <a:prstGeom prst="rect">
                <a:avLst/>
              </a:prstGeom>
            </p:spPr>
            <p:txBody>
              <a:bodyPr wrap="square" rtlCol="0" anchor="t" anchorCtr="0">
                <a:normAutofit fontScale="85000" lnSpcReduction="10000"/>
              </a:bodyPr>
              <a:lstStyle>
                <a:defPPr>
                  <a:defRPr lang="zh-CN"/>
                </a:defPPr>
                <a:lvl1pPr>
                  <a:lnSpc>
                    <a:spcPts val="1500"/>
                  </a:lnSpc>
                  <a:defRPr sz="1200"/>
                </a:lvl1pPr>
              </a:lstStyle>
              <a:p>
                <a:pPr>
                  <a:lnSpc>
                    <a:spcPct val="120000"/>
                  </a:lnSpc>
                </a:pPr>
                <a:r>
                  <a:rPr lang="zh-CN" altLang="en-US" sz="1200" dirty="0"/>
                  <a:t>单击此处添加文本单击此处添加文本单击此处添加文本单击此处添加文本</a:t>
                </a:r>
                <a:endParaRPr lang="en-US" dirty="0"/>
              </a:p>
            </p:txBody>
          </p:sp>
          <p:sp>
            <p:nvSpPr>
              <p:cNvPr id="19" name="文本框 18">
                <a:extLst>
                  <a:ext uri="{FF2B5EF4-FFF2-40B4-BE49-F238E27FC236}">
                    <a16:creationId xmlns:a16="http://schemas.microsoft.com/office/drawing/2014/main" id="{64D4A24B-7629-C131-DDDE-6A56FB788B49}"/>
                  </a:ext>
                </a:extLst>
              </p:cNvPr>
              <p:cNvSpPr txBox="1"/>
              <p:nvPr/>
            </p:nvSpPr>
            <p:spPr>
              <a:xfrm>
                <a:off x="5771125" y="3651726"/>
                <a:ext cx="2379489" cy="527594"/>
              </a:xfrm>
              <a:prstGeom prst="rect">
                <a:avLst/>
              </a:prstGeom>
              <a:noFill/>
            </p:spPr>
            <p:txBody>
              <a:bodyPr wrap="square" rtlCol="0" anchor="b" anchorCtr="0">
                <a:normAutofit/>
              </a:bodyPr>
              <a:lstStyle>
                <a:defPPr>
                  <a:defRPr lang="zh-CN"/>
                </a:defPPr>
                <a:lvl1pPr>
                  <a:defRPr sz="1400" b="1"/>
                </a:lvl1pPr>
              </a:lstStyle>
              <a:p>
                <a:r>
                  <a:rPr lang="zh-CN" altLang="en-US" sz="1800" dirty="0"/>
                  <a:t>单击添加小标题</a:t>
                </a:r>
                <a:endParaRPr lang="en-US" dirty="0"/>
              </a:p>
            </p:txBody>
          </p:sp>
        </p:grpSp>
        <p:grpSp>
          <p:nvGrpSpPr>
            <p:cNvPr id="9" name="组合 8">
              <a:extLst>
                <a:ext uri="{FF2B5EF4-FFF2-40B4-BE49-F238E27FC236}">
                  <a16:creationId xmlns:a16="http://schemas.microsoft.com/office/drawing/2014/main" id="{22326728-11EF-0BC8-9436-9F6685FF01D9}"/>
                </a:ext>
              </a:extLst>
            </p:cNvPr>
            <p:cNvGrpSpPr/>
            <p:nvPr/>
          </p:nvGrpSpPr>
          <p:grpSpPr>
            <a:xfrm flipH="1">
              <a:off x="906390" y="4709368"/>
              <a:ext cx="3456886" cy="1007265"/>
              <a:chOff x="4201214" y="5240832"/>
              <a:chExt cx="3456886" cy="1007265"/>
            </a:xfrm>
          </p:grpSpPr>
          <p:sp>
            <p:nvSpPr>
              <p:cNvPr id="14" name="椭圆 13">
                <a:extLst>
                  <a:ext uri="{FF2B5EF4-FFF2-40B4-BE49-F238E27FC236}">
                    <a16:creationId xmlns:a16="http://schemas.microsoft.com/office/drawing/2014/main" id="{4EAFD202-ACAC-23ED-F7A9-94A9410E00DD}"/>
                  </a:ext>
                </a:extLst>
              </p:cNvPr>
              <p:cNvSpPr/>
              <p:nvPr/>
            </p:nvSpPr>
            <p:spPr>
              <a:xfrm>
                <a:off x="4201214" y="5325131"/>
                <a:ext cx="837861" cy="837857"/>
              </a:xfrm>
              <a:prstGeom prst="ellipse">
                <a:avLst/>
              </a:prstGeom>
              <a:solidFill>
                <a:schemeClr val="accent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rmAutofit/>
              </a:bodyPr>
              <a:lstStyle/>
              <a:p>
                <a:pPr algn="ctr" defTabSz="914354"/>
                <a:r>
                  <a:rPr lang="en-US" altLang="zh-CN" sz="1600" b="1" dirty="0">
                    <a:solidFill>
                      <a:srgbClr val="FFFFFF"/>
                    </a:solidFill>
                  </a:rPr>
                  <a:t>02</a:t>
                </a:r>
              </a:p>
            </p:txBody>
          </p:sp>
          <p:sp>
            <p:nvSpPr>
              <p:cNvPr id="15" name="文本框 14">
                <a:extLst>
                  <a:ext uri="{FF2B5EF4-FFF2-40B4-BE49-F238E27FC236}">
                    <a16:creationId xmlns:a16="http://schemas.microsoft.com/office/drawing/2014/main" id="{004D5BB1-CAC9-85B2-FF4F-8D87E5045B4E}"/>
                  </a:ext>
                </a:extLst>
              </p:cNvPr>
              <p:cNvSpPr txBox="1"/>
              <p:nvPr/>
            </p:nvSpPr>
            <p:spPr>
              <a:xfrm>
                <a:off x="5278611" y="5780895"/>
                <a:ext cx="2379489" cy="467202"/>
              </a:xfrm>
              <a:prstGeom prst="rect">
                <a:avLst/>
              </a:prstGeom>
            </p:spPr>
            <p:txBody>
              <a:bodyPr wrap="square" rtlCol="0" anchor="t" anchorCtr="0">
                <a:normAutofit fontScale="85000" lnSpcReduction="10000"/>
              </a:bodyPr>
              <a:lstStyle>
                <a:defPPr>
                  <a:defRPr lang="zh-CN"/>
                </a:defPPr>
                <a:lvl1pPr>
                  <a:lnSpc>
                    <a:spcPts val="1500"/>
                  </a:lnSpc>
                  <a:defRPr sz="1200"/>
                </a:lvl1pPr>
              </a:lstStyle>
              <a:p>
                <a:pPr algn="r">
                  <a:lnSpc>
                    <a:spcPct val="120000"/>
                  </a:lnSpc>
                </a:pPr>
                <a:r>
                  <a:rPr lang="zh-CN" altLang="en-US" sz="1200" dirty="0"/>
                  <a:t>单击此处添加文本单击此处添加文本单击此处添加文本单击此处添加文本</a:t>
                </a:r>
                <a:endParaRPr lang="en-US" dirty="0"/>
              </a:p>
            </p:txBody>
          </p:sp>
          <p:sp>
            <p:nvSpPr>
              <p:cNvPr id="16" name="文本框 15">
                <a:extLst>
                  <a:ext uri="{FF2B5EF4-FFF2-40B4-BE49-F238E27FC236}">
                    <a16:creationId xmlns:a16="http://schemas.microsoft.com/office/drawing/2014/main" id="{8E27527A-EB5F-6AE1-0B19-68DCEB24F8E0}"/>
                  </a:ext>
                </a:extLst>
              </p:cNvPr>
              <p:cNvSpPr txBox="1"/>
              <p:nvPr/>
            </p:nvSpPr>
            <p:spPr>
              <a:xfrm>
                <a:off x="5278611" y="5240832"/>
                <a:ext cx="2379489" cy="527594"/>
              </a:xfrm>
              <a:prstGeom prst="rect">
                <a:avLst/>
              </a:prstGeom>
              <a:noFill/>
            </p:spPr>
            <p:txBody>
              <a:bodyPr wrap="square" rtlCol="0" anchor="b" anchorCtr="0">
                <a:normAutofit/>
              </a:bodyPr>
              <a:lstStyle>
                <a:defPPr>
                  <a:defRPr lang="zh-CN"/>
                </a:defPPr>
                <a:lvl1pPr>
                  <a:defRPr sz="1400" b="1"/>
                </a:lvl1pPr>
              </a:lstStyle>
              <a:p>
                <a:pPr algn="r"/>
                <a:r>
                  <a:rPr lang="zh-CN" altLang="en-US" sz="1800" dirty="0"/>
                  <a:t>单击添加小标题</a:t>
                </a:r>
                <a:endParaRPr lang="en-US" dirty="0"/>
              </a:p>
            </p:txBody>
          </p:sp>
        </p:grpSp>
        <p:grpSp>
          <p:nvGrpSpPr>
            <p:cNvPr id="10" name="组合 9">
              <a:extLst>
                <a:ext uri="{FF2B5EF4-FFF2-40B4-BE49-F238E27FC236}">
                  <a16:creationId xmlns:a16="http://schemas.microsoft.com/office/drawing/2014/main" id="{75666214-6D69-F1EF-16A2-6375115DE639}"/>
                </a:ext>
              </a:extLst>
            </p:cNvPr>
            <p:cNvGrpSpPr/>
            <p:nvPr/>
          </p:nvGrpSpPr>
          <p:grpSpPr>
            <a:xfrm flipH="1">
              <a:off x="1076819" y="2419684"/>
              <a:ext cx="3350167" cy="1007265"/>
              <a:chOff x="4800447" y="3651726"/>
              <a:chExt cx="3350167" cy="1007265"/>
            </a:xfrm>
          </p:grpSpPr>
          <p:sp>
            <p:nvSpPr>
              <p:cNvPr id="11" name="椭圆 10">
                <a:extLst>
                  <a:ext uri="{FF2B5EF4-FFF2-40B4-BE49-F238E27FC236}">
                    <a16:creationId xmlns:a16="http://schemas.microsoft.com/office/drawing/2014/main" id="{EDB03030-D943-E978-5332-698182192002}"/>
                  </a:ext>
                </a:extLst>
              </p:cNvPr>
              <p:cNvSpPr/>
              <p:nvPr/>
            </p:nvSpPr>
            <p:spPr>
              <a:xfrm>
                <a:off x="4800447" y="3669649"/>
                <a:ext cx="837861" cy="837857"/>
              </a:xfrm>
              <a:prstGeom prst="ellipse">
                <a:avLst/>
              </a:prstGeom>
              <a:solidFill>
                <a:schemeClr val="accent2"/>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rmAutofit/>
              </a:bodyPr>
              <a:lstStyle/>
              <a:p>
                <a:pPr algn="ctr" defTabSz="914354"/>
                <a:r>
                  <a:rPr lang="en-US" altLang="zh-CN" sz="1600" b="1" dirty="0">
                    <a:solidFill>
                      <a:srgbClr val="FFFFFF"/>
                    </a:solidFill>
                  </a:rPr>
                  <a:t>01</a:t>
                </a:r>
              </a:p>
            </p:txBody>
          </p:sp>
          <p:sp>
            <p:nvSpPr>
              <p:cNvPr id="12" name="文本框 11">
                <a:extLst>
                  <a:ext uri="{FF2B5EF4-FFF2-40B4-BE49-F238E27FC236}">
                    <a16:creationId xmlns:a16="http://schemas.microsoft.com/office/drawing/2014/main" id="{0ECE61E0-EE3A-2411-D945-D41E4FA89C50}"/>
                  </a:ext>
                </a:extLst>
              </p:cNvPr>
              <p:cNvSpPr txBox="1"/>
              <p:nvPr/>
            </p:nvSpPr>
            <p:spPr>
              <a:xfrm>
                <a:off x="5771125" y="4191789"/>
                <a:ext cx="2379489" cy="467202"/>
              </a:xfrm>
              <a:prstGeom prst="rect">
                <a:avLst/>
              </a:prstGeom>
            </p:spPr>
            <p:txBody>
              <a:bodyPr wrap="square" rtlCol="0" anchor="t" anchorCtr="0">
                <a:normAutofit fontScale="85000" lnSpcReduction="10000"/>
              </a:bodyPr>
              <a:lstStyle>
                <a:defPPr>
                  <a:defRPr lang="zh-CN"/>
                </a:defPPr>
                <a:lvl1pPr>
                  <a:lnSpc>
                    <a:spcPts val="1500"/>
                  </a:lnSpc>
                  <a:defRPr sz="1200"/>
                </a:lvl1pPr>
              </a:lstStyle>
              <a:p>
                <a:pPr algn="r">
                  <a:lnSpc>
                    <a:spcPct val="120000"/>
                  </a:lnSpc>
                </a:pPr>
                <a:r>
                  <a:rPr lang="zh-CN" altLang="en-US" sz="1200" dirty="0"/>
                  <a:t>单击此处添加文本单击此处添加文本单击此处添加文本单击此处添加文本</a:t>
                </a:r>
                <a:endParaRPr lang="en-US" dirty="0"/>
              </a:p>
            </p:txBody>
          </p:sp>
          <p:sp>
            <p:nvSpPr>
              <p:cNvPr id="13" name="文本框 12">
                <a:extLst>
                  <a:ext uri="{FF2B5EF4-FFF2-40B4-BE49-F238E27FC236}">
                    <a16:creationId xmlns:a16="http://schemas.microsoft.com/office/drawing/2014/main" id="{3A939625-4C25-EFD2-160A-F2BCD2E4630A}"/>
                  </a:ext>
                </a:extLst>
              </p:cNvPr>
              <p:cNvSpPr txBox="1"/>
              <p:nvPr/>
            </p:nvSpPr>
            <p:spPr>
              <a:xfrm>
                <a:off x="5771125" y="3651726"/>
                <a:ext cx="2379489" cy="527594"/>
              </a:xfrm>
              <a:prstGeom prst="rect">
                <a:avLst/>
              </a:prstGeom>
              <a:noFill/>
            </p:spPr>
            <p:txBody>
              <a:bodyPr wrap="square" rtlCol="0" anchor="b" anchorCtr="0">
                <a:normAutofit/>
              </a:bodyPr>
              <a:lstStyle>
                <a:defPPr>
                  <a:defRPr lang="zh-CN"/>
                </a:defPPr>
                <a:lvl1pPr>
                  <a:defRPr sz="1400" b="1"/>
                </a:lvl1pPr>
              </a:lstStyle>
              <a:p>
                <a:pPr algn="r"/>
                <a:r>
                  <a:rPr lang="zh-CN" altLang="en-US" sz="1800" dirty="0"/>
                  <a:t>单击添加小标题</a:t>
                </a:r>
                <a:endParaRPr lang="en-US" dirty="0"/>
              </a:p>
            </p:txBody>
          </p:sp>
        </p:grpSp>
        <p:sp>
          <p:nvSpPr>
            <p:cNvPr id="67" name="矩形: 圆角 66">
              <a:extLst>
                <a:ext uri="{FF2B5EF4-FFF2-40B4-BE49-F238E27FC236}">
                  <a16:creationId xmlns:a16="http://schemas.microsoft.com/office/drawing/2014/main" id="{E70E3960-0A55-C9A1-3DC9-F3021F785348}"/>
                </a:ext>
              </a:extLst>
            </p:cNvPr>
            <p:cNvSpPr/>
            <p:nvPr/>
          </p:nvSpPr>
          <p:spPr>
            <a:xfrm>
              <a:off x="4439881" y="2424695"/>
              <a:ext cx="3299538" cy="3299538"/>
            </a:xfrm>
            <a:prstGeom prst="roundRect">
              <a:avLst>
                <a:gd name="adj" fmla="val 50000"/>
              </a:avLst>
            </a:prstGeom>
            <a:blipFill>
              <a:blip r:embed="rId2" cstate="screen">
                <a:extLst>
                  <a:ext uri="{28A0092B-C50C-407E-A947-70E740481C1C}">
                    <a14:useLocalDpi xmlns:a14="http://schemas.microsoft.com/office/drawing/2010/main"/>
                  </a:ext>
                </a:extLst>
              </a:blip>
              <a:srcRect/>
              <a:stretch>
                <a:fillRect/>
              </a:stretch>
            </a:blipFill>
            <a:ln w="38100">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p>
          </p:txBody>
        </p:sp>
      </p:grpSp>
    </p:spTree>
    <p:extLst>
      <p:ext uri="{BB962C8B-B14F-4D97-AF65-F5344CB8AC3E}">
        <p14:creationId xmlns:p14="http://schemas.microsoft.com/office/powerpoint/2010/main" val="3200108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GuidesStyle_Normal&quot;,&quot;Kind&quot;:0,&quot;OldGuidesSetting&quot;:{&quot;HeaderHeight&quot;:15.0,&quot;FooterHeight&quot;:9.0,&quot;SideMargin&quot;:5.5,&quot;TopMargin&quot;:0.0,&quot;BottomMargin&quot;:0.0,&quot;IntervalMargin&quot;:1.5}}"/>
</p:tagLst>
</file>

<file path=ppt/theme/theme1.xml><?xml version="1.0" encoding="utf-8"?>
<a:theme xmlns:a="http://schemas.openxmlformats.org/drawingml/2006/main" name="Designed by OfficePLUS">
  <a:themeElements>
    <a:clrScheme name="iSlide">
      <a:dk1>
        <a:srgbClr val="2F2F2F"/>
      </a:dk1>
      <a:lt1>
        <a:srgbClr val="FFFFFF"/>
      </a:lt1>
      <a:dk2>
        <a:srgbClr val="778495"/>
      </a:dk2>
      <a:lt2>
        <a:srgbClr val="F0F0F0"/>
      </a:lt2>
      <a:accent1>
        <a:srgbClr val="426CF8"/>
      </a:accent1>
      <a:accent2>
        <a:srgbClr val="B66FFF"/>
      </a:accent2>
      <a:accent3>
        <a:srgbClr val="32C5FF"/>
      </a:accent3>
      <a:accent4>
        <a:srgbClr val="519BFF"/>
      </a:accent4>
      <a:accent5>
        <a:srgbClr val="3961BD"/>
      </a:accent5>
      <a:accent6>
        <a:srgbClr val="2950AA"/>
      </a:accent6>
      <a:hlink>
        <a:srgbClr val="F84D4D"/>
      </a:hlink>
      <a:folHlink>
        <a:srgbClr val="979797"/>
      </a:folHlink>
    </a:clrScheme>
    <a:fontScheme name="iSlide">
      <a:majorFont>
        <a:latin typeface="Arial"/>
        <a:ea typeface="微软雅黑"/>
        <a:cs typeface=""/>
      </a:majorFont>
      <a:minorFont>
        <a:latin typeface="Arial"/>
        <a:ea typeface="微软雅黑"/>
        <a:cs typeface=""/>
      </a:minorFont>
    </a:fontScheme>
    <a:fmtScheme name="iSlid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Slid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1309</Words>
  <Application>Microsoft Office PowerPoint</Application>
  <PresentationFormat>宽屏</PresentationFormat>
  <Paragraphs>189</Paragraphs>
  <Slides>21</Slides>
  <Notes>0</Notes>
  <HiddenSlides>0</HiddenSlides>
  <MMClips>0</MMClips>
  <ScaleCrop>false</ScaleCrop>
  <HeadingPairs>
    <vt:vector size="6" baseType="variant">
      <vt:variant>
        <vt:lpstr>已用的字体</vt:lpstr>
      </vt:variant>
      <vt:variant>
        <vt:i4>1</vt:i4>
      </vt:variant>
      <vt:variant>
        <vt:lpstr>主题</vt:lpstr>
      </vt:variant>
      <vt:variant>
        <vt:i4>1</vt:i4>
      </vt:variant>
      <vt:variant>
        <vt:lpstr>幻灯片标题</vt:lpstr>
      </vt:variant>
      <vt:variant>
        <vt:i4>21</vt:i4>
      </vt:variant>
    </vt:vector>
  </HeadingPairs>
  <TitlesOfParts>
    <vt:vector size="23" baseType="lpstr">
      <vt:lpstr>Arial</vt:lpstr>
      <vt:lpstr>Designed by OfficePLUS</vt:lpstr>
      <vt:lpstr>深度学习 解决计算流体力学基础问题</vt:lpstr>
      <vt:lpstr>PowerPoint 演示文稿</vt:lpstr>
      <vt:lpstr>问题介绍</vt:lpstr>
      <vt:lpstr>PowerPoint 演示文稿</vt:lpstr>
      <vt:lpstr>科技创新驱动</vt:lpstr>
      <vt:lpstr>跨界融合创新</vt:lpstr>
      <vt:lpstr>可持续发展战略</vt:lpstr>
      <vt:lpstr>科技进步应用</vt:lpstr>
      <vt:lpstr>人工智能应用</vt:lpstr>
      <vt:lpstr>物联网应用</vt:lpstr>
      <vt:lpstr>云计算应用</vt:lpstr>
      <vt:lpstr>大数据应用</vt:lpstr>
      <vt:lpstr>创新思维实践</vt:lpstr>
      <vt:lpstr>创新模式探索</vt:lpstr>
      <vt:lpstr>创新成果转化</vt:lpstr>
      <vt:lpstr>创新生态构建</vt:lpstr>
      <vt:lpstr>科技成果前瞻</vt:lpstr>
      <vt:lpstr>前沿技术追踪</vt:lpstr>
      <vt:lpstr>未来趋势预测</vt:lpstr>
      <vt:lpstr>战略布局建议</vt:lpstr>
      <vt:lpstr>Thank you</vt:lpstr>
    </vt:vector>
  </TitlesOfParts>
  <Company>OfficePLUS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OfficePLUS PowerPoint Template</dc:title>
  <dc:creator>OfficePLUS</dc:creator>
  <cp:lastModifiedBy>嘉炜 孙</cp:lastModifiedBy>
  <cp:revision>1</cp:revision>
  <cp:lastPrinted>2024-04-15T16:00:00Z</cp:lastPrinted>
  <dcterms:created xsi:type="dcterms:W3CDTF">2024-04-15T16:00:00Z</dcterms:created>
  <dcterms:modified xsi:type="dcterms:W3CDTF">2025-06-08T18:55:24Z</dcterms:modified>
</cp:coreProperties>
</file>