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02" r:id="rId2"/>
    <p:sldId id="325" r:id="rId3"/>
    <p:sldId id="341" r:id="rId4"/>
    <p:sldId id="321" r:id="rId5"/>
    <p:sldId id="292" r:id="rId6"/>
    <p:sldId id="322" r:id="rId7"/>
    <p:sldId id="309" r:id="rId8"/>
    <p:sldId id="327" r:id="rId9"/>
    <p:sldId id="308" r:id="rId10"/>
    <p:sldId id="310" r:id="rId11"/>
    <p:sldId id="304" r:id="rId12"/>
    <p:sldId id="328" r:id="rId13"/>
    <p:sldId id="323" r:id="rId14"/>
    <p:sldId id="324" r:id="rId15"/>
    <p:sldId id="306" r:id="rId16"/>
    <p:sldId id="332" r:id="rId17"/>
    <p:sldId id="333" r:id="rId18"/>
    <p:sldId id="334" r:id="rId19"/>
    <p:sldId id="329" r:id="rId20"/>
    <p:sldId id="335" r:id="rId21"/>
    <p:sldId id="330" r:id="rId22"/>
    <p:sldId id="336" r:id="rId23"/>
    <p:sldId id="340" r:id="rId24"/>
    <p:sldId id="337" r:id="rId25"/>
    <p:sldId id="338" r:id="rId26"/>
    <p:sldId id="303" r:id="rId27"/>
  </p:sldIdLst>
  <p:sldSz cx="9144000" cy="5143500" type="screen16x9"/>
  <p:notesSz cx="6858000" cy="9144000"/>
  <p:embeddedFontLst>
    <p:embeddedFont>
      <p:font typeface="Segoe UI Semilight" charset="0"/>
      <p:regular r:id="rId29"/>
    </p:embeddedFont>
    <p:embeddedFont>
      <p:font typeface="微软雅黑" pitchFamily="34" charset="-122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方正正黑简体" charset="-122"/>
      <p:regular r:id="rId36"/>
    </p:embeddedFont>
  </p:embeddedFontLst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6977" autoAdjust="0"/>
  </p:normalViewPr>
  <p:slideViewPr>
    <p:cSldViewPr snapToGrid="0" showGuides="1">
      <p:cViewPr varScale="1">
        <p:scale>
          <a:sx n="143" d="100"/>
          <a:sy n="143" d="100"/>
        </p:scale>
        <p:origin x="-714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 smtClean="0"/>
              <a:t>亮亮图文旗舰店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27763" y="327025"/>
            <a:ext cx="2495550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5040313"/>
            <a:ext cx="9144000" cy="104775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5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9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3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056188"/>
            <a:ext cx="9144000" cy="107950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98438" y="217488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rPr>
              <a:t>点击添加标题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234440"/>
            <a:ext cx="2359152" cy="149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0" y="206342"/>
            <a:ext cx="214975" cy="36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8" name="矩形 7"/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1163" y="384175"/>
            <a:ext cx="1760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单击此处添加标题</a:t>
            </a:r>
          </a:p>
        </p:txBody>
      </p:sp>
      <p:pic>
        <p:nvPicPr>
          <p:cNvPr id="2053" name="图片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11163" y="3883025"/>
            <a:ext cx="1517650" cy="1068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1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61263" y="4276725"/>
            <a:ext cx="1293812" cy="67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7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-20637"/>
            <a:ext cx="170497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8"/>
          <p:cNvSpPr/>
          <p:nvPr userDrawn="1"/>
        </p:nvSpPr>
        <p:spPr>
          <a:xfrm>
            <a:off x="6477000" y="176213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10" name="矩形 9"/>
          <p:cNvSpPr/>
          <p:nvPr/>
        </p:nvSpPr>
        <p:spPr>
          <a:xfrm>
            <a:off x="8564563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9613" y="258763"/>
            <a:ext cx="182563" cy="138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97838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61300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0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3463" y="258763"/>
            <a:ext cx="184150" cy="1381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1163" y="3883025"/>
            <a:ext cx="1517650" cy="1068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61263" y="4276725"/>
            <a:ext cx="1293812" cy="67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858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z="900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algn="r" fontAlgn="base"/>
              <a:t>‹#›</a:t>
            </a:fld>
            <a:endParaRPr lang="zh-CN" altLang="en-US" sz="900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17145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900" strike="noStrike" noProof="1" dirty="0">
                <a:solidFill>
                  <a:srgbClr val="898989"/>
                </a:solidFill>
                <a:latin typeface="Nexa Light" panose="02000000000000000000" pitchFamily="50" charset="0"/>
                <a:ea typeface="华康少女文字W5(P)" panose="040F0500000000000000" pitchFamily="8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9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0" y="906463"/>
            <a:ext cx="504825" cy="347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13" y="776288"/>
            <a:ext cx="377825" cy="26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900" y="327025"/>
            <a:ext cx="684213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5250" y="295275"/>
            <a:ext cx="1087438" cy="995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9038" y="3857625"/>
            <a:ext cx="1263650" cy="1079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13319" name="组合 49"/>
            <p:cNvGrpSpPr/>
            <p:nvPr/>
          </p:nvGrpSpPr>
          <p:grpSpPr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23" name="文本框 1"/>
            <p:cNvSpPr txBox="1"/>
            <p:nvPr/>
          </p:nvSpPr>
          <p:spPr>
            <a:xfrm>
              <a:off x="2202212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13325" name="组合 13"/>
            <p:cNvGrpSpPr/>
            <p:nvPr/>
          </p:nvGrpSpPr>
          <p:grpSpPr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29" name="文本框 41"/>
            <p:cNvSpPr txBox="1"/>
            <p:nvPr/>
          </p:nvSpPr>
          <p:spPr>
            <a:xfrm>
              <a:off x="3054233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13331" name="组合 18"/>
            <p:cNvGrpSpPr/>
            <p:nvPr/>
          </p:nvGrpSpPr>
          <p:grpSpPr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5" name="文本框 42"/>
            <p:cNvSpPr txBox="1"/>
            <p:nvPr/>
          </p:nvSpPr>
          <p:spPr>
            <a:xfrm>
              <a:off x="389037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13337" name="组合 23"/>
            <p:cNvGrpSpPr/>
            <p:nvPr/>
          </p:nvGrpSpPr>
          <p:grpSpPr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41" name="文本框 43"/>
            <p:cNvSpPr txBox="1"/>
            <p:nvPr/>
          </p:nvSpPr>
          <p:spPr>
            <a:xfrm>
              <a:off x="470500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13343" name="组合 33"/>
            <p:cNvGrpSpPr/>
            <p:nvPr/>
          </p:nvGrpSpPr>
          <p:grpSpPr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47" name="文本框 44"/>
            <p:cNvSpPr txBox="1"/>
            <p:nvPr/>
          </p:nvSpPr>
          <p:spPr>
            <a:xfrm>
              <a:off x="553039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13349" name="组合 37"/>
            <p:cNvGrpSpPr/>
            <p:nvPr/>
          </p:nvGrpSpPr>
          <p:grpSpPr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53" name="文本框 45"/>
            <p:cNvSpPr txBox="1"/>
            <p:nvPr/>
          </p:nvSpPr>
          <p:spPr>
            <a:xfrm>
              <a:off x="632914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辩</a:t>
              </a:r>
            </a:p>
          </p:txBody>
        </p:sp>
      </p:grpSp>
      <p:cxnSp>
        <p:nvCxnSpPr>
          <p:cNvPr id="48" name="直接连接符 47"/>
          <p:cNvCxnSpPr>
            <a:stCxn id="39" idx="0"/>
            <a:endCxn id="39" idx="2"/>
          </p:cNvCxnSpPr>
          <p:nvPr/>
        </p:nvCxnSpPr>
        <p:spPr>
          <a:xfrm flipV="1">
            <a:off x="1951038" y="2451100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063750" y="2549525"/>
            <a:ext cx="51482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rPr>
              <a:t>适用于论文答辩、开题报告、答辩汇报等演示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38" y="3662363"/>
            <a:ext cx="1801812" cy="12668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" name="Group 4"/>
          <p:cNvGrpSpPr>
            <a:grpSpLocks noChangeAspect="1"/>
          </p:cNvGrpSpPr>
          <p:nvPr/>
        </p:nvGrpSpPr>
        <p:grpSpPr>
          <a:xfrm>
            <a:off x="1806575" y="2147888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5"/>
            <p:cNvSpPr/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9"/>
            <p:cNvSpPr/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24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3" name="TextBox 30"/>
          <p:cNvSpPr txBox="1"/>
          <p:nvPr/>
        </p:nvSpPr>
        <p:spPr>
          <a:xfrm>
            <a:off x="2570163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453072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559550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6" name="TextBox 34"/>
          <p:cNvSpPr txBox="1"/>
          <p:nvPr/>
        </p:nvSpPr>
        <p:spPr>
          <a:xfrm>
            <a:off x="1600200" y="4105275"/>
            <a:ext cx="59928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33799" name="组合 7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rt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rPr>
                  <a:t>点击添加标题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" name="TextBox 36"/>
            <p:cNvSpPr txBox="1"/>
            <p:nvPr/>
          </p:nvSpPr>
          <p:spPr>
            <a:xfrm>
              <a:off x="1090722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302264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4" name="TextBox 38"/>
            <p:cNvSpPr txBox="1"/>
            <p:nvPr/>
          </p:nvSpPr>
          <p:spPr>
            <a:xfrm>
              <a:off x="4983151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6" name="TextBox 39"/>
            <p:cNvSpPr txBox="1"/>
            <p:nvPr/>
          </p:nvSpPr>
          <p:spPr>
            <a:xfrm>
              <a:off x="694523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</p:grpSp>
      <p:pic>
        <p:nvPicPr>
          <p:cNvPr id="33816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研究思路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3" name="文本框 17"/>
            <p:cNvSpPr txBox="1"/>
            <p:nvPr/>
          </p:nvSpPr>
          <p:spPr>
            <a:xfrm>
              <a:off x="861747" y="1648179"/>
              <a:ext cx="10813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Semilight" panose="020B0402040204020203" pitchFamily="34" charset="0"/>
                </a:rPr>
                <a:t>步骤一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6" name="文本框 18"/>
            <p:cNvSpPr txBox="1"/>
            <p:nvPr/>
          </p:nvSpPr>
          <p:spPr>
            <a:xfrm>
              <a:off x="2720597" y="1652040"/>
              <a:ext cx="9459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Semilight" panose="020B0402040204020203" pitchFamily="34" charset="0"/>
                </a:rPr>
                <a:t>步骤二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9" name="文本框 19"/>
            <p:cNvSpPr txBox="1"/>
            <p:nvPr/>
          </p:nvSpPr>
          <p:spPr>
            <a:xfrm>
              <a:off x="4265266" y="1652040"/>
              <a:ext cx="9458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Semilight" panose="020B0402040204020203" pitchFamily="34" charset="0"/>
                </a:rPr>
                <a:t>步骤三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2" name="文本框 20"/>
            <p:cNvSpPr txBox="1"/>
            <p:nvPr/>
          </p:nvSpPr>
          <p:spPr>
            <a:xfrm>
              <a:off x="5735042" y="1652040"/>
              <a:ext cx="93467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Semilight" panose="020B0402040204020203" pitchFamily="34" charset="0"/>
                </a:rPr>
                <a:t>步骤四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5" name="文本框 21"/>
            <p:cNvSpPr txBox="1"/>
            <p:nvPr/>
          </p:nvSpPr>
          <p:spPr>
            <a:xfrm>
              <a:off x="7242600" y="1652040"/>
              <a:ext cx="921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Semilight" panose="020B0402040204020203" pitchFamily="34" charset="0"/>
                </a:rPr>
                <a:t>步骤五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3088" y="2355851"/>
            <a:ext cx="1519237" cy="1046511"/>
            <a:chOff x="1034229" y="1255861"/>
            <a:chExt cx="1789697" cy="1046076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790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algn="ctr" defTabSz="683895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亮亮图文旗舰店</a:t>
              </a:r>
            </a:p>
            <a:p>
              <a:pPr lvl="0" algn="ctr" defTabSz="683895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https://liangliangtuwen.tmall.com</a:t>
              </a:r>
              <a:endParaRPr lang="en-US" altLang="zh-CN" sz="105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52663" y="2355850"/>
            <a:ext cx="1519237" cy="1560513"/>
            <a:chOff x="1034229" y="1255861"/>
            <a:chExt cx="1789697" cy="155986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48113" y="2355850"/>
            <a:ext cx="1519237" cy="1560513"/>
            <a:chOff x="1034229" y="1255861"/>
            <a:chExt cx="1789697" cy="155986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453063" y="2373313"/>
            <a:ext cx="1517650" cy="1558925"/>
            <a:chOff x="1034229" y="1255861"/>
            <a:chExt cx="1789697" cy="1559865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78638" y="2373313"/>
            <a:ext cx="1517650" cy="1558925"/>
            <a:chOff x="1034229" y="1255861"/>
            <a:chExt cx="1789697" cy="1559865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pic>
        <p:nvPicPr>
          <p:cNvPr id="35871" name="图片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研究步骤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7890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20" name="文本框 19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40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关键技术与难点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30312" y="2019402"/>
              <a:ext cx="1659014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PART THREE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关键技术</a:t>
            </a:r>
          </a:p>
        </p:txBody>
      </p:sp>
      <p:sp>
        <p:nvSpPr>
          <p:cNvPr id="4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单击添加标题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solidFill>
                <a:schemeClr val="bg1"/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单击添加标题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solidFill>
                <a:schemeClr val="bg1"/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关键难点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1988" name="组合 4"/>
            <p:cNvGrpSpPr/>
            <p:nvPr/>
          </p:nvGrpSpPr>
          <p:grpSpPr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9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9" idx="5"/>
                <a:endCxn id="9" idx="3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920599" y="1140701"/>
                <a:ext cx="289916" cy="131796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5388" y="2370138"/>
            <a:ext cx="3119438" cy="7286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您的内容打在这里，或者通过复制您的文本后，在此框中选择粘贴，并选择只保留文字。您的内容打在这里，或者通过复制您的文本后。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88" y="3298825"/>
            <a:ext cx="3119438" cy="7302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您的内容打在这里，或者通过复制您的文本后，在此框中选择粘贴，并选择只保留文字。您的内容打在这里，或者通过复制您的文本后。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1996" name="组合 12"/>
            <p:cNvGrpSpPr/>
            <p:nvPr/>
          </p:nvGrpSpPr>
          <p:grpSpPr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stCxn id="9" idx="5"/>
                <a:endCxn id="17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17" idx="5"/>
                <a:endCxn id="17" idx="3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921666" y="995310"/>
                <a:ext cx="287806" cy="160933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34013" y="2235200"/>
            <a:ext cx="2300288" cy="116998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0150" y="1220788"/>
            <a:ext cx="2698750" cy="1412875"/>
            <a:chOff x="1212260" y="1394385"/>
            <a:chExt cx="2699790" cy="1413046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10621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1682341" y="1394385"/>
              <a:ext cx="2039136" cy="369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685800" rtl="0" fontAlgn="auto"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b="1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添加标题一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59375" y="1233488"/>
            <a:ext cx="2760663" cy="1422400"/>
            <a:chOff x="5171954" y="1407576"/>
            <a:chExt cx="2759786" cy="1421801"/>
          </a:xfrm>
        </p:grpSpPr>
        <p:sp>
          <p:nvSpPr>
            <p:cNvPr id="8" name="TextBox 14"/>
            <p:cNvSpPr txBox="1"/>
            <p:nvPr/>
          </p:nvSpPr>
          <p:spPr>
            <a:xfrm>
              <a:off x="5171954" y="1407576"/>
              <a:ext cx="2039290" cy="3697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1061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00188" y="3094038"/>
            <a:ext cx="2219325" cy="1190625"/>
            <a:chOff x="1512237" y="3294193"/>
            <a:chExt cx="2219829" cy="1189680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0025" y="3098800"/>
            <a:ext cx="2219325" cy="1166813"/>
            <a:chOff x="5291943" y="3273646"/>
            <a:chExt cx="2219829" cy="1165404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9178"/>
              <a:ext cx="1165490" cy="220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万</a:t>
              </a:r>
            </a:p>
          </p:txBody>
        </p:sp>
      </p:grpSp>
      <p:pic>
        <p:nvPicPr>
          <p:cNvPr id="44058" name="图片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案例对比分析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6082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13" name="文本框 12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40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研究成果与应用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0312" y="2019402"/>
              <a:ext cx="1616150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PART FOUR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/>
          <p:nvPr/>
        </p:nvCxnSpPr>
        <p:spPr>
          <a:xfrm>
            <a:off x="37798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3" name="直接箭头连接符 6"/>
          <p:cNvCxnSpPr/>
          <p:nvPr/>
        </p:nvCxnSpPr>
        <p:spPr>
          <a:xfrm>
            <a:off x="69421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4" name="直接箭头连接符 7"/>
          <p:cNvCxnSpPr/>
          <p:nvPr/>
        </p:nvCxnSpPr>
        <p:spPr>
          <a:xfrm>
            <a:off x="21986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5" name="直接箭头连接符 8"/>
          <p:cNvCxnSpPr/>
          <p:nvPr/>
        </p:nvCxnSpPr>
        <p:spPr>
          <a:xfrm>
            <a:off x="53609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sp>
        <p:nvSpPr>
          <p:cNvPr id="6" name="环形箭头 5"/>
          <p:cNvSpPr/>
          <p:nvPr/>
        </p:nvSpPr>
        <p:spPr>
          <a:xfrm flipH="1">
            <a:off x="156051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1477963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314166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3059113" y="3021013"/>
            <a:ext cx="1408113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环形箭头 9"/>
          <p:cNvSpPr/>
          <p:nvPr/>
        </p:nvSpPr>
        <p:spPr>
          <a:xfrm flipH="1">
            <a:off x="4722813" y="1262063"/>
            <a:ext cx="1276350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463867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环形箭头 11"/>
          <p:cNvSpPr/>
          <p:nvPr/>
        </p:nvSpPr>
        <p:spPr>
          <a:xfrm flipH="1">
            <a:off x="6302375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621982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48141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研究目标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878263" y="1122363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723606" y="2607469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982119" y="2624931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6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525" y="1895475"/>
            <a:ext cx="2579688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895475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02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363" y="3598863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4488" y="2095500"/>
            <a:ext cx="849312" cy="1147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4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成果形式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应用前景</a:t>
            </a:r>
          </a:p>
        </p:txBody>
      </p:sp>
      <p:sp>
        <p:nvSpPr>
          <p:cNvPr id="4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34"/>
          <p:cNvSpPr/>
          <p:nvPr/>
        </p:nvSpPr>
        <p:spPr bwMode="auto">
          <a:xfrm>
            <a:off x="2508250" y="1289050"/>
            <a:ext cx="1881188" cy="366713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31"/>
          <p:cNvSpPr/>
          <p:nvPr/>
        </p:nvSpPr>
        <p:spPr bwMode="auto">
          <a:xfrm>
            <a:off x="4084638" y="2092325"/>
            <a:ext cx="2036763" cy="4921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7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4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45" name="文本框 21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华康少女文字W5(P)" panose="040F0500000000000000" pitchFamily="82" charset="-122"/>
                </a:rPr>
                <a:t></a:t>
              </a:r>
              <a:endParaRPr lang="zh-CN" altLang="en-US" sz="2600" dirty="0">
                <a:solidFill>
                  <a:schemeClr val="bg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4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48" name="文本框 26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华康少女文字W5(P)" panose="040F0500000000000000" pitchFamily="82" charset="-122"/>
                </a:rPr>
                <a:t></a:t>
              </a:r>
              <a:endParaRPr lang="zh-CN" altLang="en-US" sz="2600" dirty="0">
                <a:solidFill>
                  <a:schemeClr val="bg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9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51" name="文本框 29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华康少女文字W5(P)" panose="040F0500000000000000" pitchFamily="82" charset="-122"/>
                </a:rPr>
                <a:t></a:t>
              </a:r>
              <a:endParaRPr lang="zh-CN" altLang="en-US" sz="2600" dirty="0">
                <a:solidFill>
                  <a:schemeClr val="bg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5362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69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CONTENTS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文本框 11"/>
            <p:cNvSpPr txBox="1"/>
            <p:nvPr/>
          </p:nvSpPr>
          <p:spPr>
            <a:xfrm>
              <a:off x="1980251" y="1976522"/>
              <a:ext cx="1004864" cy="584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3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课题综述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549650" y="181768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98" y="2226931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638925" y="1916113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研究过程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105525" y="1827213"/>
            <a:ext cx="527050" cy="523875"/>
            <a:chOff x="6043432" y="2057986"/>
            <a:chExt cx="527294" cy="523220"/>
          </a:xfrm>
        </p:grpSpPr>
        <p:sp>
          <p:nvSpPr>
            <p:cNvPr id="77" name="文本框 20"/>
            <p:cNvSpPr txBox="1"/>
            <p:nvPr/>
          </p:nvSpPr>
          <p:spPr>
            <a:xfrm>
              <a:off x="6043432" y="2057986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550" y="2227636"/>
              <a:ext cx="246176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470150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目前现状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549650" y="239712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98" y="2806314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638925" y="2493963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研究结论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105525" y="2406650"/>
            <a:ext cx="527050" cy="523875"/>
            <a:chOff x="6043432" y="2637368"/>
            <a:chExt cx="527294" cy="523220"/>
          </a:xfrm>
        </p:grpSpPr>
        <p:sp>
          <p:nvSpPr>
            <p:cNvPr id="85" name="文本框 26"/>
            <p:cNvSpPr txBox="1"/>
            <p:nvPr/>
          </p:nvSpPr>
          <p:spPr>
            <a:xfrm>
              <a:off x="6043432" y="2637368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550" y="2807019"/>
              <a:ext cx="246176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研究目标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549650" y="297021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98" y="3380056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638925" y="3068638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参考文献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6105525" y="2981325"/>
            <a:ext cx="527050" cy="522288"/>
            <a:chOff x="6043432" y="3211111"/>
            <a:chExt cx="527294" cy="523220"/>
          </a:xfrm>
        </p:grpSpPr>
        <p:sp>
          <p:nvSpPr>
            <p:cNvPr id="93" name="文本框 32"/>
            <p:cNvSpPr txBox="1"/>
            <p:nvPr/>
          </p:nvSpPr>
          <p:spPr>
            <a:xfrm>
              <a:off x="6043432" y="3211111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550" y="3381277"/>
              <a:ext cx="246176" cy="244911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6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4274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24" name="文本框 23"/>
            <p:cNvSpPr txBox="1"/>
            <p:nvPr/>
          </p:nvSpPr>
          <p:spPr>
            <a:xfrm>
              <a:off x="4070982" y="2251132"/>
              <a:ext cx="2255503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40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论文总结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18600" y="2019402"/>
              <a:ext cx="1331715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PART FIVE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论文总结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6725" y="1493838"/>
            <a:ext cx="1860550" cy="2217737"/>
            <a:chOff x="465977" y="1463280"/>
            <a:chExt cx="1862027" cy="2216942"/>
          </a:xfrm>
        </p:grpSpPr>
        <p:grpSp>
          <p:nvGrpSpPr>
            <p:cNvPr id="56324" name="组合 4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7101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5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标题一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031" y="2064726"/>
              <a:ext cx="1568107" cy="7380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亮亮图文旗舰店</a:t>
              </a:r>
            </a:p>
            <a:p>
              <a:pPr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https://liangliangtuwen.tmall.com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93838"/>
            <a:ext cx="1862137" cy="2217737"/>
            <a:chOff x="2582650" y="1463280"/>
            <a:chExt cx="1862027" cy="2216942"/>
          </a:xfrm>
        </p:grpSpPr>
        <p:grpSp>
          <p:nvGrpSpPr>
            <p:cNvPr id="56330" name="组合 10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87432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5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标题二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28691" y="2064726"/>
              <a:ext cx="1569944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99000" y="1493838"/>
            <a:ext cx="1862138" cy="2217737"/>
            <a:chOff x="4699324" y="1463280"/>
            <a:chExt cx="1862027" cy="2216942"/>
          </a:xfrm>
        </p:grpSpPr>
        <p:grpSp>
          <p:nvGrpSpPr>
            <p:cNvPr id="56336" name="组合 16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04106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5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标题三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45365" y="2064726"/>
              <a:ext cx="1569944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6725" y="1493838"/>
            <a:ext cx="1860550" cy="2217737"/>
            <a:chOff x="6815997" y="1463280"/>
            <a:chExt cx="1862027" cy="2216942"/>
          </a:xfrm>
        </p:grpSpPr>
        <p:grpSp>
          <p:nvGrpSpPr>
            <p:cNvPr id="56342" name="组合 22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2103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5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标题四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62163" y="2064726"/>
              <a:ext cx="1569695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2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论文总结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73425" y="1374775"/>
            <a:ext cx="2462213" cy="2468563"/>
            <a:chOff x="3188778" y="1298779"/>
            <a:chExt cx="2462737" cy="2469230"/>
          </a:xfrm>
        </p:grpSpPr>
        <p:sp>
          <p:nvSpPr>
            <p:cNvPr id="31" name="燕尾形 3"/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" name="燕尾形 3"/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3" name="燕尾形 3"/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4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燕尾形 3"/>
            <p:cNvSpPr/>
            <p:nvPr/>
          </p:nvSpPr>
          <p:spPr>
            <a:xfrm rot="13500000">
              <a:off x="3466648" y="1584606"/>
              <a:ext cx="557331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燕尾形 3"/>
            <p:cNvSpPr/>
            <p:nvPr/>
          </p:nvSpPr>
          <p:spPr>
            <a:xfrm rot="8100000" flipH="1">
              <a:off x="4813136" y="1586195"/>
              <a:ext cx="557331" cy="555775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7" name="燕尾形 3"/>
            <p:cNvSpPr/>
            <p:nvPr/>
          </p:nvSpPr>
          <p:spPr>
            <a:xfrm rot="8100000" flipV="1">
              <a:off x="3466650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" name="燕尾形 3"/>
            <p:cNvSpPr/>
            <p:nvPr/>
          </p:nvSpPr>
          <p:spPr>
            <a:xfrm rot="13500000" flipH="1" flipV="1">
              <a:off x="4813137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9" name="TextBox 25"/>
          <p:cNvSpPr txBox="1"/>
          <p:nvPr/>
        </p:nvSpPr>
        <p:spPr>
          <a:xfrm>
            <a:off x="5376863" y="3565525"/>
            <a:ext cx="1776413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0" name="矩形 39"/>
          <p:cNvSpPr/>
          <p:nvPr/>
        </p:nvSpPr>
        <p:spPr>
          <a:xfrm>
            <a:off x="4103688" y="2417763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标题</a:t>
            </a:r>
          </a:p>
        </p:txBody>
      </p:sp>
      <p:sp>
        <p:nvSpPr>
          <p:cNvPr id="41" name="TextBox 25"/>
          <p:cNvSpPr txBox="1"/>
          <p:nvPr/>
        </p:nvSpPr>
        <p:spPr>
          <a:xfrm>
            <a:off x="5776913" y="2417763"/>
            <a:ext cx="1782763" cy="901700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519738" y="1138238"/>
            <a:ext cx="1690688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3976688" y="560388"/>
            <a:ext cx="1346200" cy="660400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44" name="TextBox 25"/>
          <p:cNvSpPr txBox="1"/>
          <p:nvPr/>
        </p:nvSpPr>
        <p:spPr>
          <a:xfrm>
            <a:off x="1966913" y="881063"/>
            <a:ext cx="170815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5" name="TextBox 25"/>
          <p:cNvSpPr txBox="1"/>
          <p:nvPr/>
        </p:nvSpPr>
        <p:spPr>
          <a:xfrm>
            <a:off x="1633538" y="2054225"/>
            <a:ext cx="172085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6" name="TextBox 25"/>
          <p:cNvSpPr txBox="1"/>
          <p:nvPr/>
        </p:nvSpPr>
        <p:spPr>
          <a:xfrm>
            <a:off x="2039938" y="3448050"/>
            <a:ext cx="184150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7" name="TextBox 25"/>
          <p:cNvSpPr txBox="1"/>
          <p:nvPr/>
        </p:nvSpPr>
        <p:spPr>
          <a:xfrm>
            <a:off x="3675063" y="3948113"/>
            <a:ext cx="170180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添加标题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9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1"/>
          <p:cNvSpPr/>
          <p:nvPr/>
        </p:nvSpPr>
        <p:spPr bwMode="auto">
          <a:xfrm>
            <a:off x="1192213" y="1039813"/>
            <a:ext cx="1793875" cy="1798638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Freeform 52"/>
          <p:cNvSpPr/>
          <p:nvPr/>
        </p:nvSpPr>
        <p:spPr bwMode="auto">
          <a:xfrm>
            <a:off x="1585913" y="2471738"/>
            <a:ext cx="1795463" cy="1798638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Freeform 53"/>
          <p:cNvSpPr/>
          <p:nvPr/>
        </p:nvSpPr>
        <p:spPr bwMode="auto">
          <a:xfrm>
            <a:off x="2625725" y="1428750"/>
            <a:ext cx="1795463" cy="179705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213100" y="175101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29%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08150" y="137636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54%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076450" y="2949575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77%</a:t>
            </a: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995488" y="3400425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17838" y="2211388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1481138" y="1817688"/>
            <a:ext cx="1031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单击添加文本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870450" y="1031875"/>
            <a:ext cx="3562350" cy="879475"/>
            <a:chOff x="544923" y="2418093"/>
            <a:chExt cx="4750103" cy="1173228"/>
          </a:xfrm>
        </p:grpSpPr>
        <p:sp>
          <p:nvSpPr>
            <p:cNvPr id="13" name="矩形 12"/>
            <p:cNvSpPr/>
            <p:nvPr/>
          </p:nvSpPr>
          <p:spPr>
            <a:xfrm>
              <a:off x="544923" y="2786580"/>
              <a:ext cx="4750103" cy="804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544923" y="2418093"/>
              <a:ext cx="1443659" cy="410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+mn-cs"/>
                </a:rPr>
                <a:t>添加标题一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0450" y="2162175"/>
            <a:ext cx="3562350" cy="881063"/>
            <a:chOff x="544923" y="2418093"/>
            <a:chExt cx="4750103" cy="1173228"/>
          </a:xfrm>
        </p:grpSpPr>
        <p:sp>
          <p:nvSpPr>
            <p:cNvPr id="16" name="矩形 15"/>
            <p:cNvSpPr/>
            <p:nvPr/>
          </p:nvSpPr>
          <p:spPr>
            <a:xfrm>
              <a:off x="544923" y="2788030"/>
              <a:ext cx="4750103" cy="803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文本框 30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+mn-cs"/>
                </a:rPr>
                <a:t>添加标题二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70450" y="3225800"/>
            <a:ext cx="3562350" cy="881063"/>
            <a:chOff x="544923" y="2418093"/>
            <a:chExt cx="4750103" cy="1173228"/>
          </a:xfrm>
        </p:grpSpPr>
        <p:sp>
          <p:nvSpPr>
            <p:cNvPr id="19" name="矩形 18"/>
            <p:cNvSpPr/>
            <p:nvPr/>
          </p:nvSpPr>
          <p:spPr>
            <a:xfrm>
              <a:off x="544923" y="2788030"/>
              <a:ext cx="4750103" cy="803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文本框 34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+mn-cs"/>
                </a:rPr>
                <a:t>添加标题三</a:t>
              </a:r>
            </a:p>
          </p:txBody>
        </p:sp>
      </p:grpSp>
      <p:pic>
        <p:nvPicPr>
          <p:cNvPr id="60435" name="图片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论文总结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论文总结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498600" y="181927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313" y="1819275"/>
            <a:ext cx="1906588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050" y="343852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7863" y="3455988"/>
            <a:ext cx="1908175" cy="19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ea"/>
              <a:sym typeface="+mn-lt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462088" y="15509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17"/>
          <p:cNvSpPr txBox="1"/>
          <p:nvPr/>
        </p:nvSpPr>
        <p:spPr>
          <a:xfrm>
            <a:off x="1452563" y="31511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18"/>
          <p:cNvSpPr txBox="1"/>
          <p:nvPr/>
        </p:nvSpPr>
        <p:spPr>
          <a:xfrm>
            <a:off x="6080125" y="1531938"/>
            <a:ext cx="909638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6118225" y="3151188"/>
            <a:ext cx="906463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3894138" y="2481263"/>
            <a:ext cx="1368425" cy="43815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441450" y="1822450"/>
            <a:ext cx="1658938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4" name="矩形 13"/>
          <p:cNvSpPr/>
          <p:nvPr/>
        </p:nvSpPr>
        <p:spPr>
          <a:xfrm>
            <a:off x="1431925" y="3443288"/>
            <a:ext cx="1658938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6080125" y="1841500"/>
            <a:ext cx="1660525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6116638" y="3468688"/>
            <a:ext cx="1658938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ea"/>
                <a:sym typeface="+mn-lt"/>
              </a:rPr>
              <a:t>单击添加主题描述文字单击添加主题描述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135313" y="1290638"/>
            <a:ext cx="2846387" cy="2827337"/>
            <a:chOff x="3134916" y="1290638"/>
            <a:chExt cx="2846874" cy="2826544"/>
          </a:xfrm>
        </p:grpSpPr>
        <p:sp>
          <p:nvSpPr>
            <p:cNvPr id="18" name="箭头1"/>
            <p:cNvSpPr>
              <a:spLocks noChangeAspect="1"/>
            </p:cNvSpPr>
            <p:nvPr/>
          </p:nvSpPr>
          <p:spPr bwMode="auto">
            <a:xfrm>
              <a:off x="4571849" y="1290638"/>
              <a:ext cx="1390888" cy="1601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箭头4"/>
            <p:cNvSpPr>
              <a:spLocks noChangeAspect="1"/>
            </p:cNvSpPr>
            <p:nvPr/>
          </p:nvSpPr>
          <p:spPr bwMode="auto">
            <a:xfrm>
              <a:off x="3134916" y="1292225"/>
              <a:ext cx="1578245" cy="1460090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箭头3"/>
            <p:cNvSpPr>
              <a:spLocks noChangeAspect="1"/>
            </p:cNvSpPr>
            <p:nvPr/>
          </p:nvSpPr>
          <p:spPr bwMode="auto">
            <a:xfrm>
              <a:off x="3139679" y="2611068"/>
              <a:ext cx="1430583" cy="150611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箭头2"/>
            <p:cNvSpPr>
              <a:spLocks noChangeAspect="1"/>
            </p:cNvSpPr>
            <p:nvPr/>
          </p:nvSpPr>
          <p:spPr bwMode="auto">
            <a:xfrm>
              <a:off x="4432125" y="2752315"/>
              <a:ext cx="1527436" cy="1361693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4584551" y="3552191"/>
              <a:ext cx="600178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292105" y="2772947"/>
              <a:ext cx="600178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4112983" y="1422363"/>
              <a:ext cx="60017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ea"/>
                  <a:sym typeface="+mn-lt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381612" y="2266676"/>
              <a:ext cx="60017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致谢</a:t>
            </a:r>
          </a:p>
        </p:txBody>
      </p:sp>
      <p:sp>
        <p:nvSpPr>
          <p:cNvPr id="4" name="矩形 3"/>
          <p:cNvSpPr/>
          <p:nvPr/>
        </p:nvSpPr>
        <p:spPr>
          <a:xfrm>
            <a:off x="2735263" y="866775"/>
            <a:ext cx="3957638" cy="1027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THANKS!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2030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XXX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老师，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老师对该论文从选题，构思到最后定稿的各个环节给予细心指引与教导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使我得以最终完成毕业论文设计！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最后，我要向百忙之中抽时间对本文进行审阅，评议和参与本人论文答辩的各位老师表示感谢！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3976688"/>
            <a:ext cx="30480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恳请各位老师批评指正！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0" y="906463"/>
            <a:ext cx="504825" cy="347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13" y="776288"/>
            <a:ext cx="377825" cy="26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900" y="327025"/>
            <a:ext cx="684213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5250" y="279400"/>
            <a:ext cx="1087438" cy="993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9038" y="3857625"/>
            <a:ext cx="1263650" cy="1079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66567" name="组合 49"/>
            <p:cNvGrpSpPr/>
            <p:nvPr/>
          </p:nvGrpSpPr>
          <p:grpSpPr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571" name="文本框 1"/>
            <p:cNvSpPr txBox="1"/>
            <p:nvPr/>
          </p:nvSpPr>
          <p:spPr>
            <a:xfrm>
              <a:off x="2202212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66573" name="组合 13"/>
            <p:cNvGrpSpPr/>
            <p:nvPr/>
          </p:nvGrpSpPr>
          <p:grpSpPr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577" name="文本框 41"/>
            <p:cNvSpPr txBox="1"/>
            <p:nvPr/>
          </p:nvSpPr>
          <p:spPr>
            <a:xfrm>
              <a:off x="3054233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66579" name="组合 18"/>
            <p:cNvGrpSpPr/>
            <p:nvPr/>
          </p:nvGrpSpPr>
          <p:grpSpPr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583" name="文本框 42"/>
            <p:cNvSpPr txBox="1"/>
            <p:nvPr/>
          </p:nvSpPr>
          <p:spPr>
            <a:xfrm>
              <a:off x="389037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66585" name="组合 23"/>
            <p:cNvGrpSpPr/>
            <p:nvPr/>
          </p:nvGrpSpPr>
          <p:grpSpPr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589" name="文本框 43"/>
            <p:cNvSpPr txBox="1"/>
            <p:nvPr/>
          </p:nvSpPr>
          <p:spPr>
            <a:xfrm>
              <a:off x="470500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66591" name="组合 33"/>
            <p:cNvGrpSpPr/>
            <p:nvPr/>
          </p:nvGrpSpPr>
          <p:grpSpPr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595" name="文本框 44"/>
            <p:cNvSpPr txBox="1"/>
            <p:nvPr/>
          </p:nvSpPr>
          <p:spPr>
            <a:xfrm>
              <a:off x="553039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66597" name="组合 37"/>
            <p:cNvGrpSpPr/>
            <p:nvPr/>
          </p:nvGrpSpPr>
          <p:grpSpPr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601" name="文本框 45"/>
            <p:cNvSpPr txBox="1"/>
            <p:nvPr/>
          </p:nvSpPr>
          <p:spPr>
            <a:xfrm>
              <a:off x="632914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辩</a:t>
              </a:r>
            </a:p>
          </p:txBody>
        </p:sp>
      </p:grpSp>
      <p:cxnSp>
        <p:nvCxnSpPr>
          <p:cNvPr id="48" name="直接连接符 47"/>
          <p:cNvCxnSpPr>
            <a:stCxn id="39" idx="0"/>
            <a:endCxn id="39" idx="2"/>
          </p:cNvCxnSpPr>
          <p:nvPr/>
        </p:nvCxnSpPr>
        <p:spPr>
          <a:xfrm flipV="1">
            <a:off x="1951038" y="2403475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41588" y="2549525"/>
            <a:ext cx="39163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rPr>
              <a:t>感谢聆听</a:t>
            </a: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74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58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48175" y="2032000"/>
            <a:ext cx="1460500" cy="1038225"/>
            <a:chOff x="4447677" y="2019402"/>
            <a:chExt cx="1461654" cy="1038453"/>
          </a:xfrm>
        </p:grpSpPr>
        <p:sp>
          <p:nvSpPr>
            <p:cNvPr id="19465" name="文本框 37"/>
            <p:cNvSpPr txBox="1"/>
            <p:nvPr/>
          </p:nvSpPr>
          <p:spPr>
            <a:xfrm>
              <a:off x="4447677" y="2226858"/>
              <a:ext cx="146165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rPr>
                <a:t>绪论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35059" y="2019402"/>
              <a:ext cx="1286891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PART ONE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选题背景及意义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21515" name="组合 46"/>
            <p:cNvGrpSpPr/>
            <p:nvPr/>
          </p:nvGrpSpPr>
          <p:grpSpPr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65188" y="1114425"/>
            <a:ext cx="7494587" cy="1674813"/>
            <a:chOff x="2954339" y="1349947"/>
            <a:chExt cx="7162269" cy="1576155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5058"/>
              <a:ext cx="7162269" cy="1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442" y="1349947"/>
              <a:ext cx="960329" cy="318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选题背景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470213" y="3186944"/>
              <a:ext cx="605357" cy="3050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标题</a:t>
              </a: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516563" y="3176588"/>
            <a:ext cx="2078037" cy="1171575"/>
            <a:chOff x="789157" y="3505487"/>
            <a:chExt cx="1985951" cy="1103500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837468" cy="282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914" y="3800052"/>
              <a:ext cx="1963194" cy="808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92188" y="3186113"/>
            <a:ext cx="2054225" cy="1162050"/>
            <a:chOff x="812496" y="3514973"/>
            <a:chExt cx="1962612" cy="1094013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838736" cy="2824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12496" y="3800432"/>
              <a:ext cx="1962612" cy="80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2" cy="292100"/>
          </a:xfrm>
          <a:noFill/>
          <a:ln>
            <a:noFill/>
          </a:ln>
        </p:spPr>
        <p:txBody>
          <a:bodyPr wrap="square"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Nexa Light" panose="02000000000000000000" pitchFamily="50" charset="0"/>
              </a:rPr>
              <a:pPr indent="0" algn="r"/>
              <a:t>5</a:t>
            </a:fld>
            <a:endParaRPr lang="en-US" altLang="zh-CN" sz="900" dirty="0">
              <a:solidFill>
                <a:srgbClr val="898989"/>
              </a:solidFill>
              <a:latin typeface="Nexa Light" panose="02000000000000000000" pitchFamily="50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46438" y="1025525"/>
            <a:ext cx="4060825" cy="728663"/>
            <a:chOff x="2979323" y="1026214"/>
            <a:chExt cx="4060212" cy="728676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b="1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  <a:endParaRPr kumimoji="0" lang="en-AU" sz="1400" b="1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556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27000" rIns="270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 dirty="0">
                <a:solidFill>
                  <a:schemeClr val="bg1"/>
                </a:solidFill>
                <a:latin typeface="华康少女文字W5(P)" panose="040F0500000000000000" pitchFamily="82" charset="-122"/>
                <a:ea typeface="Open Sans Ligh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25638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3559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925638" y="2784475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3562" name="图片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1925638" y="193675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3565" name="图片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1925638" y="3622675"/>
            <a:ext cx="1138237" cy="593725"/>
            <a:chOff x="1726132" y="3623065"/>
            <a:chExt cx="1138715" cy="593540"/>
          </a:xfrm>
        </p:grpSpPr>
        <p:sp>
          <p:nvSpPr>
            <p:cNvPr id="40" name="Chevron 39"/>
            <p:cNvSpPr/>
            <p:nvPr/>
          </p:nvSpPr>
          <p:spPr>
            <a:xfrm>
              <a:off x="1726132" y="3623065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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3568" name="图片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1" y="3661291"/>
              <a:ext cx="409363" cy="53114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3252788" y="1868488"/>
            <a:ext cx="4060825" cy="728662"/>
            <a:chOff x="2979323" y="1026214"/>
            <a:chExt cx="4060212" cy="728676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1514246" cy="307981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b="1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  <a:endParaRPr kumimoji="0" lang="en-AU" sz="1400" b="1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571" name="TextBox 29"/>
            <p:cNvSpPr txBox="1"/>
            <p:nvPr/>
          </p:nvSpPr>
          <p:spPr>
            <a:xfrm>
              <a:off x="2985672" y="1246880"/>
              <a:ext cx="4053863" cy="5080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27000" rIns="270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 dirty="0">
                <a:solidFill>
                  <a:schemeClr val="bg1"/>
                </a:solidFill>
                <a:latin typeface="华康少女文字W5(P)" panose="040F0500000000000000" pitchFamily="82" charset="-122"/>
                <a:ea typeface="Open Sans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49613" y="2717800"/>
            <a:ext cx="4060825" cy="728663"/>
            <a:chOff x="2979323" y="1026214"/>
            <a:chExt cx="4060212" cy="728676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b="1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  <a:endParaRPr kumimoji="0" lang="en-AU" sz="1400" b="1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574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27000" rIns="270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 dirty="0">
                <a:solidFill>
                  <a:schemeClr val="bg1"/>
                </a:solidFill>
                <a:latin typeface="华康少女文字W5(P)" panose="040F0500000000000000" pitchFamily="82" charset="-122"/>
                <a:ea typeface="Open Sans Ligh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9138" y="3556000"/>
            <a:ext cx="4060825" cy="728663"/>
            <a:chOff x="2979323" y="1026214"/>
            <a:chExt cx="4060212" cy="728676"/>
          </a:xfrm>
        </p:grpSpPr>
        <p:sp>
          <p:nvSpPr>
            <p:cNvPr id="43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b="1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  <a:endParaRPr kumimoji="0" lang="en-AU" sz="1400" b="1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577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27000" rIns="270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 dirty="0">
                <a:solidFill>
                  <a:schemeClr val="bg1"/>
                </a:solidFill>
                <a:latin typeface="华康少女文字W5(P)" panose="040F0500000000000000" pitchFamily="82" charset="-122"/>
                <a:ea typeface="Open Sans Light"/>
              </a:endParaRPr>
            </a:p>
          </p:txBody>
        </p:sp>
      </p:grpSp>
      <p:pic>
        <p:nvPicPr>
          <p:cNvPr id="23578" name="图片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选题背景及意义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选题背景及意义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矩形 261"/>
            <p:cNvSpPr>
              <a:spLocks noChangeArrowheads="1"/>
            </p:cNvSpPr>
            <p:nvPr/>
          </p:nvSpPr>
          <p:spPr bwMode="auto">
            <a:xfrm>
              <a:off x="1625934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8" cy="560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229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矩形 261"/>
            <p:cNvSpPr>
              <a:spLocks noChangeArrowheads="1"/>
            </p:cNvSpPr>
            <p:nvPr/>
          </p:nvSpPr>
          <p:spPr bwMode="auto">
            <a:xfrm>
              <a:off x="3362657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21988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1" name="矩形 261"/>
            <p:cNvSpPr>
              <a:spLocks noChangeArrowheads="1"/>
            </p:cNvSpPr>
            <p:nvPr/>
          </p:nvSpPr>
          <p:spPr bwMode="auto">
            <a:xfrm>
              <a:off x="5103451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4965258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矩形 261"/>
            <p:cNvSpPr>
              <a:spLocks noChangeArrowheads="1"/>
            </p:cNvSpPr>
            <p:nvPr/>
          </p:nvSpPr>
          <p:spPr bwMode="auto">
            <a:xfrm>
              <a:off x="6797105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6654147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您的内容打在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779463" y="1027113"/>
            <a:ext cx="4002087" cy="3309937"/>
            <a:chOff x="555625" y="293801"/>
            <a:chExt cx="7936025" cy="6564199"/>
          </a:xfrm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83263" y="2592388"/>
            <a:ext cx="760412" cy="428625"/>
            <a:chOff x="4167266" y="1813810"/>
            <a:chExt cx="1014301" cy="569877"/>
          </a:xfrm>
        </p:grpSpPr>
        <p:sp>
          <p:nvSpPr>
            <p:cNvPr id="94" name="文本框 93"/>
            <p:cNvSpPr txBox="1"/>
            <p:nvPr/>
          </p:nvSpPr>
          <p:spPr>
            <a:xfrm>
              <a:off x="4167266" y="1813810"/>
              <a:ext cx="760196" cy="533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80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724178" y="1932007"/>
              <a:ext cx="457389" cy="451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783263" y="3529013"/>
            <a:ext cx="760412" cy="419100"/>
            <a:chOff x="4167266" y="1813810"/>
            <a:chExt cx="1014301" cy="558586"/>
          </a:xfrm>
        </p:grpSpPr>
        <p:sp>
          <p:nvSpPr>
            <p:cNvPr id="97" name="文本框 96"/>
            <p:cNvSpPr txBox="1"/>
            <p:nvPr/>
          </p:nvSpPr>
          <p:spPr>
            <a:xfrm>
              <a:off x="4167266" y="1813810"/>
              <a:ext cx="760196" cy="5331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0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65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724178" y="1921718"/>
              <a:ext cx="457389" cy="450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99" name="Freeform 19"/>
          <p:cNvSpPr/>
          <p:nvPr/>
        </p:nvSpPr>
        <p:spPr bwMode="auto">
          <a:xfrm>
            <a:off x="4970463" y="3479800"/>
            <a:ext cx="722313" cy="709613"/>
          </a:xfrm>
          <a:custGeom>
            <a:avLst/>
            <a:gdLst>
              <a:gd name="T0" fmla="*/ 392 w 972"/>
              <a:gd name="T1" fmla="*/ 934 h 956"/>
              <a:gd name="T2" fmla="*/ 354 w 972"/>
              <a:gd name="T3" fmla="*/ 888 h 956"/>
              <a:gd name="T4" fmla="*/ 366 w 972"/>
              <a:gd name="T5" fmla="*/ 840 h 956"/>
              <a:gd name="T6" fmla="*/ 324 w 972"/>
              <a:gd name="T7" fmla="*/ 780 h 956"/>
              <a:gd name="T8" fmla="*/ 290 w 972"/>
              <a:gd name="T9" fmla="*/ 722 h 956"/>
              <a:gd name="T10" fmla="*/ 248 w 972"/>
              <a:gd name="T11" fmla="*/ 712 h 956"/>
              <a:gd name="T12" fmla="*/ 192 w 972"/>
              <a:gd name="T13" fmla="*/ 608 h 956"/>
              <a:gd name="T14" fmla="*/ 160 w 972"/>
              <a:gd name="T15" fmla="*/ 662 h 956"/>
              <a:gd name="T16" fmla="*/ 140 w 972"/>
              <a:gd name="T17" fmla="*/ 634 h 956"/>
              <a:gd name="T18" fmla="*/ 138 w 972"/>
              <a:gd name="T19" fmla="*/ 590 h 956"/>
              <a:gd name="T20" fmla="*/ 130 w 972"/>
              <a:gd name="T21" fmla="*/ 500 h 956"/>
              <a:gd name="T22" fmla="*/ 150 w 972"/>
              <a:gd name="T23" fmla="*/ 442 h 956"/>
              <a:gd name="T24" fmla="*/ 110 w 972"/>
              <a:gd name="T25" fmla="*/ 312 h 956"/>
              <a:gd name="T26" fmla="*/ 50 w 972"/>
              <a:gd name="T27" fmla="*/ 222 h 956"/>
              <a:gd name="T28" fmla="*/ 6 w 972"/>
              <a:gd name="T29" fmla="*/ 178 h 956"/>
              <a:gd name="T30" fmla="*/ 2 w 972"/>
              <a:gd name="T31" fmla="*/ 134 h 956"/>
              <a:gd name="T32" fmla="*/ 26 w 972"/>
              <a:gd name="T33" fmla="*/ 80 h 956"/>
              <a:gd name="T34" fmla="*/ 74 w 972"/>
              <a:gd name="T35" fmla="*/ 24 h 956"/>
              <a:gd name="T36" fmla="*/ 112 w 972"/>
              <a:gd name="T37" fmla="*/ 64 h 956"/>
              <a:gd name="T38" fmla="*/ 166 w 972"/>
              <a:gd name="T39" fmla="*/ 152 h 956"/>
              <a:gd name="T40" fmla="*/ 200 w 972"/>
              <a:gd name="T41" fmla="*/ 172 h 956"/>
              <a:gd name="T42" fmla="*/ 236 w 972"/>
              <a:gd name="T43" fmla="*/ 158 h 956"/>
              <a:gd name="T44" fmla="*/ 250 w 972"/>
              <a:gd name="T45" fmla="*/ 170 h 956"/>
              <a:gd name="T46" fmla="*/ 290 w 972"/>
              <a:gd name="T47" fmla="*/ 188 h 956"/>
              <a:gd name="T48" fmla="*/ 374 w 972"/>
              <a:gd name="T49" fmla="*/ 166 h 956"/>
              <a:gd name="T50" fmla="*/ 378 w 972"/>
              <a:gd name="T51" fmla="*/ 128 h 956"/>
              <a:gd name="T52" fmla="*/ 370 w 972"/>
              <a:gd name="T53" fmla="*/ 66 h 956"/>
              <a:gd name="T54" fmla="*/ 412 w 972"/>
              <a:gd name="T55" fmla="*/ 100 h 956"/>
              <a:gd name="T56" fmla="*/ 468 w 972"/>
              <a:gd name="T57" fmla="*/ 100 h 956"/>
              <a:gd name="T58" fmla="*/ 472 w 972"/>
              <a:gd name="T59" fmla="*/ 30 h 956"/>
              <a:gd name="T60" fmla="*/ 516 w 972"/>
              <a:gd name="T61" fmla="*/ 0 h 956"/>
              <a:gd name="T62" fmla="*/ 562 w 972"/>
              <a:gd name="T63" fmla="*/ 50 h 956"/>
              <a:gd name="T64" fmla="*/ 628 w 972"/>
              <a:gd name="T65" fmla="*/ 98 h 956"/>
              <a:gd name="T66" fmla="*/ 656 w 972"/>
              <a:gd name="T67" fmla="*/ 150 h 956"/>
              <a:gd name="T68" fmla="*/ 764 w 972"/>
              <a:gd name="T69" fmla="*/ 184 h 956"/>
              <a:gd name="T70" fmla="*/ 812 w 972"/>
              <a:gd name="T71" fmla="*/ 168 h 956"/>
              <a:gd name="T72" fmla="*/ 932 w 972"/>
              <a:gd name="T73" fmla="*/ 208 h 956"/>
              <a:gd name="T74" fmla="*/ 972 w 972"/>
              <a:gd name="T75" fmla="*/ 278 h 956"/>
              <a:gd name="T76" fmla="*/ 908 w 972"/>
              <a:gd name="T77" fmla="*/ 388 h 956"/>
              <a:gd name="T78" fmla="*/ 840 w 972"/>
              <a:gd name="T79" fmla="*/ 418 h 956"/>
              <a:gd name="T80" fmla="*/ 788 w 972"/>
              <a:gd name="T81" fmla="*/ 376 h 956"/>
              <a:gd name="T82" fmla="*/ 764 w 972"/>
              <a:gd name="T83" fmla="*/ 422 h 956"/>
              <a:gd name="T84" fmla="*/ 772 w 972"/>
              <a:gd name="T85" fmla="*/ 478 h 956"/>
              <a:gd name="T86" fmla="*/ 784 w 972"/>
              <a:gd name="T87" fmla="*/ 564 h 956"/>
              <a:gd name="T88" fmla="*/ 810 w 972"/>
              <a:gd name="T89" fmla="*/ 602 h 956"/>
              <a:gd name="T90" fmla="*/ 780 w 972"/>
              <a:gd name="T91" fmla="*/ 646 h 956"/>
              <a:gd name="T92" fmla="*/ 788 w 972"/>
              <a:gd name="T93" fmla="*/ 686 h 956"/>
              <a:gd name="T94" fmla="*/ 848 w 972"/>
              <a:gd name="T95" fmla="*/ 740 h 956"/>
              <a:gd name="T96" fmla="*/ 796 w 972"/>
              <a:gd name="T97" fmla="*/ 758 h 956"/>
              <a:gd name="T98" fmla="*/ 756 w 972"/>
              <a:gd name="T99" fmla="*/ 712 h 956"/>
              <a:gd name="T100" fmla="*/ 716 w 972"/>
              <a:gd name="T101" fmla="*/ 718 h 956"/>
              <a:gd name="T102" fmla="*/ 662 w 972"/>
              <a:gd name="T103" fmla="*/ 706 h 956"/>
              <a:gd name="T104" fmla="*/ 630 w 972"/>
              <a:gd name="T105" fmla="*/ 636 h 956"/>
              <a:gd name="T106" fmla="*/ 578 w 972"/>
              <a:gd name="T107" fmla="*/ 648 h 956"/>
              <a:gd name="T108" fmla="*/ 550 w 972"/>
              <a:gd name="T109" fmla="*/ 682 h 956"/>
              <a:gd name="T110" fmla="*/ 558 w 972"/>
              <a:gd name="T111" fmla="*/ 726 h 956"/>
              <a:gd name="T112" fmla="*/ 558 w 972"/>
              <a:gd name="T113" fmla="*/ 766 h 956"/>
              <a:gd name="T114" fmla="*/ 500 w 972"/>
              <a:gd name="T115" fmla="*/ 810 h 956"/>
              <a:gd name="T116" fmla="*/ 522 w 972"/>
              <a:gd name="T117" fmla="*/ 870 h 956"/>
              <a:gd name="T118" fmla="*/ 522 w 972"/>
              <a:gd name="T119" fmla="*/ 918 h 9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72" h="956">
                <a:moveTo>
                  <a:pt x="432" y="956"/>
                </a:moveTo>
                <a:lnTo>
                  <a:pt x="432" y="956"/>
                </a:lnTo>
                <a:lnTo>
                  <a:pt x="422" y="952"/>
                </a:lnTo>
                <a:lnTo>
                  <a:pt x="406" y="942"/>
                </a:lnTo>
                <a:lnTo>
                  <a:pt x="392" y="934"/>
                </a:lnTo>
                <a:lnTo>
                  <a:pt x="380" y="928"/>
                </a:lnTo>
                <a:lnTo>
                  <a:pt x="368" y="920"/>
                </a:lnTo>
                <a:lnTo>
                  <a:pt x="354" y="904"/>
                </a:lnTo>
                <a:lnTo>
                  <a:pt x="354" y="888"/>
                </a:lnTo>
                <a:lnTo>
                  <a:pt x="362" y="878"/>
                </a:lnTo>
                <a:lnTo>
                  <a:pt x="368" y="866"/>
                </a:lnTo>
                <a:lnTo>
                  <a:pt x="370" y="858"/>
                </a:lnTo>
                <a:lnTo>
                  <a:pt x="368" y="848"/>
                </a:lnTo>
                <a:lnTo>
                  <a:pt x="366" y="840"/>
                </a:lnTo>
                <a:lnTo>
                  <a:pt x="362" y="832"/>
                </a:lnTo>
                <a:lnTo>
                  <a:pt x="350" y="816"/>
                </a:lnTo>
                <a:lnTo>
                  <a:pt x="342" y="808"/>
                </a:lnTo>
                <a:lnTo>
                  <a:pt x="336" y="798"/>
                </a:lnTo>
                <a:lnTo>
                  <a:pt x="324" y="780"/>
                </a:lnTo>
                <a:lnTo>
                  <a:pt x="316" y="764"/>
                </a:lnTo>
                <a:lnTo>
                  <a:pt x="306" y="750"/>
                </a:lnTo>
                <a:lnTo>
                  <a:pt x="298" y="730"/>
                </a:lnTo>
                <a:lnTo>
                  <a:pt x="294" y="726"/>
                </a:lnTo>
                <a:lnTo>
                  <a:pt x="290" y="722"/>
                </a:lnTo>
                <a:lnTo>
                  <a:pt x="286" y="720"/>
                </a:lnTo>
                <a:lnTo>
                  <a:pt x="282" y="720"/>
                </a:lnTo>
                <a:lnTo>
                  <a:pt x="266" y="720"/>
                </a:lnTo>
                <a:lnTo>
                  <a:pt x="248" y="712"/>
                </a:lnTo>
                <a:lnTo>
                  <a:pt x="224" y="678"/>
                </a:lnTo>
                <a:lnTo>
                  <a:pt x="206" y="626"/>
                </a:lnTo>
                <a:lnTo>
                  <a:pt x="192" y="608"/>
                </a:lnTo>
                <a:lnTo>
                  <a:pt x="178" y="608"/>
                </a:lnTo>
                <a:lnTo>
                  <a:pt x="170" y="614"/>
                </a:lnTo>
                <a:lnTo>
                  <a:pt x="164" y="620"/>
                </a:lnTo>
                <a:lnTo>
                  <a:pt x="162" y="630"/>
                </a:lnTo>
                <a:lnTo>
                  <a:pt x="162" y="652"/>
                </a:lnTo>
                <a:lnTo>
                  <a:pt x="160" y="662"/>
                </a:lnTo>
                <a:lnTo>
                  <a:pt x="156" y="674"/>
                </a:lnTo>
                <a:lnTo>
                  <a:pt x="148" y="670"/>
                </a:lnTo>
                <a:lnTo>
                  <a:pt x="146" y="652"/>
                </a:lnTo>
                <a:lnTo>
                  <a:pt x="140" y="634"/>
                </a:lnTo>
                <a:lnTo>
                  <a:pt x="134" y="620"/>
                </a:lnTo>
                <a:lnTo>
                  <a:pt x="130" y="606"/>
                </a:lnTo>
                <a:lnTo>
                  <a:pt x="134" y="602"/>
                </a:lnTo>
                <a:lnTo>
                  <a:pt x="136" y="598"/>
                </a:lnTo>
                <a:lnTo>
                  <a:pt x="138" y="590"/>
                </a:lnTo>
                <a:lnTo>
                  <a:pt x="138" y="576"/>
                </a:lnTo>
                <a:lnTo>
                  <a:pt x="142" y="538"/>
                </a:lnTo>
                <a:lnTo>
                  <a:pt x="134" y="518"/>
                </a:lnTo>
                <a:lnTo>
                  <a:pt x="130" y="500"/>
                </a:lnTo>
                <a:lnTo>
                  <a:pt x="128" y="482"/>
                </a:lnTo>
                <a:lnTo>
                  <a:pt x="130" y="466"/>
                </a:lnTo>
                <a:lnTo>
                  <a:pt x="140" y="454"/>
                </a:lnTo>
                <a:lnTo>
                  <a:pt x="150" y="442"/>
                </a:lnTo>
                <a:lnTo>
                  <a:pt x="146" y="396"/>
                </a:lnTo>
                <a:lnTo>
                  <a:pt x="124" y="364"/>
                </a:lnTo>
                <a:lnTo>
                  <a:pt x="114" y="326"/>
                </a:lnTo>
                <a:lnTo>
                  <a:pt x="110" y="312"/>
                </a:lnTo>
                <a:lnTo>
                  <a:pt x="104" y="300"/>
                </a:lnTo>
                <a:lnTo>
                  <a:pt x="84" y="276"/>
                </a:lnTo>
                <a:lnTo>
                  <a:pt x="68" y="254"/>
                </a:lnTo>
                <a:lnTo>
                  <a:pt x="54" y="232"/>
                </a:lnTo>
                <a:lnTo>
                  <a:pt x="50" y="222"/>
                </a:lnTo>
                <a:lnTo>
                  <a:pt x="48" y="212"/>
                </a:lnTo>
                <a:lnTo>
                  <a:pt x="12" y="188"/>
                </a:lnTo>
                <a:lnTo>
                  <a:pt x="6" y="178"/>
                </a:lnTo>
                <a:lnTo>
                  <a:pt x="0" y="178"/>
                </a:lnTo>
                <a:lnTo>
                  <a:pt x="0" y="154"/>
                </a:lnTo>
                <a:lnTo>
                  <a:pt x="0" y="142"/>
                </a:lnTo>
                <a:lnTo>
                  <a:pt x="2" y="134"/>
                </a:lnTo>
                <a:lnTo>
                  <a:pt x="10" y="130"/>
                </a:lnTo>
                <a:lnTo>
                  <a:pt x="16" y="124"/>
                </a:lnTo>
                <a:lnTo>
                  <a:pt x="20" y="118"/>
                </a:lnTo>
                <a:lnTo>
                  <a:pt x="22" y="110"/>
                </a:lnTo>
                <a:lnTo>
                  <a:pt x="24" y="96"/>
                </a:lnTo>
                <a:lnTo>
                  <a:pt x="26" y="80"/>
                </a:lnTo>
                <a:lnTo>
                  <a:pt x="0" y="50"/>
                </a:lnTo>
                <a:lnTo>
                  <a:pt x="0" y="28"/>
                </a:lnTo>
                <a:lnTo>
                  <a:pt x="74" y="24"/>
                </a:lnTo>
                <a:lnTo>
                  <a:pt x="82" y="28"/>
                </a:lnTo>
                <a:lnTo>
                  <a:pt x="92" y="38"/>
                </a:lnTo>
                <a:lnTo>
                  <a:pt x="102" y="50"/>
                </a:lnTo>
                <a:lnTo>
                  <a:pt x="112" y="64"/>
                </a:lnTo>
                <a:lnTo>
                  <a:pt x="112" y="76"/>
                </a:lnTo>
                <a:lnTo>
                  <a:pt x="116" y="88"/>
                </a:lnTo>
                <a:lnTo>
                  <a:pt x="122" y="98"/>
                </a:lnTo>
                <a:lnTo>
                  <a:pt x="128" y="110"/>
                </a:lnTo>
                <a:lnTo>
                  <a:pt x="146" y="132"/>
                </a:lnTo>
                <a:lnTo>
                  <a:pt x="166" y="152"/>
                </a:lnTo>
                <a:lnTo>
                  <a:pt x="174" y="152"/>
                </a:lnTo>
                <a:lnTo>
                  <a:pt x="182" y="154"/>
                </a:lnTo>
                <a:lnTo>
                  <a:pt x="186" y="156"/>
                </a:lnTo>
                <a:lnTo>
                  <a:pt x="190" y="158"/>
                </a:lnTo>
                <a:lnTo>
                  <a:pt x="200" y="172"/>
                </a:lnTo>
                <a:lnTo>
                  <a:pt x="208" y="170"/>
                </a:lnTo>
                <a:lnTo>
                  <a:pt x="216" y="170"/>
                </a:lnTo>
                <a:lnTo>
                  <a:pt x="224" y="166"/>
                </a:lnTo>
                <a:lnTo>
                  <a:pt x="236" y="158"/>
                </a:lnTo>
                <a:lnTo>
                  <a:pt x="242" y="158"/>
                </a:lnTo>
                <a:lnTo>
                  <a:pt x="248" y="162"/>
                </a:lnTo>
                <a:lnTo>
                  <a:pt x="248" y="166"/>
                </a:lnTo>
                <a:lnTo>
                  <a:pt x="250" y="170"/>
                </a:lnTo>
                <a:lnTo>
                  <a:pt x="254" y="172"/>
                </a:lnTo>
                <a:lnTo>
                  <a:pt x="258" y="174"/>
                </a:lnTo>
                <a:lnTo>
                  <a:pt x="270" y="176"/>
                </a:lnTo>
                <a:lnTo>
                  <a:pt x="282" y="178"/>
                </a:lnTo>
                <a:lnTo>
                  <a:pt x="290" y="188"/>
                </a:lnTo>
                <a:lnTo>
                  <a:pt x="310" y="188"/>
                </a:lnTo>
                <a:lnTo>
                  <a:pt x="328" y="174"/>
                </a:lnTo>
                <a:lnTo>
                  <a:pt x="374" y="166"/>
                </a:lnTo>
                <a:lnTo>
                  <a:pt x="378" y="160"/>
                </a:lnTo>
                <a:lnTo>
                  <a:pt x="382" y="154"/>
                </a:lnTo>
                <a:lnTo>
                  <a:pt x="382" y="142"/>
                </a:lnTo>
                <a:lnTo>
                  <a:pt x="378" y="128"/>
                </a:lnTo>
                <a:lnTo>
                  <a:pt x="372" y="104"/>
                </a:lnTo>
                <a:lnTo>
                  <a:pt x="368" y="92"/>
                </a:lnTo>
                <a:lnTo>
                  <a:pt x="366" y="80"/>
                </a:lnTo>
                <a:lnTo>
                  <a:pt x="368" y="72"/>
                </a:lnTo>
                <a:lnTo>
                  <a:pt x="370" y="66"/>
                </a:lnTo>
                <a:lnTo>
                  <a:pt x="376" y="70"/>
                </a:lnTo>
                <a:lnTo>
                  <a:pt x="384" y="78"/>
                </a:lnTo>
                <a:lnTo>
                  <a:pt x="392" y="84"/>
                </a:lnTo>
                <a:lnTo>
                  <a:pt x="406" y="92"/>
                </a:lnTo>
                <a:lnTo>
                  <a:pt x="412" y="100"/>
                </a:lnTo>
                <a:lnTo>
                  <a:pt x="424" y="104"/>
                </a:lnTo>
                <a:lnTo>
                  <a:pt x="438" y="104"/>
                </a:lnTo>
                <a:lnTo>
                  <a:pt x="452" y="104"/>
                </a:lnTo>
                <a:lnTo>
                  <a:pt x="468" y="100"/>
                </a:lnTo>
                <a:lnTo>
                  <a:pt x="484" y="84"/>
                </a:lnTo>
                <a:lnTo>
                  <a:pt x="482" y="64"/>
                </a:lnTo>
                <a:lnTo>
                  <a:pt x="478" y="50"/>
                </a:lnTo>
                <a:lnTo>
                  <a:pt x="474" y="40"/>
                </a:lnTo>
                <a:lnTo>
                  <a:pt x="472" y="30"/>
                </a:lnTo>
                <a:lnTo>
                  <a:pt x="482" y="18"/>
                </a:lnTo>
                <a:lnTo>
                  <a:pt x="494" y="8"/>
                </a:lnTo>
                <a:lnTo>
                  <a:pt x="502" y="2"/>
                </a:lnTo>
                <a:lnTo>
                  <a:pt x="508" y="0"/>
                </a:lnTo>
                <a:lnTo>
                  <a:pt x="516" y="0"/>
                </a:lnTo>
                <a:lnTo>
                  <a:pt x="526" y="4"/>
                </a:lnTo>
                <a:lnTo>
                  <a:pt x="530" y="16"/>
                </a:lnTo>
                <a:lnTo>
                  <a:pt x="536" y="26"/>
                </a:lnTo>
                <a:lnTo>
                  <a:pt x="546" y="36"/>
                </a:lnTo>
                <a:lnTo>
                  <a:pt x="562" y="50"/>
                </a:lnTo>
                <a:lnTo>
                  <a:pt x="588" y="60"/>
                </a:lnTo>
                <a:lnTo>
                  <a:pt x="598" y="72"/>
                </a:lnTo>
                <a:lnTo>
                  <a:pt x="612" y="84"/>
                </a:lnTo>
                <a:lnTo>
                  <a:pt x="628" y="98"/>
                </a:lnTo>
                <a:lnTo>
                  <a:pt x="636" y="106"/>
                </a:lnTo>
                <a:lnTo>
                  <a:pt x="642" y="118"/>
                </a:lnTo>
                <a:lnTo>
                  <a:pt x="650" y="138"/>
                </a:lnTo>
                <a:lnTo>
                  <a:pt x="656" y="150"/>
                </a:lnTo>
                <a:lnTo>
                  <a:pt x="666" y="164"/>
                </a:lnTo>
                <a:lnTo>
                  <a:pt x="678" y="176"/>
                </a:lnTo>
                <a:lnTo>
                  <a:pt x="686" y="182"/>
                </a:lnTo>
                <a:lnTo>
                  <a:pt x="694" y="184"/>
                </a:lnTo>
                <a:lnTo>
                  <a:pt x="764" y="184"/>
                </a:lnTo>
                <a:lnTo>
                  <a:pt x="774" y="178"/>
                </a:lnTo>
                <a:lnTo>
                  <a:pt x="786" y="172"/>
                </a:lnTo>
                <a:lnTo>
                  <a:pt x="798" y="168"/>
                </a:lnTo>
                <a:lnTo>
                  <a:pt x="812" y="168"/>
                </a:lnTo>
                <a:lnTo>
                  <a:pt x="858" y="184"/>
                </a:lnTo>
                <a:lnTo>
                  <a:pt x="900" y="184"/>
                </a:lnTo>
                <a:lnTo>
                  <a:pt x="920" y="202"/>
                </a:lnTo>
                <a:lnTo>
                  <a:pt x="932" y="208"/>
                </a:lnTo>
                <a:lnTo>
                  <a:pt x="952" y="210"/>
                </a:lnTo>
                <a:lnTo>
                  <a:pt x="972" y="228"/>
                </a:lnTo>
                <a:lnTo>
                  <a:pt x="972" y="278"/>
                </a:lnTo>
                <a:lnTo>
                  <a:pt x="958" y="296"/>
                </a:lnTo>
                <a:lnTo>
                  <a:pt x="946" y="316"/>
                </a:lnTo>
                <a:lnTo>
                  <a:pt x="938" y="336"/>
                </a:lnTo>
                <a:lnTo>
                  <a:pt x="930" y="358"/>
                </a:lnTo>
                <a:lnTo>
                  <a:pt x="908" y="388"/>
                </a:lnTo>
                <a:lnTo>
                  <a:pt x="880" y="418"/>
                </a:lnTo>
                <a:lnTo>
                  <a:pt x="866" y="422"/>
                </a:lnTo>
                <a:lnTo>
                  <a:pt x="856" y="422"/>
                </a:lnTo>
                <a:lnTo>
                  <a:pt x="846" y="420"/>
                </a:lnTo>
                <a:lnTo>
                  <a:pt x="840" y="418"/>
                </a:lnTo>
                <a:lnTo>
                  <a:pt x="828" y="406"/>
                </a:lnTo>
                <a:lnTo>
                  <a:pt x="812" y="394"/>
                </a:lnTo>
                <a:lnTo>
                  <a:pt x="806" y="388"/>
                </a:lnTo>
                <a:lnTo>
                  <a:pt x="800" y="382"/>
                </a:lnTo>
                <a:lnTo>
                  <a:pt x="788" y="376"/>
                </a:lnTo>
                <a:lnTo>
                  <a:pt x="778" y="374"/>
                </a:lnTo>
                <a:lnTo>
                  <a:pt x="768" y="374"/>
                </a:lnTo>
                <a:lnTo>
                  <a:pt x="764" y="382"/>
                </a:lnTo>
                <a:lnTo>
                  <a:pt x="764" y="422"/>
                </a:lnTo>
                <a:lnTo>
                  <a:pt x="768" y="434"/>
                </a:lnTo>
                <a:lnTo>
                  <a:pt x="772" y="446"/>
                </a:lnTo>
                <a:lnTo>
                  <a:pt x="772" y="460"/>
                </a:lnTo>
                <a:lnTo>
                  <a:pt x="772" y="478"/>
                </a:lnTo>
                <a:lnTo>
                  <a:pt x="770" y="492"/>
                </a:lnTo>
                <a:lnTo>
                  <a:pt x="766" y="510"/>
                </a:lnTo>
                <a:lnTo>
                  <a:pt x="766" y="528"/>
                </a:lnTo>
                <a:lnTo>
                  <a:pt x="768" y="548"/>
                </a:lnTo>
                <a:lnTo>
                  <a:pt x="784" y="564"/>
                </a:lnTo>
                <a:lnTo>
                  <a:pt x="790" y="568"/>
                </a:lnTo>
                <a:lnTo>
                  <a:pt x="796" y="574"/>
                </a:lnTo>
                <a:lnTo>
                  <a:pt x="802" y="582"/>
                </a:lnTo>
                <a:lnTo>
                  <a:pt x="808" y="592"/>
                </a:lnTo>
                <a:lnTo>
                  <a:pt x="810" y="602"/>
                </a:lnTo>
                <a:lnTo>
                  <a:pt x="810" y="612"/>
                </a:lnTo>
                <a:lnTo>
                  <a:pt x="808" y="622"/>
                </a:lnTo>
                <a:lnTo>
                  <a:pt x="800" y="632"/>
                </a:lnTo>
                <a:lnTo>
                  <a:pt x="786" y="640"/>
                </a:lnTo>
                <a:lnTo>
                  <a:pt x="780" y="646"/>
                </a:lnTo>
                <a:lnTo>
                  <a:pt x="778" y="650"/>
                </a:lnTo>
                <a:lnTo>
                  <a:pt x="776" y="656"/>
                </a:lnTo>
                <a:lnTo>
                  <a:pt x="776" y="674"/>
                </a:lnTo>
                <a:lnTo>
                  <a:pt x="782" y="680"/>
                </a:lnTo>
                <a:lnTo>
                  <a:pt x="788" y="686"/>
                </a:lnTo>
                <a:lnTo>
                  <a:pt x="806" y="694"/>
                </a:lnTo>
                <a:lnTo>
                  <a:pt x="828" y="702"/>
                </a:lnTo>
                <a:lnTo>
                  <a:pt x="840" y="710"/>
                </a:lnTo>
                <a:lnTo>
                  <a:pt x="850" y="718"/>
                </a:lnTo>
                <a:lnTo>
                  <a:pt x="848" y="740"/>
                </a:lnTo>
                <a:lnTo>
                  <a:pt x="846" y="752"/>
                </a:lnTo>
                <a:lnTo>
                  <a:pt x="842" y="756"/>
                </a:lnTo>
                <a:lnTo>
                  <a:pt x="840" y="762"/>
                </a:lnTo>
                <a:lnTo>
                  <a:pt x="818" y="760"/>
                </a:lnTo>
                <a:lnTo>
                  <a:pt x="796" y="758"/>
                </a:lnTo>
                <a:lnTo>
                  <a:pt x="778" y="754"/>
                </a:lnTo>
                <a:lnTo>
                  <a:pt x="764" y="748"/>
                </a:lnTo>
                <a:lnTo>
                  <a:pt x="762" y="734"/>
                </a:lnTo>
                <a:lnTo>
                  <a:pt x="760" y="722"/>
                </a:lnTo>
                <a:lnTo>
                  <a:pt x="756" y="712"/>
                </a:lnTo>
                <a:lnTo>
                  <a:pt x="752" y="702"/>
                </a:lnTo>
                <a:lnTo>
                  <a:pt x="744" y="704"/>
                </a:lnTo>
                <a:lnTo>
                  <a:pt x="736" y="704"/>
                </a:lnTo>
                <a:lnTo>
                  <a:pt x="726" y="710"/>
                </a:lnTo>
                <a:lnTo>
                  <a:pt x="716" y="718"/>
                </a:lnTo>
                <a:lnTo>
                  <a:pt x="706" y="724"/>
                </a:lnTo>
                <a:lnTo>
                  <a:pt x="680" y="724"/>
                </a:lnTo>
                <a:lnTo>
                  <a:pt x="670" y="716"/>
                </a:lnTo>
                <a:lnTo>
                  <a:pt x="662" y="706"/>
                </a:lnTo>
                <a:lnTo>
                  <a:pt x="656" y="698"/>
                </a:lnTo>
                <a:lnTo>
                  <a:pt x="652" y="688"/>
                </a:lnTo>
                <a:lnTo>
                  <a:pt x="646" y="668"/>
                </a:lnTo>
                <a:lnTo>
                  <a:pt x="642" y="652"/>
                </a:lnTo>
                <a:lnTo>
                  <a:pt x="630" y="636"/>
                </a:lnTo>
                <a:lnTo>
                  <a:pt x="604" y="636"/>
                </a:lnTo>
                <a:lnTo>
                  <a:pt x="594" y="636"/>
                </a:lnTo>
                <a:lnTo>
                  <a:pt x="588" y="638"/>
                </a:lnTo>
                <a:lnTo>
                  <a:pt x="582" y="642"/>
                </a:lnTo>
                <a:lnTo>
                  <a:pt x="578" y="648"/>
                </a:lnTo>
                <a:lnTo>
                  <a:pt x="574" y="658"/>
                </a:lnTo>
                <a:lnTo>
                  <a:pt x="572" y="670"/>
                </a:lnTo>
                <a:lnTo>
                  <a:pt x="564" y="676"/>
                </a:lnTo>
                <a:lnTo>
                  <a:pt x="556" y="680"/>
                </a:lnTo>
                <a:lnTo>
                  <a:pt x="550" y="682"/>
                </a:lnTo>
                <a:lnTo>
                  <a:pt x="542" y="686"/>
                </a:lnTo>
                <a:lnTo>
                  <a:pt x="542" y="704"/>
                </a:lnTo>
                <a:lnTo>
                  <a:pt x="550" y="712"/>
                </a:lnTo>
                <a:lnTo>
                  <a:pt x="558" y="726"/>
                </a:lnTo>
                <a:lnTo>
                  <a:pt x="562" y="732"/>
                </a:lnTo>
                <a:lnTo>
                  <a:pt x="564" y="740"/>
                </a:lnTo>
                <a:lnTo>
                  <a:pt x="564" y="748"/>
                </a:lnTo>
                <a:lnTo>
                  <a:pt x="562" y="758"/>
                </a:lnTo>
                <a:lnTo>
                  <a:pt x="558" y="766"/>
                </a:lnTo>
                <a:lnTo>
                  <a:pt x="552" y="772"/>
                </a:lnTo>
                <a:lnTo>
                  <a:pt x="536" y="782"/>
                </a:lnTo>
                <a:lnTo>
                  <a:pt x="508" y="800"/>
                </a:lnTo>
                <a:lnTo>
                  <a:pt x="500" y="810"/>
                </a:lnTo>
                <a:lnTo>
                  <a:pt x="500" y="850"/>
                </a:lnTo>
                <a:lnTo>
                  <a:pt x="504" y="856"/>
                </a:lnTo>
                <a:lnTo>
                  <a:pt x="508" y="860"/>
                </a:lnTo>
                <a:lnTo>
                  <a:pt x="518" y="866"/>
                </a:lnTo>
                <a:lnTo>
                  <a:pt x="522" y="870"/>
                </a:lnTo>
                <a:lnTo>
                  <a:pt x="526" y="878"/>
                </a:lnTo>
                <a:lnTo>
                  <a:pt x="528" y="888"/>
                </a:lnTo>
                <a:lnTo>
                  <a:pt x="530" y="902"/>
                </a:lnTo>
                <a:lnTo>
                  <a:pt x="522" y="918"/>
                </a:lnTo>
                <a:lnTo>
                  <a:pt x="510" y="924"/>
                </a:lnTo>
                <a:lnTo>
                  <a:pt x="498" y="930"/>
                </a:lnTo>
                <a:lnTo>
                  <a:pt x="432" y="95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0" name="Freeform 10"/>
          <p:cNvSpPr/>
          <p:nvPr/>
        </p:nvSpPr>
        <p:spPr bwMode="auto">
          <a:xfrm>
            <a:off x="4891088" y="2592388"/>
            <a:ext cx="731838" cy="561975"/>
          </a:xfrm>
          <a:custGeom>
            <a:avLst/>
            <a:gdLst>
              <a:gd name="T0" fmla="*/ 40 w 784"/>
              <a:gd name="T1" fmla="*/ 590 h 602"/>
              <a:gd name="T2" fmla="*/ 0 w 784"/>
              <a:gd name="T3" fmla="*/ 520 h 602"/>
              <a:gd name="T4" fmla="*/ 8 w 784"/>
              <a:gd name="T5" fmla="*/ 486 h 602"/>
              <a:gd name="T6" fmla="*/ 26 w 784"/>
              <a:gd name="T7" fmla="*/ 440 h 602"/>
              <a:gd name="T8" fmla="*/ 66 w 784"/>
              <a:gd name="T9" fmla="*/ 396 h 602"/>
              <a:gd name="T10" fmla="*/ 124 w 784"/>
              <a:gd name="T11" fmla="*/ 342 h 602"/>
              <a:gd name="T12" fmla="*/ 184 w 784"/>
              <a:gd name="T13" fmla="*/ 276 h 602"/>
              <a:gd name="T14" fmla="*/ 214 w 784"/>
              <a:gd name="T15" fmla="*/ 230 h 602"/>
              <a:gd name="T16" fmla="*/ 218 w 784"/>
              <a:gd name="T17" fmla="*/ 196 h 602"/>
              <a:gd name="T18" fmla="*/ 248 w 784"/>
              <a:gd name="T19" fmla="*/ 164 h 602"/>
              <a:gd name="T20" fmla="*/ 254 w 784"/>
              <a:gd name="T21" fmla="*/ 96 h 602"/>
              <a:gd name="T22" fmla="*/ 264 w 784"/>
              <a:gd name="T23" fmla="*/ 60 h 602"/>
              <a:gd name="T24" fmla="*/ 298 w 784"/>
              <a:gd name="T25" fmla="*/ 36 h 602"/>
              <a:gd name="T26" fmla="*/ 352 w 784"/>
              <a:gd name="T27" fmla="*/ 68 h 602"/>
              <a:gd name="T28" fmla="*/ 360 w 784"/>
              <a:gd name="T29" fmla="*/ 32 h 602"/>
              <a:gd name="T30" fmla="*/ 346 w 784"/>
              <a:gd name="T31" fmla="*/ 8 h 602"/>
              <a:gd name="T32" fmla="*/ 454 w 784"/>
              <a:gd name="T33" fmla="*/ 10 h 602"/>
              <a:gd name="T34" fmla="*/ 506 w 784"/>
              <a:gd name="T35" fmla="*/ 0 h 602"/>
              <a:gd name="T36" fmla="*/ 518 w 784"/>
              <a:gd name="T37" fmla="*/ 20 h 602"/>
              <a:gd name="T38" fmla="*/ 478 w 784"/>
              <a:gd name="T39" fmla="*/ 82 h 602"/>
              <a:gd name="T40" fmla="*/ 500 w 784"/>
              <a:gd name="T41" fmla="*/ 96 h 602"/>
              <a:gd name="T42" fmla="*/ 580 w 784"/>
              <a:gd name="T43" fmla="*/ 72 h 602"/>
              <a:gd name="T44" fmla="*/ 612 w 784"/>
              <a:gd name="T45" fmla="*/ 84 h 602"/>
              <a:gd name="T46" fmla="*/ 668 w 784"/>
              <a:gd name="T47" fmla="*/ 58 h 602"/>
              <a:gd name="T48" fmla="*/ 710 w 784"/>
              <a:gd name="T49" fmla="*/ 56 h 602"/>
              <a:gd name="T50" fmla="*/ 784 w 784"/>
              <a:gd name="T51" fmla="*/ 152 h 602"/>
              <a:gd name="T52" fmla="*/ 752 w 784"/>
              <a:gd name="T53" fmla="*/ 174 h 602"/>
              <a:gd name="T54" fmla="*/ 728 w 784"/>
              <a:gd name="T55" fmla="*/ 196 h 602"/>
              <a:gd name="T56" fmla="*/ 728 w 784"/>
              <a:gd name="T57" fmla="*/ 224 h 602"/>
              <a:gd name="T58" fmla="*/ 704 w 784"/>
              <a:gd name="T59" fmla="*/ 242 h 602"/>
              <a:gd name="T60" fmla="*/ 634 w 784"/>
              <a:gd name="T61" fmla="*/ 282 h 602"/>
              <a:gd name="T62" fmla="*/ 606 w 784"/>
              <a:gd name="T63" fmla="*/ 296 h 602"/>
              <a:gd name="T64" fmla="*/ 582 w 784"/>
              <a:gd name="T65" fmla="*/ 288 h 602"/>
              <a:gd name="T66" fmla="*/ 556 w 784"/>
              <a:gd name="T67" fmla="*/ 304 h 602"/>
              <a:gd name="T68" fmla="*/ 544 w 784"/>
              <a:gd name="T69" fmla="*/ 292 h 602"/>
              <a:gd name="T70" fmla="*/ 526 w 784"/>
              <a:gd name="T71" fmla="*/ 294 h 602"/>
              <a:gd name="T72" fmla="*/ 516 w 784"/>
              <a:gd name="T73" fmla="*/ 326 h 602"/>
              <a:gd name="T74" fmla="*/ 498 w 784"/>
              <a:gd name="T75" fmla="*/ 338 h 602"/>
              <a:gd name="T76" fmla="*/ 478 w 784"/>
              <a:gd name="T77" fmla="*/ 342 h 602"/>
              <a:gd name="T78" fmla="*/ 468 w 784"/>
              <a:gd name="T79" fmla="*/ 326 h 602"/>
              <a:gd name="T80" fmla="*/ 436 w 784"/>
              <a:gd name="T81" fmla="*/ 302 h 602"/>
              <a:gd name="T82" fmla="*/ 408 w 784"/>
              <a:gd name="T83" fmla="*/ 330 h 602"/>
              <a:gd name="T84" fmla="*/ 374 w 784"/>
              <a:gd name="T85" fmla="*/ 368 h 602"/>
              <a:gd name="T86" fmla="*/ 350 w 784"/>
              <a:gd name="T87" fmla="*/ 394 h 602"/>
              <a:gd name="T88" fmla="*/ 306 w 784"/>
              <a:gd name="T89" fmla="*/ 418 h 602"/>
              <a:gd name="T90" fmla="*/ 270 w 784"/>
              <a:gd name="T91" fmla="*/ 422 h 602"/>
              <a:gd name="T92" fmla="*/ 256 w 784"/>
              <a:gd name="T93" fmla="*/ 438 h 602"/>
              <a:gd name="T94" fmla="*/ 218 w 784"/>
              <a:gd name="T95" fmla="*/ 432 h 602"/>
              <a:gd name="T96" fmla="*/ 140 w 784"/>
              <a:gd name="T97" fmla="*/ 462 h 602"/>
              <a:gd name="T98" fmla="*/ 92 w 784"/>
              <a:gd name="T99" fmla="*/ 474 h 602"/>
              <a:gd name="T100" fmla="*/ 76 w 784"/>
              <a:gd name="T101" fmla="*/ 510 h 602"/>
              <a:gd name="T102" fmla="*/ 52 w 784"/>
              <a:gd name="T103" fmla="*/ 542 h 602"/>
              <a:gd name="T104" fmla="*/ 78 w 784"/>
              <a:gd name="T105" fmla="*/ 566 h 602"/>
              <a:gd name="T106" fmla="*/ 86 w 784"/>
              <a:gd name="T107" fmla="*/ 590 h 602"/>
              <a:gd name="T108" fmla="*/ 54 w 784"/>
              <a:gd name="T109" fmla="*/ 602 h 6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602">
                <a:moveTo>
                  <a:pt x="54" y="602"/>
                </a:moveTo>
                <a:lnTo>
                  <a:pt x="54" y="602"/>
                </a:lnTo>
                <a:lnTo>
                  <a:pt x="46" y="596"/>
                </a:lnTo>
                <a:lnTo>
                  <a:pt x="40" y="590"/>
                </a:lnTo>
                <a:lnTo>
                  <a:pt x="34" y="580"/>
                </a:lnTo>
                <a:lnTo>
                  <a:pt x="28" y="558"/>
                </a:lnTo>
                <a:lnTo>
                  <a:pt x="0" y="520"/>
                </a:lnTo>
                <a:lnTo>
                  <a:pt x="0" y="502"/>
                </a:lnTo>
                <a:lnTo>
                  <a:pt x="2" y="492"/>
                </a:lnTo>
                <a:lnTo>
                  <a:pt x="8" y="486"/>
                </a:lnTo>
                <a:lnTo>
                  <a:pt x="18" y="478"/>
                </a:lnTo>
                <a:lnTo>
                  <a:pt x="22" y="450"/>
                </a:lnTo>
                <a:lnTo>
                  <a:pt x="26" y="440"/>
                </a:lnTo>
                <a:lnTo>
                  <a:pt x="30" y="430"/>
                </a:lnTo>
                <a:lnTo>
                  <a:pt x="36" y="422"/>
                </a:lnTo>
                <a:lnTo>
                  <a:pt x="44" y="414"/>
                </a:lnTo>
                <a:lnTo>
                  <a:pt x="66" y="396"/>
                </a:lnTo>
                <a:lnTo>
                  <a:pt x="94" y="366"/>
                </a:lnTo>
                <a:lnTo>
                  <a:pt x="108" y="354"/>
                </a:lnTo>
                <a:lnTo>
                  <a:pt x="124" y="342"/>
                </a:lnTo>
                <a:lnTo>
                  <a:pt x="154" y="306"/>
                </a:lnTo>
                <a:lnTo>
                  <a:pt x="184" y="276"/>
                </a:lnTo>
                <a:lnTo>
                  <a:pt x="196" y="266"/>
                </a:lnTo>
                <a:lnTo>
                  <a:pt x="204" y="256"/>
                </a:lnTo>
                <a:lnTo>
                  <a:pt x="210" y="244"/>
                </a:lnTo>
                <a:lnTo>
                  <a:pt x="214" y="230"/>
                </a:lnTo>
                <a:lnTo>
                  <a:pt x="214" y="214"/>
                </a:lnTo>
                <a:lnTo>
                  <a:pt x="216" y="204"/>
                </a:lnTo>
                <a:lnTo>
                  <a:pt x="218" y="196"/>
                </a:lnTo>
                <a:lnTo>
                  <a:pt x="222" y="190"/>
                </a:lnTo>
                <a:lnTo>
                  <a:pt x="232" y="180"/>
                </a:lnTo>
                <a:lnTo>
                  <a:pt x="240" y="174"/>
                </a:lnTo>
                <a:lnTo>
                  <a:pt x="248" y="164"/>
                </a:lnTo>
                <a:lnTo>
                  <a:pt x="244" y="106"/>
                </a:lnTo>
                <a:lnTo>
                  <a:pt x="254" y="96"/>
                </a:lnTo>
                <a:lnTo>
                  <a:pt x="260" y="84"/>
                </a:lnTo>
                <a:lnTo>
                  <a:pt x="262" y="72"/>
                </a:lnTo>
                <a:lnTo>
                  <a:pt x="264" y="60"/>
                </a:lnTo>
                <a:lnTo>
                  <a:pt x="278" y="36"/>
                </a:lnTo>
                <a:lnTo>
                  <a:pt x="298" y="36"/>
                </a:lnTo>
                <a:lnTo>
                  <a:pt x="332" y="68"/>
                </a:lnTo>
                <a:lnTo>
                  <a:pt x="352" y="68"/>
                </a:lnTo>
                <a:lnTo>
                  <a:pt x="354" y="64"/>
                </a:lnTo>
                <a:lnTo>
                  <a:pt x="356" y="60"/>
                </a:lnTo>
                <a:lnTo>
                  <a:pt x="358" y="48"/>
                </a:lnTo>
                <a:lnTo>
                  <a:pt x="360" y="32"/>
                </a:lnTo>
                <a:lnTo>
                  <a:pt x="340" y="10"/>
                </a:lnTo>
                <a:lnTo>
                  <a:pt x="346" y="8"/>
                </a:lnTo>
                <a:lnTo>
                  <a:pt x="442" y="8"/>
                </a:lnTo>
                <a:lnTo>
                  <a:pt x="454" y="10"/>
                </a:lnTo>
                <a:lnTo>
                  <a:pt x="472" y="10"/>
                </a:lnTo>
                <a:lnTo>
                  <a:pt x="490" y="8"/>
                </a:lnTo>
                <a:lnTo>
                  <a:pt x="500" y="4"/>
                </a:lnTo>
                <a:lnTo>
                  <a:pt x="506" y="0"/>
                </a:lnTo>
                <a:lnTo>
                  <a:pt x="518" y="0"/>
                </a:lnTo>
                <a:lnTo>
                  <a:pt x="518" y="20"/>
                </a:lnTo>
                <a:lnTo>
                  <a:pt x="476" y="68"/>
                </a:lnTo>
                <a:lnTo>
                  <a:pt x="478" y="82"/>
                </a:lnTo>
                <a:lnTo>
                  <a:pt x="482" y="88"/>
                </a:lnTo>
                <a:lnTo>
                  <a:pt x="486" y="92"/>
                </a:lnTo>
                <a:lnTo>
                  <a:pt x="492" y="94"/>
                </a:lnTo>
                <a:lnTo>
                  <a:pt x="500" y="96"/>
                </a:lnTo>
                <a:lnTo>
                  <a:pt x="524" y="98"/>
                </a:lnTo>
                <a:lnTo>
                  <a:pt x="580" y="72"/>
                </a:lnTo>
                <a:lnTo>
                  <a:pt x="600" y="72"/>
                </a:lnTo>
                <a:lnTo>
                  <a:pt x="612" y="84"/>
                </a:lnTo>
                <a:lnTo>
                  <a:pt x="624" y="82"/>
                </a:lnTo>
                <a:lnTo>
                  <a:pt x="634" y="78"/>
                </a:lnTo>
                <a:lnTo>
                  <a:pt x="656" y="64"/>
                </a:lnTo>
                <a:lnTo>
                  <a:pt x="668" y="58"/>
                </a:lnTo>
                <a:lnTo>
                  <a:pt x="680" y="54"/>
                </a:lnTo>
                <a:lnTo>
                  <a:pt x="694" y="52"/>
                </a:lnTo>
                <a:lnTo>
                  <a:pt x="710" y="56"/>
                </a:lnTo>
                <a:lnTo>
                  <a:pt x="740" y="92"/>
                </a:lnTo>
                <a:lnTo>
                  <a:pt x="784" y="152"/>
                </a:lnTo>
                <a:lnTo>
                  <a:pt x="784" y="168"/>
                </a:lnTo>
                <a:lnTo>
                  <a:pt x="764" y="170"/>
                </a:lnTo>
                <a:lnTo>
                  <a:pt x="752" y="174"/>
                </a:lnTo>
                <a:lnTo>
                  <a:pt x="746" y="180"/>
                </a:lnTo>
                <a:lnTo>
                  <a:pt x="740" y="186"/>
                </a:lnTo>
                <a:lnTo>
                  <a:pt x="728" y="196"/>
                </a:lnTo>
                <a:lnTo>
                  <a:pt x="724" y="200"/>
                </a:lnTo>
                <a:lnTo>
                  <a:pt x="722" y="208"/>
                </a:lnTo>
                <a:lnTo>
                  <a:pt x="722" y="214"/>
                </a:lnTo>
                <a:lnTo>
                  <a:pt x="728" y="224"/>
                </a:lnTo>
                <a:lnTo>
                  <a:pt x="728" y="230"/>
                </a:lnTo>
                <a:lnTo>
                  <a:pt x="704" y="242"/>
                </a:lnTo>
                <a:lnTo>
                  <a:pt x="680" y="256"/>
                </a:lnTo>
                <a:lnTo>
                  <a:pt x="656" y="270"/>
                </a:lnTo>
                <a:lnTo>
                  <a:pt x="634" y="282"/>
                </a:lnTo>
                <a:lnTo>
                  <a:pt x="618" y="298"/>
                </a:lnTo>
                <a:lnTo>
                  <a:pt x="612" y="298"/>
                </a:lnTo>
                <a:lnTo>
                  <a:pt x="606" y="296"/>
                </a:lnTo>
                <a:lnTo>
                  <a:pt x="602" y="292"/>
                </a:lnTo>
                <a:lnTo>
                  <a:pt x="600" y="288"/>
                </a:lnTo>
                <a:lnTo>
                  <a:pt x="582" y="288"/>
                </a:lnTo>
                <a:lnTo>
                  <a:pt x="570" y="304"/>
                </a:lnTo>
                <a:lnTo>
                  <a:pt x="556" y="304"/>
                </a:lnTo>
                <a:lnTo>
                  <a:pt x="552" y="298"/>
                </a:lnTo>
                <a:lnTo>
                  <a:pt x="548" y="294"/>
                </a:lnTo>
                <a:lnTo>
                  <a:pt x="544" y="292"/>
                </a:lnTo>
                <a:lnTo>
                  <a:pt x="540" y="292"/>
                </a:lnTo>
                <a:lnTo>
                  <a:pt x="534" y="292"/>
                </a:lnTo>
                <a:lnTo>
                  <a:pt x="526" y="294"/>
                </a:lnTo>
                <a:lnTo>
                  <a:pt x="526" y="318"/>
                </a:lnTo>
                <a:lnTo>
                  <a:pt x="520" y="322"/>
                </a:lnTo>
                <a:lnTo>
                  <a:pt x="516" y="326"/>
                </a:lnTo>
                <a:lnTo>
                  <a:pt x="508" y="328"/>
                </a:lnTo>
                <a:lnTo>
                  <a:pt x="504" y="328"/>
                </a:lnTo>
                <a:lnTo>
                  <a:pt x="500" y="332"/>
                </a:lnTo>
                <a:lnTo>
                  <a:pt x="498" y="338"/>
                </a:lnTo>
                <a:lnTo>
                  <a:pt x="494" y="346"/>
                </a:lnTo>
                <a:lnTo>
                  <a:pt x="482" y="344"/>
                </a:lnTo>
                <a:lnTo>
                  <a:pt x="478" y="342"/>
                </a:lnTo>
                <a:lnTo>
                  <a:pt x="476" y="340"/>
                </a:lnTo>
                <a:lnTo>
                  <a:pt x="472" y="334"/>
                </a:lnTo>
                <a:lnTo>
                  <a:pt x="468" y="326"/>
                </a:lnTo>
                <a:lnTo>
                  <a:pt x="462" y="326"/>
                </a:lnTo>
                <a:lnTo>
                  <a:pt x="436" y="302"/>
                </a:lnTo>
                <a:lnTo>
                  <a:pt x="420" y="302"/>
                </a:lnTo>
                <a:lnTo>
                  <a:pt x="414" y="314"/>
                </a:lnTo>
                <a:lnTo>
                  <a:pt x="408" y="330"/>
                </a:lnTo>
                <a:lnTo>
                  <a:pt x="388" y="362"/>
                </a:lnTo>
                <a:lnTo>
                  <a:pt x="374" y="368"/>
                </a:lnTo>
                <a:lnTo>
                  <a:pt x="366" y="374"/>
                </a:lnTo>
                <a:lnTo>
                  <a:pt x="358" y="382"/>
                </a:lnTo>
                <a:lnTo>
                  <a:pt x="350" y="394"/>
                </a:lnTo>
                <a:lnTo>
                  <a:pt x="338" y="396"/>
                </a:lnTo>
                <a:lnTo>
                  <a:pt x="328" y="398"/>
                </a:lnTo>
                <a:lnTo>
                  <a:pt x="306" y="418"/>
                </a:lnTo>
                <a:lnTo>
                  <a:pt x="290" y="418"/>
                </a:lnTo>
                <a:lnTo>
                  <a:pt x="278" y="420"/>
                </a:lnTo>
                <a:lnTo>
                  <a:pt x="270" y="422"/>
                </a:lnTo>
                <a:lnTo>
                  <a:pt x="262" y="426"/>
                </a:lnTo>
                <a:lnTo>
                  <a:pt x="256" y="438"/>
                </a:lnTo>
                <a:lnTo>
                  <a:pt x="244" y="438"/>
                </a:lnTo>
                <a:lnTo>
                  <a:pt x="228" y="432"/>
                </a:lnTo>
                <a:lnTo>
                  <a:pt x="218" y="432"/>
                </a:lnTo>
                <a:lnTo>
                  <a:pt x="210" y="436"/>
                </a:lnTo>
                <a:lnTo>
                  <a:pt x="198" y="440"/>
                </a:lnTo>
                <a:lnTo>
                  <a:pt x="140" y="462"/>
                </a:lnTo>
                <a:lnTo>
                  <a:pt x="120" y="464"/>
                </a:lnTo>
                <a:lnTo>
                  <a:pt x="104" y="466"/>
                </a:lnTo>
                <a:lnTo>
                  <a:pt x="92" y="474"/>
                </a:lnTo>
                <a:lnTo>
                  <a:pt x="78" y="486"/>
                </a:lnTo>
                <a:lnTo>
                  <a:pt x="76" y="510"/>
                </a:lnTo>
                <a:lnTo>
                  <a:pt x="64" y="514"/>
                </a:lnTo>
                <a:lnTo>
                  <a:pt x="56" y="520"/>
                </a:lnTo>
                <a:lnTo>
                  <a:pt x="52" y="528"/>
                </a:lnTo>
                <a:lnTo>
                  <a:pt x="52" y="542"/>
                </a:lnTo>
                <a:lnTo>
                  <a:pt x="60" y="548"/>
                </a:lnTo>
                <a:lnTo>
                  <a:pt x="72" y="558"/>
                </a:lnTo>
                <a:lnTo>
                  <a:pt x="78" y="566"/>
                </a:lnTo>
                <a:lnTo>
                  <a:pt x="82" y="572"/>
                </a:lnTo>
                <a:lnTo>
                  <a:pt x="86" y="580"/>
                </a:lnTo>
                <a:lnTo>
                  <a:pt x="86" y="590"/>
                </a:lnTo>
                <a:lnTo>
                  <a:pt x="78" y="594"/>
                </a:lnTo>
                <a:lnTo>
                  <a:pt x="68" y="598"/>
                </a:lnTo>
                <a:lnTo>
                  <a:pt x="54" y="602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970463" y="846138"/>
            <a:ext cx="3436937" cy="1300162"/>
            <a:chOff x="5545416" y="1067783"/>
            <a:chExt cx="3437717" cy="1299942"/>
          </a:xfrm>
        </p:grpSpPr>
        <p:sp>
          <p:nvSpPr>
            <p:cNvPr id="102" name="文本框 101"/>
            <p:cNvSpPr txBox="1"/>
            <p:nvPr/>
          </p:nvSpPr>
          <p:spPr>
            <a:xfrm>
              <a:off x="5553355" y="1067783"/>
              <a:ext cx="1190895" cy="296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-300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添加标题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45416" y="1370944"/>
              <a:ext cx="3437717" cy="9967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597650" y="2589213"/>
            <a:ext cx="2006600" cy="511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97650" y="3478213"/>
            <a:ext cx="2006600" cy="511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7695" name="图片 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文本框 48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选题背景及意义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9698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13" name="文本框 12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40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研究方法与思路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0312" y="2019402"/>
              <a:ext cx="1330387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chemeClr val="bg1"/>
                  </a:solidFill>
                  <a:latin typeface="+mn-ea"/>
                  <a:ea typeface="+mn-ea"/>
                  <a:cs typeface="+mn-cs"/>
                </a:rPr>
                <a:t>PART TWO</a:t>
              </a:r>
              <a:endParaRPr kumimoji="0" lang="zh-CN" altLang="en-US" sz="14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22313" y="1693863"/>
            <a:ext cx="1603375" cy="1219200"/>
            <a:chOff x="910361" y="1498145"/>
            <a:chExt cx="1604239" cy="1219655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10361" y="1498145"/>
              <a:ext cx="1213504" cy="296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-3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08463" y="1481138"/>
            <a:ext cx="1711325" cy="1749425"/>
            <a:chOff x="4396710" y="1284513"/>
            <a:chExt cx="1711990" cy="175078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-1" fmla="*/ 317500 w 1054100"/>
                <a:gd name="connsiteY0-2" fmla="*/ 1422400 h 1422400"/>
                <a:gd name="connsiteX1-3" fmla="*/ 0 w 1054100"/>
                <a:gd name="connsiteY1-4" fmla="*/ 0 h 1422400"/>
                <a:gd name="connsiteX2-5" fmla="*/ 1054100 w 1054100"/>
                <a:gd name="connsiteY2-6" fmla="*/ 698500 h 142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96710" y="1284513"/>
              <a:ext cx="1262552" cy="308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286000" y="2216150"/>
            <a:ext cx="1222375" cy="1728788"/>
            <a:chOff x="2473526" y="2425699"/>
            <a:chExt cx="1223413" cy="173028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73526" y="3855682"/>
              <a:ext cx="1223413" cy="30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77913" y="2268538"/>
            <a:ext cx="816610" cy="513080"/>
            <a:chOff x="1266729" y="2071701"/>
            <a:chExt cx="815370" cy="514396"/>
          </a:xfrm>
        </p:grpSpPr>
        <p:sp>
          <p:nvSpPr>
            <p:cNvPr id="31" name="椭圆 30"/>
            <p:cNvSpPr/>
            <p:nvPr/>
          </p:nvSpPr>
          <p:spPr>
            <a:xfrm>
              <a:off x="1499737" y="2071701"/>
              <a:ext cx="163265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815370" cy="2533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2015.06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925638" y="2854325"/>
            <a:ext cx="816610" cy="451167"/>
            <a:chOff x="2113346" y="3064841"/>
            <a:chExt cx="816944" cy="451696"/>
          </a:xfrm>
        </p:grpSpPr>
        <p:sp>
          <p:nvSpPr>
            <p:cNvPr id="34" name="椭圆 33"/>
            <p:cNvSpPr/>
            <p:nvPr/>
          </p:nvSpPr>
          <p:spPr>
            <a:xfrm>
              <a:off x="2407153" y="3064841"/>
              <a:ext cx="163580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1"/>
              <a:ext cx="816944" cy="253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2015.09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90825" y="1854200"/>
            <a:ext cx="816610" cy="415925"/>
            <a:chOff x="2979182" y="2064744"/>
            <a:chExt cx="816944" cy="416176"/>
          </a:xfrm>
        </p:grpSpPr>
        <p:sp>
          <p:nvSpPr>
            <p:cNvPr id="37" name="椭圆 36"/>
            <p:cNvSpPr/>
            <p:nvPr/>
          </p:nvSpPr>
          <p:spPr>
            <a:xfrm>
              <a:off x="3222169" y="2317309"/>
              <a:ext cx="163579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816944" cy="252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2016.01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29013" y="2524125"/>
            <a:ext cx="1027748" cy="252730"/>
            <a:chOff x="3717829" y="2733933"/>
            <a:chExt cx="1027712" cy="252778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506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959" y="2733933"/>
              <a:ext cx="816582" cy="252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2016.06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59350" y="3135313"/>
            <a:ext cx="861060" cy="430530"/>
            <a:chOff x="5133702" y="3346781"/>
            <a:chExt cx="861825" cy="429733"/>
          </a:xfrm>
        </p:grpSpPr>
        <p:sp>
          <p:nvSpPr>
            <p:cNvPr id="43" name="椭圆 42"/>
            <p:cNvSpPr/>
            <p:nvPr/>
          </p:nvSpPr>
          <p:spPr>
            <a:xfrm>
              <a:off x="5310072" y="3346781"/>
              <a:ext cx="163657" cy="163209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861825" cy="25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2016.08 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34050" y="2435225"/>
            <a:ext cx="816610" cy="457517"/>
            <a:chOff x="5908402" y="2645741"/>
            <a:chExt cx="816943" cy="457670"/>
          </a:xfrm>
        </p:grpSpPr>
        <p:sp>
          <p:nvSpPr>
            <p:cNvPr id="46" name="椭圆 45"/>
            <p:cNvSpPr/>
            <p:nvPr/>
          </p:nvSpPr>
          <p:spPr>
            <a:xfrm>
              <a:off x="6025925" y="2645741"/>
              <a:ext cx="163580" cy="16356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816943" cy="252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2016.10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53163" y="1978025"/>
            <a:ext cx="816610" cy="414338"/>
            <a:chOff x="6441129" y="2188789"/>
            <a:chExt cx="816944" cy="414051"/>
          </a:xfrm>
        </p:grpSpPr>
        <p:sp>
          <p:nvSpPr>
            <p:cNvPr id="49" name="椭圆 48"/>
            <p:cNvSpPr/>
            <p:nvPr/>
          </p:nvSpPr>
          <p:spPr>
            <a:xfrm>
              <a:off x="6682528" y="2439440"/>
              <a:ext cx="161991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816944" cy="252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2017.01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34163" y="3662363"/>
            <a:ext cx="816610" cy="447993"/>
            <a:chOff x="6822054" y="3872561"/>
            <a:chExt cx="816944" cy="449293"/>
          </a:xfrm>
        </p:grpSpPr>
        <p:sp>
          <p:nvSpPr>
            <p:cNvPr id="52" name="椭圆 51"/>
            <p:cNvSpPr/>
            <p:nvPr/>
          </p:nvSpPr>
          <p:spPr>
            <a:xfrm>
              <a:off x="7055511" y="3872561"/>
              <a:ext cx="161991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816944" cy="25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2017.02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439025" y="1847850"/>
            <a:ext cx="1002348" cy="255588"/>
            <a:chOff x="7626889" y="2058017"/>
            <a:chExt cx="1002709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3572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694" y="2058017"/>
              <a:ext cx="816904" cy="25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2017.04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227888" y="2092325"/>
            <a:ext cx="1223962" cy="1474788"/>
            <a:chOff x="7416713" y="2092528"/>
            <a:chExt cx="1223412" cy="14743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16713" y="3266924"/>
              <a:ext cx="1223412" cy="29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点击添加标题</a:t>
              </a:r>
            </a:p>
          </p:txBody>
        </p:sp>
      </p:grpSp>
      <p:pic>
        <p:nvPicPr>
          <p:cNvPr id="31785" name="图片 5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cs"/>
              </a:rPr>
              <a:t>研究方法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3539</Words>
  <Application>Microsoft Office PowerPoint</Application>
  <PresentationFormat>全屏显示(16:9)</PresentationFormat>
  <Paragraphs>276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Nexa Light</vt:lpstr>
      <vt:lpstr>华康少女文字W5(P)</vt:lpstr>
      <vt:lpstr>Open Sans Light</vt:lpstr>
      <vt:lpstr>Segoe UI Semilight</vt:lpstr>
      <vt:lpstr>微软雅黑</vt:lpstr>
      <vt:lpstr>FontAwesome</vt:lpstr>
      <vt:lpstr>Calibri</vt:lpstr>
      <vt:lpstr>方正正黑简体</vt:lpstr>
      <vt:lpstr>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/>
  <dc:description>1</dc:description>
  <cp:lastModifiedBy>Administrator</cp:lastModifiedBy>
  <cp:revision>4</cp:revision>
  <dcterms:created xsi:type="dcterms:W3CDTF">2015-03-31T05:49:00Z</dcterms:created>
  <dcterms:modified xsi:type="dcterms:W3CDTF">2017-07-08T14:36:01Z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